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2" r:id="rId4"/>
    <p:sldId id="274" r:id="rId5"/>
    <p:sldId id="257" r:id="rId6"/>
    <p:sldId id="278" r:id="rId7"/>
    <p:sldId id="259" r:id="rId8"/>
    <p:sldId id="260" r:id="rId9"/>
    <p:sldId id="261" r:id="rId10"/>
    <p:sldId id="263" r:id="rId11"/>
    <p:sldId id="28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5" r:id="rId21"/>
    <p:sldId id="271" r:id="rId22"/>
    <p:sldId id="277" r:id="rId23"/>
    <p:sldId id="276" r:id="rId24"/>
    <p:sldId id="279" r:id="rId25"/>
    <p:sldId id="273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6793254-96D9-4DF8-BE76-6115E841BD32}">
          <p14:sldIdLst>
            <p14:sldId id="256"/>
            <p14:sldId id="258"/>
            <p14:sldId id="262"/>
          </p14:sldIdLst>
        </p14:section>
        <p14:section name="无标题节" id="{539D4987-C89B-4256-B08D-077F44657FED}">
          <p14:sldIdLst>
            <p14:sldId id="274"/>
            <p14:sldId id="257"/>
            <p14:sldId id="278"/>
            <p14:sldId id="259"/>
            <p14:sldId id="260"/>
            <p14:sldId id="261"/>
            <p14:sldId id="263"/>
            <p14:sldId id="281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5"/>
            <p14:sldId id="271"/>
            <p14:sldId id="277"/>
            <p14:sldId id="276"/>
            <p14:sldId id="279"/>
            <p14:sldId id="273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A589E-D83E-4383-BB94-52E587DEC4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4B934-32DC-411B-8378-69E2447542BC}">
      <dgm:prSet phldrT="[文本]"/>
      <dgm:spPr/>
      <dgm:t>
        <a:bodyPr/>
        <a:lstStyle/>
        <a:p>
          <a:r>
            <a:rPr lang="zh-CN" altLang="en-US" dirty="0" smtClean="0"/>
            <a:t>我们</a:t>
          </a:r>
          <a:endParaRPr lang="zh-CN" altLang="en-US" dirty="0"/>
        </a:p>
      </dgm:t>
    </dgm:pt>
    <dgm:pt modelId="{D71F80A4-352A-4971-931C-3D6668A38769}" type="parTrans" cxnId="{430AFAED-0D85-4D6D-8323-E5FD8F2B7EDD}">
      <dgm:prSet/>
      <dgm:spPr/>
      <dgm:t>
        <a:bodyPr/>
        <a:lstStyle/>
        <a:p>
          <a:endParaRPr lang="zh-CN" altLang="en-US"/>
        </a:p>
      </dgm:t>
    </dgm:pt>
    <dgm:pt modelId="{F5DDD257-E682-490D-8EAE-6958DF1A22FB}" type="sibTrans" cxnId="{430AFAED-0D85-4D6D-8323-E5FD8F2B7EDD}">
      <dgm:prSet/>
      <dgm:spPr/>
      <dgm:t>
        <a:bodyPr/>
        <a:lstStyle/>
        <a:p>
          <a:endParaRPr lang="zh-CN" altLang="en-US"/>
        </a:p>
      </dgm:t>
    </dgm:pt>
    <dgm:pt modelId="{96CE1403-1DE0-400B-875E-6DBDE6587CC8}">
      <dgm:prSet phldrT="[文本]"/>
      <dgm:spPr/>
      <dgm:t>
        <a:bodyPr/>
        <a:lstStyle/>
        <a:p>
          <a:r>
            <a:rPr lang="zh-CN" altLang="en-US" dirty="0" smtClean="0"/>
            <a:t>已有一个成功案例</a:t>
          </a:r>
          <a:endParaRPr lang="zh-CN" altLang="en-US" dirty="0"/>
        </a:p>
      </dgm:t>
    </dgm:pt>
    <dgm:pt modelId="{EDEF0428-2C99-47FC-9CB5-C9CE5D073FD7}" type="parTrans" cxnId="{A955C1A0-A3CE-4A97-BEE9-66CEEB90AC0C}">
      <dgm:prSet/>
      <dgm:spPr/>
      <dgm:t>
        <a:bodyPr/>
        <a:lstStyle/>
        <a:p>
          <a:endParaRPr lang="zh-CN" altLang="en-US"/>
        </a:p>
      </dgm:t>
    </dgm:pt>
    <dgm:pt modelId="{8A26B170-674A-454D-A735-56DD37835440}" type="sibTrans" cxnId="{A955C1A0-A3CE-4A97-BEE9-66CEEB90AC0C}">
      <dgm:prSet/>
      <dgm:spPr/>
      <dgm:t>
        <a:bodyPr/>
        <a:lstStyle/>
        <a:p>
          <a:endParaRPr lang="zh-CN" altLang="en-US"/>
        </a:p>
      </dgm:t>
    </dgm:pt>
    <dgm:pt modelId="{126F9B22-6F97-45AD-A1CA-C8A60AFDB571}">
      <dgm:prSet phldrT="[文本]"/>
      <dgm:spPr/>
      <dgm:t>
        <a:bodyPr/>
        <a:lstStyle/>
        <a:p>
          <a:r>
            <a:rPr lang="zh-CN" altLang="en-US" dirty="0" smtClean="0"/>
            <a:t>想要拓展另外</a:t>
          </a:r>
          <a:r>
            <a:rPr lang="en-US" altLang="zh-CN" dirty="0" smtClean="0"/>
            <a:t>N</a:t>
          </a:r>
          <a:r>
            <a:rPr lang="zh-CN" altLang="en-US" dirty="0" smtClean="0"/>
            <a:t>个</a:t>
          </a:r>
          <a:endParaRPr lang="zh-CN" altLang="en-US" dirty="0"/>
        </a:p>
      </dgm:t>
    </dgm:pt>
    <dgm:pt modelId="{46F22716-F8BC-4071-8AD3-A7AB7634CF8B}" type="parTrans" cxnId="{C1313669-30DD-4E22-BF1C-4B6A57BAA9A1}">
      <dgm:prSet/>
      <dgm:spPr/>
      <dgm:t>
        <a:bodyPr/>
        <a:lstStyle/>
        <a:p>
          <a:endParaRPr lang="zh-CN" altLang="en-US"/>
        </a:p>
      </dgm:t>
    </dgm:pt>
    <dgm:pt modelId="{CF67F4F7-E5AD-4CFC-B121-45D6E4EE803D}" type="sibTrans" cxnId="{C1313669-30DD-4E22-BF1C-4B6A57BAA9A1}">
      <dgm:prSet/>
      <dgm:spPr/>
      <dgm:t>
        <a:bodyPr/>
        <a:lstStyle/>
        <a:p>
          <a:endParaRPr lang="zh-CN" altLang="en-US"/>
        </a:p>
      </dgm:t>
    </dgm:pt>
    <dgm:pt modelId="{7001E8BA-8374-451F-8932-937AED8D5E6C}">
      <dgm:prSet phldrT="[文本]"/>
      <dgm:spPr/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75A6D201-5F76-4060-9CC8-A819E1667751}" type="parTrans" cxnId="{26EF9647-E655-4DC7-8C08-27BC13A0F4A0}">
      <dgm:prSet/>
      <dgm:spPr/>
      <dgm:t>
        <a:bodyPr/>
        <a:lstStyle/>
        <a:p>
          <a:endParaRPr lang="zh-CN" altLang="en-US"/>
        </a:p>
      </dgm:t>
    </dgm:pt>
    <dgm:pt modelId="{4B304156-3C0B-4672-8DF4-439CDC8E8D35}" type="sibTrans" cxnId="{26EF9647-E655-4DC7-8C08-27BC13A0F4A0}">
      <dgm:prSet/>
      <dgm:spPr/>
      <dgm:t>
        <a:bodyPr/>
        <a:lstStyle/>
        <a:p>
          <a:endParaRPr lang="zh-CN" altLang="en-US"/>
        </a:p>
      </dgm:t>
    </dgm:pt>
    <dgm:pt modelId="{FFE020AB-DCB5-41F0-8A05-C266B3C9B850}">
      <dgm:prSet phldrT="[文本]"/>
      <dgm:spPr/>
      <dgm:t>
        <a:bodyPr/>
        <a:lstStyle/>
        <a:p>
          <a:r>
            <a:rPr lang="zh-CN" altLang="en-US" dirty="0" smtClean="0"/>
            <a:t>传统经营方式</a:t>
          </a:r>
          <a:endParaRPr lang="zh-CN" altLang="en-US" dirty="0"/>
        </a:p>
      </dgm:t>
    </dgm:pt>
    <dgm:pt modelId="{66A5CCD9-1E00-4C59-9674-238520E4DCC9}" type="parTrans" cxnId="{F6C7A4F2-5996-48AA-8C70-44F1CA080441}">
      <dgm:prSet/>
      <dgm:spPr/>
      <dgm:t>
        <a:bodyPr/>
        <a:lstStyle/>
        <a:p>
          <a:endParaRPr lang="zh-CN" altLang="en-US"/>
        </a:p>
      </dgm:t>
    </dgm:pt>
    <dgm:pt modelId="{E22B60C7-B6EF-4603-99B5-488C034D41BB}" type="sibTrans" cxnId="{F6C7A4F2-5996-48AA-8C70-44F1CA080441}">
      <dgm:prSet/>
      <dgm:spPr/>
      <dgm:t>
        <a:bodyPr/>
        <a:lstStyle/>
        <a:p>
          <a:endParaRPr lang="zh-CN" altLang="en-US"/>
        </a:p>
      </dgm:t>
    </dgm:pt>
    <dgm:pt modelId="{66B96BB6-A132-4803-97B0-6D5265E6305A}">
      <dgm:prSet phldrT="[文本]"/>
      <dgm:spPr/>
      <dgm:t>
        <a:bodyPr/>
        <a:lstStyle/>
        <a:p>
          <a:r>
            <a:rPr lang="zh-CN" altLang="en-US" dirty="0" smtClean="0"/>
            <a:t>竞争者</a:t>
          </a:r>
          <a:endParaRPr lang="zh-CN" altLang="en-US" dirty="0"/>
        </a:p>
      </dgm:t>
    </dgm:pt>
    <dgm:pt modelId="{6A8E9E1F-CD85-4FA1-B953-AE366BB13AA7}" type="parTrans" cxnId="{A2A1230A-1615-4389-96CA-CAE7C9308494}">
      <dgm:prSet/>
      <dgm:spPr/>
      <dgm:t>
        <a:bodyPr/>
        <a:lstStyle/>
        <a:p>
          <a:endParaRPr lang="zh-CN" altLang="en-US"/>
        </a:p>
      </dgm:t>
    </dgm:pt>
    <dgm:pt modelId="{D6B393A8-B31E-467F-A439-C7921AEAB30B}" type="sibTrans" cxnId="{A2A1230A-1615-4389-96CA-CAE7C9308494}">
      <dgm:prSet/>
      <dgm:spPr/>
      <dgm:t>
        <a:bodyPr/>
        <a:lstStyle/>
        <a:p>
          <a:endParaRPr lang="zh-CN" altLang="en-US"/>
        </a:p>
      </dgm:t>
    </dgm:pt>
    <dgm:pt modelId="{17584A41-AECE-4F1A-8918-17F51FD846E5}">
      <dgm:prSet phldrT="[文本]"/>
      <dgm:spPr/>
      <dgm:t>
        <a:bodyPr/>
        <a:lstStyle/>
        <a:p>
          <a:r>
            <a:rPr lang="zh-CN" altLang="en-US" dirty="0" smtClean="0"/>
            <a:t>沃尔牛超市</a:t>
          </a:r>
          <a:endParaRPr lang="zh-CN" altLang="en-US" dirty="0"/>
        </a:p>
      </dgm:t>
    </dgm:pt>
    <dgm:pt modelId="{99BE621A-1FBD-466D-8750-F114BC15CC49}" type="parTrans" cxnId="{CFB6D81A-85FF-4DE9-9068-5F69D88EB2D5}">
      <dgm:prSet/>
      <dgm:spPr/>
      <dgm:t>
        <a:bodyPr/>
        <a:lstStyle/>
        <a:p>
          <a:endParaRPr lang="zh-CN" altLang="en-US"/>
        </a:p>
      </dgm:t>
    </dgm:pt>
    <dgm:pt modelId="{E9FB6FB7-66E9-4CCD-AE89-656767861A0F}" type="sibTrans" cxnId="{CFB6D81A-85FF-4DE9-9068-5F69D88EB2D5}">
      <dgm:prSet/>
      <dgm:spPr/>
      <dgm:t>
        <a:bodyPr/>
        <a:lstStyle/>
        <a:p>
          <a:endParaRPr lang="zh-CN" altLang="en-US"/>
        </a:p>
      </dgm:t>
    </dgm:pt>
    <dgm:pt modelId="{78B7497A-076A-4A7D-A699-F7B84B15D493}">
      <dgm:prSet phldrT="[文本]"/>
      <dgm:spPr/>
      <dgm:t>
        <a:bodyPr/>
        <a:lstStyle/>
        <a:p>
          <a:r>
            <a:rPr lang="zh-CN" altLang="en-US" dirty="0" smtClean="0"/>
            <a:t>时间</a:t>
          </a:r>
          <a:endParaRPr lang="zh-CN" altLang="en-US" dirty="0"/>
        </a:p>
      </dgm:t>
    </dgm:pt>
    <dgm:pt modelId="{5BB687F7-3BF1-4A75-9E03-F68017582DD1}" type="parTrans" cxnId="{47CD9B65-F9BF-4F62-8363-479A5F835455}">
      <dgm:prSet/>
      <dgm:spPr/>
      <dgm:t>
        <a:bodyPr/>
        <a:lstStyle/>
        <a:p>
          <a:endParaRPr lang="zh-CN" altLang="en-US"/>
        </a:p>
      </dgm:t>
    </dgm:pt>
    <dgm:pt modelId="{3198AAAD-64BB-4128-8DF3-9AF155575536}" type="sibTrans" cxnId="{47CD9B65-F9BF-4F62-8363-479A5F835455}">
      <dgm:prSet/>
      <dgm:spPr/>
      <dgm:t>
        <a:bodyPr/>
        <a:lstStyle/>
        <a:p>
          <a:endParaRPr lang="zh-CN" altLang="en-US"/>
        </a:p>
      </dgm:t>
    </dgm:pt>
    <dgm:pt modelId="{279C1AB8-F1B9-43F0-BED7-D45997FE6329}">
      <dgm:prSet phldrT="[文本]"/>
      <dgm:spPr/>
      <dgm:t>
        <a:bodyPr/>
        <a:lstStyle/>
        <a:p>
          <a:r>
            <a:rPr lang="zh-CN" altLang="en-US" dirty="0" smtClean="0"/>
            <a:t>国内大多数超市都尚未电子化</a:t>
          </a:r>
          <a:endParaRPr lang="zh-CN" altLang="en-US" dirty="0"/>
        </a:p>
      </dgm:t>
    </dgm:pt>
    <dgm:pt modelId="{ACF4E50D-CE43-45FB-8D9F-CF855DF4530A}" type="parTrans" cxnId="{CFE30045-FC44-4E10-A93F-2AFDD0772798}">
      <dgm:prSet/>
      <dgm:spPr/>
      <dgm:t>
        <a:bodyPr/>
        <a:lstStyle/>
        <a:p>
          <a:endParaRPr lang="zh-CN" altLang="en-US"/>
        </a:p>
      </dgm:t>
    </dgm:pt>
    <dgm:pt modelId="{21032158-FF95-4324-A50C-27FE3B18F7D8}" type="sibTrans" cxnId="{CFE30045-FC44-4E10-A93F-2AFDD0772798}">
      <dgm:prSet/>
      <dgm:spPr/>
      <dgm:t>
        <a:bodyPr/>
        <a:lstStyle/>
        <a:p>
          <a:endParaRPr lang="zh-CN" altLang="en-US"/>
        </a:p>
      </dgm:t>
    </dgm:pt>
    <dgm:pt modelId="{6C7F7168-D977-4D97-BBF4-8649598A6A66}">
      <dgm:prSet phldrT="[文本]"/>
      <dgm:spPr/>
      <dgm:t>
        <a:bodyPr/>
        <a:lstStyle/>
        <a:p>
          <a:r>
            <a:rPr lang="zh-CN" altLang="en-US" dirty="0" smtClean="0"/>
            <a:t>颇具规模</a:t>
          </a:r>
          <a:endParaRPr lang="zh-CN" altLang="en-US" dirty="0"/>
        </a:p>
      </dgm:t>
    </dgm:pt>
    <dgm:pt modelId="{0C2508F3-156C-4141-998A-AC2BD237C5C7}" type="parTrans" cxnId="{41B93851-6D9B-4A5E-A685-CC8281B6344C}">
      <dgm:prSet/>
      <dgm:spPr/>
      <dgm:t>
        <a:bodyPr/>
        <a:lstStyle/>
        <a:p>
          <a:endParaRPr lang="zh-CN" altLang="en-US"/>
        </a:p>
      </dgm:t>
    </dgm:pt>
    <dgm:pt modelId="{472E817A-E46E-4E59-945F-B24DF5ABF6C3}" type="sibTrans" cxnId="{41B93851-6D9B-4A5E-A685-CC8281B6344C}">
      <dgm:prSet/>
      <dgm:spPr/>
      <dgm:t>
        <a:bodyPr/>
        <a:lstStyle/>
        <a:p>
          <a:endParaRPr lang="zh-CN" altLang="en-US"/>
        </a:p>
      </dgm:t>
    </dgm:pt>
    <dgm:pt modelId="{936EAFFC-1D9C-4F87-8903-70C25D2A159C}">
      <dgm:prSet phldrT="[文本]"/>
      <dgm:spPr/>
      <dgm:t>
        <a:bodyPr/>
        <a:lstStyle/>
        <a:p>
          <a:r>
            <a:rPr lang="en-US" altLang="zh-CN" dirty="0" smtClean="0"/>
            <a:t>ICM</a:t>
          </a:r>
          <a:r>
            <a:rPr lang="zh-CN" altLang="en-US" dirty="0" smtClean="0"/>
            <a:t>，一家国外的大型</a:t>
          </a:r>
          <a:r>
            <a:rPr lang="en-US" altLang="zh-CN" dirty="0" smtClean="0"/>
            <a:t>ERP</a:t>
          </a:r>
          <a:r>
            <a:rPr lang="zh-CN" altLang="en-US" dirty="0" smtClean="0"/>
            <a:t>企业，沃尔玛系统提供商</a:t>
          </a:r>
          <a:endParaRPr lang="zh-CN" altLang="en-US" dirty="0"/>
        </a:p>
      </dgm:t>
    </dgm:pt>
    <dgm:pt modelId="{CF0E500B-0137-4F86-87DC-3AB30A9BAF3F}" type="parTrans" cxnId="{CAEB3619-4C27-48AC-BEF0-FBAE2CF2D849}">
      <dgm:prSet/>
      <dgm:spPr/>
      <dgm:t>
        <a:bodyPr/>
        <a:lstStyle/>
        <a:p>
          <a:endParaRPr lang="zh-CN" altLang="en-US"/>
        </a:p>
      </dgm:t>
    </dgm:pt>
    <dgm:pt modelId="{BF142261-C537-42BC-B275-E45C004F9F2C}" type="sibTrans" cxnId="{CAEB3619-4C27-48AC-BEF0-FBAE2CF2D849}">
      <dgm:prSet/>
      <dgm:spPr/>
      <dgm:t>
        <a:bodyPr/>
        <a:lstStyle/>
        <a:p>
          <a:endParaRPr lang="zh-CN" altLang="en-US"/>
        </a:p>
      </dgm:t>
    </dgm:pt>
    <dgm:pt modelId="{EB87D58D-F577-41E4-AF7A-0B9364CF303C}">
      <dgm:prSet phldrT="[文本]"/>
      <dgm:spPr/>
      <dgm:t>
        <a:bodyPr/>
        <a:lstStyle/>
        <a:p>
          <a:r>
            <a:rPr lang="zh-CN" altLang="en-US" dirty="0" smtClean="0"/>
            <a:t>超软，一个小工作室，想要抢下这个工程作为第一单</a:t>
          </a:r>
          <a:endParaRPr lang="zh-CN" altLang="en-US" dirty="0"/>
        </a:p>
      </dgm:t>
    </dgm:pt>
    <dgm:pt modelId="{7A41172B-833F-4CC2-9A49-763C1EB65D0C}" type="parTrans" cxnId="{E9F476F3-5DA9-4F84-B133-0C209D736EED}">
      <dgm:prSet/>
      <dgm:spPr/>
      <dgm:t>
        <a:bodyPr/>
        <a:lstStyle/>
        <a:p>
          <a:endParaRPr lang="zh-CN" altLang="en-US"/>
        </a:p>
      </dgm:t>
    </dgm:pt>
    <dgm:pt modelId="{CFE253A1-1EE1-4F90-98B5-00BFD2D22A3D}" type="sibTrans" cxnId="{E9F476F3-5DA9-4F84-B133-0C209D736EED}">
      <dgm:prSet/>
      <dgm:spPr/>
      <dgm:t>
        <a:bodyPr/>
        <a:lstStyle/>
        <a:p>
          <a:endParaRPr lang="zh-CN" altLang="en-US"/>
        </a:p>
      </dgm:t>
    </dgm:pt>
    <dgm:pt modelId="{A77E3808-BB68-4157-A3A9-6EF972858A71}">
      <dgm:prSet phldrT="[文本]"/>
      <dgm:spPr/>
      <dgm:t>
        <a:bodyPr/>
        <a:lstStyle/>
        <a:p>
          <a:r>
            <a:rPr lang="zh-CN" altLang="en-US" dirty="0" smtClean="0"/>
            <a:t>十年前</a:t>
          </a:r>
          <a:endParaRPr lang="zh-CN" altLang="en-US" dirty="0"/>
        </a:p>
      </dgm:t>
    </dgm:pt>
    <dgm:pt modelId="{CAE2B97D-F3CB-4E86-B833-01E86181AED9}" type="parTrans" cxnId="{F208E266-859F-4D4B-8AC0-A573E3529CE9}">
      <dgm:prSet/>
      <dgm:spPr/>
      <dgm:t>
        <a:bodyPr/>
        <a:lstStyle/>
        <a:p>
          <a:endParaRPr lang="zh-CN" altLang="en-US"/>
        </a:p>
      </dgm:t>
    </dgm:pt>
    <dgm:pt modelId="{B4E95669-5130-47EE-9ADC-1553850DB8D9}" type="sibTrans" cxnId="{F208E266-859F-4D4B-8AC0-A573E3529CE9}">
      <dgm:prSet/>
      <dgm:spPr/>
      <dgm:t>
        <a:bodyPr/>
        <a:lstStyle/>
        <a:p>
          <a:endParaRPr lang="zh-CN" altLang="en-US"/>
        </a:p>
      </dgm:t>
    </dgm:pt>
    <dgm:pt modelId="{59D762EA-2942-4BF1-8CC2-CA2DE2D600A6}" type="pres">
      <dgm:prSet presAssocID="{B53A589E-D83E-4383-BB94-52E587DEC46E}" presName="Name0" presStyleCnt="0">
        <dgm:presLayoutVars>
          <dgm:dir/>
          <dgm:animLvl val="lvl"/>
          <dgm:resizeHandles val="exact"/>
        </dgm:presLayoutVars>
      </dgm:prSet>
      <dgm:spPr/>
    </dgm:pt>
    <dgm:pt modelId="{95A2C5D4-D9DE-4712-B032-2E24A7EF7357}" type="pres">
      <dgm:prSet presAssocID="{78B7497A-076A-4A7D-A699-F7B84B15D493}" presName="linNode" presStyleCnt="0"/>
      <dgm:spPr/>
    </dgm:pt>
    <dgm:pt modelId="{2A37E1F1-254C-4AD4-BEC0-D854ACB45241}" type="pres">
      <dgm:prSet presAssocID="{78B7497A-076A-4A7D-A699-F7B84B15D49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737CF64-A8CD-49CD-82FF-6D371E9CB6DF}" type="pres">
      <dgm:prSet presAssocID="{78B7497A-076A-4A7D-A699-F7B84B15D49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FBAC67-8D72-4067-8868-B11C287F1CAC}" type="pres">
      <dgm:prSet presAssocID="{3198AAAD-64BB-4128-8DF3-9AF155575536}" presName="sp" presStyleCnt="0"/>
      <dgm:spPr/>
    </dgm:pt>
    <dgm:pt modelId="{BDF1C94A-EDCB-41AC-BE88-A815ABCEBFC2}" type="pres">
      <dgm:prSet presAssocID="{AB14B934-32DC-411B-8378-69E2447542BC}" presName="linNode" presStyleCnt="0"/>
      <dgm:spPr/>
    </dgm:pt>
    <dgm:pt modelId="{FBA1C901-7916-4DCE-A544-974146758833}" type="pres">
      <dgm:prSet presAssocID="{AB14B934-32DC-411B-8378-69E2447542B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52CD389-FB7C-483E-9509-066930DA2C2C}" type="pres">
      <dgm:prSet presAssocID="{AB14B934-32DC-411B-8378-69E2447542BC}" presName="descendantText" presStyleLbl="alignAccFollowNode1" presStyleIdx="1" presStyleCnt="4">
        <dgm:presLayoutVars>
          <dgm:bulletEnabled val="1"/>
        </dgm:presLayoutVars>
      </dgm:prSet>
      <dgm:spPr/>
    </dgm:pt>
    <dgm:pt modelId="{AEAE0A94-1169-496C-AF5C-34E5B664F344}" type="pres">
      <dgm:prSet presAssocID="{F5DDD257-E682-490D-8EAE-6958DF1A22FB}" presName="sp" presStyleCnt="0"/>
      <dgm:spPr/>
    </dgm:pt>
    <dgm:pt modelId="{10ADAB16-322E-4D1B-B207-8FCC58BF65D2}" type="pres">
      <dgm:prSet presAssocID="{7001E8BA-8374-451F-8932-937AED8D5E6C}" presName="linNode" presStyleCnt="0"/>
      <dgm:spPr/>
    </dgm:pt>
    <dgm:pt modelId="{2BD04F73-A120-4469-A71C-CDBD9809A108}" type="pres">
      <dgm:prSet presAssocID="{7001E8BA-8374-451F-8932-937AED8D5E6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ECBA00-D3E1-4825-86E9-0685A6385870}" type="pres">
      <dgm:prSet presAssocID="{7001E8BA-8374-451F-8932-937AED8D5E6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718F3F-574F-415F-B0E9-E2D5D345BB6F}" type="pres">
      <dgm:prSet presAssocID="{4B304156-3C0B-4672-8DF4-439CDC8E8D35}" presName="sp" presStyleCnt="0"/>
      <dgm:spPr/>
    </dgm:pt>
    <dgm:pt modelId="{C59A4932-CB84-445F-8C57-EA146A62AD99}" type="pres">
      <dgm:prSet presAssocID="{66B96BB6-A132-4803-97B0-6D5265E6305A}" presName="linNode" presStyleCnt="0"/>
      <dgm:spPr/>
    </dgm:pt>
    <dgm:pt modelId="{9773167E-A701-42C6-BA75-8915AA17C14B}" type="pres">
      <dgm:prSet presAssocID="{66B96BB6-A132-4803-97B0-6D5265E6305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6956BE0-05B7-41AE-BD40-33ED050991DE}" type="pres">
      <dgm:prSet presAssocID="{66B96BB6-A132-4803-97B0-6D5265E6305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CA3FD9-3B39-4EB5-A940-990A04702DBD}" type="presOf" srcId="{B53A589E-D83E-4383-BB94-52E587DEC46E}" destId="{59D762EA-2942-4BF1-8CC2-CA2DE2D600A6}" srcOrd="0" destOrd="0" presId="urn:microsoft.com/office/officeart/2005/8/layout/vList5"/>
    <dgm:cxn modelId="{F6C7A4F2-5996-48AA-8C70-44F1CA080441}" srcId="{7001E8BA-8374-451F-8932-937AED8D5E6C}" destId="{FFE020AB-DCB5-41F0-8A05-C266B3C9B850}" srcOrd="1" destOrd="0" parTransId="{66A5CCD9-1E00-4C59-9674-238520E4DCC9}" sibTransId="{E22B60C7-B6EF-4603-99B5-488C034D41BB}"/>
    <dgm:cxn modelId="{A6384A8F-F82F-43C3-B0E2-D47CFCBA16E4}" type="presOf" srcId="{279C1AB8-F1B9-43F0-BED7-D45997FE6329}" destId="{E737CF64-A8CD-49CD-82FF-6D371E9CB6DF}" srcOrd="0" destOrd="1" presId="urn:microsoft.com/office/officeart/2005/8/layout/vList5"/>
    <dgm:cxn modelId="{A955C1A0-A3CE-4A97-BEE9-66CEEB90AC0C}" srcId="{AB14B934-32DC-411B-8378-69E2447542BC}" destId="{96CE1403-1DE0-400B-875E-6DBDE6587CC8}" srcOrd="0" destOrd="0" parTransId="{EDEF0428-2C99-47FC-9CB5-C9CE5D073FD7}" sibTransId="{8A26B170-674A-454D-A735-56DD37835440}"/>
    <dgm:cxn modelId="{51967502-9435-4E82-9BCD-45813B488898}" type="presOf" srcId="{7001E8BA-8374-451F-8932-937AED8D5E6C}" destId="{2BD04F73-A120-4469-A71C-CDBD9809A108}" srcOrd="0" destOrd="0" presId="urn:microsoft.com/office/officeart/2005/8/layout/vList5"/>
    <dgm:cxn modelId="{9503139A-6D90-48D3-AAB0-1C1D89F3A60E}" type="presOf" srcId="{AB14B934-32DC-411B-8378-69E2447542BC}" destId="{FBA1C901-7916-4DCE-A544-974146758833}" srcOrd="0" destOrd="0" presId="urn:microsoft.com/office/officeart/2005/8/layout/vList5"/>
    <dgm:cxn modelId="{F33576F7-7C40-4B7B-A5DE-993970D57DC1}" type="presOf" srcId="{96CE1403-1DE0-400B-875E-6DBDE6587CC8}" destId="{152CD389-FB7C-483E-9509-066930DA2C2C}" srcOrd="0" destOrd="0" presId="urn:microsoft.com/office/officeart/2005/8/layout/vList5"/>
    <dgm:cxn modelId="{CAEB3619-4C27-48AC-BEF0-FBAE2CF2D849}" srcId="{66B96BB6-A132-4803-97B0-6D5265E6305A}" destId="{936EAFFC-1D9C-4F87-8903-70C25D2A159C}" srcOrd="0" destOrd="0" parTransId="{CF0E500B-0137-4F86-87DC-3AB30A9BAF3F}" sibTransId="{BF142261-C537-42BC-B275-E45C004F9F2C}"/>
    <dgm:cxn modelId="{93E06CD4-F38E-4433-AB8F-722C002941BD}" type="presOf" srcId="{EB87D58D-F577-41E4-AF7A-0B9364CF303C}" destId="{36956BE0-05B7-41AE-BD40-33ED050991DE}" srcOrd="0" destOrd="1" presId="urn:microsoft.com/office/officeart/2005/8/layout/vList5"/>
    <dgm:cxn modelId="{CFB6D81A-85FF-4DE9-9068-5F69D88EB2D5}" srcId="{7001E8BA-8374-451F-8932-937AED8D5E6C}" destId="{17584A41-AECE-4F1A-8918-17F51FD846E5}" srcOrd="0" destOrd="0" parTransId="{99BE621A-1FBD-466D-8750-F114BC15CC49}" sibTransId="{E9FB6FB7-66E9-4CCD-AE89-656767861A0F}"/>
    <dgm:cxn modelId="{E9F476F3-5DA9-4F84-B133-0C209D736EED}" srcId="{66B96BB6-A132-4803-97B0-6D5265E6305A}" destId="{EB87D58D-F577-41E4-AF7A-0B9364CF303C}" srcOrd="1" destOrd="0" parTransId="{7A41172B-833F-4CC2-9A49-763C1EB65D0C}" sibTransId="{CFE253A1-1EE1-4F90-98B5-00BFD2D22A3D}"/>
    <dgm:cxn modelId="{430AFAED-0D85-4D6D-8323-E5FD8F2B7EDD}" srcId="{B53A589E-D83E-4383-BB94-52E587DEC46E}" destId="{AB14B934-32DC-411B-8378-69E2447542BC}" srcOrd="1" destOrd="0" parTransId="{D71F80A4-352A-4971-931C-3D6668A38769}" sibTransId="{F5DDD257-E682-490D-8EAE-6958DF1A22FB}"/>
    <dgm:cxn modelId="{41B93851-6D9B-4A5E-A685-CC8281B6344C}" srcId="{7001E8BA-8374-451F-8932-937AED8D5E6C}" destId="{6C7F7168-D977-4D97-BBF4-8649598A6A66}" srcOrd="2" destOrd="0" parTransId="{0C2508F3-156C-4141-998A-AC2BD237C5C7}" sibTransId="{472E817A-E46E-4E59-945F-B24DF5ABF6C3}"/>
    <dgm:cxn modelId="{35597375-AB24-4897-B2B3-B6A4CED1BF3C}" type="presOf" srcId="{6C7F7168-D977-4D97-BBF4-8649598A6A66}" destId="{60ECBA00-D3E1-4825-86E9-0685A6385870}" srcOrd="0" destOrd="2" presId="urn:microsoft.com/office/officeart/2005/8/layout/vList5"/>
    <dgm:cxn modelId="{BAB30DE4-A1C0-48CB-87A7-F7B9ACD9068F}" type="presOf" srcId="{126F9B22-6F97-45AD-A1CA-C8A60AFDB571}" destId="{152CD389-FB7C-483E-9509-066930DA2C2C}" srcOrd="0" destOrd="1" presId="urn:microsoft.com/office/officeart/2005/8/layout/vList5"/>
    <dgm:cxn modelId="{CFE30045-FC44-4E10-A93F-2AFDD0772798}" srcId="{78B7497A-076A-4A7D-A699-F7B84B15D493}" destId="{279C1AB8-F1B9-43F0-BED7-D45997FE6329}" srcOrd="1" destOrd="0" parTransId="{ACF4E50D-CE43-45FB-8D9F-CF855DF4530A}" sibTransId="{21032158-FF95-4324-A50C-27FE3B18F7D8}"/>
    <dgm:cxn modelId="{7DF06DCA-4C31-4A17-93CA-24DB2602D218}" type="presOf" srcId="{17584A41-AECE-4F1A-8918-17F51FD846E5}" destId="{60ECBA00-D3E1-4825-86E9-0685A6385870}" srcOrd="0" destOrd="0" presId="urn:microsoft.com/office/officeart/2005/8/layout/vList5"/>
    <dgm:cxn modelId="{3CD0AEA2-B921-4827-A3CB-4A283D870C03}" type="presOf" srcId="{FFE020AB-DCB5-41F0-8A05-C266B3C9B850}" destId="{60ECBA00-D3E1-4825-86E9-0685A6385870}" srcOrd="0" destOrd="1" presId="urn:microsoft.com/office/officeart/2005/8/layout/vList5"/>
    <dgm:cxn modelId="{C1313669-30DD-4E22-BF1C-4B6A57BAA9A1}" srcId="{AB14B934-32DC-411B-8378-69E2447542BC}" destId="{126F9B22-6F97-45AD-A1CA-C8A60AFDB571}" srcOrd="1" destOrd="0" parTransId="{46F22716-F8BC-4071-8AD3-A7AB7634CF8B}" sibTransId="{CF67F4F7-E5AD-4CFC-B121-45D6E4EE803D}"/>
    <dgm:cxn modelId="{5A593E7F-4881-4402-922F-ECDC3231BEC5}" type="presOf" srcId="{66B96BB6-A132-4803-97B0-6D5265E6305A}" destId="{9773167E-A701-42C6-BA75-8915AA17C14B}" srcOrd="0" destOrd="0" presId="urn:microsoft.com/office/officeart/2005/8/layout/vList5"/>
    <dgm:cxn modelId="{16CDF153-57AC-46F1-90DB-1648CF37E973}" type="presOf" srcId="{A77E3808-BB68-4157-A3A9-6EF972858A71}" destId="{E737CF64-A8CD-49CD-82FF-6D371E9CB6DF}" srcOrd="0" destOrd="0" presId="urn:microsoft.com/office/officeart/2005/8/layout/vList5"/>
    <dgm:cxn modelId="{47CD9B65-F9BF-4F62-8363-479A5F835455}" srcId="{B53A589E-D83E-4383-BB94-52E587DEC46E}" destId="{78B7497A-076A-4A7D-A699-F7B84B15D493}" srcOrd="0" destOrd="0" parTransId="{5BB687F7-3BF1-4A75-9E03-F68017582DD1}" sibTransId="{3198AAAD-64BB-4128-8DF3-9AF155575536}"/>
    <dgm:cxn modelId="{26EF9647-E655-4DC7-8C08-27BC13A0F4A0}" srcId="{B53A589E-D83E-4383-BB94-52E587DEC46E}" destId="{7001E8BA-8374-451F-8932-937AED8D5E6C}" srcOrd="2" destOrd="0" parTransId="{75A6D201-5F76-4060-9CC8-A819E1667751}" sibTransId="{4B304156-3C0B-4672-8DF4-439CDC8E8D35}"/>
    <dgm:cxn modelId="{E0CCD336-02C8-4879-9B72-162758A11E04}" type="presOf" srcId="{78B7497A-076A-4A7D-A699-F7B84B15D493}" destId="{2A37E1F1-254C-4AD4-BEC0-D854ACB45241}" srcOrd="0" destOrd="0" presId="urn:microsoft.com/office/officeart/2005/8/layout/vList5"/>
    <dgm:cxn modelId="{5D9E6953-792A-4A9B-911D-C70A78E17E44}" type="presOf" srcId="{936EAFFC-1D9C-4F87-8903-70C25D2A159C}" destId="{36956BE0-05B7-41AE-BD40-33ED050991DE}" srcOrd="0" destOrd="0" presId="urn:microsoft.com/office/officeart/2005/8/layout/vList5"/>
    <dgm:cxn modelId="{A2A1230A-1615-4389-96CA-CAE7C9308494}" srcId="{B53A589E-D83E-4383-BB94-52E587DEC46E}" destId="{66B96BB6-A132-4803-97B0-6D5265E6305A}" srcOrd="3" destOrd="0" parTransId="{6A8E9E1F-CD85-4FA1-B953-AE366BB13AA7}" sibTransId="{D6B393A8-B31E-467F-A439-C7921AEAB30B}"/>
    <dgm:cxn modelId="{F208E266-859F-4D4B-8AC0-A573E3529CE9}" srcId="{78B7497A-076A-4A7D-A699-F7B84B15D493}" destId="{A77E3808-BB68-4157-A3A9-6EF972858A71}" srcOrd="0" destOrd="0" parTransId="{CAE2B97D-F3CB-4E86-B833-01E86181AED9}" sibTransId="{B4E95669-5130-47EE-9ADC-1553850DB8D9}"/>
    <dgm:cxn modelId="{98507D72-8B57-4A7C-B545-FAD9F57776E0}" type="presParOf" srcId="{59D762EA-2942-4BF1-8CC2-CA2DE2D600A6}" destId="{95A2C5D4-D9DE-4712-B032-2E24A7EF7357}" srcOrd="0" destOrd="0" presId="urn:microsoft.com/office/officeart/2005/8/layout/vList5"/>
    <dgm:cxn modelId="{772194F0-D800-4C26-83DC-FF52E2C9158F}" type="presParOf" srcId="{95A2C5D4-D9DE-4712-B032-2E24A7EF7357}" destId="{2A37E1F1-254C-4AD4-BEC0-D854ACB45241}" srcOrd="0" destOrd="0" presId="urn:microsoft.com/office/officeart/2005/8/layout/vList5"/>
    <dgm:cxn modelId="{F38CAFC8-E2AB-4EE6-9EF0-11B935172067}" type="presParOf" srcId="{95A2C5D4-D9DE-4712-B032-2E24A7EF7357}" destId="{E737CF64-A8CD-49CD-82FF-6D371E9CB6DF}" srcOrd="1" destOrd="0" presId="urn:microsoft.com/office/officeart/2005/8/layout/vList5"/>
    <dgm:cxn modelId="{B77F337B-DC9C-4DCC-986B-46CB3E54BE87}" type="presParOf" srcId="{59D762EA-2942-4BF1-8CC2-CA2DE2D600A6}" destId="{48FBAC67-8D72-4067-8868-B11C287F1CAC}" srcOrd="1" destOrd="0" presId="urn:microsoft.com/office/officeart/2005/8/layout/vList5"/>
    <dgm:cxn modelId="{663E2AE4-228F-4326-805A-8761E95F1DEB}" type="presParOf" srcId="{59D762EA-2942-4BF1-8CC2-CA2DE2D600A6}" destId="{BDF1C94A-EDCB-41AC-BE88-A815ABCEBFC2}" srcOrd="2" destOrd="0" presId="urn:microsoft.com/office/officeart/2005/8/layout/vList5"/>
    <dgm:cxn modelId="{8037D917-D0BD-4EA5-A964-02FB5086DA4D}" type="presParOf" srcId="{BDF1C94A-EDCB-41AC-BE88-A815ABCEBFC2}" destId="{FBA1C901-7916-4DCE-A544-974146758833}" srcOrd="0" destOrd="0" presId="urn:microsoft.com/office/officeart/2005/8/layout/vList5"/>
    <dgm:cxn modelId="{3212D40E-8FFC-4ECC-8B8C-F9836227961D}" type="presParOf" srcId="{BDF1C94A-EDCB-41AC-BE88-A815ABCEBFC2}" destId="{152CD389-FB7C-483E-9509-066930DA2C2C}" srcOrd="1" destOrd="0" presId="urn:microsoft.com/office/officeart/2005/8/layout/vList5"/>
    <dgm:cxn modelId="{AD37352E-3A08-4E44-85C8-995B35329B39}" type="presParOf" srcId="{59D762EA-2942-4BF1-8CC2-CA2DE2D600A6}" destId="{AEAE0A94-1169-496C-AF5C-34E5B664F344}" srcOrd="3" destOrd="0" presId="urn:microsoft.com/office/officeart/2005/8/layout/vList5"/>
    <dgm:cxn modelId="{B3E00FDD-31B7-45DD-B71C-3516063B5079}" type="presParOf" srcId="{59D762EA-2942-4BF1-8CC2-CA2DE2D600A6}" destId="{10ADAB16-322E-4D1B-B207-8FCC58BF65D2}" srcOrd="4" destOrd="0" presId="urn:microsoft.com/office/officeart/2005/8/layout/vList5"/>
    <dgm:cxn modelId="{00175D67-AF86-4288-8397-FE5F8EE1645E}" type="presParOf" srcId="{10ADAB16-322E-4D1B-B207-8FCC58BF65D2}" destId="{2BD04F73-A120-4469-A71C-CDBD9809A108}" srcOrd="0" destOrd="0" presId="urn:microsoft.com/office/officeart/2005/8/layout/vList5"/>
    <dgm:cxn modelId="{A0A03805-2C72-4FCE-B39A-A62764BCCBB3}" type="presParOf" srcId="{10ADAB16-322E-4D1B-B207-8FCC58BF65D2}" destId="{60ECBA00-D3E1-4825-86E9-0685A6385870}" srcOrd="1" destOrd="0" presId="urn:microsoft.com/office/officeart/2005/8/layout/vList5"/>
    <dgm:cxn modelId="{08787A61-5C78-41ED-8558-7AC6F6BD5850}" type="presParOf" srcId="{59D762EA-2942-4BF1-8CC2-CA2DE2D600A6}" destId="{FB718F3F-574F-415F-B0E9-E2D5D345BB6F}" srcOrd="5" destOrd="0" presId="urn:microsoft.com/office/officeart/2005/8/layout/vList5"/>
    <dgm:cxn modelId="{AEE7AB3A-348C-4DC6-B301-70BECF494B46}" type="presParOf" srcId="{59D762EA-2942-4BF1-8CC2-CA2DE2D600A6}" destId="{C59A4932-CB84-445F-8C57-EA146A62AD99}" srcOrd="6" destOrd="0" presId="urn:microsoft.com/office/officeart/2005/8/layout/vList5"/>
    <dgm:cxn modelId="{D70D5A53-C1E6-41A1-8F40-34403EBB81FF}" type="presParOf" srcId="{C59A4932-CB84-445F-8C57-EA146A62AD99}" destId="{9773167E-A701-42C6-BA75-8915AA17C14B}" srcOrd="0" destOrd="0" presId="urn:microsoft.com/office/officeart/2005/8/layout/vList5"/>
    <dgm:cxn modelId="{EA6578DB-947E-4672-A9AB-9201B45E27C2}" type="presParOf" srcId="{C59A4932-CB84-445F-8C57-EA146A62AD99}" destId="{36956BE0-05B7-41AE-BD40-33ED05099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38D7E-6AF7-4510-B621-033ED951574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6EAA10A-30B4-437D-8D02-6FBA39826741}">
      <dgm:prSet phldrT="[文本]"/>
      <dgm:spPr/>
      <dgm:t>
        <a:bodyPr/>
        <a:lstStyle/>
        <a:p>
          <a:r>
            <a:rPr lang="zh-CN" altLang="en-US" dirty="0" smtClean="0"/>
            <a:t>计划</a:t>
          </a:r>
          <a:endParaRPr lang="zh-CN" altLang="en-US" dirty="0"/>
        </a:p>
      </dgm:t>
    </dgm:pt>
    <dgm:pt modelId="{3C054982-AA42-4E0B-A6B7-BCAF776016C3}" type="parTrans" cxnId="{891A533E-A967-403C-BDB5-3024F2FF2C3A}">
      <dgm:prSet/>
      <dgm:spPr/>
      <dgm:t>
        <a:bodyPr/>
        <a:lstStyle/>
        <a:p>
          <a:endParaRPr lang="zh-CN" altLang="en-US"/>
        </a:p>
      </dgm:t>
    </dgm:pt>
    <dgm:pt modelId="{9AA11A2C-B2ED-444D-A4C9-1D47D8605C9E}" type="sibTrans" cxnId="{891A533E-A967-403C-BDB5-3024F2FF2C3A}">
      <dgm:prSet/>
      <dgm:spPr/>
      <dgm:t>
        <a:bodyPr/>
        <a:lstStyle/>
        <a:p>
          <a:endParaRPr lang="zh-CN" altLang="en-US"/>
        </a:p>
      </dgm:t>
    </dgm:pt>
    <dgm:pt modelId="{724DE811-81CC-4E3A-86B9-7BCCD6410CB1}">
      <dgm:prSet phldrT="[文本]"/>
      <dgm:spPr/>
      <dgm:t>
        <a:bodyPr/>
        <a:lstStyle/>
        <a:p>
          <a:r>
            <a:rPr lang="zh-CN" altLang="en-US" dirty="0" smtClean="0"/>
            <a:t>执行</a:t>
          </a:r>
          <a:endParaRPr lang="zh-CN" altLang="en-US" dirty="0"/>
        </a:p>
      </dgm:t>
    </dgm:pt>
    <dgm:pt modelId="{A718FFB5-4781-4FF0-B270-E3D151A5F0D6}" type="parTrans" cxnId="{129049CB-DD20-4A8E-AFCC-AD89DF46E0C7}">
      <dgm:prSet/>
      <dgm:spPr/>
      <dgm:t>
        <a:bodyPr/>
        <a:lstStyle/>
        <a:p>
          <a:endParaRPr lang="zh-CN" altLang="en-US"/>
        </a:p>
      </dgm:t>
    </dgm:pt>
    <dgm:pt modelId="{CF91871F-DF58-42A2-8D84-926068CB7634}" type="sibTrans" cxnId="{129049CB-DD20-4A8E-AFCC-AD89DF46E0C7}">
      <dgm:prSet/>
      <dgm:spPr/>
      <dgm:t>
        <a:bodyPr/>
        <a:lstStyle/>
        <a:p>
          <a:endParaRPr lang="zh-CN" altLang="en-US"/>
        </a:p>
      </dgm:t>
    </dgm:pt>
    <dgm:pt modelId="{282DEB01-FF03-4470-BF8B-5490A53A9876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B088078F-9D34-465D-AA1A-B4EFA9842D0B}" type="parTrans" cxnId="{2BE7E646-B985-40C1-8869-DC57E03645ED}">
      <dgm:prSet/>
      <dgm:spPr/>
      <dgm:t>
        <a:bodyPr/>
        <a:lstStyle/>
        <a:p>
          <a:endParaRPr lang="zh-CN" altLang="en-US"/>
        </a:p>
      </dgm:t>
    </dgm:pt>
    <dgm:pt modelId="{F0C0716C-E0E7-4304-B76C-CA9310D01F83}" type="sibTrans" cxnId="{2BE7E646-B985-40C1-8869-DC57E03645ED}">
      <dgm:prSet/>
      <dgm:spPr/>
      <dgm:t>
        <a:bodyPr/>
        <a:lstStyle/>
        <a:p>
          <a:endParaRPr lang="zh-CN" altLang="en-US"/>
        </a:p>
      </dgm:t>
    </dgm:pt>
    <dgm:pt modelId="{18DC33DE-3803-4454-A141-BE7CAC8E4BD0}">
      <dgm:prSet phldrT="[文本]"/>
      <dgm:spPr/>
      <dgm:t>
        <a:bodyPr/>
        <a:lstStyle/>
        <a:p>
          <a:r>
            <a:rPr lang="zh-CN" altLang="en-US" dirty="0" smtClean="0"/>
            <a:t>检查</a:t>
          </a:r>
          <a:endParaRPr lang="zh-CN" altLang="en-US" dirty="0"/>
        </a:p>
      </dgm:t>
    </dgm:pt>
    <dgm:pt modelId="{33CFE7EE-FF31-48E5-87C4-A37A3A3A4307}" type="parTrans" cxnId="{DAE05D94-F584-43EF-807F-4934399E793F}">
      <dgm:prSet/>
      <dgm:spPr/>
      <dgm:t>
        <a:bodyPr/>
        <a:lstStyle/>
        <a:p>
          <a:endParaRPr lang="zh-CN" altLang="en-US"/>
        </a:p>
      </dgm:t>
    </dgm:pt>
    <dgm:pt modelId="{D2F4D4A8-BD16-40F2-B388-3A7DB699A04C}" type="sibTrans" cxnId="{DAE05D94-F584-43EF-807F-4934399E793F}">
      <dgm:prSet/>
      <dgm:spPr/>
      <dgm:t>
        <a:bodyPr/>
        <a:lstStyle/>
        <a:p>
          <a:endParaRPr lang="zh-CN" altLang="en-US"/>
        </a:p>
      </dgm:t>
    </dgm:pt>
    <dgm:pt modelId="{E1504903-4F05-4245-A5A6-D143026B532B}" type="pres">
      <dgm:prSet presAssocID="{B8738D7E-6AF7-4510-B621-033ED951574C}" presName="compositeShape" presStyleCnt="0">
        <dgm:presLayoutVars>
          <dgm:chMax val="7"/>
          <dgm:dir/>
          <dgm:resizeHandles val="exact"/>
        </dgm:presLayoutVars>
      </dgm:prSet>
      <dgm:spPr/>
    </dgm:pt>
    <dgm:pt modelId="{74D295D0-5276-499E-8FB0-A8C07E7B4F33}" type="pres">
      <dgm:prSet presAssocID="{B8738D7E-6AF7-4510-B621-033ED951574C}" presName="wedge1" presStyleLbl="node1" presStyleIdx="0" presStyleCnt="4"/>
      <dgm:spPr/>
    </dgm:pt>
    <dgm:pt modelId="{CFDB478D-2D44-43D2-8DD9-C4589D1326DA}" type="pres">
      <dgm:prSet presAssocID="{B8738D7E-6AF7-4510-B621-033ED951574C}" presName="dummy1a" presStyleCnt="0"/>
      <dgm:spPr/>
    </dgm:pt>
    <dgm:pt modelId="{6E892BE1-69B0-4592-A779-01B4EC7630D5}" type="pres">
      <dgm:prSet presAssocID="{B8738D7E-6AF7-4510-B621-033ED951574C}" presName="dummy1b" presStyleCnt="0"/>
      <dgm:spPr/>
    </dgm:pt>
    <dgm:pt modelId="{0CCA9AE8-B52C-471D-8818-F7D46047C13E}" type="pres">
      <dgm:prSet presAssocID="{B8738D7E-6AF7-4510-B621-033ED951574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8E88DF4-FD6F-4615-9B9F-1FF873A52801}" type="pres">
      <dgm:prSet presAssocID="{B8738D7E-6AF7-4510-B621-033ED951574C}" presName="wedge2" presStyleLbl="node1" presStyleIdx="1" presStyleCnt="4"/>
      <dgm:spPr/>
    </dgm:pt>
    <dgm:pt modelId="{51107F34-09CC-4357-B55E-39C0240BBF8F}" type="pres">
      <dgm:prSet presAssocID="{B8738D7E-6AF7-4510-B621-033ED951574C}" presName="dummy2a" presStyleCnt="0"/>
      <dgm:spPr/>
    </dgm:pt>
    <dgm:pt modelId="{03F88CEC-369B-4C2F-8FCF-9AFBA7CB0890}" type="pres">
      <dgm:prSet presAssocID="{B8738D7E-6AF7-4510-B621-033ED951574C}" presName="dummy2b" presStyleCnt="0"/>
      <dgm:spPr/>
    </dgm:pt>
    <dgm:pt modelId="{0B074E37-BFE7-4E37-9C5D-B1D0894E87CC}" type="pres">
      <dgm:prSet presAssocID="{B8738D7E-6AF7-4510-B621-033ED951574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DEE0E9-CEEB-431C-90A8-83BF9D745160}" type="pres">
      <dgm:prSet presAssocID="{B8738D7E-6AF7-4510-B621-033ED951574C}" presName="wedge3" presStyleLbl="node1" presStyleIdx="2" presStyleCnt="4"/>
      <dgm:spPr/>
    </dgm:pt>
    <dgm:pt modelId="{081F27C4-0F6C-428F-ADF4-A6F781972268}" type="pres">
      <dgm:prSet presAssocID="{B8738D7E-6AF7-4510-B621-033ED951574C}" presName="dummy3a" presStyleCnt="0"/>
      <dgm:spPr/>
    </dgm:pt>
    <dgm:pt modelId="{FE188F32-5C79-4517-A799-9439DC9E1A8A}" type="pres">
      <dgm:prSet presAssocID="{B8738D7E-6AF7-4510-B621-033ED951574C}" presName="dummy3b" presStyleCnt="0"/>
      <dgm:spPr/>
    </dgm:pt>
    <dgm:pt modelId="{7E6F771F-D9AF-41A2-9696-69C0F72FC384}" type="pres">
      <dgm:prSet presAssocID="{B8738D7E-6AF7-4510-B621-033ED951574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8C92B7-97AA-4B12-9FF1-5F98F5E1C39E}" type="pres">
      <dgm:prSet presAssocID="{B8738D7E-6AF7-4510-B621-033ED951574C}" presName="wedge4" presStyleLbl="node1" presStyleIdx="3" presStyleCnt="4"/>
      <dgm:spPr/>
    </dgm:pt>
    <dgm:pt modelId="{0A5BEB15-8BC3-4FDE-8A67-BDAE163B9457}" type="pres">
      <dgm:prSet presAssocID="{B8738D7E-6AF7-4510-B621-033ED951574C}" presName="dummy4a" presStyleCnt="0"/>
      <dgm:spPr/>
    </dgm:pt>
    <dgm:pt modelId="{5F190F02-F6A9-460D-8956-2E1902C5558D}" type="pres">
      <dgm:prSet presAssocID="{B8738D7E-6AF7-4510-B621-033ED951574C}" presName="dummy4b" presStyleCnt="0"/>
      <dgm:spPr/>
    </dgm:pt>
    <dgm:pt modelId="{95835163-0857-4B8C-B0B4-C646E68EF2D9}" type="pres">
      <dgm:prSet presAssocID="{B8738D7E-6AF7-4510-B621-033ED951574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92B8292-B0E2-4EDB-ACC4-7D2A30A8C0C6}" type="pres">
      <dgm:prSet presAssocID="{9AA11A2C-B2ED-444D-A4C9-1D47D8605C9E}" presName="arrowWedge1" presStyleLbl="fgSibTrans2D1" presStyleIdx="0" presStyleCnt="4"/>
      <dgm:spPr/>
    </dgm:pt>
    <dgm:pt modelId="{B86314EC-BD25-4E98-9873-10E48EB4C981}" type="pres">
      <dgm:prSet presAssocID="{CF91871F-DF58-42A2-8D84-926068CB7634}" presName="arrowWedge2" presStyleLbl="fgSibTrans2D1" presStyleIdx="1" presStyleCnt="4"/>
      <dgm:spPr/>
    </dgm:pt>
    <dgm:pt modelId="{D54C4EB4-C237-4788-A7B7-13219C860A10}" type="pres">
      <dgm:prSet presAssocID="{D2F4D4A8-BD16-40F2-B388-3A7DB699A04C}" presName="arrowWedge3" presStyleLbl="fgSibTrans2D1" presStyleIdx="2" presStyleCnt="4"/>
      <dgm:spPr/>
    </dgm:pt>
    <dgm:pt modelId="{6F703A2A-1868-4745-8227-01CDDFC27B7D}" type="pres">
      <dgm:prSet presAssocID="{F0C0716C-E0E7-4304-B76C-CA9310D01F83}" presName="arrowWedge4" presStyleLbl="fgSibTrans2D1" presStyleIdx="3" presStyleCnt="4"/>
      <dgm:spPr/>
    </dgm:pt>
  </dgm:ptLst>
  <dgm:cxnLst>
    <dgm:cxn modelId="{C4A0C6FD-6EC6-410B-AE61-61E4CDD3B443}" type="presOf" srcId="{282DEB01-FF03-4470-BF8B-5490A53A9876}" destId="{95835163-0857-4B8C-B0B4-C646E68EF2D9}" srcOrd="1" destOrd="0" presId="urn:microsoft.com/office/officeart/2005/8/layout/cycle8"/>
    <dgm:cxn modelId="{E3F1B25F-4814-4A1D-B208-59B37B672AD1}" type="presOf" srcId="{282DEB01-FF03-4470-BF8B-5490A53A9876}" destId="{168C92B7-97AA-4B12-9FF1-5F98F5E1C39E}" srcOrd="0" destOrd="0" presId="urn:microsoft.com/office/officeart/2005/8/layout/cycle8"/>
    <dgm:cxn modelId="{C48FD38B-AA9F-4DC1-925E-3CBEB343C684}" type="presOf" srcId="{B8738D7E-6AF7-4510-B621-033ED951574C}" destId="{E1504903-4F05-4245-A5A6-D143026B532B}" srcOrd="0" destOrd="0" presId="urn:microsoft.com/office/officeart/2005/8/layout/cycle8"/>
    <dgm:cxn modelId="{129049CB-DD20-4A8E-AFCC-AD89DF46E0C7}" srcId="{B8738D7E-6AF7-4510-B621-033ED951574C}" destId="{724DE811-81CC-4E3A-86B9-7BCCD6410CB1}" srcOrd="1" destOrd="0" parTransId="{A718FFB5-4781-4FF0-B270-E3D151A5F0D6}" sibTransId="{CF91871F-DF58-42A2-8D84-926068CB7634}"/>
    <dgm:cxn modelId="{DAE05D94-F584-43EF-807F-4934399E793F}" srcId="{B8738D7E-6AF7-4510-B621-033ED951574C}" destId="{18DC33DE-3803-4454-A141-BE7CAC8E4BD0}" srcOrd="2" destOrd="0" parTransId="{33CFE7EE-FF31-48E5-87C4-A37A3A3A4307}" sibTransId="{D2F4D4A8-BD16-40F2-B388-3A7DB699A04C}"/>
    <dgm:cxn modelId="{2BE7E646-B985-40C1-8869-DC57E03645ED}" srcId="{B8738D7E-6AF7-4510-B621-033ED951574C}" destId="{282DEB01-FF03-4470-BF8B-5490A53A9876}" srcOrd="3" destOrd="0" parTransId="{B088078F-9D34-465D-AA1A-B4EFA9842D0B}" sibTransId="{F0C0716C-E0E7-4304-B76C-CA9310D01F83}"/>
    <dgm:cxn modelId="{DB4DA06A-B06C-4AA7-ACB1-7CB04AD23A80}" type="presOf" srcId="{724DE811-81CC-4E3A-86B9-7BCCD6410CB1}" destId="{0B074E37-BFE7-4E37-9C5D-B1D0894E87CC}" srcOrd="1" destOrd="0" presId="urn:microsoft.com/office/officeart/2005/8/layout/cycle8"/>
    <dgm:cxn modelId="{9BC22681-7B6C-4ACD-8935-D94CA58926E8}" type="presOf" srcId="{18DC33DE-3803-4454-A141-BE7CAC8E4BD0}" destId="{F5DEE0E9-CEEB-431C-90A8-83BF9D745160}" srcOrd="0" destOrd="0" presId="urn:microsoft.com/office/officeart/2005/8/layout/cycle8"/>
    <dgm:cxn modelId="{927609DA-C6D8-4CC6-999C-4AA902CEB5D8}" type="presOf" srcId="{18DC33DE-3803-4454-A141-BE7CAC8E4BD0}" destId="{7E6F771F-D9AF-41A2-9696-69C0F72FC384}" srcOrd="1" destOrd="0" presId="urn:microsoft.com/office/officeart/2005/8/layout/cycle8"/>
    <dgm:cxn modelId="{891A533E-A967-403C-BDB5-3024F2FF2C3A}" srcId="{B8738D7E-6AF7-4510-B621-033ED951574C}" destId="{36EAA10A-30B4-437D-8D02-6FBA39826741}" srcOrd="0" destOrd="0" parTransId="{3C054982-AA42-4E0B-A6B7-BCAF776016C3}" sibTransId="{9AA11A2C-B2ED-444D-A4C9-1D47D8605C9E}"/>
    <dgm:cxn modelId="{DC901E18-B806-4576-BFC6-3E8F8FA8C088}" type="presOf" srcId="{36EAA10A-30B4-437D-8D02-6FBA39826741}" destId="{0CCA9AE8-B52C-471D-8818-F7D46047C13E}" srcOrd="1" destOrd="0" presId="urn:microsoft.com/office/officeart/2005/8/layout/cycle8"/>
    <dgm:cxn modelId="{847AF0DD-E9A5-43AB-9AB1-11812D45C3F5}" type="presOf" srcId="{724DE811-81CC-4E3A-86B9-7BCCD6410CB1}" destId="{C8E88DF4-FD6F-4615-9B9F-1FF873A52801}" srcOrd="0" destOrd="0" presId="urn:microsoft.com/office/officeart/2005/8/layout/cycle8"/>
    <dgm:cxn modelId="{A90AAC68-954F-4FDF-9C11-E4D0A7E69581}" type="presOf" srcId="{36EAA10A-30B4-437D-8D02-6FBA39826741}" destId="{74D295D0-5276-499E-8FB0-A8C07E7B4F33}" srcOrd="0" destOrd="0" presId="urn:microsoft.com/office/officeart/2005/8/layout/cycle8"/>
    <dgm:cxn modelId="{D50F090E-8F9A-46CA-92A4-AF71CFF63240}" type="presParOf" srcId="{E1504903-4F05-4245-A5A6-D143026B532B}" destId="{74D295D0-5276-499E-8FB0-A8C07E7B4F33}" srcOrd="0" destOrd="0" presId="urn:microsoft.com/office/officeart/2005/8/layout/cycle8"/>
    <dgm:cxn modelId="{8B8DB1D5-9DED-48E7-85A8-7BA85EF378B9}" type="presParOf" srcId="{E1504903-4F05-4245-A5A6-D143026B532B}" destId="{CFDB478D-2D44-43D2-8DD9-C4589D1326DA}" srcOrd="1" destOrd="0" presId="urn:microsoft.com/office/officeart/2005/8/layout/cycle8"/>
    <dgm:cxn modelId="{D15925F7-3621-47BC-A308-C7CFEDC5EE73}" type="presParOf" srcId="{E1504903-4F05-4245-A5A6-D143026B532B}" destId="{6E892BE1-69B0-4592-A779-01B4EC7630D5}" srcOrd="2" destOrd="0" presId="urn:microsoft.com/office/officeart/2005/8/layout/cycle8"/>
    <dgm:cxn modelId="{2FE4E293-5660-4B15-9FD8-260A79A388BC}" type="presParOf" srcId="{E1504903-4F05-4245-A5A6-D143026B532B}" destId="{0CCA9AE8-B52C-471D-8818-F7D46047C13E}" srcOrd="3" destOrd="0" presId="urn:microsoft.com/office/officeart/2005/8/layout/cycle8"/>
    <dgm:cxn modelId="{44B6952B-467A-4B37-9BC4-8430B84D1E10}" type="presParOf" srcId="{E1504903-4F05-4245-A5A6-D143026B532B}" destId="{C8E88DF4-FD6F-4615-9B9F-1FF873A52801}" srcOrd="4" destOrd="0" presId="urn:microsoft.com/office/officeart/2005/8/layout/cycle8"/>
    <dgm:cxn modelId="{C0B7E5D4-B1D2-42F7-8902-A8809EF638EA}" type="presParOf" srcId="{E1504903-4F05-4245-A5A6-D143026B532B}" destId="{51107F34-09CC-4357-B55E-39C0240BBF8F}" srcOrd="5" destOrd="0" presId="urn:microsoft.com/office/officeart/2005/8/layout/cycle8"/>
    <dgm:cxn modelId="{180E3786-479C-484E-8715-71DE543B07AA}" type="presParOf" srcId="{E1504903-4F05-4245-A5A6-D143026B532B}" destId="{03F88CEC-369B-4C2F-8FCF-9AFBA7CB0890}" srcOrd="6" destOrd="0" presId="urn:microsoft.com/office/officeart/2005/8/layout/cycle8"/>
    <dgm:cxn modelId="{74C1C052-01BA-4EBE-A5A0-82FD083F5C3B}" type="presParOf" srcId="{E1504903-4F05-4245-A5A6-D143026B532B}" destId="{0B074E37-BFE7-4E37-9C5D-B1D0894E87CC}" srcOrd="7" destOrd="0" presId="urn:microsoft.com/office/officeart/2005/8/layout/cycle8"/>
    <dgm:cxn modelId="{0489B1FB-CEB4-4D05-AC02-5CC1FBD273B0}" type="presParOf" srcId="{E1504903-4F05-4245-A5A6-D143026B532B}" destId="{F5DEE0E9-CEEB-431C-90A8-83BF9D745160}" srcOrd="8" destOrd="0" presId="urn:microsoft.com/office/officeart/2005/8/layout/cycle8"/>
    <dgm:cxn modelId="{B389A737-2C98-41CE-AF43-6787E6826AF6}" type="presParOf" srcId="{E1504903-4F05-4245-A5A6-D143026B532B}" destId="{081F27C4-0F6C-428F-ADF4-A6F781972268}" srcOrd="9" destOrd="0" presId="urn:microsoft.com/office/officeart/2005/8/layout/cycle8"/>
    <dgm:cxn modelId="{2BEFDD33-D905-4EAE-996E-B744805C0041}" type="presParOf" srcId="{E1504903-4F05-4245-A5A6-D143026B532B}" destId="{FE188F32-5C79-4517-A799-9439DC9E1A8A}" srcOrd="10" destOrd="0" presId="urn:microsoft.com/office/officeart/2005/8/layout/cycle8"/>
    <dgm:cxn modelId="{7B88B94B-685F-430C-BBE1-156C6FABF501}" type="presParOf" srcId="{E1504903-4F05-4245-A5A6-D143026B532B}" destId="{7E6F771F-D9AF-41A2-9696-69C0F72FC384}" srcOrd="11" destOrd="0" presId="urn:microsoft.com/office/officeart/2005/8/layout/cycle8"/>
    <dgm:cxn modelId="{6536AFAB-1470-40E6-BFB7-8BF03B995516}" type="presParOf" srcId="{E1504903-4F05-4245-A5A6-D143026B532B}" destId="{168C92B7-97AA-4B12-9FF1-5F98F5E1C39E}" srcOrd="12" destOrd="0" presId="urn:microsoft.com/office/officeart/2005/8/layout/cycle8"/>
    <dgm:cxn modelId="{23A66AAF-BD19-4064-98C6-B03E0CFA689C}" type="presParOf" srcId="{E1504903-4F05-4245-A5A6-D143026B532B}" destId="{0A5BEB15-8BC3-4FDE-8A67-BDAE163B9457}" srcOrd="13" destOrd="0" presId="urn:microsoft.com/office/officeart/2005/8/layout/cycle8"/>
    <dgm:cxn modelId="{6BEF1121-9AF3-45BB-90A2-BF097069E0C0}" type="presParOf" srcId="{E1504903-4F05-4245-A5A6-D143026B532B}" destId="{5F190F02-F6A9-460D-8956-2E1902C5558D}" srcOrd="14" destOrd="0" presId="urn:microsoft.com/office/officeart/2005/8/layout/cycle8"/>
    <dgm:cxn modelId="{E0C6D396-289F-42B0-AB51-923ECE081343}" type="presParOf" srcId="{E1504903-4F05-4245-A5A6-D143026B532B}" destId="{95835163-0857-4B8C-B0B4-C646E68EF2D9}" srcOrd="15" destOrd="0" presId="urn:microsoft.com/office/officeart/2005/8/layout/cycle8"/>
    <dgm:cxn modelId="{86B355A6-5FF5-4821-8F30-9BE74CE4A1DD}" type="presParOf" srcId="{E1504903-4F05-4245-A5A6-D143026B532B}" destId="{F92B8292-B0E2-4EDB-ACC4-7D2A30A8C0C6}" srcOrd="16" destOrd="0" presId="urn:microsoft.com/office/officeart/2005/8/layout/cycle8"/>
    <dgm:cxn modelId="{D54C4BEF-AB00-4D6B-B1DB-F2D11F64D802}" type="presParOf" srcId="{E1504903-4F05-4245-A5A6-D143026B532B}" destId="{B86314EC-BD25-4E98-9873-10E48EB4C981}" srcOrd="17" destOrd="0" presId="urn:microsoft.com/office/officeart/2005/8/layout/cycle8"/>
    <dgm:cxn modelId="{114BA824-4A35-4F62-9DB6-21B79F1BA13F}" type="presParOf" srcId="{E1504903-4F05-4245-A5A6-D143026B532B}" destId="{D54C4EB4-C237-4788-A7B7-13219C860A10}" srcOrd="18" destOrd="0" presId="urn:microsoft.com/office/officeart/2005/8/layout/cycle8"/>
    <dgm:cxn modelId="{E8CBBC74-C30F-4D3C-8088-4DF56CA4C6A3}" type="presParOf" srcId="{E1504903-4F05-4245-A5A6-D143026B532B}" destId="{6F703A2A-1868-4745-8227-01CDDFC27B7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8B31E-791A-4C2E-A03A-3430724415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8087D7-4BE7-4706-9896-F2D6BDC861FE}">
      <dgm:prSet phldrT="[文本]"/>
      <dgm:spPr/>
      <dgm:t>
        <a:bodyPr/>
        <a:lstStyle/>
        <a:p>
          <a:r>
            <a:rPr lang="zh-CN" altLang="en-US" dirty="0" smtClean="0"/>
            <a:t>商务谈判 </a:t>
          </a:r>
          <a:r>
            <a:rPr lang="en-US" altLang="zh-CN" dirty="0" smtClean="0"/>
            <a:t>– </a:t>
          </a:r>
          <a:r>
            <a:rPr lang="zh-CN" altLang="en-US" dirty="0" smtClean="0"/>
            <a:t>你的筹码与报价</a:t>
          </a:r>
          <a:endParaRPr lang="zh-CN" altLang="en-US" dirty="0"/>
        </a:p>
      </dgm:t>
    </dgm:pt>
    <dgm:pt modelId="{27FC07A7-35B0-438B-BC6A-0B06211A6297}" type="parTrans" cxnId="{8EF5CF55-DD62-4D6C-B3F8-2B57E2054621}">
      <dgm:prSet/>
      <dgm:spPr/>
      <dgm:t>
        <a:bodyPr/>
        <a:lstStyle/>
        <a:p>
          <a:endParaRPr lang="zh-CN" altLang="en-US"/>
        </a:p>
      </dgm:t>
    </dgm:pt>
    <dgm:pt modelId="{E04A2D32-74EF-4E2A-8A61-FD572D9496F5}" type="sibTrans" cxnId="{8EF5CF55-DD62-4D6C-B3F8-2B57E2054621}">
      <dgm:prSet/>
      <dgm:spPr/>
      <dgm:t>
        <a:bodyPr/>
        <a:lstStyle/>
        <a:p>
          <a:endParaRPr lang="zh-CN" altLang="en-US"/>
        </a:p>
      </dgm:t>
    </dgm:pt>
    <dgm:pt modelId="{5064E792-07AB-406B-8246-19EC7ABA9FC8}">
      <dgm:prSet phldrT="[文本]"/>
      <dgm:spPr/>
      <dgm:t>
        <a:bodyPr/>
        <a:lstStyle/>
        <a:p>
          <a:r>
            <a:rPr lang="en-US" altLang="zh-CN" dirty="0" smtClean="0"/>
            <a:t>Spike – </a:t>
          </a:r>
          <a:r>
            <a:rPr lang="zh-CN" altLang="en-US" dirty="0" smtClean="0"/>
            <a:t>我们可能涉及到的技术，无论能否拿下，都提前研究</a:t>
          </a:r>
          <a:endParaRPr lang="zh-CN" altLang="en-US" dirty="0"/>
        </a:p>
      </dgm:t>
    </dgm:pt>
    <dgm:pt modelId="{ECF52270-2486-4719-9638-17A0B51C2D83}" type="parTrans" cxnId="{095C9A20-62D5-486D-9420-67B862B2E291}">
      <dgm:prSet/>
      <dgm:spPr/>
      <dgm:t>
        <a:bodyPr/>
        <a:lstStyle/>
        <a:p>
          <a:endParaRPr lang="zh-CN" altLang="en-US"/>
        </a:p>
      </dgm:t>
    </dgm:pt>
    <dgm:pt modelId="{5B5F24F7-C51C-4C4F-A239-005991923D10}" type="sibTrans" cxnId="{095C9A20-62D5-486D-9420-67B862B2E291}">
      <dgm:prSet/>
      <dgm:spPr/>
      <dgm:t>
        <a:bodyPr/>
        <a:lstStyle/>
        <a:p>
          <a:endParaRPr lang="zh-CN" altLang="en-US"/>
        </a:p>
      </dgm:t>
    </dgm:pt>
    <dgm:pt modelId="{B91879AA-243B-4D42-830E-3E66DC48D3B7}">
      <dgm:prSet phldrT="[文本]"/>
      <dgm:spPr/>
      <dgm:t>
        <a:bodyPr/>
        <a:lstStyle/>
        <a:p>
          <a:r>
            <a:rPr lang="zh-CN" altLang="en-US" dirty="0" smtClean="0"/>
            <a:t>需求调研 </a:t>
          </a:r>
          <a:r>
            <a:rPr lang="en-US" altLang="zh-CN" dirty="0" smtClean="0"/>
            <a:t>– </a:t>
          </a:r>
          <a:r>
            <a:rPr lang="zh-CN" altLang="en-US" dirty="0" smtClean="0"/>
            <a:t>首要做什么，次要做什么，不做什么</a:t>
          </a:r>
          <a:endParaRPr lang="zh-CN" altLang="en-US" dirty="0"/>
        </a:p>
      </dgm:t>
    </dgm:pt>
    <dgm:pt modelId="{625D6BF5-5121-48D8-8622-E5944492AFE1}" type="parTrans" cxnId="{70208068-2F96-4D11-8E42-E3FC2983DF12}">
      <dgm:prSet/>
      <dgm:spPr/>
      <dgm:t>
        <a:bodyPr/>
        <a:lstStyle/>
        <a:p>
          <a:endParaRPr lang="zh-CN" altLang="en-US"/>
        </a:p>
      </dgm:t>
    </dgm:pt>
    <dgm:pt modelId="{2B8EB0B0-3858-4D8F-9FFA-268296E40F2A}" type="sibTrans" cxnId="{70208068-2F96-4D11-8E42-E3FC2983DF12}">
      <dgm:prSet/>
      <dgm:spPr/>
      <dgm:t>
        <a:bodyPr/>
        <a:lstStyle/>
        <a:p>
          <a:endParaRPr lang="zh-CN" altLang="en-US"/>
        </a:p>
      </dgm:t>
    </dgm:pt>
    <dgm:pt modelId="{B28975FC-E948-4648-A875-7C357C6AC26F}">
      <dgm:prSet phldrT="[文本]"/>
      <dgm:spPr/>
      <dgm:t>
        <a:bodyPr/>
        <a:lstStyle/>
        <a:p>
          <a:r>
            <a:rPr lang="zh-CN" altLang="en-US" dirty="0" smtClean="0"/>
            <a:t>制作原型 </a:t>
          </a:r>
          <a:r>
            <a:rPr lang="en-US" altLang="zh-CN" dirty="0" smtClean="0"/>
            <a:t>– </a:t>
          </a:r>
          <a:r>
            <a:rPr lang="zh-CN" altLang="en-US" dirty="0" smtClean="0"/>
            <a:t>用于和客户对系统的未来达成共识</a:t>
          </a:r>
          <a:endParaRPr lang="zh-CN" altLang="en-US" dirty="0"/>
        </a:p>
      </dgm:t>
    </dgm:pt>
    <dgm:pt modelId="{2D13C71B-9DB4-4FA7-AE8F-A641A8724C14}" type="parTrans" cxnId="{948FCD76-D463-4A7F-B95E-5AB2CCD417FE}">
      <dgm:prSet/>
      <dgm:spPr/>
      <dgm:t>
        <a:bodyPr/>
        <a:lstStyle/>
        <a:p>
          <a:endParaRPr lang="zh-CN" altLang="en-US"/>
        </a:p>
      </dgm:t>
    </dgm:pt>
    <dgm:pt modelId="{FD886159-1406-4436-B5C5-B60A303F8A5C}" type="sibTrans" cxnId="{948FCD76-D463-4A7F-B95E-5AB2CCD417FE}">
      <dgm:prSet/>
      <dgm:spPr/>
      <dgm:t>
        <a:bodyPr/>
        <a:lstStyle/>
        <a:p>
          <a:endParaRPr lang="zh-CN" altLang="en-US"/>
        </a:p>
      </dgm:t>
    </dgm:pt>
    <dgm:pt modelId="{907429A9-79E0-44BA-BEF0-3A5DE85DDBF7}">
      <dgm:prSet phldrT="[文本]"/>
      <dgm:spPr/>
      <dgm:t>
        <a:bodyPr/>
        <a:lstStyle/>
        <a:p>
          <a:r>
            <a:rPr lang="zh-CN" altLang="en-US" dirty="0" smtClean="0"/>
            <a:t>意向接触 </a:t>
          </a:r>
          <a:r>
            <a:rPr lang="en-US" altLang="zh-CN" dirty="0" smtClean="0"/>
            <a:t>– </a:t>
          </a:r>
          <a:r>
            <a:rPr lang="zh-CN" altLang="en-US" dirty="0" smtClean="0"/>
            <a:t>沃尔牛老板找到了我们，但对是否合作举棋不定</a:t>
          </a:r>
          <a:endParaRPr lang="zh-CN" altLang="en-US" dirty="0"/>
        </a:p>
      </dgm:t>
    </dgm:pt>
    <dgm:pt modelId="{5D11A6C7-95D2-4944-B929-F96CD1A15CBD}" type="parTrans" cxnId="{C20639BB-0AAF-46B4-AE73-1BABB86B0E32}">
      <dgm:prSet/>
      <dgm:spPr/>
      <dgm:t>
        <a:bodyPr/>
        <a:lstStyle/>
        <a:p>
          <a:endParaRPr lang="zh-CN" altLang="en-US"/>
        </a:p>
      </dgm:t>
    </dgm:pt>
    <dgm:pt modelId="{AB528F30-96BE-4653-9F3E-E90A3C4EB2F8}" type="sibTrans" cxnId="{C20639BB-0AAF-46B4-AE73-1BABB86B0E32}">
      <dgm:prSet/>
      <dgm:spPr/>
      <dgm:t>
        <a:bodyPr/>
        <a:lstStyle/>
        <a:p>
          <a:endParaRPr lang="zh-CN" altLang="en-US"/>
        </a:p>
      </dgm:t>
    </dgm:pt>
    <dgm:pt modelId="{CDAB3C03-31D2-49DA-AE43-E3BB21A9C338}" type="pres">
      <dgm:prSet presAssocID="{E5C8B31E-791A-4C2E-A03A-3430724415C0}" presName="Name0" presStyleCnt="0">
        <dgm:presLayoutVars>
          <dgm:chMax val="7"/>
          <dgm:chPref val="7"/>
          <dgm:dir/>
        </dgm:presLayoutVars>
      </dgm:prSet>
      <dgm:spPr/>
    </dgm:pt>
    <dgm:pt modelId="{7C9BEAAB-6F61-4ABA-8410-651E4C8A800E}" type="pres">
      <dgm:prSet presAssocID="{E5C8B31E-791A-4C2E-A03A-3430724415C0}" presName="Name1" presStyleCnt="0"/>
      <dgm:spPr/>
    </dgm:pt>
    <dgm:pt modelId="{0F30685F-992C-477B-90AC-5E629143EB45}" type="pres">
      <dgm:prSet presAssocID="{E5C8B31E-791A-4C2E-A03A-3430724415C0}" presName="cycle" presStyleCnt="0"/>
      <dgm:spPr/>
    </dgm:pt>
    <dgm:pt modelId="{BC8D529A-060D-4A2F-8CAF-376C34D0A21A}" type="pres">
      <dgm:prSet presAssocID="{E5C8B31E-791A-4C2E-A03A-3430724415C0}" presName="srcNode" presStyleLbl="node1" presStyleIdx="0" presStyleCnt="5"/>
      <dgm:spPr/>
    </dgm:pt>
    <dgm:pt modelId="{D779313D-707E-41BF-B8E6-8B2D1C897073}" type="pres">
      <dgm:prSet presAssocID="{E5C8B31E-791A-4C2E-A03A-3430724415C0}" presName="conn" presStyleLbl="parChTrans1D2" presStyleIdx="0" presStyleCnt="1"/>
      <dgm:spPr/>
    </dgm:pt>
    <dgm:pt modelId="{3DB93D82-758D-4826-A85D-DD05CE8D2BF3}" type="pres">
      <dgm:prSet presAssocID="{E5C8B31E-791A-4C2E-A03A-3430724415C0}" presName="extraNode" presStyleLbl="node1" presStyleIdx="0" presStyleCnt="5"/>
      <dgm:spPr/>
    </dgm:pt>
    <dgm:pt modelId="{70BA7A48-49B0-4B23-987C-2FB2808BF993}" type="pres">
      <dgm:prSet presAssocID="{E5C8B31E-791A-4C2E-A03A-3430724415C0}" presName="dstNode" presStyleLbl="node1" presStyleIdx="0" presStyleCnt="5"/>
      <dgm:spPr/>
    </dgm:pt>
    <dgm:pt modelId="{F4D3F4B1-C46F-4721-9279-3EFE64899D13}" type="pres">
      <dgm:prSet presAssocID="{907429A9-79E0-44BA-BEF0-3A5DE85DDBF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A4B53-14D8-40F9-94EE-3B64DB95E21B}" type="pres">
      <dgm:prSet presAssocID="{907429A9-79E0-44BA-BEF0-3A5DE85DDBF7}" presName="accent_1" presStyleCnt="0"/>
      <dgm:spPr/>
    </dgm:pt>
    <dgm:pt modelId="{80B09A78-9371-4D6C-8E97-599A46262442}" type="pres">
      <dgm:prSet presAssocID="{907429A9-79E0-44BA-BEF0-3A5DE85DDBF7}" presName="accentRepeatNode" presStyleLbl="solidFgAcc1" presStyleIdx="0" presStyleCnt="5"/>
      <dgm:spPr/>
    </dgm:pt>
    <dgm:pt modelId="{3F267390-7FF6-4569-9E25-A0DCA07B6C02}" type="pres">
      <dgm:prSet presAssocID="{B28975FC-E948-4648-A875-7C357C6AC26F}" presName="text_2" presStyleLbl="node1" presStyleIdx="1" presStyleCnt="5">
        <dgm:presLayoutVars>
          <dgm:bulletEnabled val="1"/>
        </dgm:presLayoutVars>
      </dgm:prSet>
      <dgm:spPr/>
    </dgm:pt>
    <dgm:pt modelId="{56396D6E-B1CF-4C56-9A0C-2CCA097494F0}" type="pres">
      <dgm:prSet presAssocID="{B28975FC-E948-4648-A875-7C357C6AC26F}" presName="accent_2" presStyleCnt="0"/>
      <dgm:spPr/>
    </dgm:pt>
    <dgm:pt modelId="{8F44E2D3-E103-4F84-8D3C-D12DA491B67E}" type="pres">
      <dgm:prSet presAssocID="{B28975FC-E948-4648-A875-7C357C6AC26F}" presName="accentRepeatNode" presStyleLbl="solidFgAcc1" presStyleIdx="1" presStyleCnt="5"/>
      <dgm:spPr/>
    </dgm:pt>
    <dgm:pt modelId="{0874CECC-E343-4A08-8D96-4EFDCDD4B391}" type="pres">
      <dgm:prSet presAssocID="{B91879AA-243B-4D42-830E-3E66DC48D3B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4E580-CA41-418C-8F68-51797F272536}" type="pres">
      <dgm:prSet presAssocID="{B91879AA-243B-4D42-830E-3E66DC48D3B7}" presName="accent_3" presStyleCnt="0"/>
      <dgm:spPr/>
    </dgm:pt>
    <dgm:pt modelId="{DF7B3C77-F692-46CA-B323-4B80B9509E50}" type="pres">
      <dgm:prSet presAssocID="{B91879AA-243B-4D42-830E-3E66DC48D3B7}" presName="accentRepeatNode" presStyleLbl="solidFgAcc1" presStyleIdx="2" presStyleCnt="5"/>
      <dgm:spPr/>
    </dgm:pt>
    <dgm:pt modelId="{19309AF8-AEA3-4104-A4AB-1F258F9270E3}" type="pres">
      <dgm:prSet presAssocID="{898087D7-4BE7-4706-9896-F2D6BDC861FE}" presName="text_4" presStyleLbl="node1" presStyleIdx="3" presStyleCnt="5">
        <dgm:presLayoutVars>
          <dgm:bulletEnabled val="1"/>
        </dgm:presLayoutVars>
      </dgm:prSet>
      <dgm:spPr/>
    </dgm:pt>
    <dgm:pt modelId="{3AD1B16E-2A3B-47E7-AA02-41E8D545D0EA}" type="pres">
      <dgm:prSet presAssocID="{898087D7-4BE7-4706-9896-F2D6BDC861FE}" presName="accent_4" presStyleCnt="0"/>
      <dgm:spPr/>
    </dgm:pt>
    <dgm:pt modelId="{D593EE6E-A677-40AE-9B29-5717F224E215}" type="pres">
      <dgm:prSet presAssocID="{898087D7-4BE7-4706-9896-F2D6BDC861FE}" presName="accentRepeatNode" presStyleLbl="solidFgAcc1" presStyleIdx="3" presStyleCnt="5"/>
      <dgm:spPr/>
    </dgm:pt>
    <dgm:pt modelId="{8EB94930-FDDB-46C8-9755-2E09CF5310E8}" type="pres">
      <dgm:prSet presAssocID="{5064E792-07AB-406B-8246-19EC7ABA9FC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7E7CAA-0B0C-4208-A5DB-D8FC099DEC2D}" type="pres">
      <dgm:prSet presAssocID="{5064E792-07AB-406B-8246-19EC7ABA9FC8}" presName="accent_5" presStyleCnt="0"/>
      <dgm:spPr/>
    </dgm:pt>
    <dgm:pt modelId="{DB63281F-4C81-4D57-B4AC-94EB71816DAD}" type="pres">
      <dgm:prSet presAssocID="{5064E792-07AB-406B-8246-19EC7ABA9FC8}" presName="accentRepeatNode" presStyleLbl="solidFgAcc1" presStyleIdx="4" presStyleCnt="5"/>
      <dgm:spPr/>
    </dgm:pt>
  </dgm:ptLst>
  <dgm:cxnLst>
    <dgm:cxn modelId="{8EF5CF55-DD62-4D6C-B3F8-2B57E2054621}" srcId="{E5C8B31E-791A-4C2E-A03A-3430724415C0}" destId="{898087D7-4BE7-4706-9896-F2D6BDC861FE}" srcOrd="3" destOrd="0" parTransId="{27FC07A7-35B0-438B-BC6A-0B06211A6297}" sibTransId="{E04A2D32-74EF-4E2A-8A61-FD572D9496F5}"/>
    <dgm:cxn modelId="{C20639BB-0AAF-46B4-AE73-1BABB86B0E32}" srcId="{E5C8B31E-791A-4C2E-A03A-3430724415C0}" destId="{907429A9-79E0-44BA-BEF0-3A5DE85DDBF7}" srcOrd="0" destOrd="0" parTransId="{5D11A6C7-95D2-4944-B929-F96CD1A15CBD}" sibTransId="{AB528F30-96BE-4653-9F3E-E90A3C4EB2F8}"/>
    <dgm:cxn modelId="{70208068-2F96-4D11-8E42-E3FC2983DF12}" srcId="{E5C8B31E-791A-4C2E-A03A-3430724415C0}" destId="{B91879AA-243B-4D42-830E-3E66DC48D3B7}" srcOrd="2" destOrd="0" parTransId="{625D6BF5-5121-48D8-8622-E5944492AFE1}" sibTransId="{2B8EB0B0-3858-4D8F-9FFA-268296E40F2A}"/>
    <dgm:cxn modelId="{3D7A116E-A749-4359-8123-954F889CC940}" type="presOf" srcId="{AB528F30-96BE-4653-9F3E-E90A3C4EB2F8}" destId="{D779313D-707E-41BF-B8E6-8B2D1C897073}" srcOrd="0" destOrd="0" presId="urn:microsoft.com/office/officeart/2008/layout/VerticalCurvedList"/>
    <dgm:cxn modelId="{CC504909-A9AB-4D9B-B92C-1FEAB525F9F9}" type="presOf" srcId="{907429A9-79E0-44BA-BEF0-3A5DE85DDBF7}" destId="{F4D3F4B1-C46F-4721-9279-3EFE64899D13}" srcOrd="0" destOrd="0" presId="urn:microsoft.com/office/officeart/2008/layout/VerticalCurvedList"/>
    <dgm:cxn modelId="{948FCD76-D463-4A7F-B95E-5AB2CCD417FE}" srcId="{E5C8B31E-791A-4C2E-A03A-3430724415C0}" destId="{B28975FC-E948-4648-A875-7C357C6AC26F}" srcOrd="1" destOrd="0" parTransId="{2D13C71B-9DB4-4FA7-AE8F-A641A8724C14}" sibTransId="{FD886159-1406-4436-B5C5-B60A303F8A5C}"/>
    <dgm:cxn modelId="{ED51BFB1-8968-4E90-B6F8-72EE3B2D0480}" type="presOf" srcId="{B91879AA-243B-4D42-830E-3E66DC48D3B7}" destId="{0874CECC-E343-4A08-8D96-4EFDCDD4B391}" srcOrd="0" destOrd="0" presId="urn:microsoft.com/office/officeart/2008/layout/VerticalCurvedList"/>
    <dgm:cxn modelId="{98D4F480-4F92-4D51-B51A-FA231E2902B0}" type="presOf" srcId="{5064E792-07AB-406B-8246-19EC7ABA9FC8}" destId="{8EB94930-FDDB-46C8-9755-2E09CF5310E8}" srcOrd="0" destOrd="0" presId="urn:microsoft.com/office/officeart/2008/layout/VerticalCurvedList"/>
    <dgm:cxn modelId="{0D0299CC-D0DE-42D8-BB3F-1163C4849114}" type="presOf" srcId="{898087D7-4BE7-4706-9896-F2D6BDC861FE}" destId="{19309AF8-AEA3-4104-A4AB-1F258F9270E3}" srcOrd="0" destOrd="0" presId="urn:microsoft.com/office/officeart/2008/layout/VerticalCurvedList"/>
    <dgm:cxn modelId="{32D8BC58-17C3-427F-ABF3-EEEDD51795D0}" type="presOf" srcId="{E5C8B31E-791A-4C2E-A03A-3430724415C0}" destId="{CDAB3C03-31D2-49DA-AE43-E3BB21A9C338}" srcOrd="0" destOrd="0" presId="urn:microsoft.com/office/officeart/2008/layout/VerticalCurvedList"/>
    <dgm:cxn modelId="{A689FF30-FA93-4A90-814B-0D1512D27DC8}" type="presOf" srcId="{B28975FC-E948-4648-A875-7C357C6AC26F}" destId="{3F267390-7FF6-4569-9E25-A0DCA07B6C02}" srcOrd="0" destOrd="0" presId="urn:microsoft.com/office/officeart/2008/layout/VerticalCurvedList"/>
    <dgm:cxn modelId="{095C9A20-62D5-486D-9420-67B862B2E291}" srcId="{E5C8B31E-791A-4C2E-A03A-3430724415C0}" destId="{5064E792-07AB-406B-8246-19EC7ABA9FC8}" srcOrd="4" destOrd="0" parTransId="{ECF52270-2486-4719-9638-17A0B51C2D83}" sibTransId="{5B5F24F7-C51C-4C4F-A239-005991923D10}"/>
    <dgm:cxn modelId="{92F35B15-040A-4543-9C91-F47F934EEF8E}" type="presParOf" srcId="{CDAB3C03-31D2-49DA-AE43-E3BB21A9C338}" destId="{7C9BEAAB-6F61-4ABA-8410-651E4C8A800E}" srcOrd="0" destOrd="0" presId="urn:microsoft.com/office/officeart/2008/layout/VerticalCurvedList"/>
    <dgm:cxn modelId="{CB67FF3E-1509-411A-8271-4C22D46F74F1}" type="presParOf" srcId="{7C9BEAAB-6F61-4ABA-8410-651E4C8A800E}" destId="{0F30685F-992C-477B-90AC-5E629143EB45}" srcOrd="0" destOrd="0" presId="urn:microsoft.com/office/officeart/2008/layout/VerticalCurvedList"/>
    <dgm:cxn modelId="{D9A24550-B96A-4FAC-BF57-15C20318959C}" type="presParOf" srcId="{0F30685F-992C-477B-90AC-5E629143EB45}" destId="{BC8D529A-060D-4A2F-8CAF-376C34D0A21A}" srcOrd="0" destOrd="0" presId="urn:microsoft.com/office/officeart/2008/layout/VerticalCurvedList"/>
    <dgm:cxn modelId="{71768ED4-315F-451F-AAEA-96FBE11D55FE}" type="presParOf" srcId="{0F30685F-992C-477B-90AC-5E629143EB45}" destId="{D779313D-707E-41BF-B8E6-8B2D1C897073}" srcOrd="1" destOrd="0" presId="urn:microsoft.com/office/officeart/2008/layout/VerticalCurvedList"/>
    <dgm:cxn modelId="{7E424686-578D-4B28-9791-0D7047D281C2}" type="presParOf" srcId="{0F30685F-992C-477B-90AC-5E629143EB45}" destId="{3DB93D82-758D-4826-A85D-DD05CE8D2BF3}" srcOrd="2" destOrd="0" presId="urn:microsoft.com/office/officeart/2008/layout/VerticalCurvedList"/>
    <dgm:cxn modelId="{4895FB65-0236-4E1E-B94C-B9B7346A29B3}" type="presParOf" srcId="{0F30685F-992C-477B-90AC-5E629143EB45}" destId="{70BA7A48-49B0-4B23-987C-2FB2808BF993}" srcOrd="3" destOrd="0" presId="urn:microsoft.com/office/officeart/2008/layout/VerticalCurvedList"/>
    <dgm:cxn modelId="{C46210F5-A780-4AD2-BA54-71B419BC9500}" type="presParOf" srcId="{7C9BEAAB-6F61-4ABA-8410-651E4C8A800E}" destId="{F4D3F4B1-C46F-4721-9279-3EFE64899D13}" srcOrd="1" destOrd="0" presId="urn:microsoft.com/office/officeart/2008/layout/VerticalCurvedList"/>
    <dgm:cxn modelId="{C13986A4-E714-45A3-BBB8-939908A3BEFC}" type="presParOf" srcId="{7C9BEAAB-6F61-4ABA-8410-651E4C8A800E}" destId="{A2AA4B53-14D8-40F9-94EE-3B64DB95E21B}" srcOrd="2" destOrd="0" presId="urn:microsoft.com/office/officeart/2008/layout/VerticalCurvedList"/>
    <dgm:cxn modelId="{5B99158E-2913-43EB-B16E-37F8A6028CE2}" type="presParOf" srcId="{A2AA4B53-14D8-40F9-94EE-3B64DB95E21B}" destId="{80B09A78-9371-4D6C-8E97-599A46262442}" srcOrd="0" destOrd="0" presId="urn:microsoft.com/office/officeart/2008/layout/VerticalCurvedList"/>
    <dgm:cxn modelId="{28454759-E4EE-412B-97C8-B88A17CCD584}" type="presParOf" srcId="{7C9BEAAB-6F61-4ABA-8410-651E4C8A800E}" destId="{3F267390-7FF6-4569-9E25-A0DCA07B6C02}" srcOrd="3" destOrd="0" presId="urn:microsoft.com/office/officeart/2008/layout/VerticalCurvedList"/>
    <dgm:cxn modelId="{E1C0B14C-92E5-40B2-AD76-CD24D4F6D17A}" type="presParOf" srcId="{7C9BEAAB-6F61-4ABA-8410-651E4C8A800E}" destId="{56396D6E-B1CF-4C56-9A0C-2CCA097494F0}" srcOrd="4" destOrd="0" presId="urn:microsoft.com/office/officeart/2008/layout/VerticalCurvedList"/>
    <dgm:cxn modelId="{8C530D35-6A07-451C-B17C-43494031CF0E}" type="presParOf" srcId="{56396D6E-B1CF-4C56-9A0C-2CCA097494F0}" destId="{8F44E2D3-E103-4F84-8D3C-D12DA491B67E}" srcOrd="0" destOrd="0" presId="urn:microsoft.com/office/officeart/2008/layout/VerticalCurvedList"/>
    <dgm:cxn modelId="{81070A36-82C2-4A7F-B320-DC8002A9A093}" type="presParOf" srcId="{7C9BEAAB-6F61-4ABA-8410-651E4C8A800E}" destId="{0874CECC-E343-4A08-8D96-4EFDCDD4B391}" srcOrd="5" destOrd="0" presId="urn:microsoft.com/office/officeart/2008/layout/VerticalCurvedList"/>
    <dgm:cxn modelId="{7DEC17C1-7FF4-40D4-91E7-F495AE5043EF}" type="presParOf" srcId="{7C9BEAAB-6F61-4ABA-8410-651E4C8A800E}" destId="{9714E580-CA41-418C-8F68-51797F272536}" srcOrd="6" destOrd="0" presId="urn:microsoft.com/office/officeart/2008/layout/VerticalCurvedList"/>
    <dgm:cxn modelId="{8FF94CFB-5EAD-4F40-8F57-1676559415F1}" type="presParOf" srcId="{9714E580-CA41-418C-8F68-51797F272536}" destId="{DF7B3C77-F692-46CA-B323-4B80B9509E50}" srcOrd="0" destOrd="0" presId="urn:microsoft.com/office/officeart/2008/layout/VerticalCurvedList"/>
    <dgm:cxn modelId="{19EE1C60-18F1-4D9A-8CBC-A879C2F1AFDA}" type="presParOf" srcId="{7C9BEAAB-6F61-4ABA-8410-651E4C8A800E}" destId="{19309AF8-AEA3-4104-A4AB-1F258F9270E3}" srcOrd="7" destOrd="0" presId="urn:microsoft.com/office/officeart/2008/layout/VerticalCurvedList"/>
    <dgm:cxn modelId="{668C35F7-E314-4A2C-B4FC-DADF6D338BE6}" type="presParOf" srcId="{7C9BEAAB-6F61-4ABA-8410-651E4C8A800E}" destId="{3AD1B16E-2A3B-47E7-AA02-41E8D545D0EA}" srcOrd="8" destOrd="0" presId="urn:microsoft.com/office/officeart/2008/layout/VerticalCurvedList"/>
    <dgm:cxn modelId="{0BC58979-1D7F-419C-9BF4-A064B248D8D4}" type="presParOf" srcId="{3AD1B16E-2A3B-47E7-AA02-41E8D545D0EA}" destId="{D593EE6E-A677-40AE-9B29-5717F224E215}" srcOrd="0" destOrd="0" presId="urn:microsoft.com/office/officeart/2008/layout/VerticalCurvedList"/>
    <dgm:cxn modelId="{D74EA775-E5F1-4ED8-8927-72CDF7C08824}" type="presParOf" srcId="{7C9BEAAB-6F61-4ABA-8410-651E4C8A800E}" destId="{8EB94930-FDDB-46C8-9755-2E09CF5310E8}" srcOrd="9" destOrd="0" presId="urn:microsoft.com/office/officeart/2008/layout/VerticalCurvedList"/>
    <dgm:cxn modelId="{83998F86-4101-4E24-BF60-74E360835148}" type="presParOf" srcId="{7C9BEAAB-6F61-4ABA-8410-651E4C8A800E}" destId="{6F7E7CAA-0B0C-4208-A5DB-D8FC099DEC2D}" srcOrd="10" destOrd="0" presId="urn:microsoft.com/office/officeart/2008/layout/VerticalCurvedList"/>
    <dgm:cxn modelId="{E3E344AD-42A3-4435-9578-E0973DCF383B}" type="presParOf" srcId="{6F7E7CAA-0B0C-4208-A5DB-D8FC099DEC2D}" destId="{DB63281F-4C81-4D57-B4AC-94EB71816D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B363BF-6191-4AD3-A7B3-31EDA84557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904F9-B14F-41B2-806C-A13CCFA37BC1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99A6A338-EAE5-43DA-83BE-4F96077C28F0}" type="parTrans" cxnId="{7D656E7E-512A-4672-A20F-EBD2C48125A8}">
      <dgm:prSet/>
      <dgm:spPr/>
      <dgm:t>
        <a:bodyPr/>
        <a:lstStyle/>
        <a:p>
          <a:endParaRPr lang="zh-CN" altLang="en-US"/>
        </a:p>
      </dgm:t>
    </dgm:pt>
    <dgm:pt modelId="{BCDD7FBA-33A2-4FA6-B475-3B3801A50749}" type="sibTrans" cxnId="{7D656E7E-512A-4672-A20F-EBD2C48125A8}">
      <dgm:prSet/>
      <dgm:spPr/>
      <dgm:t>
        <a:bodyPr/>
        <a:lstStyle/>
        <a:p>
          <a:endParaRPr lang="zh-CN" altLang="en-US"/>
        </a:p>
      </dgm:t>
    </dgm:pt>
    <dgm:pt modelId="{1313A8A5-2CA1-4C0B-97DC-ACD3255E6CA3}">
      <dgm:prSet phldrT="[文本]"/>
      <dgm:spPr/>
      <dgm:t>
        <a:bodyPr/>
        <a:lstStyle/>
        <a:p>
          <a:r>
            <a:rPr lang="zh-CN" altLang="en-US" dirty="0" smtClean="0"/>
            <a:t>制定工作分解表：能细分为哪些工作，这些工作之间的依赖关系如何</a:t>
          </a:r>
          <a:endParaRPr lang="zh-CN" altLang="en-US" dirty="0"/>
        </a:p>
      </dgm:t>
    </dgm:pt>
    <dgm:pt modelId="{455D11BB-F023-4302-87AE-0FD89ACFC46F}" type="parTrans" cxnId="{904EB328-D17A-477E-9A19-E5B5BF33C300}">
      <dgm:prSet/>
      <dgm:spPr/>
      <dgm:t>
        <a:bodyPr/>
        <a:lstStyle/>
        <a:p>
          <a:endParaRPr lang="zh-CN" altLang="en-US"/>
        </a:p>
      </dgm:t>
    </dgm:pt>
    <dgm:pt modelId="{CD73B9B8-19E1-43B9-B592-F7FCCF5C1E1D}" type="sibTrans" cxnId="{904EB328-D17A-477E-9A19-E5B5BF33C300}">
      <dgm:prSet/>
      <dgm:spPr/>
      <dgm:t>
        <a:bodyPr/>
        <a:lstStyle/>
        <a:p>
          <a:endParaRPr lang="zh-CN" altLang="en-US"/>
        </a:p>
      </dgm:t>
    </dgm:pt>
    <dgm:pt modelId="{B8AD99EA-CB7B-4390-A9F7-351D47653284}">
      <dgm:prSet phldrT="[文本]"/>
      <dgm:spPr/>
      <dgm:t>
        <a:bodyPr/>
        <a:lstStyle/>
        <a:p>
          <a:r>
            <a:rPr lang="zh-CN" altLang="en-US" dirty="0" smtClean="0"/>
            <a:t>识别关键路径：各条工作线是否平衡，有没有哪个人频繁出现在关键路径上</a:t>
          </a:r>
          <a:endParaRPr lang="zh-CN" altLang="en-US" dirty="0"/>
        </a:p>
      </dgm:t>
    </dgm:pt>
    <dgm:pt modelId="{670142C8-19C1-4EBD-B111-A883CE70825F}" type="parTrans" cxnId="{80722491-B468-4ECF-88AF-63325FE02A38}">
      <dgm:prSet/>
      <dgm:spPr/>
      <dgm:t>
        <a:bodyPr/>
        <a:lstStyle/>
        <a:p>
          <a:endParaRPr lang="zh-CN" altLang="en-US"/>
        </a:p>
      </dgm:t>
    </dgm:pt>
    <dgm:pt modelId="{B8EDF8B0-9D02-41CD-AD0A-441F18718C2F}" type="sibTrans" cxnId="{80722491-B468-4ECF-88AF-63325FE02A38}">
      <dgm:prSet/>
      <dgm:spPr/>
      <dgm:t>
        <a:bodyPr/>
        <a:lstStyle/>
        <a:p>
          <a:endParaRPr lang="zh-CN" altLang="en-US"/>
        </a:p>
      </dgm:t>
    </dgm:pt>
    <dgm:pt modelId="{123171E8-E449-43B9-BE4C-4C7DA2D6090A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738C0249-CAB7-4138-8E35-D549FCDBF200}" type="parTrans" cxnId="{FF8D8FA1-8A1F-4DF5-BA82-AE096F9E04A5}">
      <dgm:prSet/>
      <dgm:spPr/>
      <dgm:t>
        <a:bodyPr/>
        <a:lstStyle/>
        <a:p>
          <a:endParaRPr lang="zh-CN" altLang="en-US"/>
        </a:p>
      </dgm:t>
    </dgm:pt>
    <dgm:pt modelId="{58E2A2F8-E6E6-4495-AC5F-E9C4F025311A}" type="sibTrans" cxnId="{FF8D8FA1-8A1F-4DF5-BA82-AE096F9E04A5}">
      <dgm:prSet/>
      <dgm:spPr/>
      <dgm:t>
        <a:bodyPr/>
        <a:lstStyle/>
        <a:p>
          <a:endParaRPr lang="zh-CN" altLang="en-US"/>
        </a:p>
      </dgm:t>
    </dgm:pt>
    <dgm:pt modelId="{06DB8F52-D3B1-492D-AEA9-85E1BDE8249F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23440E14-7FB3-4D72-ACBC-23FADDF819C3}" type="parTrans" cxnId="{C9666DE4-7855-460F-B5B7-6F07927AEF38}">
      <dgm:prSet/>
      <dgm:spPr/>
      <dgm:t>
        <a:bodyPr/>
        <a:lstStyle/>
        <a:p>
          <a:endParaRPr lang="zh-CN" altLang="en-US"/>
        </a:p>
      </dgm:t>
    </dgm:pt>
    <dgm:pt modelId="{5BCC91BB-C804-437E-B11C-C8E6E6FBD014}" type="sibTrans" cxnId="{C9666DE4-7855-460F-B5B7-6F07927AEF38}">
      <dgm:prSet/>
      <dgm:spPr/>
      <dgm:t>
        <a:bodyPr/>
        <a:lstStyle/>
        <a:p>
          <a:endParaRPr lang="zh-CN" altLang="en-US"/>
        </a:p>
      </dgm:t>
    </dgm:pt>
    <dgm:pt modelId="{A176B878-B760-4954-A382-EE8F00CCA784}">
      <dgm:prSet phldrT="[文本]"/>
      <dgm:spPr/>
      <dgm:t>
        <a:bodyPr/>
        <a:lstStyle/>
        <a:p>
          <a:r>
            <a:rPr lang="zh-CN" altLang="en-US" dirty="0" smtClean="0"/>
            <a:t>在几大架构指标中如何权衡：性能，可靠性，安全性，延展性，扩展性，定制性，可维护性，客户体验，需求响应速度</a:t>
          </a:r>
          <a:endParaRPr lang="zh-CN" altLang="en-US" dirty="0"/>
        </a:p>
      </dgm:t>
    </dgm:pt>
    <dgm:pt modelId="{3DF79329-1FC4-4223-A605-9AAFACDAD9A3}" type="parTrans" cxnId="{6769D0A8-9563-4232-BA5F-8C4DE337BED1}">
      <dgm:prSet/>
      <dgm:spPr/>
      <dgm:t>
        <a:bodyPr/>
        <a:lstStyle/>
        <a:p>
          <a:endParaRPr lang="zh-CN" altLang="en-US"/>
        </a:p>
      </dgm:t>
    </dgm:pt>
    <dgm:pt modelId="{1985177B-6CEB-46D1-907E-F576ADFAF1FF}" type="sibTrans" cxnId="{6769D0A8-9563-4232-BA5F-8C4DE337BED1}">
      <dgm:prSet/>
      <dgm:spPr/>
      <dgm:t>
        <a:bodyPr/>
        <a:lstStyle/>
        <a:p>
          <a:endParaRPr lang="zh-CN" altLang="en-US"/>
        </a:p>
      </dgm:t>
    </dgm:pt>
    <dgm:pt modelId="{9973721E-C46D-43EB-A516-D1D3D3F1F6BC}">
      <dgm:prSet phldrT="[文本]"/>
      <dgm:spPr/>
      <dgm:t>
        <a:bodyPr/>
        <a:lstStyle/>
        <a:p>
          <a:r>
            <a:rPr lang="zh-CN" altLang="en-US" dirty="0" smtClean="0"/>
            <a:t>建立架构隐喻：让程序员、项目经理、产品经理甚至客户代表了解系统架构</a:t>
          </a:r>
          <a:endParaRPr lang="zh-CN" altLang="en-US" dirty="0"/>
        </a:p>
      </dgm:t>
    </dgm:pt>
    <dgm:pt modelId="{58D603AB-78E0-4F43-B4BD-C96DA21F6251}" type="parTrans" cxnId="{2A7DC0FF-A7CF-4203-B6A0-960AAAC01A2C}">
      <dgm:prSet/>
      <dgm:spPr/>
      <dgm:t>
        <a:bodyPr/>
        <a:lstStyle/>
        <a:p>
          <a:endParaRPr lang="zh-CN" altLang="en-US"/>
        </a:p>
      </dgm:t>
    </dgm:pt>
    <dgm:pt modelId="{9635ADD1-A3DD-4ED4-A2B6-1CE4B8C8BDA3}" type="sibTrans" cxnId="{2A7DC0FF-A7CF-4203-B6A0-960AAAC01A2C}">
      <dgm:prSet/>
      <dgm:spPr/>
      <dgm:t>
        <a:bodyPr/>
        <a:lstStyle/>
        <a:p>
          <a:endParaRPr lang="zh-CN" altLang="en-US"/>
        </a:p>
      </dgm:t>
    </dgm:pt>
    <dgm:pt modelId="{089BA18D-9985-4559-A0AA-B4200A476403}">
      <dgm:prSet phldrT="[文本]"/>
      <dgm:spPr/>
      <dgm:t>
        <a:bodyPr/>
        <a:lstStyle/>
        <a:p>
          <a:r>
            <a:rPr lang="zh-CN" altLang="en-US" dirty="0" smtClean="0"/>
            <a:t>用户分析：知识水平、技能、工作习惯、好恶等</a:t>
          </a:r>
          <a:endParaRPr lang="zh-CN" altLang="en-US" dirty="0"/>
        </a:p>
      </dgm:t>
    </dgm:pt>
    <dgm:pt modelId="{10B20C56-9D7F-42C9-8B13-7D1491202FBE}" type="parTrans" cxnId="{E2E95607-9A69-4E4C-ADA8-8D5E0155052B}">
      <dgm:prSet/>
      <dgm:spPr/>
      <dgm:t>
        <a:bodyPr/>
        <a:lstStyle/>
        <a:p>
          <a:endParaRPr lang="zh-CN" altLang="en-US"/>
        </a:p>
      </dgm:t>
    </dgm:pt>
    <dgm:pt modelId="{65002654-E1EC-4041-8036-FA0F3C7FEE7D}" type="sibTrans" cxnId="{E2E95607-9A69-4E4C-ADA8-8D5E0155052B}">
      <dgm:prSet/>
      <dgm:spPr/>
      <dgm:t>
        <a:bodyPr/>
        <a:lstStyle/>
        <a:p>
          <a:endParaRPr lang="zh-CN" altLang="en-US"/>
        </a:p>
      </dgm:t>
    </dgm:pt>
    <dgm:pt modelId="{9DD670BF-AAD2-4D91-98B4-F6133A6D96D7}">
      <dgm:prSet phldrT="[文本]"/>
      <dgm:spPr/>
      <dgm:t>
        <a:bodyPr/>
        <a:lstStyle/>
        <a:p>
          <a:r>
            <a:rPr lang="zh-CN" altLang="en-US" dirty="0" smtClean="0"/>
            <a:t>业务分析：未来这个行业会是什么样，电子化将如何改变这个行业，将如何改变这家企业</a:t>
          </a:r>
          <a:endParaRPr lang="zh-CN" altLang="en-US" dirty="0"/>
        </a:p>
      </dgm:t>
    </dgm:pt>
    <dgm:pt modelId="{39746A68-928E-45A5-B78D-74F081F3794E}" type="parTrans" cxnId="{4338D71B-0824-4ED9-93AC-CA2760EF649C}">
      <dgm:prSet/>
      <dgm:spPr/>
      <dgm:t>
        <a:bodyPr/>
        <a:lstStyle/>
        <a:p>
          <a:endParaRPr lang="zh-CN" altLang="en-US"/>
        </a:p>
      </dgm:t>
    </dgm:pt>
    <dgm:pt modelId="{B0D31786-1DD4-49EB-A656-9AABDCEC3094}" type="sibTrans" cxnId="{4338D71B-0824-4ED9-93AC-CA2760EF649C}">
      <dgm:prSet/>
      <dgm:spPr/>
      <dgm:t>
        <a:bodyPr/>
        <a:lstStyle/>
        <a:p>
          <a:endParaRPr lang="zh-CN" altLang="en-US"/>
        </a:p>
      </dgm:t>
    </dgm:pt>
    <dgm:pt modelId="{733729D2-FCDE-4D22-B717-9095C3F8500A}">
      <dgm:prSet phldrT="[文本]"/>
      <dgm:spPr/>
      <dgm:t>
        <a:bodyPr/>
        <a:lstStyle/>
        <a:p>
          <a:r>
            <a:rPr lang="zh-CN" altLang="en-US" dirty="0" smtClean="0"/>
            <a:t>设计产品路线图：定义“在可预见的时间内做什么、不做什么”</a:t>
          </a:r>
          <a:endParaRPr lang="zh-CN" altLang="en-US" dirty="0"/>
        </a:p>
      </dgm:t>
    </dgm:pt>
    <dgm:pt modelId="{5E37FEB3-77A8-4984-8261-1A85031ACAF1}" type="parTrans" cxnId="{8682D148-2EF7-4F34-A8DF-2AB1744AD44B}">
      <dgm:prSet/>
      <dgm:spPr/>
      <dgm:t>
        <a:bodyPr/>
        <a:lstStyle/>
        <a:p>
          <a:endParaRPr lang="zh-CN" altLang="en-US"/>
        </a:p>
      </dgm:t>
    </dgm:pt>
    <dgm:pt modelId="{A392AEEB-FA09-415E-937F-0A58985AA7A9}" type="sibTrans" cxnId="{8682D148-2EF7-4F34-A8DF-2AB1744AD44B}">
      <dgm:prSet/>
      <dgm:spPr/>
      <dgm:t>
        <a:bodyPr/>
        <a:lstStyle/>
        <a:p>
          <a:endParaRPr lang="zh-CN" altLang="en-US"/>
        </a:p>
      </dgm:t>
    </dgm:pt>
    <dgm:pt modelId="{F5B815D2-F804-4938-B34D-86776C9F9294}">
      <dgm:prSet phldrT="[文本]"/>
      <dgm:spPr/>
      <dgm:t>
        <a:bodyPr/>
        <a:lstStyle/>
        <a:p>
          <a:r>
            <a:rPr lang="zh-CN" altLang="en-US" dirty="0" smtClean="0"/>
            <a:t>风险识别与预案：项目四要素中可能有哪些风险，你将如何应对，备胎在哪里</a:t>
          </a:r>
          <a:endParaRPr lang="zh-CN" altLang="en-US" dirty="0"/>
        </a:p>
      </dgm:t>
    </dgm:pt>
    <dgm:pt modelId="{6ADCBC35-D04E-455A-AB29-B5DFA2970471}" type="parTrans" cxnId="{30F2C4CD-913D-4A42-9BAB-D5896D92047D}">
      <dgm:prSet/>
      <dgm:spPr/>
      <dgm:t>
        <a:bodyPr/>
        <a:lstStyle/>
        <a:p>
          <a:endParaRPr lang="zh-CN" altLang="en-US"/>
        </a:p>
      </dgm:t>
    </dgm:pt>
    <dgm:pt modelId="{3988B33B-CFF8-4A63-A5FF-42ECDFE53107}" type="sibTrans" cxnId="{30F2C4CD-913D-4A42-9BAB-D5896D92047D}">
      <dgm:prSet/>
      <dgm:spPr/>
      <dgm:t>
        <a:bodyPr/>
        <a:lstStyle/>
        <a:p>
          <a:endParaRPr lang="zh-CN" altLang="en-US"/>
        </a:p>
      </dgm:t>
    </dgm:pt>
    <dgm:pt modelId="{C0CC0B33-D48E-4557-BA11-4DDEAB2C3AAC}">
      <dgm:prSet phldrT="[文本]"/>
      <dgm:spPr/>
      <dgm:t>
        <a:bodyPr/>
        <a:lstStyle/>
        <a:p>
          <a:r>
            <a:rPr lang="zh-CN" altLang="en-US" dirty="0" smtClean="0"/>
            <a:t>竞品分析：对手的产品定位与我们有什么不同，他们的优缺点是什么，要向他们学习什么</a:t>
          </a:r>
          <a:endParaRPr lang="zh-CN" altLang="en-US" dirty="0"/>
        </a:p>
      </dgm:t>
    </dgm:pt>
    <dgm:pt modelId="{F36A6995-0CDF-4E06-8566-231C940507D7}" type="parTrans" cxnId="{68556EF8-A0C4-4567-8646-8670C48E4012}">
      <dgm:prSet/>
      <dgm:spPr/>
      <dgm:t>
        <a:bodyPr/>
        <a:lstStyle/>
        <a:p>
          <a:endParaRPr lang="zh-CN" altLang="en-US"/>
        </a:p>
      </dgm:t>
    </dgm:pt>
    <dgm:pt modelId="{6A553552-EAA1-4CB0-845E-94D54163C94B}" type="sibTrans" cxnId="{68556EF8-A0C4-4567-8646-8670C48E4012}">
      <dgm:prSet/>
      <dgm:spPr/>
      <dgm:t>
        <a:bodyPr/>
        <a:lstStyle/>
        <a:p>
          <a:endParaRPr lang="zh-CN" altLang="en-US"/>
        </a:p>
      </dgm:t>
    </dgm:pt>
    <dgm:pt modelId="{2EB9FA82-A499-4BA6-8374-CA0E056868F3}">
      <dgm:prSet phldrT="[文本]"/>
      <dgm:spPr/>
      <dgm:t>
        <a:bodyPr/>
        <a:lstStyle/>
        <a:p>
          <a:r>
            <a:rPr lang="zh-CN" altLang="en-US" dirty="0" smtClean="0"/>
            <a:t>准备资源：你需要哪些资源，你现有哪些资源，资源需要在什么阶段到位，要为这些资源申请多少预算</a:t>
          </a:r>
          <a:endParaRPr lang="zh-CN" altLang="en-US" dirty="0"/>
        </a:p>
      </dgm:t>
    </dgm:pt>
    <dgm:pt modelId="{30D706F1-19F3-4FB0-811B-DACD1AC2B762}" type="parTrans" cxnId="{5833C9CB-6369-45C7-A102-0FE09EE40842}">
      <dgm:prSet/>
      <dgm:spPr/>
      <dgm:t>
        <a:bodyPr/>
        <a:lstStyle/>
        <a:p>
          <a:endParaRPr lang="zh-CN" altLang="en-US"/>
        </a:p>
      </dgm:t>
    </dgm:pt>
    <dgm:pt modelId="{FBF02A42-DDAF-4356-8CD6-BF6BF6CB239E}" type="sibTrans" cxnId="{5833C9CB-6369-45C7-A102-0FE09EE40842}">
      <dgm:prSet/>
      <dgm:spPr/>
      <dgm:t>
        <a:bodyPr/>
        <a:lstStyle/>
        <a:p>
          <a:endParaRPr lang="zh-CN" altLang="en-US"/>
        </a:p>
      </dgm:t>
    </dgm:pt>
    <dgm:pt modelId="{AEC0B0C2-0540-489B-96FB-C75E9774E537}">
      <dgm:prSet phldrT="[文本]"/>
      <dgm:spPr/>
      <dgm:t>
        <a:bodyPr/>
        <a:lstStyle/>
        <a:p>
          <a:r>
            <a:rPr lang="zh-CN" altLang="en-US" dirty="0" smtClean="0"/>
            <a:t>有哪些非功能需求？</a:t>
          </a:r>
          <a:endParaRPr lang="zh-CN" altLang="en-US" dirty="0"/>
        </a:p>
      </dgm:t>
    </dgm:pt>
    <dgm:pt modelId="{28186415-223C-4FDF-8ECD-3997B4FB6D65}" type="parTrans" cxnId="{6E19A92C-D72D-420D-8BC1-699F215D6734}">
      <dgm:prSet/>
      <dgm:spPr/>
      <dgm:t>
        <a:bodyPr/>
        <a:lstStyle/>
        <a:p>
          <a:endParaRPr lang="zh-CN" altLang="en-US"/>
        </a:p>
      </dgm:t>
    </dgm:pt>
    <dgm:pt modelId="{7C49ADC1-0AD0-4976-923B-6D7AEB7398C4}" type="sibTrans" cxnId="{6E19A92C-D72D-420D-8BC1-699F215D6734}">
      <dgm:prSet/>
      <dgm:spPr/>
      <dgm:t>
        <a:bodyPr/>
        <a:lstStyle/>
        <a:p>
          <a:endParaRPr lang="zh-CN" altLang="en-US"/>
        </a:p>
      </dgm:t>
    </dgm:pt>
    <dgm:pt modelId="{58C10BF8-C585-433D-81BD-699F5C035850}">
      <dgm:prSet phldrT="[文本]"/>
      <dgm:spPr/>
      <dgm:t>
        <a:bodyPr/>
        <a:lstStyle/>
        <a:p>
          <a:r>
            <a:rPr lang="zh-CN" altLang="en-US" dirty="0" smtClean="0"/>
            <a:t>设计架构路线图：定义“在可预见的时间内这片‘技术森林’将变成什么样”</a:t>
          </a:r>
          <a:endParaRPr lang="zh-CN" altLang="en-US" dirty="0"/>
        </a:p>
      </dgm:t>
    </dgm:pt>
    <dgm:pt modelId="{62CDBD61-1A13-447D-A4A8-C87079593CE8}" type="parTrans" cxnId="{569DC07B-DE1D-4EC6-A3F8-5B736F9D216B}">
      <dgm:prSet/>
      <dgm:spPr/>
      <dgm:t>
        <a:bodyPr/>
        <a:lstStyle/>
        <a:p>
          <a:endParaRPr lang="zh-CN" altLang="en-US"/>
        </a:p>
      </dgm:t>
    </dgm:pt>
    <dgm:pt modelId="{A62B43DD-59EE-4785-9886-EDEB42D44BF6}" type="sibTrans" cxnId="{569DC07B-DE1D-4EC6-A3F8-5B736F9D216B}">
      <dgm:prSet/>
      <dgm:spPr/>
      <dgm:t>
        <a:bodyPr/>
        <a:lstStyle/>
        <a:p>
          <a:endParaRPr lang="zh-CN" altLang="en-US"/>
        </a:p>
      </dgm:t>
    </dgm:pt>
    <dgm:pt modelId="{982F8F5D-BCD9-4944-AEBE-36DBBEAB823D}" type="pres">
      <dgm:prSet presAssocID="{B3B363BF-6191-4AD3-A7B3-31EDA8455708}" presName="linearFlow" presStyleCnt="0">
        <dgm:presLayoutVars>
          <dgm:dir/>
          <dgm:animLvl val="lvl"/>
          <dgm:resizeHandles val="exact"/>
        </dgm:presLayoutVars>
      </dgm:prSet>
      <dgm:spPr/>
    </dgm:pt>
    <dgm:pt modelId="{26628DF9-74B0-4254-A0D4-A5F5AF9D3173}" type="pres">
      <dgm:prSet presAssocID="{123171E8-E449-43B9-BE4C-4C7DA2D6090A}" presName="composite" presStyleCnt="0"/>
      <dgm:spPr/>
    </dgm:pt>
    <dgm:pt modelId="{61D2B5E0-4B26-4250-BF33-73906F252051}" type="pres">
      <dgm:prSet presAssocID="{123171E8-E449-43B9-BE4C-4C7DA2D6090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3DF0D66-E96B-4FDB-9B6A-78B89254DDB9}" type="pres">
      <dgm:prSet presAssocID="{123171E8-E449-43B9-BE4C-4C7DA2D6090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66A11-48B4-4260-8D93-F1ECB82EBF1D}" type="pres">
      <dgm:prSet presAssocID="{58E2A2F8-E6E6-4495-AC5F-E9C4F025311A}" presName="sp" presStyleCnt="0"/>
      <dgm:spPr/>
    </dgm:pt>
    <dgm:pt modelId="{21A9C5A5-4244-4749-A460-7B87F643F11A}" type="pres">
      <dgm:prSet presAssocID="{C69904F9-B14F-41B2-806C-A13CCFA37BC1}" presName="composite" presStyleCnt="0"/>
      <dgm:spPr/>
    </dgm:pt>
    <dgm:pt modelId="{D0050C48-5C24-4E81-BB41-F6D948E762B6}" type="pres">
      <dgm:prSet presAssocID="{C69904F9-B14F-41B2-806C-A13CCFA37BC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D032982-002C-4EB3-8AE3-B37CDA05A4C9}" type="pres">
      <dgm:prSet presAssocID="{C69904F9-B14F-41B2-806C-A13CCFA37BC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ECE19-073C-42B6-858F-D63E1B0EC551}" type="pres">
      <dgm:prSet presAssocID="{BCDD7FBA-33A2-4FA6-B475-3B3801A50749}" presName="sp" presStyleCnt="0"/>
      <dgm:spPr/>
    </dgm:pt>
    <dgm:pt modelId="{C96816FA-4641-4E5B-9A00-521D50BB098E}" type="pres">
      <dgm:prSet presAssocID="{06DB8F52-D3B1-492D-AEA9-85E1BDE8249F}" presName="composite" presStyleCnt="0"/>
      <dgm:spPr/>
    </dgm:pt>
    <dgm:pt modelId="{85BB5A4F-F6B4-4109-97B8-C43DE8CDA196}" type="pres">
      <dgm:prSet presAssocID="{06DB8F52-D3B1-492D-AEA9-85E1BDE8249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A928B1-F3B4-441D-AC8D-05E6E7828C9B}" type="pres">
      <dgm:prSet presAssocID="{06DB8F52-D3B1-492D-AEA9-85E1BDE8249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0B1272-ADDA-4FA4-A311-406D5E960185}" type="presOf" srcId="{9DD670BF-AAD2-4D91-98B4-F6133A6D96D7}" destId="{33DF0D66-E96B-4FDB-9B6A-78B89254DDB9}" srcOrd="0" destOrd="1" presId="urn:microsoft.com/office/officeart/2005/8/layout/chevron2"/>
    <dgm:cxn modelId="{E5C8927F-0D74-40CC-B246-0F5685E28AC8}" type="presOf" srcId="{06DB8F52-D3B1-492D-AEA9-85E1BDE8249F}" destId="{85BB5A4F-F6B4-4109-97B8-C43DE8CDA196}" srcOrd="0" destOrd="0" presId="urn:microsoft.com/office/officeart/2005/8/layout/chevron2"/>
    <dgm:cxn modelId="{4338D71B-0824-4ED9-93AC-CA2760EF649C}" srcId="{123171E8-E449-43B9-BE4C-4C7DA2D6090A}" destId="{9DD670BF-AAD2-4D91-98B4-F6133A6D96D7}" srcOrd="1" destOrd="0" parTransId="{39746A68-928E-45A5-B78D-74F081F3794E}" sibTransId="{B0D31786-1DD4-49EB-A656-9AABDCEC3094}"/>
    <dgm:cxn modelId="{30F2C4CD-913D-4A42-9BAB-D5896D92047D}" srcId="{C69904F9-B14F-41B2-806C-A13CCFA37BC1}" destId="{F5B815D2-F804-4938-B34D-86776C9F9294}" srcOrd="2" destOrd="0" parTransId="{6ADCBC35-D04E-455A-AB29-B5DFA2970471}" sibTransId="{3988B33B-CFF8-4A63-A5FF-42ECDFE53107}"/>
    <dgm:cxn modelId="{2A7DC0FF-A7CF-4203-B6A0-960AAAC01A2C}" srcId="{06DB8F52-D3B1-492D-AEA9-85E1BDE8249F}" destId="{9973721E-C46D-43EB-A516-D1D3D3F1F6BC}" srcOrd="2" destOrd="0" parTransId="{58D603AB-78E0-4F43-B4BD-C96DA21F6251}" sibTransId="{9635ADD1-A3DD-4ED4-A2B6-1CE4B8C8BDA3}"/>
    <dgm:cxn modelId="{B155F1B1-4FE6-4D23-83BD-E738BC68620C}" type="presOf" srcId="{B3B363BF-6191-4AD3-A7B3-31EDA8455708}" destId="{982F8F5D-BCD9-4944-AEBE-36DBBEAB823D}" srcOrd="0" destOrd="0" presId="urn:microsoft.com/office/officeart/2005/8/layout/chevron2"/>
    <dgm:cxn modelId="{F524B670-2F89-4B9D-8A46-E55D29BDD7E9}" type="presOf" srcId="{A176B878-B760-4954-A382-EE8F00CCA784}" destId="{9AA928B1-F3B4-441D-AC8D-05E6E7828C9B}" srcOrd="0" destOrd="1" presId="urn:microsoft.com/office/officeart/2005/8/layout/chevron2"/>
    <dgm:cxn modelId="{5833C9CB-6369-45C7-A102-0FE09EE40842}" srcId="{C69904F9-B14F-41B2-806C-A13CCFA37BC1}" destId="{2EB9FA82-A499-4BA6-8374-CA0E056868F3}" srcOrd="3" destOrd="0" parTransId="{30D706F1-19F3-4FB0-811B-DACD1AC2B762}" sibTransId="{FBF02A42-DDAF-4356-8CD6-BF6BF6CB239E}"/>
    <dgm:cxn modelId="{D383F9B6-96DB-4FA4-B30B-585DFC816050}" type="presOf" srcId="{C69904F9-B14F-41B2-806C-A13CCFA37BC1}" destId="{D0050C48-5C24-4E81-BB41-F6D948E762B6}" srcOrd="0" destOrd="0" presId="urn:microsoft.com/office/officeart/2005/8/layout/chevron2"/>
    <dgm:cxn modelId="{AF2D7C9C-E91C-4326-84B9-9C9EC84CC359}" type="presOf" srcId="{089BA18D-9985-4559-A0AA-B4200A476403}" destId="{33DF0D66-E96B-4FDB-9B6A-78B89254DDB9}" srcOrd="0" destOrd="0" presId="urn:microsoft.com/office/officeart/2005/8/layout/chevron2"/>
    <dgm:cxn modelId="{C0D1787A-E471-4EEF-955C-D084A5E96639}" type="presOf" srcId="{2EB9FA82-A499-4BA6-8374-CA0E056868F3}" destId="{5D032982-002C-4EB3-8AE3-B37CDA05A4C9}" srcOrd="0" destOrd="3" presId="urn:microsoft.com/office/officeart/2005/8/layout/chevron2"/>
    <dgm:cxn modelId="{7D656E7E-512A-4672-A20F-EBD2C48125A8}" srcId="{B3B363BF-6191-4AD3-A7B3-31EDA8455708}" destId="{C69904F9-B14F-41B2-806C-A13CCFA37BC1}" srcOrd="1" destOrd="0" parTransId="{99A6A338-EAE5-43DA-83BE-4F96077C28F0}" sibTransId="{BCDD7FBA-33A2-4FA6-B475-3B3801A50749}"/>
    <dgm:cxn modelId="{404E715C-5E57-49AA-A3CA-08A792A28A5F}" type="presOf" srcId="{123171E8-E449-43B9-BE4C-4C7DA2D6090A}" destId="{61D2B5E0-4B26-4250-BF33-73906F252051}" srcOrd="0" destOrd="0" presId="urn:microsoft.com/office/officeart/2005/8/layout/chevron2"/>
    <dgm:cxn modelId="{E2E95607-9A69-4E4C-ADA8-8D5E0155052B}" srcId="{123171E8-E449-43B9-BE4C-4C7DA2D6090A}" destId="{089BA18D-9985-4559-A0AA-B4200A476403}" srcOrd="0" destOrd="0" parTransId="{10B20C56-9D7F-42C9-8B13-7D1491202FBE}" sibTransId="{65002654-E1EC-4041-8036-FA0F3C7FEE7D}"/>
    <dgm:cxn modelId="{904EB328-D17A-477E-9A19-E5B5BF33C300}" srcId="{C69904F9-B14F-41B2-806C-A13CCFA37BC1}" destId="{1313A8A5-2CA1-4C0B-97DC-ACD3255E6CA3}" srcOrd="0" destOrd="0" parTransId="{455D11BB-F023-4302-87AE-0FD89ACFC46F}" sibTransId="{CD73B9B8-19E1-43B9-B592-F7FCCF5C1E1D}"/>
    <dgm:cxn modelId="{8682D148-2EF7-4F34-A8DF-2AB1744AD44B}" srcId="{123171E8-E449-43B9-BE4C-4C7DA2D6090A}" destId="{733729D2-FCDE-4D22-B717-9095C3F8500A}" srcOrd="3" destOrd="0" parTransId="{5E37FEB3-77A8-4984-8261-1A85031ACAF1}" sibTransId="{A392AEEB-FA09-415E-937F-0A58985AA7A9}"/>
    <dgm:cxn modelId="{FF8D8FA1-8A1F-4DF5-BA82-AE096F9E04A5}" srcId="{B3B363BF-6191-4AD3-A7B3-31EDA8455708}" destId="{123171E8-E449-43B9-BE4C-4C7DA2D6090A}" srcOrd="0" destOrd="0" parTransId="{738C0249-CAB7-4138-8E35-D549FCDBF200}" sibTransId="{58E2A2F8-E6E6-4495-AC5F-E9C4F025311A}"/>
    <dgm:cxn modelId="{D8D2E2E2-69C9-4DBD-8345-3C53291B14EC}" type="presOf" srcId="{9973721E-C46D-43EB-A516-D1D3D3F1F6BC}" destId="{9AA928B1-F3B4-441D-AC8D-05E6E7828C9B}" srcOrd="0" destOrd="2" presId="urn:microsoft.com/office/officeart/2005/8/layout/chevron2"/>
    <dgm:cxn modelId="{68556EF8-A0C4-4567-8646-8670C48E4012}" srcId="{123171E8-E449-43B9-BE4C-4C7DA2D6090A}" destId="{C0CC0B33-D48E-4557-BA11-4DDEAB2C3AAC}" srcOrd="2" destOrd="0" parTransId="{F36A6995-0CDF-4E06-8566-231C940507D7}" sibTransId="{6A553552-EAA1-4CB0-845E-94D54163C94B}"/>
    <dgm:cxn modelId="{C9666DE4-7855-460F-B5B7-6F07927AEF38}" srcId="{B3B363BF-6191-4AD3-A7B3-31EDA8455708}" destId="{06DB8F52-D3B1-492D-AEA9-85E1BDE8249F}" srcOrd="2" destOrd="0" parTransId="{23440E14-7FB3-4D72-ACBC-23FADDF819C3}" sibTransId="{5BCC91BB-C804-437E-B11C-C8E6E6FBD014}"/>
    <dgm:cxn modelId="{26D2533D-975B-474D-9DB2-D40E59B15429}" type="presOf" srcId="{AEC0B0C2-0540-489B-96FB-C75E9774E537}" destId="{9AA928B1-F3B4-441D-AC8D-05E6E7828C9B}" srcOrd="0" destOrd="0" presId="urn:microsoft.com/office/officeart/2005/8/layout/chevron2"/>
    <dgm:cxn modelId="{E54503AE-3CB3-44DF-B351-F599D9B61C75}" type="presOf" srcId="{B8AD99EA-CB7B-4390-A9F7-351D47653284}" destId="{5D032982-002C-4EB3-8AE3-B37CDA05A4C9}" srcOrd="0" destOrd="1" presId="urn:microsoft.com/office/officeart/2005/8/layout/chevron2"/>
    <dgm:cxn modelId="{754B3549-D1D7-41C7-B8A8-3E11B1C517F8}" type="presOf" srcId="{58C10BF8-C585-433D-81BD-699F5C035850}" destId="{9AA928B1-F3B4-441D-AC8D-05E6E7828C9B}" srcOrd="0" destOrd="3" presId="urn:microsoft.com/office/officeart/2005/8/layout/chevron2"/>
    <dgm:cxn modelId="{6769D0A8-9563-4232-BA5F-8C4DE337BED1}" srcId="{06DB8F52-D3B1-492D-AEA9-85E1BDE8249F}" destId="{A176B878-B760-4954-A382-EE8F00CCA784}" srcOrd="1" destOrd="0" parTransId="{3DF79329-1FC4-4223-A605-9AAFACDAD9A3}" sibTransId="{1985177B-6CEB-46D1-907E-F576ADFAF1FF}"/>
    <dgm:cxn modelId="{80722491-B468-4ECF-88AF-63325FE02A38}" srcId="{C69904F9-B14F-41B2-806C-A13CCFA37BC1}" destId="{B8AD99EA-CB7B-4390-A9F7-351D47653284}" srcOrd="1" destOrd="0" parTransId="{670142C8-19C1-4EBD-B111-A883CE70825F}" sibTransId="{B8EDF8B0-9D02-41CD-AD0A-441F18718C2F}"/>
    <dgm:cxn modelId="{6439C75A-F34C-4A55-A5F5-00D10D90B0B2}" type="presOf" srcId="{733729D2-FCDE-4D22-B717-9095C3F8500A}" destId="{33DF0D66-E96B-4FDB-9B6A-78B89254DDB9}" srcOrd="0" destOrd="3" presId="urn:microsoft.com/office/officeart/2005/8/layout/chevron2"/>
    <dgm:cxn modelId="{84E227F5-65B5-43FE-A502-37624ADC9A1D}" type="presOf" srcId="{C0CC0B33-D48E-4557-BA11-4DDEAB2C3AAC}" destId="{33DF0D66-E96B-4FDB-9B6A-78B89254DDB9}" srcOrd="0" destOrd="2" presId="urn:microsoft.com/office/officeart/2005/8/layout/chevron2"/>
    <dgm:cxn modelId="{CD53D937-0A2F-4EEA-BAA0-0D5CD3513E14}" type="presOf" srcId="{1313A8A5-2CA1-4C0B-97DC-ACD3255E6CA3}" destId="{5D032982-002C-4EB3-8AE3-B37CDA05A4C9}" srcOrd="0" destOrd="0" presId="urn:microsoft.com/office/officeart/2005/8/layout/chevron2"/>
    <dgm:cxn modelId="{4002F1A5-0440-41F8-88B7-77FA3B4072E8}" type="presOf" srcId="{F5B815D2-F804-4938-B34D-86776C9F9294}" destId="{5D032982-002C-4EB3-8AE3-B37CDA05A4C9}" srcOrd="0" destOrd="2" presId="urn:microsoft.com/office/officeart/2005/8/layout/chevron2"/>
    <dgm:cxn modelId="{569DC07B-DE1D-4EC6-A3F8-5B736F9D216B}" srcId="{06DB8F52-D3B1-492D-AEA9-85E1BDE8249F}" destId="{58C10BF8-C585-433D-81BD-699F5C035850}" srcOrd="3" destOrd="0" parTransId="{62CDBD61-1A13-447D-A4A8-C87079593CE8}" sibTransId="{A62B43DD-59EE-4785-9886-EDEB42D44BF6}"/>
    <dgm:cxn modelId="{6E19A92C-D72D-420D-8BC1-699F215D6734}" srcId="{06DB8F52-D3B1-492D-AEA9-85E1BDE8249F}" destId="{AEC0B0C2-0540-489B-96FB-C75E9774E537}" srcOrd="0" destOrd="0" parTransId="{28186415-223C-4FDF-8ECD-3997B4FB6D65}" sibTransId="{7C49ADC1-0AD0-4976-923B-6D7AEB7398C4}"/>
    <dgm:cxn modelId="{0DBE6C0F-6E7F-4DA7-BEAC-DDA6DFF6DEF8}" type="presParOf" srcId="{982F8F5D-BCD9-4944-AEBE-36DBBEAB823D}" destId="{26628DF9-74B0-4254-A0D4-A5F5AF9D3173}" srcOrd="0" destOrd="0" presId="urn:microsoft.com/office/officeart/2005/8/layout/chevron2"/>
    <dgm:cxn modelId="{AF2AD2AB-F820-4703-938B-B2171E7CBFD7}" type="presParOf" srcId="{26628DF9-74B0-4254-A0D4-A5F5AF9D3173}" destId="{61D2B5E0-4B26-4250-BF33-73906F252051}" srcOrd="0" destOrd="0" presId="urn:microsoft.com/office/officeart/2005/8/layout/chevron2"/>
    <dgm:cxn modelId="{9B4ADFC8-C696-47BA-9360-2C38A0E90FD2}" type="presParOf" srcId="{26628DF9-74B0-4254-A0D4-A5F5AF9D3173}" destId="{33DF0D66-E96B-4FDB-9B6A-78B89254DDB9}" srcOrd="1" destOrd="0" presId="urn:microsoft.com/office/officeart/2005/8/layout/chevron2"/>
    <dgm:cxn modelId="{1FC9E36B-6DAD-4CEC-BA5A-4B46E7FD57A8}" type="presParOf" srcId="{982F8F5D-BCD9-4944-AEBE-36DBBEAB823D}" destId="{BE066A11-48B4-4260-8D93-F1ECB82EBF1D}" srcOrd="1" destOrd="0" presId="urn:microsoft.com/office/officeart/2005/8/layout/chevron2"/>
    <dgm:cxn modelId="{DEC055DD-6435-448C-8029-87C9D33550D0}" type="presParOf" srcId="{982F8F5D-BCD9-4944-AEBE-36DBBEAB823D}" destId="{21A9C5A5-4244-4749-A460-7B87F643F11A}" srcOrd="2" destOrd="0" presId="urn:microsoft.com/office/officeart/2005/8/layout/chevron2"/>
    <dgm:cxn modelId="{EB8D8543-7887-443B-B938-0AD0487A712D}" type="presParOf" srcId="{21A9C5A5-4244-4749-A460-7B87F643F11A}" destId="{D0050C48-5C24-4E81-BB41-F6D948E762B6}" srcOrd="0" destOrd="0" presId="urn:microsoft.com/office/officeart/2005/8/layout/chevron2"/>
    <dgm:cxn modelId="{C58FBB23-A9D8-4501-B864-0A8B62AD5068}" type="presParOf" srcId="{21A9C5A5-4244-4749-A460-7B87F643F11A}" destId="{5D032982-002C-4EB3-8AE3-B37CDA05A4C9}" srcOrd="1" destOrd="0" presId="urn:microsoft.com/office/officeart/2005/8/layout/chevron2"/>
    <dgm:cxn modelId="{D3E91246-5DB6-4F75-9EF0-E9449687DFA8}" type="presParOf" srcId="{982F8F5D-BCD9-4944-AEBE-36DBBEAB823D}" destId="{7D2ECE19-073C-42B6-858F-D63E1B0EC551}" srcOrd="3" destOrd="0" presId="urn:microsoft.com/office/officeart/2005/8/layout/chevron2"/>
    <dgm:cxn modelId="{039831AF-85EF-41E9-BEBB-8E21D9AEE89B}" type="presParOf" srcId="{982F8F5D-BCD9-4944-AEBE-36DBBEAB823D}" destId="{C96816FA-4641-4E5B-9A00-521D50BB098E}" srcOrd="4" destOrd="0" presId="urn:microsoft.com/office/officeart/2005/8/layout/chevron2"/>
    <dgm:cxn modelId="{A8E0906B-364D-4926-A9E2-EFA452DF6C49}" type="presParOf" srcId="{C96816FA-4641-4E5B-9A00-521D50BB098E}" destId="{85BB5A4F-F6B4-4109-97B8-C43DE8CDA196}" srcOrd="0" destOrd="0" presId="urn:microsoft.com/office/officeart/2005/8/layout/chevron2"/>
    <dgm:cxn modelId="{753395D4-4C11-4C20-97DF-5453EEDBA7D6}" type="presParOf" srcId="{C96816FA-4641-4E5B-9A00-521D50BB098E}" destId="{9AA928B1-F3B4-441D-AC8D-05E6E7828C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0D8863-0C38-432D-8595-6EF0ABC4DD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422877-8D90-4937-98A4-5C190220A671}">
      <dgm:prSet phldrT="[文本]"/>
      <dgm:spPr/>
      <dgm:t>
        <a:bodyPr/>
        <a:lstStyle/>
        <a:p>
          <a:r>
            <a:rPr lang="zh-CN" altLang="en-US" dirty="0" smtClean="0"/>
            <a:t>技术专家</a:t>
          </a:r>
          <a:endParaRPr lang="zh-CN" altLang="en-US" dirty="0"/>
        </a:p>
      </dgm:t>
    </dgm:pt>
    <dgm:pt modelId="{5BFA72F7-7BBB-4C8C-88F5-6D8C4202ACDD}" type="parTrans" cxnId="{58F24CF6-F892-40B1-BC07-E68FC6EDDFF1}">
      <dgm:prSet/>
      <dgm:spPr/>
      <dgm:t>
        <a:bodyPr/>
        <a:lstStyle/>
        <a:p>
          <a:endParaRPr lang="zh-CN" altLang="en-US"/>
        </a:p>
      </dgm:t>
    </dgm:pt>
    <dgm:pt modelId="{11FEB960-42A3-4704-962F-82454F2D194A}" type="sibTrans" cxnId="{58F24CF6-F892-40B1-BC07-E68FC6EDDFF1}">
      <dgm:prSet/>
      <dgm:spPr/>
      <dgm:t>
        <a:bodyPr/>
        <a:lstStyle/>
        <a:p>
          <a:endParaRPr lang="zh-CN" altLang="en-US"/>
        </a:p>
      </dgm:t>
    </dgm:pt>
    <dgm:pt modelId="{029269C2-F4BE-4C3C-86CB-719B8FF10B17}">
      <dgm:prSet phldrT="[文本]"/>
      <dgm:spPr/>
      <dgm:t>
        <a:bodyPr/>
        <a:lstStyle/>
        <a:p>
          <a:r>
            <a:rPr lang="zh-CN" altLang="en-US" dirty="0" smtClean="0"/>
            <a:t>对相关技术进行预先研究：完善基线中的“难度”部分</a:t>
          </a:r>
          <a:endParaRPr lang="zh-CN" altLang="en-US" dirty="0"/>
        </a:p>
      </dgm:t>
    </dgm:pt>
    <dgm:pt modelId="{FD213BD4-EFF7-4D53-A55E-6F2281090794}" type="parTrans" cxnId="{AE834E03-F37C-4899-8DAD-9097CA782A63}">
      <dgm:prSet/>
      <dgm:spPr/>
      <dgm:t>
        <a:bodyPr/>
        <a:lstStyle/>
        <a:p>
          <a:endParaRPr lang="zh-CN" altLang="en-US"/>
        </a:p>
      </dgm:t>
    </dgm:pt>
    <dgm:pt modelId="{87A79B81-497B-4ECF-BF71-D36E4303964A}" type="sibTrans" cxnId="{AE834E03-F37C-4899-8DAD-9097CA782A63}">
      <dgm:prSet/>
      <dgm:spPr/>
      <dgm:t>
        <a:bodyPr/>
        <a:lstStyle/>
        <a:p>
          <a:endParaRPr lang="zh-CN" altLang="en-US"/>
        </a:p>
      </dgm:t>
    </dgm:pt>
    <dgm:pt modelId="{EAC87EF1-9DBD-4C8A-B8FD-FC22BE17699C}">
      <dgm:prSet phldrT="[文本]"/>
      <dgm:spPr/>
      <dgm:t>
        <a:bodyPr/>
        <a:lstStyle/>
        <a:p>
          <a:r>
            <a:rPr lang="zh-CN" altLang="en-US" dirty="0" smtClean="0"/>
            <a:t>帮助项目经理评估风险：完善基线中的“风险”部分</a:t>
          </a:r>
          <a:endParaRPr lang="zh-CN" altLang="en-US" dirty="0"/>
        </a:p>
      </dgm:t>
    </dgm:pt>
    <dgm:pt modelId="{B81619EE-7D2C-4B18-80F3-36F8502B88C2}" type="parTrans" cxnId="{9EEE1445-DD06-4870-AEDF-0E10AAF7D120}">
      <dgm:prSet/>
      <dgm:spPr/>
      <dgm:t>
        <a:bodyPr/>
        <a:lstStyle/>
        <a:p>
          <a:endParaRPr lang="zh-CN" altLang="en-US"/>
        </a:p>
      </dgm:t>
    </dgm:pt>
    <dgm:pt modelId="{E45856E5-15F8-490B-AD3A-00C0C564E324}" type="sibTrans" cxnId="{9EEE1445-DD06-4870-AEDF-0E10AAF7D120}">
      <dgm:prSet/>
      <dgm:spPr/>
      <dgm:t>
        <a:bodyPr/>
        <a:lstStyle/>
        <a:p>
          <a:endParaRPr lang="zh-CN" altLang="en-US"/>
        </a:p>
      </dgm:t>
    </dgm:pt>
    <dgm:pt modelId="{898355AF-1AD6-4BB9-9A9F-2B0E5F8FF4A0}">
      <dgm:prSet phldrT="[文本]"/>
      <dgm:spPr/>
      <dgm:t>
        <a:bodyPr/>
        <a:lstStyle/>
        <a:p>
          <a:r>
            <a:rPr lang="zh-CN" altLang="en-US" dirty="0" smtClean="0"/>
            <a:t>程序员</a:t>
          </a:r>
          <a:endParaRPr lang="zh-CN" altLang="en-US" dirty="0"/>
        </a:p>
      </dgm:t>
    </dgm:pt>
    <dgm:pt modelId="{CD6464AF-9FC0-49D6-A811-F22E26B90237}" type="parTrans" cxnId="{451FBF41-E7EB-47FE-A12D-E3A373C74FF5}">
      <dgm:prSet/>
      <dgm:spPr/>
      <dgm:t>
        <a:bodyPr/>
        <a:lstStyle/>
        <a:p>
          <a:endParaRPr lang="zh-CN" altLang="en-US"/>
        </a:p>
      </dgm:t>
    </dgm:pt>
    <dgm:pt modelId="{A51C0B98-FF47-4EFA-8262-E57C3F612EC5}" type="sibTrans" cxnId="{451FBF41-E7EB-47FE-A12D-E3A373C74FF5}">
      <dgm:prSet/>
      <dgm:spPr/>
      <dgm:t>
        <a:bodyPr/>
        <a:lstStyle/>
        <a:p>
          <a:endParaRPr lang="zh-CN" altLang="en-US"/>
        </a:p>
      </dgm:t>
    </dgm:pt>
    <dgm:pt modelId="{3FE47BA0-3AB1-4937-BE14-521FA20DF5E0}">
      <dgm:prSet phldrT="[文本]"/>
      <dgm:spPr/>
      <dgm:t>
        <a:bodyPr/>
        <a:lstStyle/>
        <a:p>
          <a:r>
            <a:rPr lang="zh-CN" altLang="en-US" dirty="0" smtClean="0"/>
            <a:t>分析师</a:t>
          </a:r>
          <a:endParaRPr lang="zh-CN" altLang="en-US" dirty="0"/>
        </a:p>
      </dgm:t>
    </dgm:pt>
    <dgm:pt modelId="{1FFB37E4-D080-4ADF-B00F-B427B2F04E99}" type="parTrans" cxnId="{DAE4E8BE-D849-464F-AD02-49724AAC0873}">
      <dgm:prSet/>
      <dgm:spPr/>
      <dgm:t>
        <a:bodyPr/>
        <a:lstStyle/>
        <a:p>
          <a:endParaRPr lang="zh-CN" altLang="en-US"/>
        </a:p>
      </dgm:t>
    </dgm:pt>
    <dgm:pt modelId="{C0D46B82-C89B-447F-816A-F036401A9B96}" type="sibTrans" cxnId="{DAE4E8BE-D849-464F-AD02-49724AAC0873}">
      <dgm:prSet/>
      <dgm:spPr/>
      <dgm:t>
        <a:bodyPr/>
        <a:lstStyle/>
        <a:p>
          <a:endParaRPr lang="zh-CN" altLang="en-US"/>
        </a:p>
      </dgm:t>
    </dgm:pt>
    <dgm:pt modelId="{211AE8E0-85AA-449D-BFC3-2D0B6F501E4E}">
      <dgm:prSet phldrT="[文本]"/>
      <dgm:spPr/>
      <dgm:t>
        <a:bodyPr/>
        <a:lstStyle/>
        <a:p>
          <a:r>
            <a:rPr lang="zh-CN" altLang="en-US" dirty="0" smtClean="0"/>
            <a:t>建立分析模型：活动图、状态图、（分析）类图</a:t>
          </a:r>
          <a:endParaRPr lang="zh-CN" altLang="en-US" dirty="0"/>
        </a:p>
      </dgm:t>
    </dgm:pt>
    <dgm:pt modelId="{92A61AAE-E5C4-473B-9081-FE1EF9AFC5BF}" type="parTrans" cxnId="{610BD728-7733-4FA7-AC27-B00C67C51210}">
      <dgm:prSet/>
      <dgm:spPr/>
      <dgm:t>
        <a:bodyPr/>
        <a:lstStyle/>
        <a:p>
          <a:endParaRPr lang="zh-CN" altLang="en-US"/>
        </a:p>
      </dgm:t>
    </dgm:pt>
    <dgm:pt modelId="{11D5B2ED-ED72-4784-9AA4-B97DD50B84DD}" type="sibTrans" cxnId="{610BD728-7733-4FA7-AC27-B00C67C51210}">
      <dgm:prSet/>
      <dgm:spPr/>
      <dgm:t>
        <a:bodyPr/>
        <a:lstStyle/>
        <a:p>
          <a:endParaRPr lang="zh-CN" altLang="en-US"/>
        </a:p>
      </dgm:t>
    </dgm:pt>
    <dgm:pt modelId="{8EBAFE5F-CD8C-402A-A192-8FA28501E367}">
      <dgm:prSet phldrT="[文本]"/>
      <dgm:spPr/>
      <dgm:t>
        <a:bodyPr/>
        <a:lstStyle/>
        <a:p>
          <a:r>
            <a:rPr lang="zh-CN" altLang="en-US" dirty="0" smtClean="0"/>
            <a:t>识别、设计核心算法等模块</a:t>
          </a:r>
          <a:endParaRPr lang="zh-CN" altLang="en-US" dirty="0"/>
        </a:p>
      </dgm:t>
    </dgm:pt>
    <dgm:pt modelId="{B11C18C8-C411-4FAE-B869-9242029923B9}" type="parTrans" cxnId="{36F2E3F0-08BC-47C5-A485-2216C781B76F}">
      <dgm:prSet/>
      <dgm:spPr/>
      <dgm:t>
        <a:bodyPr/>
        <a:lstStyle/>
        <a:p>
          <a:endParaRPr lang="zh-CN" altLang="en-US"/>
        </a:p>
      </dgm:t>
    </dgm:pt>
    <dgm:pt modelId="{8D6164F5-BA8D-48D9-A5B0-1D697A62388B}" type="sibTrans" cxnId="{36F2E3F0-08BC-47C5-A485-2216C781B76F}">
      <dgm:prSet/>
      <dgm:spPr/>
      <dgm:t>
        <a:bodyPr/>
        <a:lstStyle/>
        <a:p>
          <a:endParaRPr lang="zh-CN" altLang="en-US"/>
        </a:p>
      </dgm:t>
    </dgm:pt>
    <dgm:pt modelId="{18D9CE8F-5D72-4DA1-AB74-E4AAB62E1581}">
      <dgm:prSet phldrT="[文本]"/>
      <dgm:spPr/>
      <dgm:t>
        <a:bodyPr/>
        <a:lstStyle/>
        <a:p>
          <a:r>
            <a:rPr lang="zh-CN" altLang="en-US" dirty="0" smtClean="0"/>
            <a:t>编程实现：数据库设计、编码、单元测试、行进中代码复查</a:t>
          </a:r>
          <a:endParaRPr lang="zh-CN" altLang="en-US" dirty="0"/>
        </a:p>
      </dgm:t>
    </dgm:pt>
    <dgm:pt modelId="{1B062031-8471-483C-9C0B-8A1D4FB074D9}" type="parTrans" cxnId="{150DE96E-C20D-43A2-A4F1-65E339DFFD15}">
      <dgm:prSet/>
      <dgm:spPr/>
      <dgm:t>
        <a:bodyPr/>
        <a:lstStyle/>
        <a:p>
          <a:endParaRPr lang="zh-CN" altLang="en-US"/>
        </a:p>
      </dgm:t>
    </dgm:pt>
    <dgm:pt modelId="{972372D9-7977-485D-A849-2557B44337DE}" type="sibTrans" cxnId="{150DE96E-C20D-43A2-A4F1-65E339DFFD15}">
      <dgm:prSet/>
      <dgm:spPr/>
      <dgm:t>
        <a:bodyPr/>
        <a:lstStyle/>
        <a:p>
          <a:endParaRPr lang="zh-CN" altLang="en-US"/>
        </a:p>
      </dgm:t>
    </dgm:pt>
    <dgm:pt modelId="{204C4A16-F787-4DC7-A9E6-16D342E8A7BD}">
      <dgm:prSet phldrT="[文本]"/>
      <dgm:spPr/>
      <dgm:t>
        <a:bodyPr/>
        <a:lstStyle/>
        <a:p>
          <a:r>
            <a:rPr lang="zh-CN" altLang="en-US" dirty="0" smtClean="0"/>
            <a:t>详细设计：对分析师的成果进一步细化，补充辅助类</a:t>
          </a:r>
          <a:endParaRPr lang="zh-CN" altLang="en-US" dirty="0"/>
        </a:p>
      </dgm:t>
    </dgm:pt>
    <dgm:pt modelId="{E8751E63-6D7E-431D-B93E-295CD668EE74}" type="parTrans" cxnId="{D0FE802A-44A7-472D-B824-EFC269DD6BD4}">
      <dgm:prSet/>
      <dgm:spPr/>
      <dgm:t>
        <a:bodyPr/>
        <a:lstStyle/>
        <a:p>
          <a:endParaRPr lang="zh-CN" altLang="en-US"/>
        </a:p>
      </dgm:t>
    </dgm:pt>
    <dgm:pt modelId="{2EFADCC4-7062-475A-BD68-B35EC1C4F9CA}" type="sibTrans" cxnId="{D0FE802A-44A7-472D-B824-EFC269DD6BD4}">
      <dgm:prSet/>
      <dgm:spPr/>
      <dgm:t>
        <a:bodyPr/>
        <a:lstStyle/>
        <a:p>
          <a:endParaRPr lang="zh-CN" altLang="en-US"/>
        </a:p>
      </dgm:t>
    </dgm:pt>
    <dgm:pt modelId="{0AE40ADA-E727-4FE7-AD01-39607A7E815E}">
      <dgm:prSet phldrT="[文本]"/>
      <dgm:spPr/>
      <dgm:t>
        <a:bodyPr/>
        <a:lstStyle/>
        <a:p>
          <a:r>
            <a:rPr lang="zh-CN" altLang="en-US" dirty="0" smtClean="0"/>
            <a:t>技术评估：对具体实现时用到的技术进行选型和试验</a:t>
          </a:r>
          <a:endParaRPr lang="zh-CN" altLang="en-US" dirty="0"/>
        </a:p>
      </dgm:t>
    </dgm:pt>
    <dgm:pt modelId="{9711B961-1B85-4D77-B052-4D6017CE4F06}" type="parTrans" cxnId="{F9F07FB9-F136-4385-B757-E8339C310819}">
      <dgm:prSet/>
      <dgm:spPr/>
      <dgm:t>
        <a:bodyPr/>
        <a:lstStyle/>
        <a:p>
          <a:endParaRPr lang="zh-CN" altLang="en-US"/>
        </a:p>
      </dgm:t>
    </dgm:pt>
    <dgm:pt modelId="{C530E59A-FD1D-41F7-8623-B59A13339E30}" type="sibTrans" cxnId="{F9F07FB9-F136-4385-B757-E8339C310819}">
      <dgm:prSet/>
      <dgm:spPr/>
      <dgm:t>
        <a:bodyPr/>
        <a:lstStyle/>
        <a:p>
          <a:endParaRPr lang="zh-CN" altLang="en-US"/>
        </a:p>
      </dgm:t>
    </dgm:pt>
    <dgm:pt modelId="{5DC569B5-957C-4013-9855-810AEC8F6B0B}">
      <dgm:prSet phldrT="[文本]"/>
      <dgm:spPr/>
      <dgm:t>
        <a:bodyPr/>
        <a:lstStyle/>
        <a:p>
          <a:r>
            <a:rPr lang="zh-CN" altLang="en-US" dirty="0" smtClean="0"/>
            <a:t>和产品经理共同建立需求模型：用例图</a:t>
          </a:r>
          <a:endParaRPr lang="zh-CN" altLang="en-US" dirty="0"/>
        </a:p>
      </dgm:t>
    </dgm:pt>
    <dgm:pt modelId="{F0C5F213-39DE-460A-8001-7C824D090E38}" type="parTrans" cxnId="{DAF5810D-3550-43F6-AE9C-7E21EF205864}">
      <dgm:prSet/>
      <dgm:spPr/>
      <dgm:t>
        <a:bodyPr/>
        <a:lstStyle/>
        <a:p>
          <a:endParaRPr lang="zh-CN" altLang="en-US"/>
        </a:p>
      </dgm:t>
    </dgm:pt>
    <dgm:pt modelId="{7EB18B52-2980-47E3-81DC-35924D3E67B3}" type="sibTrans" cxnId="{DAF5810D-3550-43F6-AE9C-7E21EF205864}">
      <dgm:prSet/>
      <dgm:spPr/>
      <dgm:t>
        <a:bodyPr/>
        <a:lstStyle/>
        <a:p>
          <a:endParaRPr lang="zh-CN" altLang="en-US"/>
        </a:p>
      </dgm:t>
    </dgm:pt>
    <dgm:pt modelId="{3592A3C5-1E00-4714-AA06-E7F6AF576826}">
      <dgm:prSet phldrT="[文本]"/>
      <dgm:spPr/>
      <dgm:t>
        <a:bodyPr/>
        <a:lstStyle/>
        <a:p>
          <a:r>
            <a:rPr lang="zh-CN" altLang="en-US" dirty="0" smtClean="0"/>
            <a:t>建立设计模型：序列图、合作图、（实现）类图</a:t>
          </a:r>
          <a:endParaRPr lang="zh-CN" altLang="en-US" dirty="0"/>
        </a:p>
      </dgm:t>
    </dgm:pt>
    <dgm:pt modelId="{054D97C4-D4B6-4140-9057-40DEDD00609A}" type="parTrans" cxnId="{208D4546-27D1-4F68-8C34-A12E43E16CD3}">
      <dgm:prSet/>
      <dgm:spPr/>
      <dgm:t>
        <a:bodyPr/>
        <a:lstStyle/>
        <a:p>
          <a:endParaRPr lang="zh-CN" altLang="en-US"/>
        </a:p>
      </dgm:t>
    </dgm:pt>
    <dgm:pt modelId="{81FA8BF7-7DFA-49FF-9CFD-2497BCEEB251}" type="sibTrans" cxnId="{208D4546-27D1-4F68-8C34-A12E43E16CD3}">
      <dgm:prSet/>
      <dgm:spPr/>
      <dgm:t>
        <a:bodyPr/>
        <a:lstStyle/>
        <a:p>
          <a:endParaRPr lang="zh-CN" altLang="en-US"/>
        </a:p>
      </dgm:t>
    </dgm:pt>
    <dgm:pt modelId="{7AD1605A-6F2D-423C-BFF7-EA6EAEB42BF5}" type="pres">
      <dgm:prSet presAssocID="{B50D8863-0C38-432D-8595-6EF0ABC4DD5A}" presName="linearFlow" presStyleCnt="0">
        <dgm:presLayoutVars>
          <dgm:dir/>
          <dgm:animLvl val="lvl"/>
          <dgm:resizeHandles val="exact"/>
        </dgm:presLayoutVars>
      </dgm:prSet>
      <dgm:spPr/>
    </dgm:pt>
    <dgm:pt modelId="{0EE0E350-89DD-4B1A-9076-A5059F0AF05A}" type="pres">
      <dgm:prSet presAssocID="{3FE47BA0-3AB1-4937-BE14-521FA20DF5E0}" presName="composite" presStyleCnt="0"/>
      <dgm:spPr/>
    </dgm:pt>
    <dgm:pt modelId="{6FBCA8E5-9D6B-43F9-96A8-CEC0E454DCB5}" type="pres">
      <dgm:prSet presAssocID="{3FE47BA0-3AB1-4937-BE14-521FA20DF5E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132B7B-F058-4548-9393-0C13B65EDF74}" type="pres">
      <dgm:prSet presAssocID="{3FE47BA0-3AB1-4937-BE14-521FA20DF5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209CD-C08B-40E3-9BEB-DA00DB2DE3E1}" type="pres">
      <dgm:prSet presAssocID="{C0D46B82-C89B-447F-816A-F036401A9B96}" presName="sp" presStyleCnt="0"/>
      <dgm:spPr/>
    </dgm:pt>
    <dgm:pt modelId="{D3DC6614-4A93-4A4F-B56D-0EB70B7237F1}" type="pres">
      <dgm:prSet presAssocID="{F5422877-8D90-4937-98A4-5C190220A671}" presName="composite" presStyleCnt="0"/>
      <dgm:spPr/>
    </dgm:pt>
    <dgm:pt modelId="{5554D880-0E80-4D46-A356-167F903C71D6}" type="pres">
      <dgm:prSet presAssocID="{F5422877-8D90-4937-98A4-5C190220A67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33BC28-ADD8-4131-9D72-151497F48CFC}" type="pres">
      <dgm:prSet presAssocID="{F5422877-8D90-4937-98A4-5C190220A67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9CC3A2-D383-4DFC-8BD7-93A3849F6366}" type="pres">
      <dgm:prSet presAssocID="{11FEB960-42A3-4704-962F-82454F2D194A}" presName="sp" presStyleCnt="0"/>
      <dgm:spPr/>
    </dgm:pt>
    <dgm:pt modelId="{590069F4-4EAD-41F1-8D8A-871876EE5EF2}" type="pres">
      <dgm:prSet presAssocID="{898355AF-1AD6-4BB9-9A9F-2B0E5F8FF4A0}" presName="composite" presStyleCnt="0"/>
      <dgm:spPr/>
    </dgm:pt>
    <dgm:pt modelId="{57C7C1F7-3E5A-4A96-9FE3-D7F592627095}" type="pres">
      <dgm:prSet presAssocID="{898355AF-1AD6-4BB9-9A9F-2B0E5F8FF4A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C0FA0-E94B-4061-AA05-7361F40B30C2}" type="pres">
      <dgm:prSet presAssocID="{898355AF-1AD6-4BB9-9A9F-2B0E5F8FF4A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56CC7C-574E-4EB4-9B26-DFB061563B0A}" type="presOf" srcId="{029269C2-F4BE-4C3C-86CB-719B8FF10B17}" destId="{1D33BC28-ADD8-4131-9D72-151497F48CFC}" srcOrd="0" destOrd="0" presId="urn:microsoft.com/office/officeart/2005/8/layout/chevron2"/>
    <dgm:cxn modelId="{36F2E3F0-08BC-47C5-A485-2216C781B76F}" srcId="{F5422877-8D90-4937-98A4-5C190220A671}" destId="{8EBAFE5F-CD8C-402A-A192-8FA28501E367}" srcOrd="2" destOrd="0" parTransId="{B11C18C8-C411-4FAE-B869-9242029923B9}" sibTransId="{8D6164F5-BA8D-48D9-A5B0-1D697A62388B}"/>
    <dgm:cxn modelId="{451FBF41-E7EB-47FE-A12D-E3A373C74FF5}" srcId="{B50D8863-0C38-432D-8595-6EF0ABC4DD5A}" destId="{898355AF-1AD6-4BB9-9A9F-2B0E5F8FF4A0}" srcOrd="2" destOrd="0" parTransId="{CD6464AF-9FC0-49D6-A811-F22E26B90237}" sibTransId="{A51C0B98-FF47-4EFA-8262-E57C3F612EC5}"/>
    <dgm:cxn modelId="{962B404D-0452-42E4-84D4-C5EB24F3E246}" type="presOf" srcId="{B50D8863-0C38-432D-8595-6EF0ABC4DD5A}" destId="{7AD1605A-6F2D-423C-BFF7-EA6EAEB42BF5}" srcOrd="0" destOrd="0" presId="urn:microsoft.com/office/officeart/2005/8/layout/chevron2"/>
    <dgm:cxn modelId="{DAE4E8BE-D849-464F-AD02-49724AAC0873}" srcId="{B50D8863-0C38-432D-8595-6EF0ABC4DD5A}" destId="{3FE47BA0-3AB1-4937-BE14-521FA20DF5E0}" srcOrd="0" destOrd="0" parTransId="{1FFB37E4-D080-4ADF-B00F-B427B2F04E99}" sibTransId="{C0D46B82-C89B-447F-816A-F036401A9B96}"/>
    <dgm:cxn modelId="{05295450-76AF-457C-A2DF-78FDAE913775}" type="presOf" srcId="{898355AF-1AD6-4BB9-9A9F-2B0E5F8FF4A0}" destId="{57C7C1F7-3E5A-4A96-9FE3-D7F592627095}" srcOrd="0" destOrd="0" presId="urn:microsoft.com/office/officeart/2005/8/layout/chevron2"/>
    <dgm:cxn modelId="{58F24CF6-F892-40B1-BC07-E68FC6EDDFF1}" srcId="{B50D8863-0C38-432D-8595-6EF0ABC4DD5A}" destId="{F5422877-8D90-4937-98A4-5C190220A671}" srcOrd="1" destOrd="0" parTransId="{5BFA72F7-7BBB-4C8C-88F5-6D8C4202ACDD}" sibTransId="{11FEB960-42A3-4704-962F-82454F2D194A}"/>
    <dgm:cxn modelId="{773C98A6-2DF3-4F9D-8F64-08C0051272BD}" type="presOf" srcId="{3592A3C5-1E00-4714-AA06-E7F6AF576826}" destId="{0E132B7B-F058-4548-9393-0C13B65EDF74}" srcOrd="0" destOrd="2" presId="urn:microsoft.com/office/officeart/2005/8/layout/chevron2"/>
    <dgm:cxn modelId="{DAF5810D-3550-43F6-AE9C-7E21EF205864}" srcId="{3FE47BA0-3AB1-4937-BE14-521FA20DF5E0}" destId="{5DC569B5-957C-4013-9855-810AEC8F6B0B}" srcOrd="0" destOrd="0" parTransId="{F0C5F213-39DE-460A-8001-7C824D090E38}" sibTransId="{7EB18B52-2980-47E3-81DC-35924D3E67B3}"/>
    <dgm:cxn modelId="{D0FE802A-44A7-472D-B824-EFC269DD6BD4}" srcId="{898355AF-1AD6-4BB9-9A9F-2B0E5F8FF4A0}" destId="{204C4A16-F787-4DC7-A9E6-16D342E8A7BD}" srcOrd="0" destOrd="0" parTransId="{E8751E63-6D7E-431D-B93E-295CD668EE74}" sibTransId="{2EFADCC4-7062-475A-BD68-B35EC1C4F9CA}"/>
    <dgm:cxn modelId="{9EEE1445-DD06-4870-AEDF-0E10AAF7D120}" srcId="{F5422877-8D90-4937-98A4-5C190220A671}" destId="{EAC87EF1-9DBD-4C8A-B8FD-FC22BE17699C}" srcOrd="1" destOrd="0" parTransId="{B81619EE-7D2C-4B18-80F3-36F8502B88C2}" sibTransId="{E45856E5-15F8-490B-AD3A-00C0C564E324}"/>
    <dgm:cxn modelId="{CCD949A5-760F-4EFB-9B5B-5FF93FBE63DF}" type="presOf" srcId="{8EBAFE5F-CD8C-402A-A192-8FA28501E367}" destId="{1D33BC28-ADD8-4131-9D72-151497F48CFC}" srcOrd="0" destOrd="2" presId="urn:microsoft.com/office/officeart/2005/8/layout/chevron2"/>
    <dgm:cxn modelId="{5B2B5CA2-F2F2-4416-991F-E67755658E8B}" type="presOf" srcId="{EAC87EF1-9DBD-4C8A-B8FD-FC22BE17699C}" destId="{1D33BC28-ADD8-4131-9D72-151497F48CFC}" srcOrd="0" destOrd="1" presId="urn:microsoft.com/office/officeart/2005/8/layout/chevron2"/>
    <dgm:cxn modelId="{150DE96E-C20D-43A2-A4F1-65E339DFFD15}" srcId="{898355AF-1AD6-4BB9-9A9F-2B0E5F8FF4A0}" destId="{18D9CE8F-5D72-4DA1-AB74-E4AAB62E1581}" srcOrd="2" destOrd="0" parTransId="{1B062031-8471-483C-9C0B-8A1D4FB074D9}" sibTransId="{972372D9-7977-485D-A849-2557B44337DE}"/>
    <dgm:cxn modelId="{12C85DE1-3F1F-449A-A9A8-371F3B256659}" type="presOf" srcId="{211AE8E0-85AA-449D-BFC3-2D0B6F501E4E}" destId="{0E132B7B-F058-4548-9393-0C13B65EDF74}" srcOrd="0" destOrd="1" presId="urn:microsoft.com/office/officeart/2005/8/layout/chevron2"/>
    <dgm:cxn modelId="{64F32777-AA54-43EA-B845-0D3E02A0EE2D}" type="presOf" srcId="{0AE40ADA-E727-4FE7-AD01-39607A7E815E}" destId="{61AC0FA0-E94B-4061-AA05-7361F40B30C2}" srcOrd="0" destOrd="1" presId="urn:microsoft.com/office/officeart/2005/8/layout/chevron2"/>
    <dgm:cxn modelId="{AE834E03-F37C-4899-8DAD-9097CA782A63}" srcId="{F5422877-8D90-4937-98A4-5C190220A671}" destId="{029269C2-F4BE-4C3C-86CB-719B8FF10B17}" srcOrd="0" destOrd="0" parTransId="{FD213BD4-EFF7-4D53-A55E-6F2281090794}" sibTransId="{87A79B81-497B-4ECF-BF71-D36E4303964A}"/>
    <dgm:cxn modelId="{2E344E40-8ABD-47F6-B9B5-5B107E0C22A6}" type="presOf" srcId="{3FE47BA0-3AB1-4937-BE14-521FA20DF5E0}" destId="{6FBCA8E5-9D6B-43F9-96A8-CEC0E454DCB5}" srcOrd="0" destOrd="0" presId="urn:microsoft.com/office/officeart/2005/8/layout/chevron2"/>
    <dgm:cxn modelId="{A69DE42A-9F96-41A8-9D4E-DD56D4905650}" type="presOf" srcId="{18D9CE8F-5D72-4DA1-AB74-E4AAB62E1581}" destId="{61AC0FA0-E94B-4061-AA05-7361F40B30C2}" srcOrd="0" destOrd="2" presId="urn:microsoft.com/office/officeart/2005/8/layout/chevron2"/>
    <dgm:cxn modelId="{F9F07FB9-F136-4385-B757-E8339C310819}" srcId="{898355AF-1AD6-4BB9-9A9F-2B0E5F8FF4A0}" destId="{0AE40ADA-E727-4FE7-AD01-39607A7E815E}" srcOrd="1" destOrd="0" parTransId="{9711B961-1B85-4D77-B052-4D6017CE4F06}" sibTransId="{C530E59A-FD1D-41F7-8623-B59A13339E30}"/>
    <dgm:cxn modelId="{A0ECD38F-9E6D-45B7-815C-F3DC83389348}" type="presOf" srcId="{5DC569B5-957C-4013-9855-810AEC8F6B0B}" destId="{0E132B7B-F058-4548-9393-0C13B65EDF74}" srcOrd="0" destOrd="0" presId="urn:microsoft.com/office/officeart/2005/8/layout/chevron2"/>
    <dgm:cxn modelId="{610BD728-7733-4FA7-AC27-B00C67C51210}" srcId="{3FE47BA0-3AB1-4937-BE14-521FA20DF5E0}" destId="{211AE8E0-85AA-449D-BFC3-2D0B6F501E4E}" srcOrd="1" destOrd="0" parTransId="{92A61AAE-E5C4-473B-9081-FE1EF9AFC5BF}" sibTransId="{11D5B2ED-ED72-4784-9AA4-B97DD50B84DD}"/>
    <dgm:cxn modelId="{8C8C23F0-30A9-4799-A185-3902DC701828}" type="presOf" srcId="{204C4A16-F787-4DC7-A9E6-16D342E8A7BD}" destId="{61AC0FA0-E94B-4061-AA05-7361F40B30C2}" srcOrd="0" destOrd="0" presId="urn:microsoft.com/office/officeart/2005/8/layout/chevron2"/>
    <dgm:cxn modelId="{C2416F62-202F-4E09-9808-3352BDA56DB7}" type="presOf" srcId="{F5422877-8D90-4937-98A4-5C190220A671}" destId="{5554D880-0E80-4D46-A356-167F903C71D6}" srcOrd="0" destOrd="0" presId="urn:microsoft.com/office/officeart/2005/8/layout/chevron2"/>
    <dgm:cxn modelId="{208D4546-27D1-4F68-8C34-A12E43E16CD3}" srcId="{3FE47BA0-3AB1-4937-BE14-521FA20DF5E0}" destId="{3592A3C5-1E00-4714-AA06-E7F6AF576826}" srcOrd="2" destOrd="0" parTransId="{054D97C4-D4B6-4140-9057-40DEDD00609A}" sibTransId="{81FA8BF7-7DFA-49FF-9CFD-2497BCEEB251}"/>
    <dgm:cxn modelId="{8ADF658F-7A98-4964-89C0-C2EED55E6E62}" type="presParOf" srcId="{7AD1605A-6F2D-423C-BFF7-EA6EAEB42BF5}" destId="{0EE0E350-89DD-4B1A-9076-A5059F0AF05A}" srcOrd="0" destOrd="0" presId="urn:microsoft.com/office/officeart/2005/8/layout/chevron2"/>
    <dgm:cxn modelId="{7D731EF6-B599-404F-9D5B-5AA26015EE71}" type="presParOf" srcId="{0EE0E350-89DD-4B1A-9076-A5059F0AF05A}" destId="{6FBCA8E5-9D6B-43F9-96A8-CEC0E454DCB5}" srcOrd="0" destOrd="0" presId="urn:microsoft.com/office/officeart/2005/8/layout/chevron2"/>
    <dgm:cxn modelId="{5DFBD80F-0189-43A0-8089-D998D629A459}" type="presParOf" srcId="{0EE0E350-89DD-4B1A-9076-A5059F0AF05A}" destId="{0E132B7B-F058-4548-9393-0C13B65EDF74}" srcOrd="1" destOrd="0" presId="urn:microsoft.com/office/officeart/2005/8/layout/chevron2"/>
    <dgm:cxn modelId="{ED31B45C-CAF9-4428-B01E-6ADA160ACF2F}" type="presParOf" srcId="{7AD1605A-6F2D-423C-BFF7-EA6EAEB42BF5}" destId="{B99209CD-C08B-40E3-9BEB-DA00DB2DE3E1}" srcOrd="1" destOrd="0" presId="urn:microsoft.com/office/officeart/2005/8/layout/chevron2"/>
    <dgm:cxn modelId="{DCC0E599-3DC4-4E5F-BDE5-7D7875E7ED80}" type="presParOf" srcId="{7AD1605A-6F2D-423C-BFF7-EA6EAEB42BF5}" destId="{D3DC6614-4A93-4A4F-B56D-0EB70B7237F1}" srcOrd="2" destOrd="0" presId="urn:microsoft.com/office/officeart/2005/8/layout/chevron2"/>
    <dgm:cxn modelId="{E8E803E1-3FCB-49BA-A2AB-DF86E1DAE5BF}" type="presParOf" srcId="{D3DC6614-4A93-4A4F-B56D-0EB70B7237F1}" destId="{5554D880-0E80-4D46-A356-167F903C71D6}" srcOrd="0" destOrd="0" presId="urn:microsoft.com/office/officeart/2005/8/layout/chevron2"/>
    <dgm:cxn modelId="{608F001D-E696-4905-B679-29F2017AA9B5}" type="presParOf" srcId="{D3DC6614-4A93-4A4F-B56D-0EB70B7237F1}" destId="{1D33BC28-ADD8-4131-9D72-151497F48CFC}" srcOrd="1" destOrd="0" presId="urn:microsoft.com/office/officeart/2005/8/layout/chevron2"/>
    <dgm:cxn modelId="{EBEB2C6E-18FE-4880-BA41-F94B3090C871}" type="presParOf" srcId="{7AD1605A-6F2D-423C-BFF7-EA6EAEB42BF5}" destId="{E79CC3A2-D383-4DFC-8BD7-93A3849F6366}" srcOrd="3" destOrd="0" presId="urn:microsoft.com/office/officeart/2005/8/layout/chevron2"/>
    <dgm:cxn modelId="{D60E973C-AF92-44CE-98F3-DEBEFBB7A6D0}" type="presParOf" srcId="{7AD1605A-6F2D-423C-BFF7-EA6EAEB42BF5}" destId="{590069F4-4EAD-41F1-8D8A-871876EE5EF2}" srcOrd="4" destOrd="0" presId="urn:microsoft.com/office/officeart/2005/8/layout/chevron2"/>
    <dgm:cxn modelId="{8C46B354-6876-4CCB-825A-2B0C444EA13E}" type="presParOf" srcId="{590069F4-4EAD-41F1-8D8A-871876EE5EF2}" destId="{57C7C1F7-3E5A-4A96-9FE3-D7F592627095}" srcOrd="0" destOrd="0" presId="urn:microsoft.com/office/officeart/2005/8/layout/chevron2"/>
    <dgm:cxn modelId="{D9BF5535-7012-45AB-81A3-1F223B161D41}" type="presParOf" srcId="{590069F4-4EAD-41F1-8D8A-871876EE5EF2}" destId="{61AC0FA0-E94B-4061-AA05-7361F40B30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CB4024-9121-4E84-AFF6-5C3849D877F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07AC82-7C5C-4365-B2C6-52C87EB868E6}">
      <dgm:prSet phldrT="[文本]"/>
      <dgm:spPr/>
      <dgm:t>
        <a:bodyPr/>
        <a:lstStyle/>
        <a:p>
          <a:r>
            <a:rPr lang="zh-CN" altLang="en-US" dirty="0" smtClean="0"/>
            <a:t>收银系统</a:t>
          </a:r>
          <a:endParaRPr lang="zh-CN" altLang="en-US" dirty="0"/>
        </a:p>
      </dgm:t>
    </dgm:pt>
    <dgm:pt modelId="{4FDAF738-36C4-4B9F-8BB9-A3AAEF290B18}" type="parTrans" cxnId="{19D96278-2AB2-4453-B4C1-18E42B668924}">
      <dgm:prSet/>
      <dgm:spPr/>
      <dgm:t>
        <a:bodyPr/>
        <a:lstStyle/>
        <a:p>
          <a:endParaRPr lang="zh-CN" altLang="en-US"/>
        </a:p>
      </dgm:t>
    </dgm:pt>
    <dgm:pt modelId="{6EAFB707-5CA5-40B0-8B1A-D472005ACA89}" type="sibTrans" cxnId="{19D96278-2AB2-4453-B4C1-18E42B668924}">
      <dgm:prSet/>
      <dgm:spPr/>
      <dgm:t>
        <a:bodyPr/>
        <a:lstStyle/>
        <a:p>
          <a:endParaRPr lang="zh-CN" altLang="en-US"/>
        </a:p>
      </dgm:t>
    </dgm:pt>
    <dgm:pt modelId="{4017AFC1-7174-413B-837B-0D9C1D4F62E1}">
      <dgm:prSet phldrT="[文本]"/>
      <dgm:spPr/>
      <dgm:t>
        <a:bodyPr/>
        <a:lstStyle/>
        <a:p>
          <a:r>
            <a:rPr lang="en-US" altLang="zh-CN" dirty="0" smtClean="0"/>
            <a:t>+CRM</a:t>
          </a:r>
          <a:br>
            <a:rPr lang="en-US" altLang="zh-CN" dirty="0" smtClean="0"/>
          </a:br>
          <a:r>
            <a:rPr lang="zh-CN" altLang="en-US" dirty="0" smtClean="0"/>
            <a:t>系统</a:t>
          </a:r>
          <a:endParaRPr lang="zh-CN" altLang="en-US" dirty="0"/>
        </a:p>
      </dgm:t>
    </dgm:pt>
    <dgm:pt modelId="{21B4B65C-6009-4CD2-9FAB-F6DD783C19FD}" type="parTrans" cxnId="{1E7548BB-2A9D-430C-94FF-98CC61E488E1}">
      <dgm:prSet/>
      <dgm:spPr/>
      <dgm:t>
        <a:bodyPr/>
        <a:lstStyle/>
        <a:p>
          <a:endParaRPr lang="zh-CN" altLang="en-US"/>
        </a:p>
      </dgm:t>
    </dgm:pt>
    <dgm:pt modelId="{C162686E-C370-4F1A-9603-BE4C9F6F5793}" type="sibTrans" cxnId="{1E7548BB-2A9D-430C-94FF-98CC61E488E1}">
      <dgm:prSet/>
      <dgm:spPr/>
      <dgm:t>
        <a:bodyPr/>
        <a:lstStyle/>
        <a:p>
          <a:endParaRPr lang="zh-CN" altLang="en-US"/>
        </a:p>
      </dgm:t>
    </dgm:pt>
    <dgm:pt modelId="{55399142-2515-4FED-833C-254337AC8708}">
      <dgm:prSet phldrT="[文本]"/>
      <dgm:spPr/>
      <dgm:t>
        <a:bodyPr/>
        <a:lstStyle/>
        <a:p>
          <a:r>
            <a:rPr lang="en-US" altLang="zh-CN" dirty="0" smtClean="0"/>
            <a:t>+</a:t>
          </a:r>
          <a:r>
            <a:rPr lang="zh-CN" altLang="en-US" dirty="0" smtClean="0"/>
            <a:t>网上商店</a:t>
          </a:r>
          <a:endParaRPr lang="zh-CN" altLang="en-US" dirty="0"/>
        </a:p>
      </dgm:t>
    </dgm:pt>
    <dgm:pt modelId="{2EB536A1-39C6-46B6-87F2-FE878EBDDFFD}" type="parTrans" cxnId="{364A472D-4620-41D8-B94B-89FEF5D67868}">
      <dgm:prSet/>
      <dgm:spPr/>
      <dgm:t>
        <a:bodyPr/>
        <a:lstStyle/>
        <a:p>
          <a:endParaRPr lang="zh-CN" altLang="en-US"/>
        </a:p>
      </dgm:t>
    </dgm:pt>
    <dgm:pt modelId="{4E67C21C-F193-489D-B329-812C10373BB5}" type="sibTrans" cxnId="{364A472D-4620-41D8-B94B-89FEF5D67868}">
      <dgm:prSet/>
      <dgm:spPr/>
      <dgm:t>
        <a:bodyPr/>
        <a:lstStyle/>
        <a:p>
          <a:endParaRPr lang="zh-CN" altLang="en-US"/>
        </a:p>
      </dgm:t>
    </dgm:pt>
    <dgm:pt modelId="{BE73CC2A-40AA-47E0-BACE-36F5C992B278}">
      <dgm:prSet phldrT="[文本]"/>
      <dgm:spPr/>
      <dgm:t>
        <a:bodyPr/>
        <a:lstStyle/>
        <a:p>
          <a:r>
            <a:rPr lang="en-US" altLang="zh-CN" dirty="0" smtClean="0"/>
            <a:t>+ERP</a:t>
          </a:r>
          <a:br>
            <a:rPr lang="en-US" altLang="zh-CN" dirty="0" smtClean="0"/>
          </a:br>
          <a:r>
            <a:rPr lang="zh-CN" altLang="en-US" dirty="0" smtClean="0"/>
            <a:t>系统</a:t>
          </a:r>
          <a:endParaRPr lang="zh-CN" altLang="en-US" dirty="0"/>
        </a:p>
      </dgm:t>
    </dgm:pt>
    <dgm:pt modelId="{CFEA4521-1496-4D0B-AEC9-C51BE7F15DC2}" type="parTrans" cxnId="{73BD5527-372A-406D-B658-645D435CC1F9}">
      <dgm:prSet/>
      <dgm:spPr/>
      <dgm:t>
        <a:bodyPr/>
        <a:lstStyle/>
        <a:p>
          <a:endParaRPr lang="zh-CN" altLang="en-US"/>
        </a:p>
      </dgm:t>
    </dgm:pt>
    <dgm:pt modelId="{A39974A2-24FE-46D3-8718-9C7E6AE2C878}" type="sibTrans" cxnId="{73BD5527-372A-406D-B658-645D435CC1F9}">
      <dgm:prSet/>
      <dgm:spPr/>
      <dgm:t>
        <a:bodyPr/>
        <a:lstStyle/>
        <a:p>
          <a:endParaRPr lang="zh-CN" altLang="en-US"/>
        </a:p>
      </dgm:t>
    </dgm:pt>
    <dgm:pt modelId="{FEC1F337-3175-418C-9625-023992E77F80}">
      <dgm:prSet phldrT="[文本]"/>
      <dgm:spPr/>
      <dgm:t>
        <a:bodyPr/>
        <a:lstStyle/>
        <a:p>
          <a:r>
            <a:rPr lang="en-US" altLang="zh-CN" dirty="0" smtClean="0"/>
            <a:t>+B2C</a:t>
          </a:r>
          <a:br>
            <a:rPr lang="en-US" altLang="zh-CN" dirty="0" smtClean="0"/>
          </a:br>
          <a:r>
            <a:rPr lang="zh-CN" altLang="en-US" dirty="0" smtClean="0"/>
            <a:t>网站</a:t>
          </a:r>
          <a:endParaRPr lang="zh-CN" altLang="en-US" dirty="0"/>
        </a:p>
      </dgm:t>
    </dgm:pt>
    <dgm:pt modelId="{AA302670-04F0-4FCC-A6BF-C669519F1C36}" type="parTrans" cxnId="{69412141-931A-4A20-948C-F3BD4F3906A5}">
      <dgm:prSet/>
      <dgm:spPr/>
      <dgm:t>
        <a:bodyPr/>
        <a:lstStyle/>
        <a:p>
          <a:endParaRPr lang="zh-CN" altLang="en-US"/>
        </a:p>
      </dgm:t>
    </dgm:pt>
    <dgm:pt modelId="{8254475C-8068-4081-9928-6733E9A4EE27}" type="sibTrans" cxnId="{69412141-931A-4A20-948C-F3BD4F3906A5}">
      <dgm:prSet/>
      <dgm:spPr/>
      <dgm:t>
        <a:bodyPr/>
        <a:lstStyle/>
        <a:p>
          <a:endParaRPr lang="zh-CN" altLang="en-US"/>
        </a:p>
      </dgm:t>
    </dgm:pt>
    <dgm:pt modelId="{148EE660-8FC2-4E4A-8C49-683473E0EF95}" type="pres">
      <dgm:prSet presAssocID="{BECB4024-9121-4E84-AFF6-5C3849D877F6}" presName="rootnode" presStyleCnt="0">
        <dgm:presLayoutVars>
          <dgm:chMax/>
          <dgm:chPref/>
          <dgm:dir/>
          <dgm:animLvl val="lvl"/>
        </dgm:presLayoutVars>
      </dgm:prSet>
      <dgm:spPr/>
    </dgm:pt>
    <dgm:pt modelId="{B074258B-7502-4494-889A-BE179DBC260D}" type="pres">
      <dgm:prSet presAssocID="{C007AC82-7C5C-4365-B2C6-52C87EB868E6}" presName="composite" presStyleCnt="0"/>
      <dgm:spPr/>
    </dgm:pt>
    <dgm:pt modelId="{6D2B6C8F-C8D8-42B3-95AF-EFFD0AB8F361}" type="pres">
      <dgm:prSet presAssocID="{C007AC82-7C5C-4365-B2C6-52C87EB868E6}" presName="LShape" presStyleLbl="alignNode1" presStyleIdx="0" presStyleCnt="9"/>
      <dgm:spPr/>
    </dgm:pt>
    <dgm:pt modelId="{20B40A20-BD33-4B61-A7FB-9901436FC04E}" type="pres">
      <dgm:prSet presAssocID="{C007AC82-7C5C-4365-B2C6-52C87EB868E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B29A02D-C1F2-43AB-8098-16BB617E1D76}" type="pres">
      <dgm:prSet presAssocID="{C007AC82-7C5C-4365-B2C6-52C87EB868E6}" presName="Triangle" presStyleLbl="alignNode1" presStyleIdx="1" presStyleCnt="9"/>
      <dgm:spPr/>
    </dgm:pt>
    <dgm:pt modelId="{7C6DBF41-4E4F-4167-A16B-1F96F9CE18D8}" type="pres">
      <dgm:prSet presAssocID="{6EAFB707-5CA5-40B0-8B1A-D472005ACA89}" presName="sibTrans" presStyleCnt="0"/>
      <dgm:spPr/>
    </dgm:pt>
    <dgm:pt modelId="{D4945D8B-CE33-411F-9D9B-BCB3AA9A3D8B}" type="pres">
      <dgm:prSet presAssocID="{6EAFB707-5CA5-40B0-8B1A-D472005ACA89}" presName="space" presStyleCnt="0"/>
      <dgm:spPr/>
    </dgm:pt>
    <dgm:pt modelId="{9D55C5C9-407C-444F-B19C-F64DA62660F7}" type="pres">
      <dgm:prSet presAssocID="{4017AFC1-7174-413B-837B-0D9C1D4F62E1}" presName="composite" presStyleCnt="0"/>
      <dgm:spPr/>
    </dgm:pt>
    <dgm:pt modelId="{D6B0F22F-8BE4-423E-9416-1D38A60351A4}" type="pres">
      <dgm:prSet presAssocID="{4017AFC1-7174-413B-837B-0D9C1D4F62E1}" presName="LShape" presStyleLbl="alignNode1" presStyleIdx="2" presStyleCnt="9"/>
      <dgm:spPr/>
    </dgm:pt>
    <dgm:pt modelId="{32EE9F2D-9046-4801-9AE3-A188690EB739}" type="pres">
      <dgm:prSet presAssocID="{4017AFC1-7174-413B-837B-0D9C1D4F62E1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2A877C1-783E-4BE7-A865-2511669658F7}" type="pres">
      <dgm:prSet presAssocID="{4017AFC1-7174-413B-837B-0D9C1D4F62E1}" presName="Triangle" presStyleLbl="alignNode1" presStyleIdx="3" presStyleCnt="9"/>
      <dgm:spPr/>
    </dgm:pt>
    <dgm:pt modelId="{B98A73A9-605D-4D86-B35B-1C727E394D97}" type="pres">
      <dgm:prSet presAssocID="{C162686E-C370-4F1A-9603-BE4C9F6F5793}" presName="sibTrans" presStyleCnt="0"/>
      <dgm:spPr/>
    </dgm:pt>
    <dgm:pt modelId="{FAD556DB-186D-4BA3-9C0E-922B21580954}" type="pres">
      <dgm:prSet presAssocID="{C162686E-C370-4F1A-9603-BE4C9F6F5793}" presName="space" presStyleCnt="0"/>
      <dgm:spPr/>
    </dgm:pt>
    <dgm:pt modelId="{58BA2DD4-AF34-4D63-9A18-8FE18703C987}" type="pres">
      <dgm:prSet presAssocID="{BE73CC2A-40AA-47E0-BACE-36F5C992B278}" presName="composite" presStyleCnt="0"/>
      <dgm:spPr/>
    </dgm:pt>
    <dgm:pt modelId="{8BEDC4B3-C10D-451B-9D54-1BE42EF11B31}" type="pres">
      <dgm:prSet presAssocID="{BE73CC2A-40AA-47E0-BACE-36F5C992B278}" presName="LShape" presStyleLbl="alignNode1" presStyleIdx="4" presStyleCnt="9"/>
      <dgm:spPr/>
    </dgm:pt>
    <dgm:pt modelId="{0DB09537-69A6-4C49-9C59-654EF9407F5B}" type="pres">
      <dgm:prSet presAssocID="{BE73CC2A-40AA-47E0-BACE-36F5C992B27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E34ABBE-2E21-4E62-B69A-AC77084DE770}" type="pres">
      <dgm:prSet presAssocID="{BE73CC2A-40AA-47E0-BACE-36F5C992B278}" presName="Triangle" presStyleLbl="alignNode1" presStyleIdx="5" presStyleCnt="9"/>
      <dgm:spPr/>
    </dgm:pt>
    <dgm:pt modelId="{91165D56-6584-40D0-93C8-8451428B9E73}" type="pres">
      <dgm:prSet presAssocID="{A39974A2-24FE-46D3-8718-9C7E6AE2C878}" presName="sibTrans" presStyleCnt="0"/>
      <dgm:spPr/>
    </dgm:pt>
    <dgm:pt modelId="{ABF88712-64CB-4F7F-9206-2652922703A1}" type="pres">
      <dgm:prSet presAssocID="{A39974A2-24FE-46D3-8718-9C7E6AE2C878}" presName="space" presStyleCnt="0"/>
      <dgm:spPr/>
    </dgm:pt>
    <dgm:pt modelId="{33ABF8CB-B579-4A7F-8A96-142DEDB99A61}" type="pres">
      <dgm:prSet presAssocID="{55399142-2515-4FED-833C-254337AC8708}" presName="composite" presStyleCnt="0"/>
      <dgm:spPr/>
    </dgm:pt>
    <dgm:pt modelId="{48958E94-DC0F-4B74-A6DE-C76365982BC7}" type="pres">
      <dgm:prSet presAssocID="{55399142-2515-4FED-833C-254337AC8708}" presName="LShape" presStyleLbl="alignNode1" presStyleIdx="6" presStyleCnt="9"/>
      <dgm:spPr/>
    </dgm:pt>
    <dgm:pt modelId="{20C6A4F8-4E87-4935-846E-7F450F7F570E}" type="pres">
      <dgm:prSet presAssocID="{55399142-2515-4FED-833C-254337AC870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DC253BF-B2AC-4EF6-AF7F-6207EC627588}" type="pres">
      <dgm:prSet presAssocID="{55399142-2515-4FED-833C-254337AC8708}" presName="Triangle" presStyleLbl="alignNode1" presStyleIdx="7" presStyleCnt="9"/>
      <dgm:spPr/>
    </dgm:pt>
    <dgm:pt modelId="{0806E8FD-2832-4965-8AB6-1F94C6E88FBB}" type="pres">
      <dgm:prSet presAssocID="{4E67C21C-F193-489D-B329-812C10373BB5}" presName="sibTrans" presStyleCnt="0"/>
      <dgm:spPr/>
    </dgm:pt>
    <dgm:pt modelId="{FC1789EB-E70A-4245-A2FA-58E2951199AE}" type="pres">
      <dgm:prSet presAssocID="{4E67C21C-F193-489D-B329-812C10373BB5}" presName="space" presStyleCnt="0"/>
      <dgm:spPr/>
    </dgm:pt>
    <dgm:pt modelId="{871A7E39-ECD6-4330-89E5-A35326F9F444}" type="pres">
      <dgm:prSet presAssocID="{FEC1F337-3175-418C-9625-023992E77F80}" presName="composite" presStyleCnt="0"/>
      <dgm:spPr/>
    </dgm:pt>
    <dgm:pt modelId="{0A0B6BA0-C434-484E-A6AA-89BF0515B0D7}" type="pres">
      <dgm:prSet presAssocID="{FEC1F337-3175-418C-9625-023992E77F80}" presName="LShape" presStyleLbl="alignNode1" presStyleIdx="8" presStyleCnt="9"/>
      <dgm:spPr/>
    </dgm:pt>
    <dgm:pt modelId="{D02DD512-5C79-432B-9EA7-C2C7133A2090}" type="pres">
      <dgm:prSet presAssocID="{FEC1F337-3175-418C-9625-023992E77F80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35DA90-9CA9-43B4-850E-00F3D12A3B3C}" type="presOf" srcId="{55399142-2515-4FED-833C-254337AC8708}" destId="{20C6A4F8-4E87-4935-846E-7F450F7F570E}" srcOrd="0" destOrd="0" presId="urn:microsoft.com/office/officeart/2009/3/layout/StepUpProcess"/>
    <dgm:cxn modelId="{73BD5527-372A-406D-B658-645D435CC1F9}" srcId="{BECB4024-9121-4E84-AFF6-5C3849D877F6}" destId="{BE73CC2A-40AA-47E0-BACE-36F5C992B278}" srcOrd="2" destOrd="0" parTransId="{CFEA4521-1496-4D0B-AEC9-C51BE7F15DC2}" sibTransId="{A39974A2-24FE-46D3-8718-9C7E6AE2C878}"/>
    <dgm:cxn modelId="{1E7548BB-2A9D-430C-94FF-98CC61E488E1}" srcId="{BECB4024-9121-4E84-AFF6-5C3849D877F6}" destId="{4017AFC1-7174-413B-837B-0D9C1D4F62E1}" srcOrd="1" destOrd="0" parTransId="{21B4B65C-6009-4CD2-9FAB-F6DD783C19FD}" sibTransId="{C162686E-C370-4F1A-9603-BE4C9F6F5793}"/>
    <dgm:cxn modelId="{69412141-931A-4A20-948C-F3BD4F3906A5}" srcId="{BECB4024-9121-4E84-AFF6-5C3849D877F6}" destId="{FEC1F337-3175-418C-9625-023992E77F80}" srcOrd="4" destOrd="0" parTransId="{AA302670-04F0-4FCC-A6BF-C669519F1C36}" sibTransId="{8254475C-8068-4081-9928-6733E9A4EE27}"/>
    <dgm:cxn modelId="{364A472D-4620-41D8-B94B-89FEF5D67868}" srcId="{BECB4024-9121-4E84-AFF6-5C3849D877F6}" destId="{55399142-2515-4FED-833C-254337AC8708}" srcOrd="3" destOrd="0" parTransId="{2EB536A1-39C6-46B6-87F2-FE878EBDDFFD}" sibTransId="{4E67C21C-F193-489D-B329-812C10373BB5}"/>
    <dgm:cxn modelId="{4B9AF3C3-B7D8-4441-8235-E4447DD23C75}" type="presOf" srcId="{4017AFC1-7174-413B-837B-0D9C1D4F62E1}" destId="{32EE9F2D-9046-4801-9AE3-A188690EB739}" srcOrd="0" destOrd="0" presId="urn:microsoft.com/office/officeart/2009/3/layout/StepUpProcess"/>
    <dgm:cxn modelId="{54C10F57-D76C-441F-B490-0F84C8D42253}" type="presOf" srcId="{BECB4024-9121-4E84-AFF6-5C3849D877F6}" destId="{148EE660-8FC2-4E4A-8C49-683473E0EF95}" srcOrd="0" destOrd="0" presId="urn:microsoft.com/office/officeart/2009/3/layout/StepUpProcess"/>
    <dgm:cxn modelId="{32A7BDB7-4281-417D-9EEA-096E71D22459}" type="presOf" srcId="{FEC1F337-3175-418C-9625-023992E77F80}" destId="{D02DD512-5C79-432B-9EA7-C2C7133A2090}" srcOrd="0" destOrd="0" presId="urn:microsoft.com/office/officeart/2009/3/layout/StepUpProcess"/>
    <dgm:cxn modelId="{19D96278-2AB2-4453-B4C1-18E42B668924}" srcId="{BECB4024-9121-4E84-AFF6-5C3849D877F6}" destId="{C007AC82-7C5C-4365-B2C6-52C87EB868E6}" srcOrd="0" destOrd="0" parTransId="{4FDAF738-36C4-4B9F-8BB9-A3AAEF290B18}" sibTransId="{6EAFB707-5CA5-40B0-8B1A-D472005ACA89}"/>
    <dgm:cxn modelId="{40A32B41-8CE6-4513-99E5-E391C970F3D4}" type="presOf" srcId="{C007AC82-7C5C-4365-B2C6-52C87EB868E6}" destId="{20B40A20-BD33-4B61-A7FB-9901436FC04E}" srcOrd="0" destOrd="0" presId="urn:microsoft.com/office/officeart/2009/3/layout/StepUpProcess"/>
    <dgm:cxn modelId="{C6F76188-1637-4C3F-8B1B-8741E56070A2}" type="presOf" srcId="{BE73CC2A-40AA-47E0-BACE-36F5C992B278}" destId="{0DB09537-69A6-4C49-9C59-654EF9407F5B}" srcOrd="0" destOrd="0" presId="urn:microsoft.com/office/officeart/2009/3/layout/StepUpProcess"/>
    <dgm:cxn modelId="{276B35D7-FB70-4D6C-8AE4-EAA3B609BAB4}" type="presParOf" srcId="{148EE660-8FC2-4E4A-8C49-683473E0EF95}" destId="{B074258B-7502-4494-889A-BE179DBC260D}" srcOrd="0" destOrd="0" presId="urn:microsoft.com/office/officeart/2009/3/layout/StepUpProcess"/>
    <dgm:cxn modelId="{602E3632-151F-4480-A88A-1510C961342B}" type="presParOf" srcId="{B074258B-7502-4494-889A-BE179DBC260D}" destId="{6D2B6C8F-C8D8-42B3-95AF-EFFD0AB8F361}" srcOrd="0" destOrd="0" presId="urn:microsoft.com/office/officeart/2009/3/layout/StepUpProcess"/>
    <dgm:cxn modelId="{34B7202D-122E-4965-906C-E8EA4D6C1DDF}" type="presParOf" srcId="{B074258B-7502-4494-889A-BE179DBC260D}" destId="{20B40A20-BD33-4B61-A7FB-9901436FC04E}" srcOrd="1" destOrd="0" presId="urn:microsoft.com/office/officeart/2009/3/layout/StepUpProcess"/>
    <dgm:cxn modelId="{4D396456-B8A5-4249-BA0D-4388A0B81668}" type="presParOf" srcId="{B074258B-7502-4494-889A-BE179DBC260D}" destId="{5B29A02D-C1F2-43AB-8098-16BB617E1D76}" srcOrd="2" destOrd="0" presId="urn:microsoft.com/office/officeart/2009/3/layout/StepUpProcess"/>
    <dgm:cxn modelId="{99C4FCE4-F202-48E8-9580-E5FEAE4C55FB}" type="presParOf" srcId="{148EE660-8FC2-4E4A-8C49-683473E0EF95}" destId="{7C6DBF41-4E4F-4167-A16B-1F96F9CE18D8}" srcOrd="1" destOrd="0" presId="urn:microsoft.com/office/officeart/2009/3/layout/StepUpProcess"/>
    <dgm:cxn modelId="{8F961195-5837-4215-8713-A72A1C08D341}" type="presParOf" srcId="{7C6DBF41-4E4F-4167-A16B-1F96F9CE18D8}" destId="{D4945D8B-CE33-411F-9D9B-BCB3AA9A3D8B}" srcOrd="0" destOrd="0" presId="urn:microsoft.com/office/officeart/2009/3/layout/StepUpProcess"/>
    <dgm:cxn modelId="{0A34C782-8DB5-4AF5-BB50-6108038968E9}" type="presParOf" srcId="{148EE660-8FC2-4E4A-8C49-683473E0EF95}" destId="{9D55C5C9-407C-444F-B19C-F64DA62660F7}" srcOrd="2" destOrd="0" presId="urn:microsoft.com/office/officeart/2009/3/layout/StepUpProcess"/>
    <dgm:cxn modelId="{06A83B81-6308-4CF3-9225-2EF097945F67}" type="presParOf" srcId="{9D55C5C9-407C-444F-B19C-F64DA62660F7}" destId="{D6B0F22F-8BE4-423E-9416-1D38A60351A4}" srcOrd="0" destOrd="0" presId="urn:microsoft.com/office/officeart/2009/3/layout/StepUpProcess"/>
    <dgm:cxn modelId="{D8F9AB02-51BE-446E-8BAC-A53C05B486A9}" type="presParOf" srcId="{9D55C5C9-407C-444F-B19C-F64DA62660F7}" destId="{32EE9F2D-9046-4801-9AE3-A188690EB739}" srcOrd="1" destOrd="0" presId="urn:microsoft.com/office/officeart/2009/3/layout/StepUpProcess"/>
    <dgm:cxn modelId="{839EC5C3-7E54-4FE7-B3FA-BCC1A4800A98}" type="presParOf" srcId="{9D55C5C9-407C-444F-B19C-F64DA62660F7}" destId="{82A877C1-783E-4BE7-A865-2511669658F7}" srcOrd="2" destOrd="0" presId="urn:microsoft.com/office/officeart/2009/3/layout/StepUpProcess"/>
    <dgm:cxn modelId="{642EBDCF-BD91-46F0-90E4-6DB967E5CA31}" type="presParOf" srcId="{148EE660-8FC2-4E4A-8C49-683473E0EF95}" destId="{B98A73A9-605D-4D86-B35B-1C727E394D97}" srcOrd="3" destOrd="0" presId="urn:microsoft.com/office/officeart/2009/3/layout/StepUpProcess"/>
    <dgm:cxn modelId="{1ECD83CE-1997-4B7D-8D01-CE8B891ACE83}" type="presParOf" srcId="{B98A73A9-605D-4D86-B35B-1C727E394D97}" destId="{FAD556DB-186D-4BA3-9C0E-922B21580954}" srcOrd="0" destOrd="0" presId="urn:microsoft.com/office/officeart/2009/3/layout/StepUpProcess"/>
    <dgm:cxn modelId="{02D12613-0DDF-4F63-BA0C-33778C3418B0}" type="presParOf" srcId="{148EE660-8FC2-4E4A-8C49-683473E0EF95}" destId="{58BA2DD4-AF34-4D63-9A18-8FE18703C987}" srcOrd="4" destOrd="0" presId="urn:microsoft.com/office/officeart/2009/3/layout/StepUpProcess"/>
    <dgm:cxn modelId="{C1482853-883A-4FFD-846C-F6ACD66608CF}" type="presParOf" srcId="{58BA2DD4-AF34-4D63-9A18-8FE18703C987}" destId="{8BEDC4B3-C10D-451B-9D54-1BE42EF11B31}" srcOrd="0" destOrd="0" presId="urn:microsoft.com/office/officeart/2009/3/layout/StepUpProcess"/>
    <dgm:cxn modelId="{B2370A63-EAE9-43E7-9862-4F1A6823EB81}" type="presParOf" srcId="{58BA2DD4-AF34-4D63-9A18-8FE18703C987}" destId="{0DB09537-69A6-4C49-9C59-654EF9407F5B}" srcOrd="1" destOrd="0" presId="urn:microsoft.com/office/officeart/2009/3/layout/StepUpProcess"/>
    <dgm:cxn modelId="{559DEFEA-0FD9-4F3A-912D-45F056938EF6}" type="presParOf" srcId="{58BA2DD4-AF34-4D63-9A18-8FE18703C987}" destId="{3E34ABBE-2E21-4E62-B69A-AC77084DE770}" srcOrd="2" destOrd="0" presId="urn:microsoft.com/office/officeart/2009/3/layout/StepUpProcess"/>
    <dgm:cxn modelId="{ABDBDF37-8C31-4818-8536-4371E5E37320}" type="presParOf" srcId="{148EE660-8FC2-4E4A-8C49-683473E0EF95}" destId="{91165D56-6584-40D0-93C8-8451428B9E73}" srcOrd="5" destOrd="0" presId="urn:microsoft.com/office/officeart/2009/3/layout/StepUpProcess"/>
    <dgm:cxn modelId="{E0EC9A2B-9355-49DE-8FAF-21034F7F64A4}" type="presParOf" srcId="{91165D56-6584-40D0-93C8-8451428B9E73}" destId="{ABF88712-64CB-4F7F-9206-2652922703A1}" srcOrd="0" destOrd="0" presId="urn:microsoft.com/office/officeart/2009/3/layout/StepUpProcess"/>
    <dgm:cxn modelId="{936F44E8-6C2E-4A7A-9152-32CC5DED761C}" type="presParOf" srcId="{148EE660-8FC2-4E4A-8C49-683473E0EF95}" destId="{33ABF8CB-B579-4A7F-8A96-142DEDB99A61}" srcOrd="6" destOrd="0" presId="urn:microsoft.com/office/officeart/2009/3/layout/StepUpProcess"/>
    <dgm:cxn modelId="{895F166D-E367-45A1-8B81-F94DF3F23F33}" type="presParOf" srcId="{33ABF8CB-B579-4A7F-8A96-142DEDB99A61}" destId="{48958E94-DC0F-4B74-A6DE-C76365982BC7}" srcOrd="0" destOrd="0" presId="urn:microsoft.com/office/officeart/2009/3/layout/StepUpProcess"/>
    <dgm:cxn modelId="{28EBDA4F-3BD6-4392-91D1-FC2956EF93F5}" type="presParOf" srcId="{33ABF8CB-B579-4A7F-8A96-142DEDB99A61}" destId="{20C6A4F8-4E87-4935-846E-7F450F7F570E}" srcOrd="1" destOrd="0" presId="urn:microsoft.com/office/officeart/2009/3/layout/StepUpProcess"/>
    <dgm:cxn modelId="{97A7BF01-1093-42D2-88B8-94258FBE302B}" type="presParOf" srcId="{33ABF8CB-B579-4A7F-8A96-142DEDB99A61}" destId="{DDC253BF-B2AC-4EF6-AF7F-6207EC627588}" srcOrd="2" destOrd="0" presId="urn:microsoft.com/office/officeart/2009/3/layout/StepUpProcess"/>
    <dgm:cxn modelId="{9FA19F8C-E8F5-4074-B650-60A360200DA0}" type="presParOf" srcId="{148EE660-8FC2-4E4A-8C49-683473E0EF95}" destId="{0806E8FD-2832-4965-8AB6-1F94C6E88FBB}" srcOrd="7" destOrd="0" presId="urn:microsoft.com/office/officeart/2009/3/layout/StepUpProcess"/>
    <dgm:cxn modelId="{87FF6AC0-132E-4F98-99ED-222B6F371F7E}" type="presParOf" srcId="{0806E8FD-2832-4965-8AB6-1F94C6E88FBB}" destId="{FC1789EB-E70A-4245-A2FA-58E2951199AE}" srcOrd="0" destOrd="0" presId="urn:microsoft.com/office/officeart/2009/3/layout/StepUpProcess"/>
    <dgm:cxn modelId="{410D33D6-11F6-4114-8FFD-B142ECE4D57B}" type="presParOf" srcId="{148EE660-8FC2-4E4A-8C49-683473E0EF95}" destId="{871A7E39-ECD6-4330-89E5-A35326F9F444}" srcOrd="8" destOrd="0" presId="urn:microsoft.com/office/officeart/2009/3/layout/StepUpProcess"/>
    <dgm:cxn modelId="{E02AADF4-6F4D-4C24-9982-364B8C3C90CD}" type="presParOf" srcId="{871A7E39-ECD6-4330-89E5-A35326F9F444}" destId="{0A0B6BA0-C434-484E-A6AA-89BF0515B0D7}" srcOrd="0" destOrd="0" presId="urn:microsoft.com/office/officeart/2009/3/layout/StepUpProcess"/>
    <dgm:cxn modelId="{32FFDE0D-61BE-4A21-AA34-265514EF53D6}" type="presParOf" srcId="{871A7E39-ECD6-4330-89E5-A35326F9F444}" destId="{D02DD512-5C79-432B-9EA7-C2C7133A209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18D12E-D116-45CB-927B-6E5F72A15F4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BD1430E2-9521-4D86-8283-004AABAEF48F}">
      <dgm:prSet phldrT="[文本]"/>
      <dgm:spPr/>
      <dgm:t>
        <a:bodyPr/>
        <a:lstStyle/>
        <a:p>
          <a:r>
            <a:rPr lang="zh-CN" altLang="en-US" dirty="0" smtClean="0"/>
            <a:t>遗漏了什么？</a:t>
          </a:r>
          <a:endParaRPr lang="zh-CN" altLang="en-US" dirty="0"/>
        </a:p>
      </dgm:t>
    </dgm:pt>
    <dgm:pt modelId="{CDA056D8-ABAD-4491-8482-E38125AB2E1E}" type="parTrans" cxnId="{641F724B-58C2-42B5-89C9-49888E25A8AE}">
      <dgm:prSet/>
      <dgm:spPr/>
      <dgm:t>
        <a:bodyPr/>
        <a:lstStyle/>
        <a:p>
          <a:endParaRPr lang="zh-CN" altLang="en-US"/>
        </a:p>
      </dgm:t>
    </dgm:pt>
    <dgm:pt modelId="{2A1C02C8-DEAA-4A3E-9D18-21D477ECBBEC}" type="sibTrans" cxnId="{641F724B-58C2-42B5-89C9-49888E25A8AE}">
      <dgm:prSet/>
      <dgm:spPr/>
      <dgm:t>
        <a:bodyPr/>
        <a:lstStyle/>
        <a:p>
          <a:endParaRPr lang="zh-CN" altLang="en-US"/>
        </a:p>
      </dgm:t>
    </dgm:pt>
    <dgm:pt modelId="{45BF4A68-4C46-44BF-A2D2-6B1847648964}">
      <dgm:prSet phldrT="[文本]"/>
      <dgm:spPr/>
      <dgm:t>
        <a:bodyPr/>
        <a:lstStyle/>
        <a:p>
          <a:r>
            <a:rPr lang="zh-CN" altLang="en-US" dirty="0" smtClean="0"/>
            <a:t>多余了什么？</a:t>
          </a:r>
          <a:endParaRPr lang="zh-CN" altLang="en-US" dirty="0"/>
        </a:p>
      </dgm:t>
    </dgm:pt>
    <dgm:pt modelId="{02B7598F-038F-4E88-9EA3-23809B95901B}" type="parTrans" cxnId="{8402555C-1B0B-4AE0-9C57-EBA56C3E202A}">
      <dgm:prSet/>
      <dgm:spPr/>
      <dgm:t>
        <a:bodyPr/>
        <a:lstStyle/>
        <a:p>
          <a:endParaRPr lang="zh-CN" altLang="en-US"/>
        </a:p>
      </dgm:t>
    </dgm:pt>
    <dgm:pt modelId="{8FE2033A-4358-4B38-925F-75ADD3BAB114}" type="sibTrans" cxnId="{8402555C-1B0B-4AE0-9C57-EBA56C3E202A}">
      <dgm:prSet/>
      <dgm:spPr/>
      <dgm:t>
        <a:bodyPr/>
        <a:lstStyle/>
        <a:p>
          <a:endParaRPr lang="zh-CN" altLang="en-US"/>
        </a:p>
      </dgm:t>
    </dgm:pt>
    <dgm:pt modelId="{A2262116-DF0E-421C-A3A8-271F601461B8}">
      <dgm:prSet phldrT="[文本]"/>
      <dgm:spPr/>
      <dgm:t>
        <a:bodyPr/>
        <a:lstStyle/>
        <a:p>
          <a:r>
            <a:rPr lang="zh-CN" altLang="en-US" dirty="0" smtClean="0"/>
            <a:t>没有提前申请资源？</a:t>
          </a:r>
          <a:endParaRPr lang="zh-CN" altLang="en-US" dirty="0"/>
        </a:p>
      </dgm:t>
    </dgm:pt>
    <dgm:pt modelId="{1438BCDC-A1E9-448D-B514-D51D91F648D5}" type="parTrans" cxnId="{75508587-DB3E-4E5D-9219-85357A2B7AC9}">
      <dgm:prSet/>
      <dgm:spPr/>
      <dgm:t>
        <a:bodyPr/>
        <a:lstStyle/>
        <a:p>
          <a:endParaRPr lang="zh-CN" altLang="en-US"/>
        </a:p>
      </dgm:t>
    </dgm:pt>
    <dgm:pt modelId="{C9F9CCDC-F42A-4F50-9BB1-4876598DD113}" type="sibTrans" cxnId="{75508587-DB3E-4E5D-9219-85357A2B7AC9}">
      <dgm:prSet/>
      <dgm:spPr/>
      <dgm:t>
        <a:bodyPr/>
        <a:lstStyle/>
        <a:p>
          <a:endParaRPr lang="zh-CN" altLang="en-US"/>
        </a:p>
      </dgm:t>
    </dgm:pt>
    <dgm:pt modelId="{807D9058-4A36-49D9-B9DB-F97D29905D11}">
      <dgm:prSet phldrT="[文本]"/>
      <dgm:spPr/>
      <dgm:t>
        <a:bodyPr/>
        <a:lstStyle/>
        <a:p>
          <a:r>
            <a:rPr lang="zh-CN" altLang="en-US" dirty="0" smtClean="0"/>
            <a:t>有哪些问题？</a:t>
          </a:r>
          <a:endParaRPr lang="zh-CN" altLang="en-US" dirty="0"/>
        </a:p>
      </dgm:t>
    </dgm:pt>
    <dgm:pt modelId="{B1FF6103-087A-4549-AA69-7083D944BB41}" type="parTrans" cxnId="{A47AF9C5-432D-476F-8E64-547C2C55F07B}">
      <dgm:prSet/>
      <dgm:spPr/>
      <dgm:t>
        <a:bodyPr/>
        <a:lstStyle/>
        <a:p>
          <a:endParaRPr lang="zh-CN" altLang="en-US"/>
        </a:p>
      </dgm:t>
    </dgm:pt>
    <dgm:pt modelId="{33F372B5-9E9E-465F-9638-B8EBF84DF5D1}" type="sibTrans" cxnId="{A47AF9C5-432D-476F-8E64-547C2C55F07B}">
      <dgm:prSet/>
      <dgm:spPr/>
      <dgm:t>
        <a:bodyPr/>
        <a:lstStyle/>
        <a:p>
          <a:endParaRPr lang="zh-CN" altLang="en-US"/>
        </a:p>
      </dgm:t>
    </dgm:pt>
    <dgm:pt modelId="{9734BC60-107D-4D1A-8E1C-5690F7C7A95F}">
      <dgm:prSet phldrT="[文本]"/>
      <dgm:spPr/>
      <dgm:t>
        <a:bodyPr/>
        <a:lstStyle/>
        <a:p>
          <a:r>
            <a:rPr lang="zh-CN" altLang="en-US" dirty="0" smtClean="0"/>
            <a:t>源于流程？</a:t>
          </a:r>
          <a:endParaRPr lang="zh-CN" altLang="en-US" dirty="0"/>
        </a:p>
      </dgm:t>
    </dgm:pt>
    <dgm:pt modelId="{F9FDE4ED-DBD7-4760-8275-A498B2DF86CB}" type="parTrans" cxnId="{FF06FFE6-8871-4567-B0DA-8AEF9A6BCEAF}">
      <dgm:prSet/>
      <dgm:spPr/>
      <dgm:t>
        <a:bodyPr/>
        <a:lstStyle/>
        <a:p>
          <a:endParaRPr lang="zh-CN" altLang="en-US"/>
        </a:p>
      </dgm:t>
    </dgm:pt>
    <dgm:pt modelId="{D033A01B-D91C-4566-9971-CD176851BCE9}" type="sibTrans" cxnId="{FF06FFE6-8871-4567-B0DA-8AEF9A6BCEAF}">
      <dgm:prSet/>
      <dgm:spPr/>
      <dgm:t>
        <a:bodyPr/>
        <a:lstStyle/>
        <a:p>
          <a:endParaRPr lang="zh-CN" altLang="en-US"/>
        </a:p>
      </dgm:t>
    </dgm:pt>
    <dgm:pt modelId="{8B075C8F-D7C9-498D-9618-423AEAD47818}">
      <dgm:prSet phldrT="[文本]"/>
      <dgm:spPr/>
      <dgm:t>
        <a:bodyPr/>
        <a:lstStyle/>
        <a:p>
          <a:r>
            <a:rPr lang="zh-CN" altLang="en-US" dirty="0" smtClean="0"/>
            <a:t>源于人？</a:t>
          </a:r>
          <a:endParaRPr lang="zh-CN" altLang="en-US" dirty="0"/>
        </a:p>
      </dgm:t>
    </dgm:pt>
    <dgm:pt modelId="{7F119ECD-3E0D-4EFF-8737-33E51477D1CD}" type="parTrans" cxnId="{B991754A-4A27-4EA0-9EA3-C99754BC384E}">
      <dgm:prSet/>
      <dgm:spPr/>
      <dgm:t>
        <a:bodyPr/>
        <a:lstStyle/>
        <a:p>
          <a:endParaRPr lang="zh-CN" altLang="en-US"/>
        </a:p>
      </dgm:t>
    </dgm:pt>
    <dgm:pt modelId="{7186EC97-DFD5-45CA-87F4-4C0947D2D198}" type="sibTrans" cxnId="{B991754A-4A27-4EA0-9EA3-C99754BC384E}">
      <dgm:prSet/>
      <dgm:spPr/>
      <dgm:t>
        <a:bodyPr/>
        <a:lstStyle/>
        <a:p>
          <a:endParaRPr lang="zh-CN" altLang="en-US"/>
        </a:p>
      </dgm:t>
    </dgm:pt>
    <dgm:pt modelId="{205C3B25-0CE3-4108-BD00-4AB4AFD8B5DA}">
      <dgm:prSet phldrT="[文本]"/>
      <dgm:spPr/>
      <dgm:t>
        <a:bodyPr/>
        <a:lstStyle/>
        <a:p>
          <a:r>
            <a:rPr lang="zh-CN" altLang="en-US" dirty="0" smtClean="0"/>
            <a:t>源于技术？</a:t>
          </a:r>
          <a:endParaRPr lang="zh-CN" altLang="en-US" dirty="0"/>
        </a:p>
      </dgm:t>
    </dgm:pt>
    <dgm:pt modelId="{6A064248-3AF3-43A9-844B-CAB41F03D079}" type="parTrans" cxnId="{45034478-231F-452A-B33B-23C596C49EA9}">
      <dgm:prSet/>
      <dgm:spPr/>
      <dgm:t>
        <a:bodyPr/>
        <a:lstStyle/>
        <a:p>
          <a:endParaRPr lang="zh-CN" altLang="en-US"/>
        </a:p>
      </dgm:t>
    </dgm:pt>
    <dgm:pt modelId="{3C96640A-ABA0-474F-8CFF-BF48307E930B}" type="sibTrans" cxnId="{45034478-231F-452A-B33B-23C596C49EA9}">
      <dgm:prSet/>
      <dgm:spPr/>
      <dgm:t>
        <a:bodyPr/>
        <a:lstStyle/>
        <a:p>
          <a:endParaRPr lang="zh-CN" altLang="en-US"/>
        </a:p>
      </dgm:t>
    </dgm:pt>
    <dgm:pt modelId="{DAF0BAE6-EEC5-4B18-9489-B39DC03A9FC1}">
      <dgm:prSet phldrT="[文本]"/>
      <dgm:spPr/>
      <dgm:t>
        <a:bodyPr/>
        <a:lstStyle/>
        <a:p>
          <a:r>
            <a:rPr lang="zh-CN" altLang="en-US" dirty="0" smtClean="0"/>
            <a:t>没有预见到风险？</a:t>
          </a:r>
          <a:endParaRPr lang="zh-CN" altLang="en-US" dirty="0"/>
        </a:p>
      </dgm:t>
    </dgm:pt>
    <dgm:pt modelId="{C1E4FDD2-91CC-455B-A511-B46DC80F37CD}" type="parTrans" cxnId="{9E8DF341-1EBB-41A1-92AD-19A105444FE4}">
      <dgm:prSet/>
      <dgm:spPr/>
      <dgm:t>
        <a:bodyPr/>
        <a:lstStyle/>
        <a:p>
          <a:endParaRPr lang="zh-CN" altLang="en-US"/>
        </a:p>
      </dgm:t>
    </dgm:pt>
    <dgm:pt modelId="{97B18CE7-2A46-4B47-96C9-F220C31B3818}" type="sibTrans" cxnId="{9E8DF341-1EBB-41A1-92AD-19A105444FE4}">
      <dgm:prSet/>
      <dgm:spPr/>
      <dgm:t>
        <a:bodyPr/>
        <a:lstStyle/>
        <a:p>
          <a:endParaRPr lang="zh-CN" altLang="en-US"/>
        </a:p>
      </dgm:t>
    </dgm:pt>
    <dgm:pt modelId="{A0800F02-AA82-47F4-849E-2BC0C6F3A1CD}">
      <dgm:prSet phldrT="[文本]"/>
      <dgm:spPr/>
      <dgm:t>
        <a:bodyPr/>
        <a:lstStyle/>
        <a:p>
          <a:r>
            <a:rPr lang="zh-CN" altLang="en-US" dirty="0" smtClean="0"/>
            <a:t>正确的无用功？</a:t>
          </a:r>
          <a:endParaRPr lang="zh-CN" altLang="en-US" dirty="0"/>
        </a:p>
      </dgm:t>
    </dgm:pt>
    <dgm:pt modelId="{48307E32-1F33-471D-9629-AA9DC1495095}" type="parTrans" cxnId="{C2C51E54-1065-48DD-9255-4930C43870AF}">
      <dgm:prSet/>
      <dgm:spPr/>
      <dgm:t>
        <a:bodyPr/>
        <a:lstStyle/>
        <a:p>
          <a:endParaRPr lang="zh-CN" altLang="en-US"/>
        </a:p>
      </dgm:t>
    </dgm:pt>
    <dgm:pt modelId="{A8C9DE0C-1142-49A7-AA1C-3DBD63959259}" type="sibTrans" cxnId="{C2C51E54-1065-48DD-9255-4930C43870AF}">
      <dgm:prSet/>
      <dgm:spPr/>
      <dgm:t>
        <a:bodyPr/>
        <a:lstStyle/>
        <a:p>
          <a:endParaRPr lang="zh-CN" altLang="en-US"/>
        </a:p>
      </dgm:t>
    </dgm:pt>
    <dgm:pt modelId="{2C2CD39C-B507-49D6-A37C-7C851E670CF2}">
      <dgm:prSet phldrT="[文本]"/>
      <dgm:spPr/>
      <dgm:t>
        <a:bodyPr/>
        <a:lstStyle/>
        <a:p>
          <a:r>
            <a:rPr lang="zh-CN" altLang="en-US" dirty="0" smtClean="0"/>
            <a:t>不必要的与会者？</a:t>
          </a:r>
          <a:endParaRPr lang="zh-CN" altLang="en-US" dirty="0"/>
        </a:p>
      </dgm:t>
    </dgm:pt>
    <dgm:pt modelId="{B7E807E2-FF98-4048-8487-8DF80FD6278C}" type="parTrans" cxnId="{BC89776F-53B8-4095-8ED1-0238CF81020A}">
      <dgm:prSet/>
      <dgm:spPr/>
      <dgm:t>
        <a:bodyPr/>
        <a:lstStyle/>
        <a:p>
          <a:endParaRPr lang="zh-CN" altLang="en-US"/>
        </a:p>
      </dgm:t>
    </dgm:pt>
    <dgm:pt modelId="{0AE2FE2E-B3E1-4B6C-9FAA-5132F8B46DE8}" type="sibTrans" cxnId="{BC89776F-53B8-4095-8ED1-0238CF81020A}">
      <dgm:prSet/>
      <dgm:spPr/>
      <dgm:t>
        <a:bodyPr/>
        <a:lstStyle/>
        <a:p>
          <a:endParaRPr lang="zh-CN" altLang="en-US"/>
        </a:p>
      </dgm:t>
    </dgm:pt>
    <dgm:pt modelId="{E05AB257-E668-4473-A892-73F5541394B5}">
      <dgm:prSet phldrT="[文本]"/>
      <dgm:spPr/>
      <dgm:t>
        <a:bodyPr/>
        <a:lstStyle/>
        <a:p>
          <a:r>
            <a:rPr lang="zh-CN" altLang="en-US" dirty="0" smtClean="0"/>
            <a:t>新的流程！</a:t>
          </a:r>
          <a:endParaRPr lang="zh-CN" altLang="en-US" dirty="0"/>
        </a:p>
      </dgm:t>
    </dgm:pt>
    <dgm:pt modelId="{2E8D4571-AD15-4E4A-8433-A6B17249EC88}" type="parTrans" cxnId="{1790BA75-AFD5-4CCB-8A63-2936C2DB56B7}">
      <dgm:prSet/>
      <dgm:spPr/>
      <dgm:t>
        <a:bodyPr/>
        <a:lstStyle/>
        <a:p>
          <a:endParaRPr lang="zh-CN" altLang="en-US"/>
        </a:p>
      </dgm:t>
    </dgm:pt>
    <dgm:pt modelId="{29316E87-56C8-42D9-9FC3-0424D8B885FE}" type="sibTrans" cxnId="{1790BA75-AFD5-4CCB-8A63-2936C2DB56B7}">
      <dgm:prSet/>
      <dgm:spPr/>
      <dgm:t>
        <a:bodyPr/>
        <a:lstStyle/>
        <a:p>
          <a:endParaRPr lang="zh-CN" altLang="en-US"/>
        </a:p>
      </dgm:t>
    </dgm:pt>
    <dgm:pt modelId="{B146D47A-15CD-4AB9-810A-591A8EE5B209}">
      <dgm:prSet phldrT="[文本]"/>
      <dgm:spPr/>
      <dgm:t>
        <a:bodyPr/>
        <a:lstStyle/>
        <a:p>
          <a:r>
            <a:rPr lang="zh-CN" altLang="en-US" dirty="0" smtClean="0"/>
            <a:t>实用</a:t>
          </a:r>
          <a:endParaRPr lang="zh-CN" altLang="en-US" dirty="0"/>
        </a:p>
      </dgm:t>
    </dgm:pt>
    <dgm:pt modelId="{262FDF05-E21F-4C10-BA79-CA2DA7B61F9E}" type="parTrans" cxnId="{99361908-13BC-4267-BEA3-F5F12BE7DC50}">
      <dgm:prSet/>
      <dgm:spPr/>
      <dgm:t>
        <a:bodyPr/>
        <a:lstStyle/>
        <a:p>
          <a:endParaRPr lang="zh-CN" altLang="en-US"/>
        </a:p>
      </dgm:t>
    </dgm:pt>
    <dgm:pt modelId="{6D23FF8F-FB2C-48BF-9A5A-C5241C2DF546}" type="sibTrans" cxnId="{99361908-13BC-4267-BEA3-F5F12BE7DC50}">
      <dgm:prSet/>
      <dgm:spPr/>
      <dgm:t>
        <a:bodyPr/>
        <a:lstStyle/>
        <a:p>
          <a:endParaRPr lang="zh-CN" altLang="en-US"/>
        </a:p>
      </dgm:t>
    </dgm:pt>
    <dgm:pt modelId="{4CBDD08D-701E-47C1-8832-C760ED88EAEE}">
      <dgm:prSet phldrT="[文本]"/>
      <dgm:spPr/>
      <dgm:t>
        <a:bodyPr/>
        <a:lstStyle/>
        <a:p>
          <a:r>
            <a:rPr lang="zh-CN" altLang="en-US" dirty="0" smtClean="0"/>
            <a:t>贴身</a:t>
          </a:r>
          <a:endParaRPr lang="zh-CN" altLang="en-US" dirty="0"/>
        </a:p>
      </dgm:t>
    </dgm:pt>
    <dgm:pt modelId="{3E6D14C7-648C-4421-AFA1-2FE2190C896B}" type="parTrans" cxnId="{7E920CF4-D5E0-49D4-9A6E-F85F59A31D4D}">
      <dgm:prSet/>
      <dgm:spPr/>
      <dgm:t>
        <a:bodyPr/>
        <a:lstStyle/>
        <a:p>
          <a:endParaRPr lang="zh-CN" altLang="en-US"/>
        </a:p>
      </dgm:t>
    </dgm:pt>
    <dgm:pt modelId="{FB651AF9-D680-4C18-8793-A36A13483C55}" type="sibTrans" cxnId="{7E920CF4-D5E0-49D4-9A6E-F85F59A31D4D}">
      <dgm:prSet/>
      <dgm:spPr/>
      <dgm:t>
        <a:bodyPr/>
        <a:lstStyle/>
        <a:p>
          <a:endParaRPr lang="zh-CN" altLang="en-US"/>
        </a:p>
      </dgm:t>
    </dgm:pt>
    <dgm:pt modelId="{2D3A95AF-DBA8-43EC-A94A-66FA133210F1}">
      <dgm:prSet phldrT="[文本]"/>
      <dgm:spPr/>
      <dgm:t>
        <a:bodyPr/>
        <a:lstStyle/>
        <a:p>
          <a:r>
            <a:rPr lang="zh-CN" altLang="en-US" dirty="0" smtClean="0"/>
            <a:t>敏捷化！</a:t>
          </a:r>
          <a:endParaRPr lang="zh-CN" altLang="en-US" dirty="0"/>
        </a:p>
      </dgm:t>
    </dgm:pt>
    <dgm:pt modelId="{A3C96A49-34D9-45C7-B9FF-523962E757BE}" type="parTrans" cxnId="{2E1FAF35-B8A6-439E-A8A6-AACBDDDFFFFF}">
      <dgm:prSet/>
      <dgm:spPr/>
      <dgm:t>
        <a:bodyPr/>
        <a:lstStyle/>
        <a:p>
          <a:endParaRPr lang="zh-CN" altLang="en-US"/>
        </a:p>
      </dgm:t>
    </dgm:pt>
    <dgm:pt modelId="{809F5197-089F-4EDD-94D4-68063525B5ED}" type="sibTrans" cxnId="{2E1FAF35-B8A6-439E-A8A6-AACBDDDFFFFF}">
      <dgm:prSet/>
      <dgm:spPr/>
      <dgm:t>
        <a:bodyPr/>
        <a:lstStyle/>
        <a:p>
          <a:endParaRPr lang="zh-CN" altLang="en-US"/>
        </a:p>
      </dgm:t>
    </dgm:pt>
    <dgm:pt modelId="{CA870058-4650-428C-AA14-11E650D63E7C}" type="pres">
      <dgm:prSet presAssocID="{3618D12E-D116-45CB-927B-6E5F72A15F4A}" presName="linearFlow" presStyleCnt="0">
        <dgm:presLayoutVars>
          <dgm:dir/>
          <dgm:animLvl val="lvl"/>
          <dgm:resizeHandles val="exact"/>
        </dgm:presLayoutVars>
      </dgm:prSet>
      <dgm:spPr/>
    </dgm:pt>
    <dgm:pt modelId="{17EF8BA6-112C-46F2-BADC-7ACC72C55DE6}" type="pres">
      <dgm:prSet presAssocID="{807D9058-4A36-49D9-B9DB-F97D29905D11}" presName="composite" presStyleCnt="0"/>
      <dgm:spPr/>
    </dgm:pt>
    <dgm:pt modelId="{2FBC8142-E4EC-4CCF-AEA8-7DAB9949945C}" type="pres">
      <dgm:prSet presAssocID="{807D9058-4A36-49D9-B9DB-F97D29905D1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C96B3-7B34-46BF-938C-2C70EA688E31}" type="pres">
      <dgm:prSet presAssocID="{807D9058-4A36-49D9-B9DB-F97D29905D11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84231E55-BDD9-43F1-B0AF-696D737E81BA}" type="pres">
      <dgm:prSet presAssocID="{807D9058-4A36-49D9-B9DB-F97D29905D11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0D6B27-623E-46BC-B9AB-1166AB63E6F4}" type="pres">
      <dgm:prSet presAssocID="{33F372B5-9E9E-465F-9638-B8EBF84DF5D1}" presName="sibTrans" presStyleLbl="sibTrans2D1" presStyleIdx="0" presStyleCnt="3"/>
      <dgm:spPr/>
    </dgm:pt>
    <dgm:pt modelId="{58D5B558-948B-4B87-800F-1724DFD7C263}" type="pres">
      <dgm:prSet presAssocID="{33F372B5-9E9E-465F-9638-B8EBF84DF5D1}" presName="connTx" presStyleLbl="sibTrans2D1" presStyleIdx="0" presStyleCnt="3"/>
      <dgm:spPr/>
    </dgm:pt>
    <dgm:pt modelId="{8377FB41-C3A6-49F5-9CCE-85DB61B3A704}" type="pres">
      <dgm:prSet presAssocID="{BD1430E2-9521-4D86-8283-004AABAEF48F}" presName="composite" presStyleCnt="0"/>
      <dgm:spPr/>
    </dgm:pt>
    <dgm:pt modelId="{4253F5C8-80CA-4A7C-8EBB-FDA4713DE848}" type="pres">
      <dgm:prSet presAssocID="{BD1430E2-9521-4D86-8283-004AABAEF48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0E9D99D-16BC-4441-895E-E099CE8F3AF0}" type="pres">
      <dgm:prSet presAssocID="{BD1430E2-9521-4D86-8283-004AABAEF48F}" presName="parSh" presStyleLbl="node1" presStyleIdx="1" presStyleCnt="4"/>
      <dgm:spPr/>
    </dgm:pt>
    <dgm:pt modelId="{9CE81D6D-F5ED-4AA7-8374-7441CE8182C3}" type="pres">
      <dgm:prSet presAssocID="{BD1430E2-9521-4D86-8283-004AABAEF48F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96B124-3C3F-45DA-8D38-24A3AE700578}" type="pres">
      <dgm:prSet presAssocID="{2A1C02C8-DEAA-4A3E-9D18-21D477ECBBEC}" presName="sibTrans" presStyleLbl="sibTrans2D1" presStyleIdx="1" presStyleCnt="3"/>
      <dgm:spPr/>
    </dgm:pt>
    <dgm:pt modelId="{D97F49C8-4915-42AE-ADF4-CB58D48F69A7}" type="pres">
      <dgm:prSet presAssocID="{2A1C02C8-DEAA-4A3E-9D18-21D477ECBBEC}" presName="connTx" presStyleLbl="sibTrans2D1" presStyleIdx="1" presStyleCnt="3"/>
      <dgm:spPr/>
    </dgm:pt>
    <dgm:pt modelId="{6986B2F7-A075-4EAC-9C1C-E73568DEC895}" type="pres">
      <dgm:prSet presAssocID="{45BF4A68-4C46-44BF-A2D2-6B1847648964}" presName="composite" presStyleCnt="0"/>
      <dgm:spPr/>
    </dgm:pt>
    <dgm:pt modelId="{6D7554DE-7785-4D9C-9828-78976B37B711}" type="pres">
      <dgm:prSet presAssocID="{45BF4A68-4C46-44BF-A2D2-6B184764896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CFCC795-147F-4876-9B04-E6051DC95757}" type="pres">
      <dgm:prSet presAssocID="{45BF4A68-4C46-44BF-A2D2-6B1847648964}" presName="parSh" presStyleLbl="node1" presStyleIdx="2" presStyleCnt="4"/>
      <dgm:spPr/>
    </dgm:pt>
    <dgm:pt modelId="{64E924F5-1503-4204-81AA-299DF5F1D507}" type="pres">
      <dgm:prSet presAssocID="{45BF4A68-4C46-44BF-A2D2-6B1847648964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AD8F2-1749-4647-90B3-B6FF1013AA95}" type="pres">
      <dgm:prSet presAssocID="{8FE2033A-4358-4B38-925F-75ADD3BAB114}" presName="sibTrans" presStyleLbl="sibTrans2D1" presStyleIdx="2" presStyleCnt="3"/>
      <dgm:spPr/>
    </dgm:pt>
    <dgm:pt modelId="{6DF82BC1-0C3E-4EB6-AD6C-AA9456E3D223}" type="pres">
      <dgm:prSet presAssocID="{8FE2033A-4358-4B38-925F-75ADD3BAB114}" presName="connTx" presStyleLbl="sibTrans2D1" presStyleIdx="2" presStyleCnt="3"/>
      <dgm:spPr/>
    </dgm:pt>
    <dgm:pt modelId="{1F591183-D535-42B9-8178-0DC6F0C4FFB1}" type="pres">
      <dgm:prSet presAssocID="{E05AB257-E668-4473-A892-73F5541394B5}" presName="composite" presStyleCnt="0"/>
      <dgm:spPr/>
    </dgm:pt>
    <dgm:pt modelId="{B21A2E4D-43CE-4235-A260-65ABD2783129}" type="pres">
      <dgm:prSet presAssocID="{E05AB257-E668-4473-A892-73F5541394B5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B4DAA-373D-45E6-ABF2-DD27D045F975}" type="pres">
      <dgm:prSet presAssocID="{E05AB257-E668-4473-A892-73F5541394B5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9052C0AF-AB9D-435B-B898-1B9CD5BE397E}" type="pres">
      <dgm:prSet presAssocID="{E05AB257-E668-4473-A892-73F5541394B5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A44CFB-7F30-4516-BEB2-89DB383B55E5}" type="presOf" srcId="{2A1C02C8-DEAA-4A3E-9D18-21D477ECBBEC}" destId="{F296B124-3C3F-45DA-8D38-24A3AE700578}" srcOrd="0" destOrd="0" presId="urn:microsoft.com/office/officeart/2005/8/layout/process3"/>
    <dgm:cxn modelId="{641F724B-58C2-42B5-89C9-49888E25A8AE}" srcId="{3618D12E-D116-45CB-927B-6E5F72A15F4A}" destId="{BD1430E2-9521-4D86-8283-004AABAEF48F}" srcOrd="1" destOrd="0" parTransId="{CDA056D8-ABAD-4491-8482-E38125AB2E1E}" sibTransId="{2A1C02C8-DEAA-4A3E-9D18-21D477ECBBEC}"/>
    <dgm:cxn modelId="{45034478-231F-452A-B33B-23C596C49EA9}" srcId="{807D9058-4A36-49D9-B9DB-F97D29905D11}" destId="{205C3B25-0CE3-4108-BD00-4AB4AFD8B5DA}" srcOrd="2" destOrd="0" parTransId="{6A064248-3AF3-43A9-844B-CAB41F03D079}" sibTransId="{3C96640A-ABA0-474F-8CFF-BF48307E930B}"/>
    <dgm:cxn modelId="{DC8D05BE-A942-465F-9971-F2179CAE6E39}" type="presOf" srcId="{205C3B25-0CE3-4108-BD00-4AB4AFD8B5DA}" destId="{84231E55-BDD9-43F1-B0AF-696D737E81BA}" srcOrd="0" destOrd="2" presId="urn:microsoft.com/office/officeart/2005/8/layout/process3"/>
    <dgm:cxn modelId="{85EBA162-8AD8-4200-BA0F-AE7E7626BB09}" type="presOf" srcId="{8B075C8F-D7C9-498D-9618-423AEAD47818}" destId="{84231E55-BDD9-43F1-B0AF-696D737E81BA}" srcOrd="0" destOrd="1" presId="urn:microsoft.com/office/officeart/2005/8/layout/process3"/>
    <dgm:cxn modelId="{A47AF9C5-432D-476F-8E64-547C2C55F07B}" srcId="{3618D12E-D116-45CB-927B-6E5F72A15F4A}" destId="{807D9058-4A36-49D9-B9DB-F97D29905D11}" srcOrd="0" destOrd="0" parTransId="{B1FF6103-087A-4549-AA69-7083D944BB41}" sibTransId="{33F372B5-9E9E-465F-9638-B8EBF84DF5D1}"/>
    <dgm:cxn modelId="{1790BA75-AFD5-4CCB-8A63-2936C2DB56B7}" srcId="{3618D12E-D116-45CB-927B-6E5F72A15F4A}" destId="{E05AB257-E668-4473-A892-73F5541394B5}" srcOrd="3" destOrd="0" parTransId="{2E8D4571-AD15-4E4A-8433-A6B17249EC88}" sibTransId="{29316E87-56C8-42D9-9FC3-0424D8B885FE}"/>
    <dgm:cxn modelId="{828B2108-8D45-4466-9688-9CC48B475959}" type="presOf" srcId="{E05AB257-E668-4473-A892-73F5541394B5}" destId="{B21A2E4D-43CE-4235-A260-65ABD2783129}" srcOrd="0" destOrd="0" presId="urn:microsoft.com/office/officeart/2005/8/layout/process3"/>
    <dgm:cxn modelId="{BC89776F-53B8-4095-8ED1-0238CF81020A}" srcId="{45BF4A68-4C46-44BF-A2D2-6B1847648964}" destId="{2C2CD39C-B507-49D6-A37C-7C851E670CF2}" srcOrd="1" destOrd="0" parTransId="{B7E807E2-FF98-4048-8487-8DF80FD6278C}" sibTransId="{0AE2FE2E-B3E1-4B6C-9FAA-5132F8B46DE8}"/>
    <dgm:cxn modelId="{C685270E-EBEC-45FA-A20E-6D40E7340393}" type="presOf" srcId="{8FE2033A-4358-4B38-925F-75ADD3BAB114}" destId="{6DF82BC1-0C3E-4EB6-AD6C-AA9456E3D223}" srcOrd="1" destOrd="0" presId="urn:microsoft.com/office/officeart/2005/8/layout/process3"/>
    <dgm:cxn modelId="{28F325C3-0BEE-4D50-8B74-68B983106E99}" type="presOf" srcId="{33F372B5-9E9E-465F-9638-B8EBF84DF5D1}" destId="{58D5B558-948B-4B87-800F-1724DFD7C263}" srcOrd="1" destOrd="0" presId="urn:microsoft.com/office/officeart/2005/8/layout/process3"/>
    <dgm:cxn modelId="{5120E9F7-4D9D-4BEA-88B1-CDEC0FD697F5}" type="presOf" srcId="{B146D47A-15CD-4AB9-810A-591A8EE5B209}" destId="{9052C0AF-AB9D-435B-B898-1B9CD5BE397E}" srcOrd="0" destOrd="0" presId="urn:microsoft.com/office/officeart/2005/8/layout/process3"/>
    <dgm:cxn modelId="{26557035-7508-4393-9191-37F7403A962A}" type="presOf" srcId="{BD1430E2-9521-4D86-8283-004AABAEF48F}" destId="{4253F5C8-80CA-4A7C-8EBB-FDA4713DE848}" srcOrd="0" destOrd="0" presId="urn:microsoft.com/office/officeart/2005/8/layout/process3"/>
    <dgm:cxn modelId="{7602A5D6-6ED6-4102-8BC0-8A808D5BAB4D}" type="presOf" srcId="{807D9058-4A36-49D9-B9DB-F97D29905D11}" destId="{2FBC8142-E4EC-4CCF-AEA8-7DAB9949945C}" srcOrd="0" destOrd="0" presId="urn:microsoft.com/office/officeart/2005/8/layout/process3"/>
    <dgm:cxn modelId="{99361908-13BC-4267-BEA3-F5F12BE7DC50}" srcId="{E05AB257-E668-4473-A892-73F5541394B5}" destId="{B146D47A-15CD-4AB9-810A-591A8EE5B209}" srcOrd="0" destOrd="0" parTransId="{262FDF05-E21F-4C10-BA79-CA2DA7B61F9E}" sibTransId="{6D23FF8F-FB2C-48BF-9A5A-C5241C2DF546}"/>
    <dgm:cxn modelId="{8CDA79F5-BC42-4440-B377-DCF95AAD96D5}" type="presOf" srcId="{A2262116-DF0E-421C-A3A8-271F601461B8}" destId="{9CE81D6D-F5ED-4AA7-8374-7441CE8182C3}" srcOrd="0" destOrd="0" presId="urn:microsoft.com/office/officeart/2005/8/layout/process3"/>
    <dgm:cxn modelId="{9E8DF341-1EBB-41A1-92AD-19A105444FE4}" srcId="{BD1430E2-9521-4D86-8283-004AABAEF48F}" destId="{DAF0BAE6-EEC5-4B18-9489-B39DC03A9FC1}" srcOrd="1" destOrd="0" parTransId="{C1E4FDD2-91CC-455B-A511-B46DC80F37CD}" sibTransId="{97B18CE7-2A46-4B47-96C9-F220C31B3818}"/>
    <dgm:cxn modelId="{1143E0E5-EB44-41DC-8D7E-C52FAE74220E}" type="presOf" srcId="{DAF0BAE6-EEC5-4B18-9489-B39DC03A9FC1}" destId="{9CE81D6D-F5ED-4AA7-8374-7441CE8182C3}" srcOrd="0" destOrd="1" presId="urn:microsoft.com/office/officeart/2005/8/layout/process3"/>
    <dgm:cxn modelId="{C2C51E54-1065-48DD-9255-4930C43870AF}" srcId="{45BF4A68-4C46-44BF-A2D2-6B1847648964}" destId="{A0800F02-AA82-47F4-849E-2BC0C6F3A1CD}" srcOrd="0" destOrd="0" parTransId="{48307E32-1F33-471D-9629-AA9DC1495095}" sibTransId="{A8C9DE0C-1142-49A7-AA1C-3DBD63959259}"/>
    <dgm:cxn modelId="{CC8E8A57-684A-488F-BE85-CC344848389E}" type="presOf" srcId="{8FE2033A-4358-4B38-925F-75ADD3BAB114}" destId="{9BDAD8F2-1749-4647-90B3-B6FF1013AA95}" srcOrd="0" destOrd="0" presId="urn:microsoft.com/office/officeart/2005/8/layout/process3"/>
    <dgm:cxn modelId="{75508587-DB3E-4E5D-9219-85357A2B7AC9}" srcId="{BD1430E2-9521-4D86-8283-004AABAEF48F}" destId="{A2262116-DF0E-421C-A3A8-271F601461B8}" srcOrd="0" destOrd="0" parTransId="{1438BCDC-A1E9-448D-B514-D51D91F648D5}" sibTransId="{C9F9CCDC-F42A-4F50-9BB1-4876598DD113}"/>
    <dgm:cxn modelId="{F52EB2A2-5690-49B7-B328-958C5A6E9596}" type="presOf" srcId="{2A1C02C8-DEAA-4A3E-9D18-21D477ECBBEC}" destId="{D97F49C8-4915-42AE-ADF4-CB58D48F69A7}" srcOrd="1" destOrd="0" presId="urn:microsoft.com/office/officeart/2005/8/layout/process3"/>
    <dgm:cxn modelId="{63D9C34D-CDB9-4CE7-A68F-4F02CD8A0FF9}" type="presOf" srcId="{33F372B5-9E9E-465F-9638-B8EBF84DF5D1}" destId="{020D6B27-623E-46BC-B9AB-1166AB63E6F4}" srcOrd="0" destOrd="0" presId="urn:microsoft.com/office/officeart/2005/8/layout/process3"/>
    <dgm:cxn modelId="{FF06FFE6-8871-4567-B0DA-8AEF9A6BCEAF}" srcId="{807D9058-4A36-49D9-B9DB-F97D29905D11}" destId="{9734BC60-107D-4D1A-8E1C-5690F7C7A95F}" srcOrd="0" destOrd="0" parTransId="{F9FDE4ED-DBD7-4760-8275-A498B2DF86CB}" sibTransId="{D033A01B-D91C-4566-9971-CD176851BCE9}"/>
    <dgm:cxn modelId="{256CEFE8-8B2C-4723-90E0-41308DF816CD}" type="presOf" srcId="{4CBDD08D-701E-47C1-8832-C760ED88EAEE}" destId="{9052C0AF-AB9D-435B-B898-1B9CD5BE397E}" srcOrd="0" destOrd="1" presId="urn:microsoft.com/office/officeart/2005/8/layout/process3"/>
    <dgm:cxn modelId="{9B893F4B-C4CE-48CB-8A1A-A87864D6D387}" type="presOf" srcId="{2D3A95AF-DBA8-43EC-A94A-66FA133210F1}" destId="{9052C0AF-AB9D-435B-B898-1B9CD5BE397E}" srcOrd="0" destOrd="2" presId="urn:microsoft.com/office/officeart/2005/8/layout/process3"/>
    <dgm:cxn modelId="{7E06D61F-4152-4EC1-B1E3-AFDDAB337F37}" type="presOf" srcId="{3618D12E-D116-45CB-927B-6E5F72A15F4A}" destId="{CA870058-4650-428C-AA14-11E650D63E7C}" srcOrd="0" destOrd="0" presId="urn:microsoft.com/office/officeart/2005/8/layout/process3"/>
    <dgm:cxn modelId="{5C71DF50-A4B9-474F-A48A-34796BD51650}" type="presOf" srcId="{9734BC60-107D-4D1A-8E1C-5690F7C7A95F}" destId="{84231E55-BDD9-43F1-B0AF-696D737E81BA}" srcOrd="0" destOrd="0" presId="urn:microsoft.com/office/officeart/2005/8/layout/process3"/>
    <dgm:cxn modelId="{21DFDA6D-6591-401B-AC65-8EF4C438C5BC}" type="presOf" srcId="{A0800F02-AA82-47F4-849E-2BC0C6F3A1CD}" destId="{64E924F5-1503-4204-81AA-299DF5F1D507}" srcOrd="0" destOrd="0" presId="urn:microsoft.com/office/officeart/2005/8/layout/process3"/>
    <dgm:cxn modelId="{ABDE6A06-E1D8-4B87-833F-C55D2CD43F9B}" type="presOf" srcId="{E05AB257-E668-4473-A892-73F5541394B5}" destId="{982B4DAA-373D-45E6-ABF2-DD27D045F975}" srcOrd="1" destOrd="0" presId="urn:microsoft.com/office/officeart/2005/8/layout/process3"/>
    <dgm:cxn modelId="{2E1FAF35-B8A6-439E-A8A6-AACBDDDFFFFF}" srcId="{E05AB257-E668-4473-A892-73F5541394B5}" destId="{2D3A95AF-DBA8-43EC-A94A-66FA133210F1}" srcOrd="2" destOrd="0" parTransId="{A3C96A49-34D9-45C7-B9FF-523962E757BE}" sibTransId="{809F5197-089F-4EDD-94D4-68063525B5ED}"/>
    <dgm:cxn modelId="{B8F8676E-2A65-4AD0-8BD2-73BCCF4F4BAD}" type="presOf" srcId="{45BF4A68-4C46-44BF-A2D2-6B1847648964}" destId="{4CFCC795-147F-4876-9B04-E6051DC95757}" srcOrd="1" destOrd="0" presId="urn:microsoft.com/office/officeart/2005/8/layout/process3"/>
    <dgm:cxn modelId="{39B404DF-6951-4FE3-BB80-FB8CA8A678D2}" type="presOf" srcId="{BD1430E2-9521-4D86-8283-004AABAEF48F}" destId="{00E9D99D-16BC-4441-895E-E099CE8F3AF0}" srcOrd="1" destOrd="0" presId="urn:microsoft.com/office/officeart/2005/8/layout/process3"/>
    <dgm:cxn modelId="{7E920CF4-D5E0-49D4-9A6E-F85F59A31D4D}" srcId="{E05AB257-E668-4473-A892-73F5541394B5}" destId="{4CBDD08D-701E-47C1-8832-C760ED88EAEE}" srcOrd="1" destOrd="0" parTransId="{3E6D14C7-648C-4421-AFA1-2FE2190C896B}" sibTransId="{FB651AF9-D680-4C18-8793-A36A13483C55}"/>
    <dgm:cxn modelId="{76A317AA-D35B-4954-A12D-AE602D1E3D27}" type="presOf" srcId="{807D9058-4A36-49D9-B9DB-F97D29905D11}" destId="{3FEC96B3-7B34-46BF-938C-2C70EA688E31}" srcOrd="1" destOrd="0" presId="urn:microsoft.com/office/officeart/2005/8/layout/process3"/>
    <dgm:cxn modelId="{B991754A-4A27-4EA0-9EA3-C99754BC384E}" srcId="{807D9058-4A36-49D9-B9DB-F97D29905D11}" destId="{8B075C8F-D7C9-498D-9618-423AEAD47818}" srcOrd="1" destOrd="0" parTransId="{7F119ECD-3E0D-4EFF-8737-33E51477D1CD}" sibTransId="{7186EC97-DFD5-45CA-87F4-4C0947D2D198}"/>
    <dgm:cxn modelId="{8402555C-1B0B-4AE0-9C57-EBA56C3E202A}" srcId="{3618D12E-D116-45CB-927B-6E5F72A15F4A}" destId="{45BF4A68-4C46-44BF-A2D2-6B1847648964}" srcOrd="2" destOrd="0" parTransId="{02B7598F-038F-4E88-9EA3-23809B95901B}" sibTransId="{8FE2033A-4358-4B38-925F-75ADD3BAB114}"/>
    <dgm:cxn modelId="{A174629D-DFC6-4D36-8A07-DD563155CF93}" type="presOf" srcId="{2C2CD39C-B507-49D6-A37C-7C851E670CF2}" destId="{64E924F5-1503-4204-81AA-299DF5F1D507}" srcOrd="0" destOrd="1" presId="urn:microsoft.com/office/officeart/2005/8/layout/process3"/>
    <dgm:cxn modelId="{03F6C829-9DEF-464F-A989-DA6220A7DC3A}" type="presOf" srcId="{45BF4A68-4C46-44BF-A2D2-6B1847648964}" destId="{6D7554DE-7785-4D9C-9828-78976B37B711}" srcOrd="0" destOrd="0" presId="urn:microsoft.com/office/officeart/2005/8/layout/process3"/>
    <dgm:cxn modelId="{69D10AE7-565E-46AA-B18B-B7DFC75521EF}" type="presParOf" srcId="{CA870058-4650-428C-AA14-11E650D63E7C}" destId="{17EF8BA6-112C-46F2-BADC-7ACC72C55DE6}" srcOrd="0" destOrd="0" presId="urn:microsoft.com/office/officeart/2005/8/layout/process3"/>
    <dgm:cxn modelId="{9B0602D0-A6B6-45EF-8E45-B26754B1B6AE}" type="presParOf" srcId="{17EF8BA6-112C-46F2-BADC-7ACC72C55DE6}" destId="{2FBC8142-E4EC-4CCF-AEA8-7DAB9949945C}" srcOrd="0" destOrd="0" presId="urn:microsoft.com/office/officeart/2005/8/layout/process3"/>
    <dgm:cxn modelId="{1488B566-3EB6-43C7-8F16-DEF91A760881}" type="presParOf" srcId="{17EF8BA6-112C-46F2-BADC-7ACC72C55DE6}" destId="{3FEC96B3-7B34-46BF-938C-2C70EA688E31}" srcOrd="1" destOrd="0" presId="urn:microsoft.com/office/officeart/2005/8/layout/process3"/>
    <dgm:cxn modelId="{CCB38386-F69C-4526-8A53-BDA54A3BEC4D}" type="presParOf" srcId="{17EF8BA6-112C-46F2-BADC-7ACC72C55DE6}" destId="{84231E55-BDD9-43F1-B0AF-696D737E81BA}" srcOrd="2" destOrd="0" presId="urn:microsoft.com/office/officeart/2005/8/layout/process3"/>
    <dgm:cxn modelId="{0D9526F9-F05A-48ED-A01D-4159D59BFDF9}" type="presParOf" srcId="{CA870058-4650-428C-AA14-11E650D63E7C}" destId="{020D6B27-623E-46BC-B9AB-1166AB63E6F4}" srcOrd="1" destOrd="0" presId="urn:microsoft.com/office/officeart/2005/8/layout/process3"/>
    <dgm:cxn modelId="{3B8D6757-F942-4825-9A78-95C5CF94BD3C}" type="presParOf" srcId="{020D6B27-623E-46BC-B9AB-1166AB63E6F4}" destId="{58D5B558-948B-4B87-800F-1724DFD7C263}" srcOrd="0" destOrd="0" presId="urn:microsoft.com/office/officeart/2005/8/layout/process3"/>
    <dgm:cxn modelId="{C0E77428-3D0E-4AAD-B5CF-E0CA8500CA43}" type="presParOf" srcId="{CA870058-4650-428C-AA14-11E650D63E7C}" destId="{8377FB41-C3A6-49F5-9CCE-85DB61B3A704}" srcOrd="2" destOrd="0" presId="urn:microsoft.com/office/officeart/2005/8/layout/process3"/>
    <dgm:cxn modelId="{38533AF8-3399-46F7-84CA-824BAC1C21F0}" type="presParOf" srcId="{8377FB41-C3A6-49F5-9CCE-85DB61B3A704}" destId="{4253F5C8-80CA-4A7C-8EBB-FDA4713DE848}" srcOrd="0" destOrd="0" presId="urn:microsoft.com/office/officeart/2005/8/layout/process3"/>
    <dgm:cxn modelId="{73A9614B-5CEB-42AD-B772-F08F9A81D84D}" type="presParOf" srcId="{8377FB41-C3A6-49F5-9CCE-85DB61B3A704}" destId="{00E9D99D-16BC-4441-895E-E099CE8F3AF0}" srcOrd="1" destOrd="0" presId="urn:microsoft.com/office/officeart/2005/8/layout/process3"/>
    <dgm:cxn modelId="{C77941B6-8941-4D0A-91F4-FEE0BAAD0F49}" type="presParOf" srcId="{8377FB41-C3A6-49F5-9CCE-85DB61B3A704}" destId="{9CE81D6D-F5ED-4AA7-8374-7441CE8182C3}" srcOrd="2" destOrd="0" presId="urn:microsoft.com/office/officeart/2005/8/layout/process3"/>
    <dgm:cxn modelId="{7C900ED3-4811-40CB-ABB8-6D160A722EA4}" type="presParOf" srcId="{CA870058-4650-428C-AA14-11E650D63E7C}" destId="{F296B124-3C3F-45DA-8D38-24A3AE700578}" srcOrd="3" destOrd="0" presId="urn:microsoft.com/office/officeart/2005/8/layout/process3"/>
    <dgm:cxn modelId="{D406EE2F-033F-43D5-A808-03003802CF0F}" type="presParOf" srcId="{F296B124-3C3F-45DA-8D38-24A3AE700578}" destId="{D97F49C8-4915-42AE-ADF4-CB58D48F69A7}" srcOrd="0" destOrd="0" presId="urn:microsoft.com/office/officeart/2005/8/layout/process3"/>
    <dgm:cxn modelId="{14FAE935-E1ED-46BC-BCFB-8C0D5F2FA9DF}" type="presParOf" srcId="{CA870058-4650-428C-AA14-11E650D63E7C}" destId="{6986B2F7-A075-4EAC-9C1C-E73568DEC895}" srcOrd="4" destOrd="0" presId="urn:microsoft.com/office/officeart/2005/8/layout/process3"/>
    <dgm:cxn modelId="{D4A90BE7-7790-4929-B29C-A37DC5988C0C}" type="presParOf" srcId="{6986B2F7-A075-4EAC-9C1C-E73568DEC895}" destId="{6D7554DE-7785-4D9C-9828-78976B37B711}" srcOrd="0" destOrd="0" presId="urn:microsoft.com/office/officeart/2005/8/layout/process3"/>
    <dgm:cxn modelId="{0951CC5D-CC7F-43F5-94D9-77343C6560ED}" type="presParOf" srcId="{6986B2F7-A075-4EAC-9C1C-E73568DEC895}" destId="{4CFCC795-147F-4876-9B04-E6051DC95757}" srcOrd="1" destOrd="0" presId="urn:microsoft.com/office/officeart/2005/8/layout/process3"/>
    <dgm:cxn modelId="{677F6061-C633-48CE-803C-7C2730990847}" type="presParOf" srcId="{6986B2F7-A075-4EAC-9C1C-E73568DEC895}" destId="{64E924F5-1503-4204-81AA-299DF5F1D507}" srcOrd="2" destOrd="0" presId="urn:microsoft.com/office/officeart/2005/8/layout/process3"/>
    <dgm:cxn modelId="{B34FEDBF-646F-471C-BE08-D4E64DD80594}" type="presParOf" srcId="{CA870058-4650-428C-AA14-11E650D63E7C}" destId="{9BDAD8F2-1749-4647-90B3-B6FF1013AA95}" srcOrd="5" destOrd="0" presId="urn:microsoft.com/office/officeart/2005/8/layout/process3"/>
    <dgm:cxn modelId="{4052F369-6294-4157-9FC1-B21CFD4C211B}" type="presParOf" srcId="{9BDAD8F2-1749-4647-90B3-B6FF1013AA95}" destId="{6DF82BC1-0C3E-4EB6-AD6C-AA9456E3D223}" srcOrd="0" destOrd="0" presId="urn:microsoft.com/office/officeart/2005/8/layout/process3"/>
    <dgm:cxn modelId="{B148000B-9604-4630-88FB-7BDA158316E7}" type="presParOf" srcId="{CA870058-4650-428C-AA14-11E650D63E7C}" destId="{1F591183-D535-42B9-8178-0DC6F0C4FFB1}" srcOrd="6" destOrd="0" presId="urn:microsoft.com/office/officeart/2005/8/layout/process3"/>
    <dgm:cxn modelId="{1B71792F-65B6-484B-B031-6540352BF8AD}" type="presParOf" srcId="{1F591183-D535-42B9-8178-0DC6F0C4FFB1}" destId="{B21A2E4D-43CE-4235-A260-65ABD2783129}" srcOrd="0" destOrd="0" presId="urn:microsoft.com/office/officeart/2005/8/layout/process3"/>
    <dgm:cxn modelId="{F7AFC757-2FF0-4102-A9E7-667293F2DA72}" type="presParOf" srcId="{1F591183-D535-42B9-8178-0DC6F0C4FFB1}" destId="{982B4DAA-373D-45E6-ABF2-DD27D045F975}" srcOrd="1" destOrd="0" presId="urn:microsoft.com/office/officeart/2005/8/layout/process3"/>
    <dgm:cxn modelId="{610F1E8D-B977-4131-A5FA-79EA7D248DA1}" type="presParOf" srcId="{1F591183-D535-42B9-8178-0DC6F0C4FFB1}" destId="{9052C0AF-AB9D-435B-B898-1B9CD5BE39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06A753-C325-400C-BFBE-726E56D002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3083B7-B22C-46DF-B066-EC61C42835B0}">
      <dgm:prSet phldrT="[文本]"/>
      <dgm:spPr/>
      <dgm:t>
        <a:bodyPr/>
        <a:lstStyle/>
        <a:p>
          <a:r>
            <a:rPr lang="zh-CN" altLang="en-US" dirty="0" smtClean="0"/>
            <a:t>遗漏了什么？</a:t>
          </a:r>
          <a:endParaRPr lang="zh-CN" altLang="en-US" dirty="0"/>
        </a:p>
      </dgm:t>
    </dgm:pt>
    <dgm:pt modelId="{0B06269E-50E4-4B8F-AEB0-B99F5280CC13}" type="parTrans" cxnId="{3CF8320F-A32C-4B99-BC31-12E616A970B4}">
      <dgm:prSet/>
      <dgm:spPr/>
      <dgm:t>
        <a:bodyPr/>
        <a:lstStyle/>
        <a:p>
          <a:endParaRPr lang="zh-CN" altLang="en-US"/>
        </a:p>
      </dgm:t>
    </dgm:pt>
    <dgm:pt modelId="{2A554CA2-A10F-4B32-8948-057F7E062092}" type="sibTrans" cxnId="{3CF8320F-A32C-4B99-BC31-12E616A970B4}">
      <dgm:prSet/>
      <dgm:spPr/>
      <dgm:t>
        <a:bodyPr/>
        <a:lstStyle/>
        <a:p>
          <a:endParaRPr lang="zh-CN" altLang="en-US"/>
        </a:p>
      </dgm:t>
    </dgm:pt>
    <dgm:pt modelId="{167E3D2E-CE12-4677-8C8D-62BE05A803FF}">
      <dgm:prSet phldrT="[文本]"/>
      <dgm:spPr/>
      <dgm:t>
        <a:bodyPr/>
        <a:lstStyle/>
        <a:p>
          <a:r>
            <a:rPr lang="zh-CN" altLang="en-US" dirty="0" smtClean="0"/>
            <a:t>未能防范典型错误？</a:t>
          </a:r>
          <a:endParaRPr lang="zh-CN" altLang="en-US" dirty="0"/>
        </a:p>
      </dgm:t>
    </dgm:pt>
    <dgm:pt modelId="{77AC64E3-A542-401C-B372-AFB3620BFD2F}" type="parTrans" cxnId="{A60966F1-C4E8-4D26-A807-65E45EE49114}">
      <dgm:prSet/>
      <dgm:spPr/>
      <dgm:t>
        <a:bodyPr/>
        <a:lstStyle/>
        <a:p>
          <a:endParaRPr lang="zh-CN" altLang="en-US"/>
        </a:p>
      </dgm:t>
    </dgm:pt>
    <dgm:pt modelId="{4EAD32BB-4434-4CF1-B50A-B4B3EBC4961D}" type="sibTrans" cxnId="{A60966F1-C4E8-4D26-A807-65E45EE49114}">
      <dgm:prSet/>
      <dgm:spPr/>
      <dgm:t>
        <a:bodyPr/>
        <a:lstStyle/>
        <a:p>
          <a:endParaRPr lang="zh-CN" altLang="en-US"/>
        </a:p>
      </dgm:t>
    </dgm:pt>
    <dgm:pt modelId="{1B332D44-94C3-4C65-856D-5EBCFD252445}">
      <dgm:prSet phldrT="[文本]"/>
      <dgm:spPr/>
      <dgm:t>
        <a:bodyPr/>
        <a:lstStyle/>
        <a:p>
          <a:r>
            <a:rPr lang="zh-CN" altLang="en-US" dirty="0" smtClean="0"/>
            <a:t>多余了什么？</a:t>
          </a:r>
          <a:endParaRPr lang="zh-CN" altLang="en-US" dirty="0"/>
        </a:p>
      </dgm:t>
    </dgm:pt>
    <dgm:pt modelId="{4C20DF1A-4AEC-4FDC-8B40-4C54610082AF}" type="parTrans" cxnId="{072460D2-1C36-4175-BC39-715D9BCB618A}">
      <dgm:prSet/>
      <dgm:spPr/>
      <dgm:t>
        <a:bodyPr/>
        <a:lstStyle/>
        <a:p>
          <a:endParaRPr lang="zh-CN" altLang="en-US"/>
        </a:p>
      </dgm:t>
    </dgm:pt>
    <dgm:pt modelId="{8F4B949F-D488-4252-BDC6-0363C3B5CD4D}" type="sibTrans" cxnId="{072460D2-1C36-4175-BC39-715D9BCB618A}">
      <dgm:prSet/>
      <dgm:spPr/>
      <dgm:t>
        <a:bodyPr/>
        <a:lstStyle/>
        <a:p>
          <a:endParaRPr lang="zh-CN" altLang="en-US"/>
        </a:p>
      </dgm:t>
    </dgm:pt>
    <dgm:pt modelId="{8D6D3897-DAE2-4C54-ADA8-C5CD259F803C}">
      <dgm:prSet phldrT="[文本]"/>
      <dgm:spPr/>
      <dgm:t>
        <a:bodyPr/>
        <a:lstStyle/>
        <a:p>
          <a:r>
            <a:rPr lang="zh-CN" altLang="en-US" dirty="0" smtClean="0"/>
            <a:t>有没有官僚条款？</a:t>
          </a:r>
          <a:endParaRPr lang="zh-CN" altLang="en-US" dirty="0"/>
        </a:p>
      </dgm:t>
    </dgm:pt>
    <dgm:pt modelId="{19499F05-9124-465D-8F24-3644B53654D1}" type="parTrans" cxnId="{A14669BC-E630-4965-BEA7-617BDC726DD9}">
      <dgm:prSet/>
      <dgm:spPr/>
      <dgm:t>
        <a:bodyPr/>
        <a:lstStyle/>
        <a:p>
          <a:endParaRPr lang="zh-CN" altLang="en-US"/>
        </a:p>
      </dgm:t>
    </dgm:pt>
    <dgm:pt modelId="{B81E6D09-15E3-46D2-B939-0F336C003D7F}" type="sibTrans" cxnId="{A14669BC-E630-4965-BEA7-617BDC726DD9}">
      <dgm:prSet/>
      <dgm:spPr/>
      <dgm:t>
        <a:bodyPr/>
        <a:lstStyle/>
        <a:p>
          <a:endParaRPr lang="zh-CN" altLang="en-US"/>
        </a:p>
      </dgm:t>
    </dgm:pt>
    <dgm:pt modelId="{605C9A24-8CEC-4511-928C-5795404CA196}">
      <dgm:prSet phldrT="[文本]"/>
      <dgm:spPr/>
      <dgm:t>
        <a:bodyPr/>
        <a:lstStyle/>
        <a:p>
          <a:r>
            <a:rPr lang="zh-CN" altLang="en-US" dirty="0" smtClean="0"/>
            <a:t>新的规范！</a:t>
          </a:r>
          <a:endParaRPr lang="zh-CN" altLang="en-US" dirty="0"/>
        </a:p>
      </dgm:t>
    </dgm:pt>
    <dgm:pt modelId="{31316D14-096B-430A-AAB8-B2D331080288}" type="parTrans" cxnId="{B8E60DC2-4483-4713-A05E-653F170A3F25}">
      <dgm:prSet/>
      <dgm:spPr/>
      <dgm:t>
        <a:bodyPr/>
        <a:lstStyle/>
        <a:p>
          <a:endParaRPr lang="zh-CN" altLang="en-US"/>
        </a:p>
      </dgm:t>
    </dgm:pt>
    <dgm:pt modelId="{0D715D6F-BDEC-44AD-887B-FA61445D2A88}" type="sibTrans" cxnId="{B8E60DC2-4483-4713-A05E-653F170A3F25}">
      <dgm:prSet/>
      <dgm:spPr/>
      <dgm:t>
        <a:bodyPr/>
        <a:lstStyle/>
        <a:p>
          <a:endParaRPr lang="zh-CN" altLang="en-US"/>
        </a:p>
      </dgm:t>
    </dgm:pt>
    <dgm:pt modelId="{60AE55DD-38F5-442E-879C-A265CBE721A7}">
      <dgm:prSet phldrT="[文本]"/>
      <dgm:spPr/>
      <dgm:t>
        <a:bodyPr/>
        <a:lstStyle/>
        <a:p>
          <a:r>
            <a:rPr lang="zh-CN" altLang="en-US" dirty="0" smtClean="0"/>
            <a:t>实用</a:t>
          </a:r>
          <a:endParaRPr lang="zh-CN" altLang="en-US" dirty="0"/>
        </a:p>
      </dgm:t>
    </dgm:pt>
    <dgm:pt modelId="{C1B80746-1F76-48BD-B659-62ECF96CB73F}" type="parTrans" cxnId="{18FE9359-8057-45CB-B9B3-80E5DC74E0E0}">
      <dgm:prSet/>
      <dgm:spPr/>
      <dgm:t>
        <a:bodyPr/>
        <a:lstStyle/>
        <a:p>
          <a:endParaRPr lang="zh-CN" altLang="en-US"/>
        </a:p>
      </dgm:t>
    </dgm:pt>
    <dgm:pt modelId="{A0038269-1DD3-441E-AB71-9D13DF1403DC}" type="sibTrans" cxnId="{18FE9359-8057-45CB-B9B3-80E5DC74E0E0}">
      <dgm:prSet/>
      <dgm:spPr/>
      <dgm:t>
        <a:bodyPr/>
        <a:lstStyle/>
        <a:p>
          <a:endParaRPr lang="zh-CN" altLang="en-US"/>
        </a:p>
      </dgm:t>
    </dgm:pt>
    <dgm:pt modelId="{BD1AA756-8223-4D43-B0FE-69596A4AEE76}">
      <dgm:prSet phldrT="[文本]"/>
      <dgm:spPr/>
      <dgm:t>
        <a:bodyPr/>
        <a:lstStyle/>
        <a:p>
          <a:r>
            <a:rPr lang="zh-CN" altLang="en-US" dirty="0" smtClean="0"/>
            <a:t>有哪些问题？</a:t>
          </a:r>
          <a:endParaRPr lang="zh-CN" altLang="en-US" dirty="0"/>
        </a:p>
      </dgm:t>
    </dgm:pt>
    <dgm:pt modelId="{3C74AE86-F140-437B-8134-B11D529BCF35}" type="parTrans" cxnId="{6107D859-D7AC-4151-9A55-E4B90AF00B09}">
      <dgm:prSet/>
      <dgm:spPr/>
      <dgm:t>
        <a:bodyPr/>
        <a:lstStyle/>
        <a:p>
          <a:endParaRPr lang="zh-CN" altLang="en-US"/>
        </a:p>
      </dgm:t>
    </dgm:pt>
    <dgm:pt modelId="{260A9CD2-B4DD-46CC-9349-A561C114A32C}" type="sibTrans" cxnId="{6107D859-D7AC-4151-9A55-E4B90AF00B09}">
      <dgm:prSet/>
      <dgm:spPr/>
      <dgm:t>
        <a:bodyPr/>
        <a:lstStyle/>
        <a:p>
          <a:endParaRPr lang="zh-CN" altLang="en-US"/>
        </a:p>
      </dgm:t>
    </dgm:pt>
    <dgm:pt modelId="{B193FB64-0E1A-4C54-836D-BE957842347A}">
      <dgm:prSet phldrT="[文本]"/>
      <dgm:spPr/>
      <dgm:t>
        <a:bodyPr/>
        <a:lstStyle/>
        <a:p>
          <a:r>
            <a:rPr lang="zh-CN" altLang="en-US" dirty="0" smtClean="0"/>
            <a:t>源于规范？</a:t>
          </a:r>
          <a:endParaRPr lang="zh-CN" altLang="en-US" dirty="0"/>
        </a:p>
      </dgm:t>
    </dgm:pt>
    <dgm:pt modelId="{3FECD2D4-0F7A-49AC-B658-4B44038326EB}" type="parTrans" cxnId="{B33DD576-6FD5-49F0-ABAE-D6F87708F567}">
      <dgm:prSet/>
      <dgm:spPr/>
      <dgm:t>
        <a:bodyPr/>
        <a:lstStyle/>
        <a:p>
          <a:endParaRPr lang="zh-CN" altLang="en-US"/>
        </a:p>
      </dgm:t>
    </dgm:pt>
    <dgm:pt modelId="{FB4FA042-EDFD-4C84-A485-1598B64C49E5}" type="sibTrans" cxnId="{B33DD576-6FD5-49F0-ABAE-D6F87708F567}">
      <dgm:prSet/>
      <dgm:spPr/>
      <dgm:t>
        <a:bodyPr/>
        <a:lstStyle/>
        <a:p>
          <a:endParaRPr lang="zh-CN" altLang="en-US"/>
        </a:p>
      </dgm:t>
    </dgm:pt>
    <dgm:pt modelId="{230ECABA-26C7-4384-8CA3-4B47876816EC}">
      <dgm:prSet phldrT="[文本]"/>
      <dgm:spPr/>
      <dgm:t>
        <a:bodyPr/>
        <a:lstStyle/>
        <a:p>
          <a:r>
            <a:rPr lang="zh-CN" altLang="en-US" dirty="0" smtClean="0"/>
            <a:t>源于人？</a:t>
          </a:r>
          <a:endParaRPr lang="zh-CN" altLang="en-US" dirty="0"/>
        </a:p>
      </dgm:t>
    </dgm:pt>
    <dgm:pt modelId="{007CC045-268A-4356-9DA5-8E89D26EB677}" type="parTrans" cxnId="{2CE81FBE-3585-44DA-BF6E-FC77BF2C99A3}">
      <dgm:prSet/>
      <dgm:spPr/>
      <dgm:t>
        <a:bodyPr/>
        <a:lstStyle/>
        <a:p>
          <a:endParaRPr lang="zh-CN" altLang="en-US"/>
        </a:p>
      </dgm:t>
    </dgm:pt>
    <dgm:pt modelId="{BC0241B4-AEB1-4D9F-8AFC-F846A7547D6A}" type="sibTrans" cxnId="{2CE81FBE-3585-44DA-BF6E-FC77BF2C99A3}">
      <dgm:prSet/>
      <dgm:spPr/>
      <dgm:t>
        <a:bodyPr/>
        <a:lstStyle/>
        <a:p>
          <a:endParaRPr lang="zh-CN" altLang="en-US"/>
        </a:p>
      </dgm:t>
    </dgm:pt>
    <dgm:pt modelId="{953B1B5D-A947-4B7C-97C6-EE5D47E3CC40}">
      <dgm:prSet phldrT="[文本]"/>
      <dgm:spPr/>
      <dgm:t>
        <a:bodyPr/>
        <a:lstStyle/>
        <a:p>
          <a:r>
            <a:rPr lang="zh-CN" altLang="en-US" dirty="0" smtClean="0"/>
            <a:t>源于技术？</a:t>
          </a:r>
          <a:endParaRPr lang="zh-CN" altLang="en-US" dirty="0"/>
        </a:p>
      </dgm:t>
    </dgm:pt>
    <dgm:pt modelId="{76999187-9B29-4D91-9243-CB3DC074A260}" type="parTrans" cxnId="{F169F1BB-BEC8-47EE-97F0-C5A4F4D8E814}">
      <dgm:prSet/>
      <dgm:spPr/>
      <dgm:t>
        <a:bodyPr/>
        <a:lstStyle/>
        <a:p>
          <a:endParaRPr lang="zh-CN" altLang="en-US"/>
        </a:p>
      </dgm:t>
    </dgm:pt>
    <dgm:pt modelId="{AA6B7759-C46C-4581-960E-D44DBDADB56B}" type="sibTrans" cxnId="{F169F1BB-BEC8-47EE-97F0-C5A4F4D8E814}">
      <dgm:prSet/>
      <dgm:spPr/>
      <dgm:t>
        <a:bodyPr/>
        <a:lstStyle/>
        <a:p>
          <a:endParaRPr lang="zh-CN" altLang="en-US"/>
        </a:p>
      </dgm:t>
    </dgm:pt>
    <dgm:pt modelId="{2242AAB3-7D8A-4911-B067-2A129A7DB04A}">
      <dgm:prSet phldrT="[文本]"/>
      <dgm:spPr/>
      <dgm:t>
        <a:bodyPr/>
        <a:lstStyle/>
        <a:p>
          <a:r>
            <a:rPr lang="zh-CN" altLang="en-US" dirty="0" smtClean="0"/>
            <a:t>内容表述不够清晰？</a:t>
          </a:r>
          <a:endParaRPr lang="zh-CN" altLang="en-US" dirty="0"/>
        </a:p>
      </dgm:t>
    </dgm:pt>
    <dgm:pt modelId="{B280657E-807A-45D1-BA56-AABD19B79F77}" type="parTrans" cxnId="{96D26CD1-E677-4E0E-9043-1B9BF618380F}">
      <dgm:prSet/>
      <dgm:spPr/>
      <dgm:t>
        <a:bodyPr/>
        <a:lstStyle/>
        <a:p>
          <a:endParaRPr lang="zh-CN" altLang="en-US"/>
        </a:p>
      </dgm:t>
    </dgm:pt>
    <dgm:pt modelId="{7759663B-73B1-45EC-8D30-E1F54E62EE00}" type="sibTrans" cxnId="{96D26CD1-E677-4E0E-9043-1B9BF618380F}">
      <dgm:prSet/>
      <dgm:spPr/>
      <dgm:t>
        <a:bodyPr/>
        <a:lstStyle/>
        <a:p>
          <a:endParaRPr lang="zh-CN" altLang="en-US"/>
        </a:p>
      </dgm:t>
    </dgm:pt>
    <dgm:pt modelId="{2F994C28-9B8B-4B75-8755-F90448EA4AE5}">
      <dgm:prSet phldrT="[文本]"/>
      <dgm:spPr/>
      <dgm:t>
        <a:bodyPr/>
        <a:lstStyle/>
        <a:p>
          <a:r>
            <a:rPr lang="zh-CN" altLang="en-US" dirty="0" smtClean="0"/>
            <a:t>可否通过工具保证？</a:t>
          </a:r>
          <a:endParaRPr lang="zh-CN" altLang="en-US" dirty="0"/>
        </a:p>
      </dgm:t>
    </dgm:pt>
    <dgm:pt modelId="{DC7D0FFD-984E-412F-9A66-4B0B414B30ED}" type="parTrans" cxnId="{A314F825-D752-446B-81D9-EFB5D8124CAA}">
      <dgm:prSet/>
      <dgm:spPr/>
      <dgm:t>
        <a:bodyPr/>
        <a:lstStyle/>
        <a:p>
          <a:endParaRPr lang="zh-CN" altLang="en-US"/>
        </a:p>
      </dgm:t>
    </dgm:pt>
    <dgm:pt modelId="{13B00670-086B-4949-B54D-B60B0BA44938}" type="sibTrans" cxnId="{A314F825-D752-446B-81D9-EFB5D8124CAA}">
      <dgm:prSet/>
      <dgm:spPr/>
      <dgm:t>
        <a:bodyPr/>
        <a:lstStyle/>
        <a:p>
          <a:endParaRPr lang="zh-CN" altLang="en-US"/>
        </a:p>
      </dgm:t>
    </dgm:pt>
    <dgm:pt modelId="{E2EB4539-EDD1-4607-9430-DDBB78CE4E3F}">
      <dgm:prSet phldrT="[文本]"/>
      <dgm:spPr/>
      <dgm:t>
        <a:bodyPr/>
        <a:lstStyle/>
        <a:p>
          <a:r>
            <a:rPr lang="zh-CN" altLang="en-US" dirty="0" smtClean="0"/>
            <a:t>敏捷化！</a:t>
          </a:r>
          <a:endParaRPr lang="zh-CN" altLang="en-US" dirty="0"/>
        </a:p>
      </dgm:t>
    </dgm:pt>
    <dgm:pt modelId="{39A7778A-1816-4F2D-AD20-7C70A0D8B381}" type="parTrans" cxnId="{36A259B5-72C0-481D-8CF4-8867440B6A8A}">
      <dgm:prSet/>
      <dgm:spPr/>
      <dgm:t>
        <a:bodyPr/>
        <a:lstStyle/>
        <a:p>
          <a:endParaRPr lang="zh-CN" altLang="en-US"/>
        </a:p>
      </dgm:t>
    </dgm:pt>
    <dgm:pt modelId="{34E7EB82-873D-45EF-BBAC-7A7FB0D14527}" type="sibTrans" cxnId="{36A259B5-72C0-481D-8CF4-8867440B6A8A}">
      <dgm:prSet/>
      <dgm:spPr/>
      <dgm:t>
        <a:bodyPr/>
        <a:lstStyle/>
        <a:p>
          <a:endParaRPr lang="zh-CN" altLang="en-US"/>
        </a:p>
      </dgm:t>
    </dgm:pt>
    <dgm:pt modelId="{C82B3D01-0050-4F21-A527-60080F61F995}">
      <dgm:prSet phldrT="[文本]"/>
      <dgm:spPr/>
      <dgm:t>
        <a:bodyPr/>
        <a:lstStyle/>
        <a:p>
          <a:r>
            <a:rPr lang="zh-CN" altLang="en-US" dirty="0" smtClean="0"/>
            <a:t>简短</a:t>
          </a:r>
          <a:endParaRPr lang="zh-CN" altLang="en-US" dirty="0"/>
        </a:p>
      </dgm:t>
    </dgm:pt>
    <dgm:pt modelId="{83EEE140-AC5D-4A78-9CCC-CF83D36335A3}" type="parTrans" cxnId="{6BF4D8FA-6EBA-4D22-8F57-80BF239E7980}">
      <dgm:prSet/>
      <dgm:spPr/>
      <dgm:t>
        <a:bodyPr/>
        <a:lstStyle/>
        <a:p>
          <a:endParaRPr lang="zh-CN" altLang="en-US"/>
        </a:p>
      </dgm:t>
    </dgm:pt>
    <dgm:pt modelId="{63E2BE12-5467-4E58-880F-FB3EA849AA8C}" type="sibTrans" cxnId="{6BF4D8FA-6EBA-4D22-8F57-80BF239E7980}">
      <dgm:prSet/>
      <dgm:spPr/>
      <dgm:t>
        <a:bodyPr/>
        <a:lstStyle/>
        <a:p>
          <a:endParaRPr lang="zh-CN" altLang="en-US"/>
        </a:p>
      </dgm:t>
    </dgm:pt>
    <dgm:pt modelId="{15A1E95D-ACC8-49D3-A9C9-253ECF677483}">
      <dgm:prSet phldrT="[文本]"/>
      <dgm:spPr/>
      <dgm:t>
        <a:bodyPr/>
        <a:lstStyle/>
        <a:p>
          <a:r>
            <a:rPr lang="zh-CN" altLang="en-US" dirty="0" smtClean="0"/>
            <a:t>准确</a:t>
          </a:r>
          <a:endParaRPr lang="zh-CN" altLang="en-US" dirty="0"/>
        </a:p>
      </dgm:t>
    </dgm:pt>
    <dgm:pt modelId="{C4F218E0-1613-46D7-9E04-4544F6D03157}" type="parTrans" cxnId="{207E3F5C-CBCC-4955-AAE0-EDC46F4A20BC}">
      <dgm:prSet/>
      <dgm:spPr/>
      <dgm:t>
        <a:bodyPr/>
        <a:lstStyle/>
        <a:p>
          <a:endParaRPr lang="zh-CN" altLang="en-US"/>
        </a:p>
      </dgm:t>
    </dgm:pt>
    <dgm:pt modelId="{07621B7F-98E8-4D46-85C2-BFFAF15C096A}" type="sibTrans" cxnId="{207E3F5C-CBCC-4955-AAE0-EDC46F4A20BC}">
      <dgm:prSet/>
      <dgm:spPr/>
      <dgm:t>
        <a:bodyPr/>
        <a:lstStyle/>
        <a:p>
          <a:endParaRPr lang="zh-CN" altLang="en-US"/>
        </a:p>
      </dgm:t>
    </dgm:pt>
    <dgm:pt modelId="{61E5E36C-4CC6-435B-8000-C66FC614C8EB}" type="pres">
      <dgm:prSet presAssocID="{A506A753-C325-400C-BFBE-726E56D0024F}" presName="linearFlow" presStyleCnt="0">
        <dgm:presLayoutVars>
          <dgm:dir/>
          <dgm:animLvl val="lvl"/>
          <dgm:resizeHandles val="exact"/>
        </dgm:presLayoutVars>
      </dgm:prSet>
      <dgm:spPr/>
    </dgm:pt>
    <dgm:pt modelId="{FFB81B4B-9410-427D-96DB-18DEB9250609}" type="pres">
      <dgm:prSet presAssocID="{BD1AA756-8223-4D43-B0FE-69596A4AEE76}" presName="composite" presStyleCnt="0"/>
      <dgm:spPr/>
    </dgm:pt>
    <dgm:pt modelId="{11C043E8-8987-4270-B0AE-09F265118110}" type="pres">
      <dgm:prSet presAssocID="{BD1AA756-8223-4D43-B0FE-69596A4AEE7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BF4BE7-9F99-49A7-8302-CB01A9D22051}" type="pres">
      <dgm:prSet presAssocID="{BD1AA756-8223-4D43-B0FE-69596A4AEE76}" presName="parSh" presStyleLbl="node1" presStyleIdx="0" presStyleCnt="4"/>
      <dgm:spPr/>
    </dgm:pt>
    <dgm:pt modelId="{5D6314EC-C71A-4050-8CE7-BE6AD26CDD3E}" type="pres">
      <dgm:prSet presAssocID="{BD1AA756-8223-4D43-B0FE-69596A4AEE76}" presName="desTx" presStyleLbl="fgAcc1" presStyleIdx="0" presStyleCnt="4">
        <dgm:presLayoutVars>
          <dgm:bulletEnabled val="1"/>
        </dgm:presLayoutVars>
      </dgm:prSet>
      <dgm:spPr/>
    </dgm:pt>
    <dgm:pt modelId="{20B09A80-A1FE-4BEB-9476-D1E7D9C05F0D}" type="pres">
      <dgm:prSet presAssocID="{260A9CD2-B4DD-46CC-9349-A561C114A32C}" presName="sibTrans" presStyleLbl="sibTrans2D1" presStyleIdx="0" presStyleCnt="3"/>
      <dgm:spPr/>
    </dgm:pt>
    <dgm:pt modelId="{825CE54A-E3A1-4F15-8F7A-772A009A8AD3}" type="pres">
      <dgm:prSet presAssocID="{260A9CD2-B4DD-46CC-9349-A561C114A32C}" presName="connTx" presStyleLbl="sibTrans2D1" presStyleIdx="0" presStyleCnt="3"/>
      <dgm:spPr/>
    </dgm:pt>
    <dgm:pt modelId="{343ABCBC-79CE-4A98-AC62-BFCE9520F210}" type="pres">
      <dgm:prSet presAssocID="{153083B7-B22C-46DF-B066-EC61C42835B0}" presName="composite" presStyleCnt="0"/>
      <dgm:spPr/>
    </dgm:pt>
    <dgm:pt modelId="{C36EA13A-C4F1-492B-B7F4-FFB939F3E9AE}" type="pres">
      <dgm:prSet presAssocID="{153083B7-B22C-46DF-B066-EC61C42835B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F0D6DC-8959-4AB3-A6A0-334461D95EA4}" type="pres">
      <dgm:prSet presAssocID="{153083B7-B22C-46DF-B066-EC61C42835B0}" presName="parSh" presStyleLbl="node1" presStyleIdx="1" presStyleCnt="4"/>
      <dgm:spPr/>
    </dgm:pt>
    <dgm:pt modelId="{530F9EE9-B03B-4844-A358-8E6744DE2635}" type="pres">
      <dgm:prSet presAssocID="{153083B7-B22C-46DF-B066-EC61C42835B0}" presName="desTx" presStyleLbl="fgAcc1" presStyleIdx="1" presStyleCnt="4">
        <dgm:presLayoutVars>
          <dgm:bulletEnabled val="1"/>
        </dgm:presLayoutVars>
      </dgm:prSet>
      <dgm:spPr/>
    </dgm:pt>
    <dgm:pt modelId="{150AB090-5366-4DE6-947C-3DFF9C41F95B}" type="pres">
      <dgm:prSet presAssocID="{2A554CA2-A10F-4B32-8948-057F7E062092}" presName="sibTrans" presStyleLbl="sibTrans2D1" presStyleIdx="1" presStyleCnt="3"/>
      <dgm:spPr/>
    </dgm:pt>
    <dgm:pt modelId="{3607D1B7-ECE4-4B65-AC90-9B487E3E5263}" type="pres">
      <dgm:prSet presAssocID="{2A554CA2-A10F-4B32-8948-057F7E062092}" presName="connTx" presStyleLbl="sibTrans2D1" presStyleIdx="1" presStyleCnt="3"/>
      <dgm:spPr/>
    </dgm:pt>
    <dgm:pt modelId="{7904D5CD-342B-4456-99DF-000B497525E9}" type="pres">
      <dgm:prSet presAssocID="{1B332D44-94C3-4C65-856D-5EBCFD252445}" presName="composite" presStyleCnt="0"/>
      <dgm:spPr/>
    </dgm:pt>
    <dgm:pt modelId="{19791E07-DC33-4761-AABB-BDC9527C4848}" type="pres">
      <dgm:prSet presAssocID="{1B332D44-94C3-4C65-856D-5EBCFD252445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0CCA64-3EA8-4638-8002-91BA878C4EAC}" type="pres">
      <dgm:prSet presAssocID="{1B332D44-94C3-4C65-856D-5EBCFD252445}" presName="parSh" presStyleLbl="node1" presStyleIdx="2" presStyleCnt="4"/>
      <dgm:spPr/>
    </dgm:pt>
    <dgm:pt modelId="{878A9BD7-E207-46AB-A64B-F47B9EB3EFAD}" type="pres">
      <dgm:prSet presAssocID="{1B332D44-94C3-4C65-856D-5EBCFD252445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1F0E2-97AB-466B-BAAD-A78B7E7555FC}" type="pres">
      <dgm:prSet presAssocID="{8F4B949F-D488-4252-BDC6-0363C3B5CD4D}" presName="sibTrans" presStyleLbl="sibTrans2D1" presStyleIdx="2" presStyleCnt="3"/>
      <dgm:spPr/>
    </dgm:pt>
    <dgm:pt modelId="{E3763812-17EE-4F1C-98F1-06241078A54A}" type="pres">
      <dgm:prSet presAssocID="{8F4B949F-D488-4252-BDC6-0363C3B5CD4D}" presName="connTx" presStyleLbl="sibTrans2D1" presStyleIdx="2" presStyleCnt="3"/>
      <dgm:spPr/>
    </dgm:pt>
    <dgm:pt modelId="{9326B6F1-99CC-4C36-9186-E8892D1FCCB2}" type="pres">
      <dgm:prSet presAssocID="{605C9A24-8CEC-4511-928C-5795404CA196}" presName="composite" presStyleCnt="0"/>
      <dgm:spPr/>
    </dgm:pt>
    <dgm:pt modelId="{1DBE5B33-9896-4C32-A7BC-474754C0D7E5}" type="pres">
      <dgm:prSet presAssocID="{605C9A24-8CEC-4511-928C-5795404CA19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E26DB-4C39-4779-B719-56954FA77CAE}" type="pres">
      <dgm:prSet presAssocID="{605C9A24-8CEC-4511-928C-5795404CA196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8448CD5F-62FE-4AFA-8285-12EC40EE2BF2}" type="pres">
      <dgm:prSet presAssocID="{605C9A24-8CEC-4511-928C-5795404CA196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BA6F3D-32B5-4BC3-92ED-902782983094}" type="presOf" srcId="{230ECABA-26C7-4384-8CA3-4B47876816EC}" destId="{5D6314EC-C71A-4050-8CE7-BE6AD26CDD3E}" srcOrd="0" destOrd="1" presId="urn:microsoft.com/office/officeart/2005/8/layout/process3"/>
    <dgm:cxn modelId="{89554D87-5ABC-4F4C-BF30-245EDD3A2DEE}" type="presOf" srcId="{C82B3D01-0050-4F21-A527-60080F61F995}" destId="{8448CD5F-62FE-4AFA-8285-12EC40EE2BF2}" srcOrd="0" destOrd="2" presId="urn:microsoft.com/office/officeart/2005/8/layout/process3"/>
    <dgm:cxn modelId="{6BF4D8FA-6EBA-4D22-8F57-80BF239E7980}" srcId="{605C9A24-8CEC-4511-928C-5795404CA196}" destId="{C82B3D01-0050-4F21-A527-60080F61F995}" srcOrd="2" destOrd="0" parTransId="{83EEE140-AC5D-4A78-9CCC-CF83D36335A3}" sibTransId="{63E2BE12-5467-4E58-880F-FB3EA849AA8C}"/>
    <dgm:cxn modelId="{75C68191-DDB5-4753-A5EA-9D388F4BDFAE}" type="presOf" srcId="{2A554CA2-A10F-4B32-8948-057F7E062092}" destId="{3607D1B7-ECE4-4B65-AC90-9B487E3E5263}" srcOrd="1" destOrd="0" presId="urn:microsoft.com/office/officeart/2005/8/layout/process3"/>
    <dgm:cxn modelId="{71D45445-0BE4-4745-BB5C-B457489C7D8F}" type="presOf" srcId="{605C9A24-8CEC-4511-928C-5795404CA196}" destId="{D13E26DB-4C39-4779-B719-56954FA77CAE}" srcOrd="1" destOrd="0" presId="urn:microsoft.com/office/officeart/2005/8/layout/process3"/>
    <dgm:cxn modelId="{A60966F1-C4E8-4D26-A807-65E45EE49114}" srcId="{153083B7-B22C-46DF-B066-EC61C42835B0}" destId="{167E3D2E-CE12-4677-8C8D-62BE05A803FF}" srcOrd="0" destOrd="0" parTransId="{77AC64E3-A542-401C-B372-AFB3620BFD2F}" sibTransId="{4EAD32BB-4434-4CF1-B50A-B4B3EBC4961D}"/>
    <dgm:cxn modelId="{2CE81FBE-3585-44DA-BF6E-FC77BF2C99A3}" srcId="{BD1AA756-8223-4D43-B0FE-69596A4AEE76}" destId="{230ECABA-26C7-4384-8CA3-4B47876816EC}" srcOrd="1" destOrd="0" parTransId="{007CC045-268A-4356-9DA5-8E89D26EB677}" sibTransId="{BC0241B4-AEB1-4D9F-8AFC-F846A7547D6A}"/>
    <dgm:cxn modelId="{D7940257-1E9E-4D9F-80C8-CE8AD6C67E4F}" type="presOf" srcId="{BD1AA756-8223-4D43-B0FE-69596A4AEE76}" destId="{11C043E8-8987-4270-B0AE-09F265118110}" srcOrd="0" destOrd="0" presId="urn:microsoft.com/office/officeart/2005/8/layout/process3"/>
    <dgm:cxn modelId="{072460D2-1C36-4175-BC39-715D9BCB618A}" srcId="{A506A753-C325-400C-BFBE-726E56D0024F}" destId="{1B332D44-94C3-4C65-856D-5EBCFD252445}" srcOrd="2" destOrd="0" parTransId="{4C20DF1A-4AEC-4FDC-8B40-4C54610082AF}" sibTransId="{8F4B949F-D488-4252-BDC6-0363C3B5CD4D}"/>
    <dgm:cxn modelId="{908E4923-6D99-41EB-9771-C1E03724A672}" type="presOf" srcId="{2A554CA2-A10F-4B32-8948-057F7E062092}" destId="{150AB090-5366-4DE6-947C-3DFF9C41F95B}" srcOrd="0" destOrd="0" presId="urn:microsoft.com/office/officeart/2005/8/layout/process3"/>
    <dgm:cxn modelId="{50D513B3-E4C5-471B-AC67-12F3E9D1A269}" type="presOf" srcId="{2F994C28-9B8B-4B75-8755-F90448EA4AE5}" destId="{878A9BD7-E207-46AB-A64B-F47B9EB3EFAD}" srcOrd="0" destOrd="1" presId="urn:microsoft.com/office/officeart/2005/8/layout/process3"/>
    <dgm:cxn modelId="{36A259B5-72C0-481D-8CF4-8867440B6A8A}" srcId="{605C9A24-8CEC-4511-928C-5795404CA196}" destId="{E2EB4539-EDD1-4607-9430-DDBB78CE4E3F}" srcOrd="3" destOrd="0" parTransId="{39A7778A-1816-4F2D-AD20-7C70A0D8B381}" sibTransId="{34E7EB82-873D-45EF-BBAC-7A7FB0D14527}"/>
    <dgm:cxn modelId="{EFE484B9-141A-4958-AAA0-C55682B770B8}" type="presOf" srcId="{260A9CD2-B4DD-46CC-9349-A561C114A32C}" destId="{825CE54A-E3A1-4F15-8F7A-772A009A8AD3}" srcOrd="1" destOrd="0" presId="urn:microsoft.com/office/officeart/2005/8/layout/process3"/>
    <dgm:cxn modelId="{B33DD576-6FD5-49F0-ABAE-D6F87708F567}" srcId="{BD1AA756-8223-4D43-B0FE-69596A4AEE76}" destId="{B193FB64-0E1A-4C54-836D-BE957842347A}" srcOrd="0" destOrd="0" parTransId="{3FECD2D4-0F7A-49AC-B658-4B44038326EB}" sibTransId="{FB4FA042-EDFD-4C84-A485-1598B64C49E5}"/>
    <dgm:cxn modelId="{9F75B6AC-D832-456E-9B74-E530B60D4905}" type="presOf" srcId="{153083B7-B22C-46DF-B066-EC61C42835B0}" destId="{84F0D6DC-8959-4AB3-A6A0-334461D95EA4}" srcOrd="1" destOrd="0" presId="urn:microsoft.com/office/officeart/2005/8/layout/process3"/>
    <dgm:cxn modelId="{21EE3065-EC87-4DD6-A6C3-AE3777CFEAC5}" type="presOf" srcId="{A506A753-C325-400C-BFBE-726E56D0024F}" destId="{61E5E36C-4CC6-435B-8000-C66FC614C8EB}" srcOrd="0" destOrd="0" presId="urn:microsoft.com/office/officeart/2005/8/layout/process3"/>
    <dgm:cxn modelId="{7C9CB281-9252-4885-98B0-E10B2AE7E484}" type="presOf" srcId="{15A1E95D-ACC8-49D3-A9C9-253ECF677483}" destId="{8448CD5F-62FE-4AFA-8285-12EC40EE2BF2}" srcOrd="0" destOrd="0" presId="urn:microsoft.com/office/officeart/2005/8/layout/process3"/>
    <dgm:cxn modelId="{3592C609-F5E1-4A1D-BFC8-1235F97F28A0}" type="presOf" srcId="{8D6D3897-DAE2-4C54-ADA8-C5CD259F803C}" destId="{878A9BD7-E207-46AB-A64B-F47B9EB3EFAD}" srcOrd="0" destOrd="0" presId="urn:microsoft.com/office/officeart/2005/8/layout/process3"/>
    <dgm:cxn modelId="{738108EB-B419-41C1-9B3E-90406290DE50}" type="presOf" srcId="{1B332D44-94C3-4C65-856D-5EBCFD252445}" destId="{19791E07-DC33-4761-AABB-BDC9527C4848}" srcOrd="0" destOrd="0" presId="urn:microsoft.com/office/officeart/2005/8/layout/process3"/>
    <dgm:cxn modelId="{6107D859-D7AC-4151-9A55-E4B90AF00B09}" srcId="{A506A753-C325-400C-BFBE-726E56D0024F}" destId="{BD1AA756-8223-4D43-B0FE-69596A4AEE76}" srcOrd="0" destOrd="0" parTransId="{3C74AE86-F140-437B-8134-B11D529BCF35}" sibTransId="{260A9CD2-B4DD-46CC-9349-A561C114A32C}"/>
    <dgm:cxn modelId="{18FE9359-8057-45CB-B9B3-80E5DC74E0E0}" srcId="{605C9A24-8CEC-4511-928C-5795404CA196}" destId="{60AE55DD-38F5-442E-879C-A265CBE721A7}" srcOrd="1" destOrd="0" parTransId="{C1B80746-1F76-48BD-B659-62ECF96CB73F}" sibTransId="{A0038269-1DD3-441E-AB71-9D13DF1403DC}"/>
    <dgm:cxn modelId="{B8E60DC2-4483-4713-A05E-653F170A3F25}" srcId="{A506A753-C325-400C-BFBE-726E56D0024F}" destId="{605C9A24-8CEC-4511-928C-5795404CA196}" srcOrd="3" destOrd="0" parTransId="{31316D14-096B-430A-AAB8-B2D331080288}" sibTransId="{0D715D6F-BDEC-44AD-887B-FA61445D2A88}"/>
    <dgm:cxn modelId="{F2387608-3E73-4A7E-97E8-A18D66BF1944}" type="presOf" srcId="{60AE55DD-38F5-442E-879C-A265CBE721A7}" destId="{8448CD5F-62FE-4AFA-8285-12EC40EE2BF2}" srcOrd="0" destOrd="1" presId="urn:microsoft.com/office/officeart/2005/8/layout/process3"/>
    <dgm:cxn modelId="{A14669BC-E630-4965-BEA7-617BDC726DD9}" srcId="{1B332D44-94C3-4C65-856D-5EBCFD252445}" destId="{8D6D3897-DAE2-4C54-ADA8-C5CD259F803C}" srcOrd="0" destOrd="0" parTransId="{19499F05-9124-465D-8F24-3644B53654D1}" sibTransId="{B81E6D09-15E3-46D2-B939-0F336C003D7F}"/>
    <dgm:cxn modelId="{A314F825-D752-446B-81D9-EFB5D8124CAA}" srcId="{1B332D44-94C3-4C65-856D-5EBCFD252445}" destId="{2F994C28-9B8B-4B75-8755-F90448EA4AE5}" srcOrd="1" destOrd="0" parTransId="{DC7D0FFD-984E-412F-9A66-4B0B414B30ED}" sibTransId="{13B00670-086B-4949-B54D-B60B0BA44938}"/>
    <dgm:cxn modelId="{4ED739F1-53AB-45EB-B9FD-B0E73599E2EE}" type="presOf" srcId="{8F4B949F-D488-4252-BDC6-0363C3B5CD4D}" destId="{E3763812-17EE-4F1C-98F1-06241078A54A}" srcOrd="1" destOrd="0" presId="urn:microsoft.com/office/officeart/2005/8/layout/process3"/>
    <dgm:cxn modelId="{3B401A4D-1DA9-4556-A087-9279D20231A3}" type="presOf" srcId="{B193FB64-0E1A-4C54-836D-BE957842347A}" destId="{5D6314EC-C71A-4050-8CE7-BE6AD26CDD3E}" srcOrd="0" destOrd="0" presId="urn:microsoft.com/office/officeart/2005/8/layout/process3"/>
    <dgm:cxn modelId="{FF4BADB1-4F1E-4142-ADE3-E2A57FA5F369}" type="presOf" srcId="{953B1B5D-A947-4B7C-97C6-EE5D47E3CC40}" destId="{5D6314EC-C71A-4050-8CE7-BE6AD26CDD3E}" srcOrd="0" destOrd="2" presId="urn:microsoft.com/office/officeart/2005/8/layout/process3"/>
    <dgm:cxn modelId="{96D26CD1-E677-4E0E-9043-1B9BF618380F}" srcId="{153083B7-B22C-46DF-B066-EC61C42835B0}" destId="{2242AAB3-7D8A-4911-B067-2A129A7DB04A}" srcOrd="1" destOrd="0" parTransId="{B280657E-807A-45D1-BA56-AABD19B79F77}" sibTransId="{7759663B-73B1-45EC-8D30-E1F54E62EE00}"/>
    <dgm:cxn modelId="{23DA8A62-6768-4B43-9155-803A03174463}" type="presOf" srcId="{1B332D44-94C3-4C65-856D-5EBCFD252445}" destId="{FA0CCA64-3EA8-4638-8002-91BA878C4EAC}" srcOrd="1" destOrd="0" presId="urn:microsoft.com/office/officeart/2005/8/layout/process3"/>
    <dgm:cxn modelId="{AC183A98-09C4-4711-84A7-3B0236179C93}" type="presOf" srcId="{260A9CD2-B4DD-46CC-9349-A561C114A32C}" destId="{20B09A80-A1FE-4BEB-9476-D1E7D9C05F0D}" srcOrd="0" destOrd="0" presId="urn:microsoft.com/office/officeart/2005/8/layout/process3"/>
    <dgm:cxn modelId="{19C4B2EB-243D-4850-8F4C-C840AFCA091E}" type="presOf" srcId="{167E3D2E-CE12-4677-8C8D-62BE05A803FF}" destId="{530F9EE9-B03B-4844-A358-8E6744DE2635}" srcOrd="0" destOrd="0" presId="urn:microsoft.com/office/officeart/2005/8/layout/process3"/>
    <dgm:cxn modelId="{E5BBBC8D-C321-4B06-B711-EA9AD280ECD0}" type="presOf" srcId="{E2EB4539-EDD1-4607-9430-DDBB78CE4E3F}" destId="{8448CD5F-62FE-4AFA-8285-12EC40EE2BF2}" srcOrd="0" destOrd="3" presId="urn:microsoft.com/office/officeart/2005/8/layout/process3"/>
    <dgm:cxn modelId="{80C2CF79-C15B-4025-B085-FC98D13E7D2F}" type="presOf" srcId="{153083B7-B22C-46DF-B066-EC61C42835B0}" destId="{C36EA13A-C4F1-492B-B7F4-FFB939F3E9AE}" srcOrd="0" destOrd="0" presId="urn:microsoft.com/office/officeart/2005/8/layout/process3"/>
    <dgm:cxn modelId="{F169F1BB-BEC8-47EE-97F0-C5A4F4D8E814}" srcId="{BD1AA756-8223-4D43-B0FE-69596A4AEE76}" destId="{953B1B5D-A947-4B7C-97C6-EE5D47E3CC40}" srcOrd="2" destOrd="0" parTransId="{76999187-9B29-4D91-9243-CB3DC074A260}" sibTransId="{AA6B7759-C46C-4581-960E-D44DBDADB56B}"/>
    <dgm:cxn modelId="{207E3F5C-CBCC-4955-AAE0-EDC46F4A20BC}" srcId="{605C9A24-8CEC-4511-928C-5795404CA196}" destId="{15A1E95D-ACC8-49D3-A9C9-253ECF677483}" srcOrd="0" destOrd="0" parTransId="{C4F218E0-1613-46D7-9E04-4544F6D03157}" sibTransId="{07621B7F-98E8-4D46-85C2-BFFAF15C096A}"/>
    <dgm:cxn modelId="{11B79CC9-D6FC-483A-923A-17D4905E2BE9}" type="presOf" srcId="{8F4B949F-D488-4252-BDC6-0363C3B5CD4D}" destId="{CE21F0E2-97AB-466B-BAAD-A78B7E7555FC}" srcOrd="0" destOrd="0" presId="urn:microsoft.com/office/officeart/2005/8/layout/process3"/>
    <dgm:cxn modelId="{F47BA8BF-DCE8-4D40-9E5A-5944E99E1B8A}" type="presOf" srcId="{BD1AA756-8223-4D43-B0FE-69596A4AEE76}" destId="{0BBF4BE7-9F99-49A7-8302-CB01A9D22051}" srcOrd="1" destOrd="0" presId="urn:microsoft.com/office/officeart/2005/8/layout/process3"/>
    <dgm:cxn modelId="{E4340715-F910-4F7F-AD60-7033EE235F95}" type="presOf" srcId="{605C9A24-8CEC-4511-928C-5795404CA196}" destId="{1DBE5B33-9896-4C32-A7BC-474754C0D7E5}" srcOrd="0" destOrd="0" presId="urn:microsoft.com/office/officeart/2005/8/layout/process3"/>
    <dgm:cxn modelId="{CFB54711-57F7-4DA9-8552-0EBDD343CF50}" type="presOf" srcId="{2242AAB3-7D8A-4911-B067-2A129A7DB04A}" destId="{530F9EE9-B03B-4844-A358-8E6744DE2635}" srcOrd="0" destOrd="1" presId="urn:microsoft.com/office/officeart/2005/8/layout/process3"/>
    <dgm:cxn modelId="{3CF8320F-A32C-4B99-BC31-12E616A970B4}" srcId="{A506A753-C325-400C-BFBE-726E56D0024F}" destId="{153083B7-B22C-46DF-B066-EC61C42835B0}" srcOrd="1" destOrd="0" parTransId="{0B06269E-50E4-4B8F-AEB0-B99F5280CC13}" sibTransId="{2A554CA2-A10F-4B32-8948-057F7E062092}"/>
    <dgm:cxn modelId="{DEA28751-790B-4D51-9299-6720C10A5A85}" type="presParOf" srcId="{61E5E36C-4CC6-435B-8000-C66FC614C8EB}" destId="{FFB81B4B-9410-427D-96DB-18DEB9250609}" srcOrd="0" destOrd="0" presId="urn:microsoft.com/office/officeart/2005/8/layout/process3"/>
    <dgm:cxn modelId="{196185A8-A22E-474D-B243-1CA825A77FF9}" type="presParOf" srcId="{FFB81B4B-9410-427D-96DB-18DEB9250609}" destId="{11C043E8-8987-4270-B0AE-09F265118110}" srcOrd="0" destOrd="0" presId="urn:microsoft.com/office/officeart/2005/8/layout/process3"/>
    <dgm:cxn modelId="{4F64060A-1F86-42AC-BA9F-CE551B9FDA43}" type="presParOf" srcId="{FFB81B4B-9410-427D-96DB-18DEB9250609}" destId="{0BBF4BE7-9F99-49A7-8302-CB01A9D22051}" srcOrd="1" destOrd="0" presId="urn:microsoft.com/office/officeart/2005/8/layout/process3"/>
    <dgm:cxn modelId="{1EEA00BB-5D5C-40E9-944D-19E10A93C4CF}" type="presParOf" srcId="{FFB81B4B-9410-427D-96DB-18DEB9250609}" destId="{5D6314EC-C71A-4050-8CE7-BE6AD26CDD3E}" srcOrd="2" destOrd="0" presId="urn:microsoft.com/office/officeart/2005/8/layout/process3"/>
    <dgm:cxn modelId="{191D94D6-EA4A-4261-AA0D-A6C6CB36AF4D}" type="presParOf" srcId="{61E5E36C-4CC6-435B-8000-C66FC614C8EB}" destId="{20B09A80-A1FE-4BEB-9476-D1E7D9C05F0D}" srcOrd="1" destOrd="0" presId="urn:microsoft.com/office/officeart/2005/8/layout/process3"/>
    <dgm:cxn modelId="{45E3F921-0E01-475A-9FA9-77BB4E8AC6C9}" type="presParOf" srcId="{20B09A80-A1FE-4BEB-9476-D1E7D9C05F0D}" destId="{825CE54A-E3A1-4F15-8F7A-772A009A8AD3}" srcOrd="0" destOrd="0" presId="urn:microsoft.com/office/officeart/2005/8/layout/process3"/>
    <dgm:cxn modelId="{795BCA68-79F0-414B-8A3E-A971D7CF6765}" type="presParOf" srcId="{61E5E36C-4CC6-435B-8000-C66FC614C8EB}" destId="{343ABCBC-79CE-4A98-AC62-BFCE9520F210}" srcOrd="2" destOrd="0" presId="urn:microsoft.com/office/officeart/2005/8/layout/process3"/>
    <dgm:cxn modelId="{962D3241-D2F2-4A7B-A69F-017ADBB1CFED}" type="presParOf" srcId="{343ABCBC-79CE-4A98-AC62-BFCE9520F210}" destId="{C36EA13A-C4F1-492B-B7F4-FFB939F3E9AE}" srcOrd="0" destOrd="0" presId="urn:microsoft.com/office/officeart/2005/8/layout/process3"/>
    <dgm:cxn modelId="{FD76D06D-9AA5-436B-BAEA-54C9E5175D90}" type="presParOf" srcId="{343ABCBC-79CE-4A98-AC62-BFCE9520F210}" destId="{84F0D6DC-8959-4AB3-A6A0-334461D95EA4}" srcOrd="1" destOrd="0" presId="urn:microsoft.com/office/officeart/2005/8/layout/process3"/>
    <dgm:cxn modelId="{9DA726F4-8856-4BF0-8993-B1FAD299B874}" type="presParOf" srcId="{343ABCBC-79CE-4A98-AC62-BFCE9520F210}" destId="{530F9EE9-B03B-4844-A358-8E6744DE2635}" srcOrd="2" destOrd="0" presId="urn:microsoft.com/office/officeart/2005/8/layout/process3"/>
    <dgm:cxn modelId="{26611123-AE3C-438E-8403-21BEAAF5C5D1}" type="presParOf" srcId="{61E5E36C-4CC6-435B-8000-C66FC614C8EB}" destId="{150AB090-5366-4DE6-947C-3DFF9C41F95B}" srcOrd="3" destOrd="0" presId="urn:microsoft.com/office/officeart/2005/8/layout/process3"/>
    <dgm:cxn modelId="{9EB32454-6268-4A70-89A0-7D230FA74B9C}" type="presParOf" srcId="{150AB090-5366-4DE6-947C-3DFF9C41F95B}" destId="{3607D1B7-ECE4-4B65-AC90-9B487E3E5263}" srcOrd="0" destOrd="0" presId="urn:microsoft.com/office/officeart/2005/8/layout/process3"/>
    <dgm:cxn modelId="{675EEF82-A719-47BB-A2D0-D4F95E902614}" type="presParOf" srcId="{61E5E36C-4CC6-435B-8000-C66FC614C8EB}" destId="{7904D5CD-342B-4456-99DF-000B497525E9}" srcOrd="4" destOrd="0" presId="urn:microsoft.com/office/officeart/2005/8/layout/process3"/>
    <dgm:cxn modelId="{51915443-CF2A-4A9F-BF92-70BC3C6777D5}" type="presParOf" srcId="{7904D5CD-342B-4456-99DF-000B497525E9}" destId="{19791E07-DC33-4761-AABB-BDC9527C4848}" srcOrd="0" destOrd="0" presId="urn:microsoft.com/office/officeart/2005/8/layout/process3"/>
    <dgm:cxn modelId="{A6A27638-A795-4EB2-99EB-9DAD2CE65C83}" type="presParOf" srcId="{7904D5CD-342B-4456-99DF-000B497525E9}" destId="{FA0CCA64-3EA8-4638-8002-91BA878C4EAC}" srcOrd="1" destOrd="0" presId="urn:microsoft.com/office/officeart/2005/8/layout/process3"/>
    <dgm:cxn modelId="{CB010758-CBFB-4021-AFCA-9E974EBE0B67}" type="presParOf" srcId="{7904D5CD-342B-4456-99DF-000B497525E9}" destId="{878A9BD7-E207-46AB-A64B-F47B9EB3EFAD}" srcOrd="2" destOrd="0" presId="urn:microsoft.com/office/officeart/2005/8/layout/process3"/>
    <dgm:cxn modelId="{CB5892D8-C162-494B-9DC1-B60003421650}" type="presParOf" srcId="{61E5E36C-4CC6-435B-8000-C66FC614C8EB}" destId="{CE21F0E2-97AB-466B-BAAD-A78B7E7555FC}" srcOrd="5" destOrd="0" presId="urn:microsoft.com/office/officeart/2005/8/layout/process3"/>
    <dgm:cxn modelId="{B14ED1E3-3258-4DE6-A2AC-9B7135A30C45}" type="presParOf" srcId="{CE21F0E2-97AB-466B-BAAD-A78B7E7555FC}" destId="{E3763812-17EE-4F1C-98F1-06241078A54A}" srcOrd="0" destOrd="0" presId="urn:microsoft.com/office/officeart/2005/8/layout/process3"/>
    <dgm:cxn modelId="{AB2FB0A0-49CD-492E-997B-377E249ED377}" type="presParOf" srcId="{61E5E36C-4CC6-435B-8000-C66FC614C8EB}" destId="{9326B6F1-99CC-4C36-9186-E8892D1FCCB2}" srcOrd="6" destOrd="0" presId="urn:microsoft.com/office/officeart/2005/8/layout/process3"/>
    <dgm:cxn modelId="{34539573-4AA8-42DC-999C-CEB8A206ACF6}" type="presParOf" srcId="{9326B6F1-99CC-4C36-9186-E8892D1FCCB2}" destId="{1DBE5B33-9896-4C32-A7BC-474754C0D7E5}" srcOrd="0" destOrd="0" presId="urn:microsoft.com/office/officeart/2005/8/layout/process3"/>
    <dgm:cxn modelId="{F95DA6F5-B16B-4EA0-95D7-19283C950A2B}" type="presParOf" srcId="{9326B6F1-99CC-4C36-9186-E8892D1FCCB2}" destId="{D13E26DB-4C39-4779-B719-56954FA77CAE}" srcOrd="1" destOrd="0" presId="urn:microsoft.com/office/officeart/2005/8/layout/process3"/>
    <dgm:cxn modelId="{2C6683E0-F9AC-496B-9084-3BD6A81D7A4E}" type="presParOf" srcId="{9326B6F1-99CC-4C36-9186-E8892D1FCCB2}" destId="{8448CD5F-62FE-4AFA-8285-12EC40EE2B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3B3172-7E43-4E4C-BF88-77D5B4DBEA7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75FAE9-DC22-4420-8393-C221BE10AC0E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27C73429-3AAF-4C6D-A01B-0A5AFE690C5B}" type="parTrans" cxnId="{526A25F0-0A42-4577-BD41-874E13281C59}">
      <dgm:prSet/>
      <dgm:spPr/>
      <dgm:t>
        <a:bodyPr/>
        <a:lstStyle/>
        <a:p>
          <a:endParaRPr lang="zh-CN" altLang="en-US"/>
        </a:p>
      </dgm:t>
    </dgm:pt>
    <dgm:pt modelId="{A2B18025-9DA8-4924-9417-8725CB06A5A9}" type="sibTrans" cxnId="{526A25F0-0A42-4577-BD41-874E13281C59}">
      <dgm:prSet/>
      <dgm:spPr/>
      <dgm:t>
        <a:bodyPr/>
        <a:lstStyle/>
        <a:p>
          <a:endParaRPr lang="zh-CN" altLang="en-US"/>
        </a:p>
      </dgm:t>
    </dgm:pt>
    <dgm:pt modelId="{A014B477-4B9C-43FF-986F-CB1AA1743F28}">
      <dgm:prSet phldrT="[文本]"/>
      <dgm:spPr/>
      <dgm:t>
        <a:bodyPr/>
        <a:lstStyle/>
        <a:p>
          <a:r>
            <a:rPr lang="zh-CN" altLang="en-US" dirty="0" smtClean="0"/>
            <a:t>调研技巧</a:t>
          </a:r>
          <a:endParaRPr lang="zh-CN" altLang="en-US" dirty="0"/>
        </a:p>
      </dgm:t>
    </dgm:pt>
    <dgm:pt modelId="{0F96920B-0767-43A0-AC1A-4B1B6FF50076}" type="parTrans" cxnId="{BC4DC204-CCAA-4B58-9C7B-A48A495EFDE8}">
      <dgm:prSet/>
      <dgm:spPr/>
      <dgm:t>
        <a:bodyPr/>
        <a:lstStyle/>
        <a:p>
          <a:endParaRPr lang="zh-CN" altLang="en-US"/>
        </a:p>
      </dgm:t>
    </dgm:pt>
    <dgm:pt modelId="{C25090E9-0B7C-4687-9C61-FA6C2C3AFCAB}" type="sibTrans" cxnId="{BC4DC204-CCAA-4B58-9C7B-A48A495EFDE8}">
      <dgm:prSet/>
      <dgm:spPr/>
      <dgm:t>
        <a:bodyPr/>
        <a:lstStyle/>
        <a:p>
          <a:endParaRPr lang="zh-CN" altLang="en-US"/>
        </a:p>
      </dgm:t>
    </dgm:pt>
    <dgm:pt modelId="{932C5475-0EAF-4062-AA76-9F736D461C4E}">
      <dgm:prSet phldrT="[文本]"/>
      <dgm:spPr/>
      <dgm:t>
        <a:bodyPr/>
        <a:lstStyle/>
        <a:p>
          <a:r>
            <a:rPr lang="zh-CN" altLang="en-US" dirty="0" smtClean="0"/>
            <a:t>基线决策技巧</a:t>
          </a:r>
          <a:endParaRPr lang="zh-CN" altLang="en-US" dirty="0"/>
        </a:p>
      </dgm:t>
    </dgm:pt>
    <dgm:pt modelId="{C5A6C68A-5B62-4DB6-A19D-3487D1426EBC}" type="parTrans" cxnId="{3B574908-D23F-4923-9B26-72E81AB9BAA3}">
      <dgm:prSet/>
      <dgm:spPr/>
      <dgm:t>
        <a:bodyPr/>
        <a:lstStyle/>
        <a:p>
          <a:endParaRPr lang="zh-CN" altLang="en-US"/>
        </a:p>
      </dgm:t>
    </dgm:pt>
    <dgm:pt modelId="{82DB5CB9-F438-490D-9D4B-E0FF5443973F}" type="sibTrans" cxnId="{3B574908-D23F-4923-9B26-72E81AB9BAA3}">
      <dgm:prSet/>
      <dgm:spPr/>
      <dgm:t>
        <a:bodyPr/>
        <a:lstStyle/>
        <a:p>
          <a:endParaRPr lang="zh-CN" altLang="en-US"/>
        </a:p>
      </dgm:t>
    </dgm:pt>
    <dgm:pt modelId="{FCF8A797-2AD9-4984-A43E-D67CBFE0A9C0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8912D6B2-2D69-4B35-8D97-0063E1B990D9}" type="parTrans" cxnId="{4DE430CE-CA7A-445F-A48E-97C93D9E0697}">
      <dgm:prSet/>
      <dgm:spPr/>
      <dgm:t>
        <a:bodyPr/>
        <a:lstStyle/>
        <a:p>
          <a:endParaRPr lang="zh-CN" altLang="en-US"/>
        </a:p>
      </dgm:t>
    </dgm:pt>
    <dgm:pt modelId="{0285CB4A-B030-4757-9B5E-544C86224604}" type="sibTrans" cxnId="{4DE430CE-CA7A-445F-A48E-97C93D9E0697}">
      <dgm:prSet/>
      <dgm:spPr/>
      <dgm:t>
        <a:bodyPr/>
        <a:lstStyle/>
        <a:p>
          <a:endParaRPr lang="zh-CN" altLang="en-US"/>
        </a:p>
      </dgm:t>
    </dgm:pt>
    <dgm:pt modelId="{77D09B10-3BDE-44EE-8F2B-61F2F50AED18}">
      <dgm:prSet phldrT="[文本]"/>
      <dgm:spPr/>
      <dgm:t>
        <a:bodyPr/>
        <a:lstStyle/>
        <a:p>
          <a:r>
            <a:rPr lang="zh-CN" altLang="en-US" dirty="0" smtClean="0"/>
            <a:t>架构原则</a:t>
          </a:r>
          <a:endParaRPr lang="zh-CN" altLang="en-US" dirty="0"/>
        </a:p>
      </dgm:t>
    </dgm:pt>
    <dgm:pt modelId="{7BC8A928-4107-4F12-82EC-CF5E8B0402D8}" type="parTrans" cxnId="{716CE029-C15F-4416-9454-43A6BA7F0F9D}">
      <dgm:prSet/>
      <dgm:spPr/>
      <dgm:t>
        <a:bodyPr/>
        <a:lstStyle/>
        <a:p>
          <a:endParaRPr lang="zh-CN" altLang="en-US"/>
        </a:p>
      </dgm:t>
    </dgm:pt>
    <dgm:pt modelId="{309DA29F-1856-48F7-9D98-9CB2F094FA21}" type="sibTrans" cxnId="{716CE029-C15F-4416-9454-43A6BA7F0F9D}">
      <dgm:prSet/>
      <dgm:spPr/>
      <dgm:t>
        <a:bodyPr/>
        <a:lstStyle/>
        <a:p>
          <a:endParaRPr lang="zh-CN" altLang="en-US"/>
        </a:p>
      </dgm:t>
    </dgm:pt>
    <dgm:pt modelId="{27F86567-C3E3-4CC9-9F5C-2EA6DBAB4ACC}">
      <dgm:prSet phldrT="[文本]"/>
      <dgm:spPr/>
      <dgm:t>
        <a:bodyPr/>
        <a:lstStyle/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6C0EDBA2-9E58-463C-A9F9-FC1D3BFCC572}" type="parTrans" cxnId="{EAC929C4-1860-48E3-92ED-1FB53911D636}">
      <dgm:prSet/>
      <dgm:spPr/>
      <dgm:t>
        <a:bodyPr/>
        <a:lstStyle/>
        <a:p>
          <a:endParaRPr lang="zh-CN" altLang="en-US"/>
        </a:p>
      </dgm:t>
    </dgm:pt>
    <dgm:pt modelId="{34A8FFD1-6190-450B-8A88-C2E10161EA42}" type="sibTrans" cxnId="{EAC929C4-1860-48E3-92ED-1FB53911D636}">
      <dgm:prSet/>
      <dgm:spPr/>
      <dgm:t>
        <a:bodyPr/>
        <a:lstStyle/>
        <a:p>
          <a:endParaRPr lang="zh-CN" altLang="en-US"/>
        </a:p>
      </dgm:t>
    </dgm:pt>
    <dgm:pt modelId="{88BC0E27-D9E9-4FF1-87CB-74F097F02A54}">
      <dgm:prSet phldrT="[文本]"/>
      <dgm:spPr/>
      <dgm:t>
        <a:bodyPr/>
        <a:lstStyle/>
        <a:p>
          <a:r>
            <a:rPr lang="zh-CN" altLang="en-US" dirty="0" smtClean="0"/>
            <a:t>公共库</a:t>
          </a:r>
          <a:endParaRPr lang="zh-CN" altLang="en-US" dirty="0"/>
        </a:p>
      </dgm:t>
    </dgm:pt>
    <dgm:pt modelId="{1B2713E0-4993-4BEC-9346-5B96D0DF5118}" type="parTrans" cxnId="{7EB43B14-E3F1-41C5-80CA-00273A337A93}">
      <dgm:prSet/>
      <dgm:spPr/>
      <dgm:t>
        <a:bodyPr/>
        <a:lstStyle/>
        <a:p>
          <a:endParaRPr lang="zh-CN" altLang="en-US"/>
        </a:p>
      </dgm:t>
    </dgm:pt>
    <dgm:pt modelId="{59EBCB81-4641-41C1-B4DF-6CD9ABCC72BC}" type="sibTrans" cxnId="{7EB43B14-E3F1-41C5-80CA-00273A337A93}">
      <dgm:prSet/>
      <dgm:spPr/>
      <dgm:t>
        <a:bodyPr/>
        <a:lstStyle/>
        <a:p>
          <a:endParaRPr lang="zh-CN" altLang="en-US"/>
        </a:p>
      </dgm:t>
    </dgm:pt>
    <dgm:pt modelId="{0D051BD2-0071-4702-A93A-2C23D97D88C5}">
      <dgm:prSet phldrT="[文本]"/>
      <dgm:spPr/>
      <dgm:t>
        <a:bodyPr/>
        <a:lstStyle/>
        <a:p>
          <a:r>
            <a:rPr lang="zh-CN" altLang="en-US" dirty="0" smtClean="0"/>
            <a:t>第三方框架</a:t>
          </a:r>
          <a:endParaRPr lang="zh-CN" altLang="en-US" dirty="0"/>
        </a:p>
      </dgm:t>
    </dgm:pt>
    <dgm:pt modelId="{4DD10563-B86D-421B-B288-E871A23369BF}" type="parTrans" cxnId="{AE70A341-82F8-4CAF-88A3-D5764869191B}">
      <dgm:prSet/>
      <dgm:spPr/>
      <dgm:t>
        <a:bodyPr/>
        <a:lstStyle/>
        <a:p>
          <a:endParaRPr lang="zh-CN" altLang="en-US"/>
        </a:p>
      </dgm:t>
    </dgm:pt>
    <dgm:pt modelId="{C610FE34-0235-44FE-A5C6-FDD4060E8C97}" type="sibTrans" cxnId="{AE70A341-82F8-4CAF-88A3-D5764869191B}">
      <dgm:prSet/>
      <dgm:spPr/>
      <dgm:t>
        <a:bodyPr/>
        <a:lstStyle/>
        <a:p>
          <a:endParaRPr lang="zh-CN" altLang="en-US"/>
        </a:p>
      </dgm:t>
    </dgm:pt>
    <dgm:pt modelId="{72B18887-67A0-4781-A34B-3A97814EB2BC}">
      <dgm:prSet phldrT="[文本]"/>
      <dgm:spPr/>
      <dgm:t>
        <a:bodyPr/>
        <a:lstStyle/>
        <a:p>
          <a:r>
            <a:rPr lang="zh-CN" altLang="en-US" dirty="0" smtClean="0"/>
            <a:t>技术评估结果</a:t>
          </a:r>
          <a:endParaRPr lang="zh-CN" altLang="en-US" dirty="0"/>
        </a:p>
      </dgm:t>
    </dgm:pt>
    <dgm:pt modelId="{9891D5A4-6529-457C-B47B-4718A376F596}" type="parTrans" cxnId="{541A324B-A74A-4564-8117-7ABDDFF96DFC}">
      <dgm:prSet/>
      <dgm:spPr/>
      <dgm:t>
        <a:bodyPr/>
        <a:lstStyle/>
        <a:p>
          <a:endParaRPr lang="zh-CN" altLang="en-US"/>
        </a:p>
      </dgm:t>
    </dgm:pt>
    <dgm:pt modelId="{02F3E247-7508-4DA6-8105-454C54BC9900}" type="sibTrans" cxnId="{541A324B-A74A-4564-8117-7ABDDFF96DFC}">
      <dgm:prSet/>
      <dgm:spPr/>
      <dgm:t>
        <a:bodyPr/>
        <a:lstStyle/>
        <a:p>
          <a:endParaRPr lang="zh-CN" altLang="en-US"/>
        </a:p>
      </dgm:t>
    </dgm:pt>
    <dgm:pt modelId="{6320DAF9-6E63-4D86-8A81-1B9CEF133BB4}">
      <dgm:prSet phldrT="[文本]"/>
      <dgm:spPr/>
      <dgm:t>
        <a:bodyPr/>
        <a:lstStyle/>
        <a:p>
          <a:r>
            <a:rPr lang="zh-CN" altLang="en-US" dirty="0" smtClean="0"/>
            <a:t>自有框架</a:t>
          </a:r>
          <a:endParaRPr lang="zh-CN" altLang="en-US" dirty="0"/>
        </a:p>
      </dgm:t>
    </dgm:pt>
    <dgm:pt modelId="{D6250C57-57DA-4EFC-A9D2-F25D237C92DE}" type="parTrans" cxnId="{0D5BBF6D-0B1D-4911-8C49-9F474888039B}">
      <dgm:prSet/>
      <dgm:spPr/>
      <dgm:t>
        <a:bodyPr/>
        <a:lstStyle/>
        <a:p>
          <a:endParaRPr lang="zh-CN" altLang="en-US"/>
        </a:p>
      </dgm:t>
    </dgm:pt>
    <dgm:pt modelId="{9DD0759C-2CAE-437E-A1D1-7BDFDBF1DB06}" type="sibTrans" cxnId="{0D5BBF6D-0B1D-4911-8C49-9F474888039B}">
      <dgm:prSet/>
      <dgm:spPr/>
      <dgm:t>
        <a:bodyPr/>
        <a:lstStyle/>
        <a:p>
          <a:endParaRPr lang="zh-CN" altLang="en-US"/>
        </a:p>
      </dgm:t>
    </dgm:pt>
    <dgm:pt modelId="{A9D3B986-48B1-449A-A1F1-315B9C9295AD}">
      <dgm:prSet phldrT="[文本]"/>
      <dgm:spPr/>
      <dgm:t>
        <a:bodyPr/>
        <a:lstStyle/>
        <a:p>
          <a:r>
            <a:rPr lang="zh-CN" altLang="en-US" dirty="0" smtClean="0"/>
            <a:t>管理</a:t>
          </a:r>
          <a:endParaRPr lang="zh-CN" altLang="en-US" dirty="0"/>
        </a:p>
      </dgm:t>
    </dgm:pt>
    <dgm:pt modelId="{99741E97-1336-413D-A915-5849D3655503}" type="parTrans" cxnId="{FD8F4A71-6A28-4F3D-A482-592A3B56B7A8}">
      <dgm:prSet/>
      <dgm:spPr/>
      <dgm:t>
        <a:bodyPr/>
        <a:lstStyle/>
        <a:p>
          <a:endParaRPr lang="zh-CN" altLang="en-US"/>
        </a:p>
      </dgm:t>
    </dgm:pt>
    <dgm:pt modelId="{F8594840-48BF-4232-BDAA-3D89884E6A71}" type="sibTrans" cxnId="{FD8F4A71-6A28-4F3D-A482-592A3B56B7A8}">
      <dgm:prSet/>
      <dgm:spPr/>
      <dgm:t>
        <a:bodyPr/>
        <a:lstStyle/>
        <a:p>
          <a:endParaRPr lang="zh-CN" altLang="en-US"/>
        </a:p>
      </dgm:t>
    </dgm:pt>
    <dgm:pt modelId="{8F04EA47-B159-4CD5-815F-17742BF360F2}">
      <dgm:prSet phldrT="[文本]"/>
      <dgm:spPr/>
      <dgm:t>
        <a:bodyPr/>
        <a:lstStyle/>
        <a:p>
          <a:r>
            <a:rPr lang="zh-CN" altLang="en-US" dirty="0" smtClean="0"/>
            <a:t>项目组织结构</a:t>
          </a:r>
          <a:endParaRPr lang="zh-CN" altLang="en-US" dirty="0"/>
        </a:p>
      </dgm:t>
    </dgm:pt>
    <dgm:pt modelId="{E8B9610C-6B1E-40CD-B7CC-D6C41F62DF8B}" type="parTrans" cxnId="{63F3197E-149D-484B-B295-7F5684AF760C}">
      <dgm:prSet/>
      <dgm:spPr/>
      <dgm:t>
        <a:bodyPr/>
        <a:lstStyle/>
        <a:p>
          <a:endParaRPr lang="zh-CN" altLang="en-US"/>
        </a:p>
      </dgm:t>
    </dgm:pt>
    <dgm:pt modelId="{FBADC88A-FE39-441C-AA8A-98271D394204}" type="sibTrans" cxnId="{63F3197E-149D-484B-B295-7F5684AF760C}">
      <dgm:prSet/>
      <dgm:spPr/>
      <dgm:t>
        <a:bodyPr/>
        <a:lstStyle/>
        <a:p>
          <a:endParaRPr lang="zh-CN" altLang="en-US"/>
        </a:p>
      </dgm:t>
    </dgm:pt>
    <dgm:pt modelId="{B741B47B-99F8-4453-9225-639352B95134}">
      <dgm:prSet phldrT="[文本]"/>
      <dgm:spPr/>
      <dgm:t>
        <a:bodyPr/>
        <a:lstStyle/>
        <a:p>
          <a:r>
            <a:rPr lang="zh-CN" altLang="en-US" dirty="0" smtClean="0"/>
            <a:t>迭代周期安排</a:t>
          </a:r>
          <a:endParaRPr lang="zh-CN" altLang="en-US" dirty="0"/>
        </a:p>
      </dgm:t>
    </dgm:pt>
    <dgm:pt modelId="{531ADC29-28A4-4B65-982E-3A520FAF7176}" type="parTrans" cxnId="{7CE64B95-11C8-4E1B-B382-D466A4A1022C}">
      <dgm:prSet/>
      <dgm:spPr/>
      <dgm:t>
        <a:bodyPr/>
        <a:lstStyle/>
        <a:p>
          <a:endParaRPr lang="zh-CN" altLang="en-US"/>
        </a:p>
      </dgm:t>
    </dgm:pt>
    <dgm:pt modelId="{14C12E66-2F5C-43D5-BAD3-AB650CEB12AB}" type="sibTrans" cxnId="{7CE64B95-11C8-4E1B-B382-D466A4A1022C}">
      <dgm:prSet/>
      <dgm:spPr/>
      <dgm:t>
        <a:bodyPr/>
        <a:lstStyle/>
        <a:p>
          <a:endParaRPr lang="zh-CN" altLang="en-US"/>
        </a:p>
      </dgm:t>
    </dgm:pt>
    <dgm:pt modelId="{1C05BB3E-5F07-4DB5-8AB8-954227A074CA}">
      <dgm:prSet phldrT="[文本]"/>
      <dgm:spPr/>
      <dgm:t>
        <a:bodyPr/>
        <a:lstStyle/>
        <a:p>
          <a:r>
            <a:rPr lang="zh-CN" altLang="en-US" dirty="0" smtClean="0"/>
            <a:t>可共享资源</a:t>
          </a:r>
          <a:endParaRPr lang="zh-CN" altLang="en-US" dirty="0"/>
        </a:p>
      </dgm:t>
    </dgm:pt>
    <dgm:pt modelId="{711168CA-1F4F-405A-B623-9FB7535C70A2}" type="parTrans" cxnId="{99174E41-56C1-44F1-808A-57664210751C}">
      <dgm:prSet/>
      <dgm:spPr/>
      <dgm:t>
        <a:bodyPr/>
        <a:lstStyle/>
        <a:p>
          <a:endParaRPr lang="zh-CN" altLang="en-US"/>
        </a:p>
      </dgm:t>
    </dgm:pt>
    <dgm:pt modelId="{CBD904F4-B234-439B-BF3F-4BEBB9D69A73}" type="sibTrans" cxnId="{99174E41-56C1-44F1-808A-57664210751C}">
      <dgm:prSet/>
      <dgm:spPr/>
      <dgm:t>
        <a:bodyPr/>
        <a:lstStyle/>
        <a:p>
          <a:endParaRPr lang="zh-CN" altLang="en-US"/>
        </a:p>
      </dgm:t>
    </dgm:pt>
    <dgm:pt modelId="{C6572FEB-3636-43D3-B35D-A5E2731012E8}">
      <dgm:prSet phldrT="[文本]"/>
      <dgm:spPr/>
      <dgm:t>
        <a:bodyPr/>
        <a:lstStyle/>
        <a:p>
          <a:r>
            <a:rPr lang="zh-CN" altLang="en-US" dirty="0" smtClean="0"/>
            <a:t>分析技巧</a:t>
          </a:r>
          <a:endParaRPr lang="zh-CN" altLang="en-US" dirty="0"/>
        </a:p>
      </dgm:t>
    </dgm:pt>
    <dgm:pt modelId="{491212EC-87ED-4212-85C0-2511626FAB17}" type="parTrans" cxnId="{B76A412B-B1BD-4E17-A7F2-9822D3494610}">
      <dgm:prSet/>
      <dgm:spPr/>
      <dgm:t>
        <a:bodyPr/>
        <a:lstStyle/>
        <a:p>
          <a:endParaRPr lang="zh-CN" altLang="en-US"/>
        </a:p>
      </dgm:t>
    </dgm:pt>
    <dgm:pt modelId="{832615BF-759A-4AD7-AA78-F544700BE0E4}" type="sibTrans" cxnId="{B76A412B-B1BD-4E17-A7F2-9822D3494610}">
      <dgm:prSet/>
      <dgm:spPr/>
      <dgm:t>
        <a:bodyPr/>
        <a:lstStyle/>
        <a:p>
          <a:endParaRPr lang="zh-CN" altLang="en-US"/>
        </a:p>
      </dgm:t>
    </dgm:pt>
    <dgm:pt modelId="{CE39C78D-EBD2-48A2-8DF3-17101DB52B11}">
      <dgm:prSet phldrT="[文本]"/>
      <dgm:spPr/>
      <dgm:t>
        <a:bodyPr/>
        <a:lstStyle/>
        <a:p>
          <a:r>
            <a:rPr lang="zh-CN" altLang="en-US" dirty="0" smtClean="0"/>
            <a:t>公共类体系</a:t>
          </a:r>
          <a:endParaRPr lang="zh-CN" altLang="en-US" dirty="0"/>
        </a:p>
      </dgm:t>
    </dgm:pt>
    <dgm:pt modelId="{B98AA968-7EEB-4A0E-917D-C191121B294C}" type="parTrans" cxnId="{0F9DAC14-8F22-4146-A022-D1AD02CD5706}">
      <dgm:prSet/>
      <dgm:spPr/>
      <dgm:t>
        <a:bodyPr/>
        <a:lstStyle/>
        <a:p>
          <a:endParaRPr lang="zh-CN" altLang="en-US"/>
        </a:p>
      </dgm:t>
    </dgm:pt>
    <dgm:pt modelId="{F23A3E69-415D-4E32-8B30-5A6CB927C764}" type="sibTrans" cxnId="{0F9DAC14-8F22-4146-A022-D1AD02CD5706}">
      <dgm:prSet/>
      <dgm:spPr/>
      <dgm:t>
        <a:bodyPr/>
        <a:lstStyle/>
        <a:p>
          <a:endParaRPr lang="zh-CN" altLang="en-US"/>
        </a:p>
      </dgm:t>
    </dgm:pt>
    <dgm:pt modelId="{A9C50542-C38D-41E8-BE24-72F8F7FEB3BB}" type="pres">
      <dgm:prSet presAssocID="{C23B3172-7E43-4E4C-BF88-77D5B4DBEA7A}" presName="vert0" presStyleCnt="0">
        <dgm:presLayoutVars>
          <dgm:dir/>
          <dgm:animOne val="branch"/>
          <dgm:animLvl val="lvl"/>
        </dgm:presLayoutVars>
      </dgm:prSet>
      <dgm:spPr/>
    </dgm:pt>
    <dgm:pt modelId="{9008691C-D05F-447E-A5E5-3743887E4C8E}" type="pres">
      <dgm:prSet presAssocID="{A9D3B986-48B1-449A-A1F1-315B9C9295AD}" presName="thickLine" presStyleLbl="alignNode1" presStyleIdx="0" presStyleCnt="4"/>
      <dgm:spPr/>
    </dgm:pt>
    <dgm:pt modelId="{81683BA3-E297-4CB0-AD8D-46C7E49874F8}" type="pres">
      <dgm:prSet presAssocID="{A9D3B986-48B1-449A-A1F1-315B9C9295AD}" presName="horz1" presStyleCnt="0"/>
      <dgm:spPr/>
    </dgm:pt>
    <dgm:pt modelId="{44ADB401-C08A-4FF5-AD7B-E0A0D9E1373A}" type="pres">
      <dgm:prSet presAssocID="{A9D3B986-48B1-449A-A1F1-315B9C9295AD}" presName="tx1" presStyleLbl="revTx" presStyleIdx="0" presStyleCnt="16"/>
      <dgm:spPr/>
      <dgm:t>
        <a:bodyPr/>
        <a:lstStyle/>
        <a:p>
          <a:endParaRPr lang="zh-CN" altLang="en-US"/>
        </a:p>
      </dgm:t>
    </dgm:pt>
    <dgm:pt modelId="{728FB9BE-58C2-4983-AC36-47042A6F5A83}" type="pres">
      <dgm:prSet presAssocID="{A9D3B986-48B1-449A-A1F1-315B9C9295AD}" presName="vert1" presStyleCnt="0"/>
      <dgm:spPr/>
    </dgm:pt>
    <dgm:pt modelId="{D02C6C82-294B-4920-8551-54D8FD064A6D}" type="pres">
      <dgm:prSet presAssocID="{8F04EA47-B159-4CD5-815F-17742BF360F2}" presName="vertSpace2a" presStyleCnt="0"/>
      <dgm:spPr/>
    </dgm:pt>
    <dgm:pt modelId="{C6FADA43-CDD1-4D5C-BAF2-8B2522F4F922}" type="pres">
      <dgm:prSet presAssocID="{8F04EA47-B159-4CD5-815F-17742BF360F2}" presName="horz2" presStyleCnt="0"/>
      <dgm:spPr/>
    </dgm:pt>
    <dgm:pt modelId="{318DB4BD-AAF7-489B-A4DC-CCA4E3FBB8CC}" type="pres">
      <dgm:prSet presAssocID="{8F04EA47-B159-4CD5-815F-17742BF360F2}" presName="horzSpace2" presStyleCnt="0"/>
      <dgm:spPr/>
    </dgm:pt>
    <dgm:pt modelId="{847A83A6-0F92-487A-B8CD-B6D7A4F9688E}" type="pres">
      <dgm:prSet presAssocID="{8F04EA47-B159-4CD5-815F-17742BF360F2}" presName="tx2" presStyleLbl="revTx" presStyleIdx="1" presStyleCnt="16"/>
      <dgm:spPr/>
    </dgm:pt>
    <dgm:pt modelId="{B6419872-8518-4C95-B416-437B1DF1FFFE}" type="pres">
      <dgm:prSet presAssocID="{8F04EA47-B159-4CD5-815F-17742BF360F2}" presName="vert2" presStyleCnt="0"/>
      <dgm:spPr/>
    </dgm:pt>
    <dgm:pt modelId="{016D1736-D883-4473-AF4A-5A45EC25C9DA}" type="pres">
      <dgm:prSet presAssocID="{8F04EA47-B159-4CD5-815F-17742BF360F2}" presName="thinLine2b" presStyleLbl="callout" presStyleIdx="0" presStyleCnt="12"/>
      <dgm:spPr/>
    </dgm:pt>
    <dgm:pt modelId="{6FDA4E5E-CC66-4C68-A963-78B5E1E1CD98}" type="pres">
      <dgm:prSet presAssocID="{8F04EA47-B159-4CD5-815F-17742BF360F2}" presName="vertSpace2b" presStyleCnt="0"/>
      <dgm:spPr/>
    </dgm:pt>
    <dgm:pt modelId="{72815C51-C77A-45D4-AE9E-3AD509939FCF}" type="pres">
      <dgm:prSet presAssocID="{B741B47B-99F8-4453-9225-639352B95134}" presName="horz2" presStyleCnt="0"/>
      <dgm:spPr/>
    </dgm:pt>
    <dgm:pt modelId="{AB80AF59-A2A5-429A-BB26-50D8BD076A79}" type="pres">
      <dgm:prSet presAssocID="{B741B47B-99F8-4453-9225-639352B95134}" presName="horzSpace2" presStyleCnt="0"/>
      <dgm:spPr/>
    </dgm:pt>
    <dgm:pt modelId="{0DD931AF-AE9B-4EA8-AF29-6B73E4E2FCCD}" type="pres">
      <dgm:prSet presAssocID="{B741B47B-99F8-4453-9225-639352B95134}" presName="tx2" presStyleLbl="revTx" presStyleIdx="2" presStyleCnt="16"/>
      <dgm:spPr/>
      <dgm:t>
        <a:bodyPr/>
        <a:lstStyle/>
        <a:p>
          <a:endParaRPr lang="zh-CN" altLang="en-US"/>
        </a:p>
      </dgm:t>
    </dgm:pt>
    <dgm:pt modelId="{D18C1D01-2A85-475B-94FE-790D416AFE6B}" type="pres">
      <dgm:prSet presAssocID="{B741B47B-99F8-4453-9225-639352B95134}" presName="vert2" presStyleCnt="0"/>
      <dgm:spPr/>
    </dgm:pt>
    <dgm:pt modelId="{4C0162E7-0240-45CE-BCB5-4608271560AE}" type="pres">
      <dgm:prSet presAssocID="{B741B47B-99F8-4453-9225-639352B95134}" presName="thinLine2b" presStyleLbl="callout" presStyleIdx="1" presStyleCnt="12"/>
      <dgm:spPr/>
    </dgm:pt>
    <dgm:pt modelId="{15FCE5AE-FD6B-4840-AFEC-CD56F542BB54}" type="pres">
      <dgm:prSet presAssocID="{B741B47B-99F8-4453-9225-639352B95134}" presName="vertSpace2b" presStyleCnt="0"/>
      <dgm:spPr/>
    </dgm:pt>
    <dgm:pt modelId="{BB268ED4-7E03-4E36-81D1-E3DCDD720A74}" type="pres">
      <dgm:prSet presAssocID="{1C05BB3E-5F07-4DB5-8AB8-954227A074CA}" presName="horz2" presStyleCnt="0"/>
      <dgm:spPr/>
    </dgm:pt>
    <dgm:pt modelId="{AAD3764D-0A2E-4DB6-91AD-C05368F374AF}" type="pres">
      <dgm:prSet presAssocID="{1C05BB3E-5F07-4DB5-8AB8-954227A074CA}" presName="horzSpace2" presStyleCnt="0"/>
      <dgm:spPr/>
    </dgm:pt>
    <dgm:pt modelId="{46C63548-A160-4011-8FDB-6F14240C4A6B}" type="pres">
      <dgm:prSet presAssocID="{1C05BB3E-5F07-4DB5-8AB8-954227A074CA}" presName="tx2" presStyleLbl="revTx" presStyleIdx="3" presStyleCnt="16"/>
      <dgm:spPr/>
    </dgm:pt>
    <dgm:pt modelId="{BC8A8D42-1433-443E-8E94-6DA7A8EF5E67}" type="pres">
      <dgm:prSet presAssocID="{1C05BB3E-5F07-4DB5-8AB8-954227A074CA}" presName="vert2" presStyleCnt="0"/>
      <dgm:spPr/>
    </dgm:pt>
    <dgm:pt modelId="{6AA233B8-BC69-4A71-AAF6-B663FED037CB}" type="pres">
      <dgm:prSet presAssocID="{1C05BB3E-5F07-4DB5-8AB8-954227A074CA}" presName="thinLine2b" presStyleLbl="callout" presStyleIdx="2" presStyleCnt="12"/>
      <dgm:spPr/>
    </dgm:pt>
    <dgm:pt modelId="{F0A57EFA-C477-4D4D-AF46-28DB06C2FD19}" type="pres">
      <dgm:prSet presAssocID="{1C05BB3E-5F07-4DB5-8AB8-954227A074CA}" presName="vertSpace2b" presStyleCnt="0"/>
      <dgm:spPr/>
    </dgm:pt>
    <dgm:pt modelId="{34359B5B-1569-4DC6-832E-13848C5F00CE}" type="pres">
      <dgm:prSet presAssocID="{6675FAE9-DC22-4420-8393-C221BE10AC0E}" presName="thickLine" presStyleLbl="alignNode1" presStyleIdx="1" presStyleCnt="4"/>
      <dgm:spPr/>
    </dgm:pt>
    <dgm:pt modelId="{83ED1B6C-3601-4ECD-AB74-92F549ED983F}" type="pres">
      <dgm:prSet presAssocID="{6675FAE9-DC22-4420-8393-C221BE10AC0E}" presName="horz1" presStyleCnt="0"/>
      <dgm:spPr/>
    </dgm:pt>
    <dgm:pt modelId="{7AD3A02A-4D38-44B5-8B45-E055E85F7EE4}" type="pres">
      <dgm:prSet presAssocID="{6675FAE9-DC22-4420-8393-C221BE10AC0E}" presName="tx1" presStyleLbl="revTx" presStyleIdx="4" presStyleCnt="16"/>
      <dgm:spPr/>
    </dgm:pt>
    <dgm:pt modelId="{92ED46A3-22CD-4A2C-B1D8-A688DA26E70C}" type="pres">
      <dgm:prSet presAssocID="{6675FAE9-DC22-4420-8393-C221BE10AC0E}" presName="vert1" presStyleCnt="0"/>
      <dgm:spPr/>
    </dgm:pt>
    <dgm:pt modelId="{8B4F5C84-17CB-467E-B1E1-89DFB13038B0}" type="pres">
      <dgm:prSet presAssocID="{A014B477-4B9C-43FF-986F-CB1AA1743F28}" presName="vertSpace2a" presStyleCnt="0"/>
      <dgm:spPr/>
    </dgm:pt>
    <dgm:pt modelId="{32D2AD42-A55F-42A0-948B-83396EFF95CA}" type="pres">
      <dgm:prSet presAssocID="{A014B477-4B9C-43FF-986F-CB1AA1743F28}" presName="horz2" presStyleCnt="0"/>
      <dgm:spPr/>
    </dgm:pt>
    <dgm:pt modelId="{8A2F2C64-D0F6-4DCE-BD66-2CD1CFFB2016}" type="pres">
      <dgm:prSet presAssocID="{A014B477-4B9C-43FF-986F-CB1AA1743F28}" presName="horzSpace2" presStyleCnt="0"/>
      <dgm:spPr/>
    </dgm:pt>
    <dgm:pt modelId="{90AB0565-04A8-4701-9308-1E96389552CA}" type="pres">
      <dgm:prSet presAssocID="{A014B477-4B9C-43FF-986F-CB1AA1743F28}" presName="tx2" presStyleLbl="revTx" presStyleIdx="5" presStyleCnt="16"/>
      <dgm:spPr/>
      <dgm:t>
        <a:bodyPr/>
        <a:lstStyle/>
        <a:p>
          <a:endParaRPr lang="zh-CN" altLang="en-US"/>
        </a:p>
      </dgm:t>
    </dgm:pt>
    <dgm:pt modelId="{943865FF-E6B7-4E0B-B598-CFEE8469B941}" type="pres">
      <dgm:prSet presAssocID="{A014B477-4B9C-43FF-986F-CB1AA1743F28}" presName="vert2" presStyleCnt="0"/>
      <dgm:spPr/>
    </dgm:pt>
    <dgm:pt modelId="{D6FC07C6-286D-4A20-8985-95A4818F612B}" type="pres">
      <dgm:prSet presAssocID="{A014B477-4B9C-43FF-986F-CB1AA1743F28}" presName="thinLine2b" presStyleLbl="callout" presStyleIdx="3" presStyleCnt="12"/>
      <dgm:spPr/>
    </dgm:pt>
    <dgm:pt modelId="{B6BAFDA4-9F4A-4DB8-B832-FB5FBF6DF370}" type="pres">
      <dgm:prSet presAssocID="{A014B477-4B9C-43FF-986F-CB1AA1743F28}" presName="vertSpace2b" presStyleCnt="0"/>
      <dgm:spPr/>
    </dgm:pt>
    <dgm:pt modelId="{17FE069B-B5AF-4F08-82CF-9A47962E6E09}" type="pres">
      <dgm:prSet presAssocID="{C6572FEB-3636-43D3-B35D-A5E2731012E8}" presName="horz2" presStyleCnt="0"/>
      <dgm:spPr/>
    </dgm:pt>
    <dgm:pt modelId="{07E0A109-C08C-4B99-9F4F-B59960EE0D73}" type="pres">
      <dgm:prSet presAssocID="{C6572FEB-3636-43D3-B35D-A5E2731012E8}" presName="horzSpace2" presStyleCnt="0"/>
      <dgm:spPr/>
    </dgm:pt>
    <dgm:pt modelId="{2D6E6906-B409-4C94-A6C9-89AFE4C3630D}" type="pres">
      <dgm:prSet presAssocID="{C6572FEB-3636-43D3-B35D-A5E2731012E8}" presName="tx2" presStyleLbl="revTx" presStyleIdx="6" presStyleCnt="16"/>
      <dgm:spPr/>
    </dgm:pt>
    <dgm:pt modelId="{ACE3C4DE-FF09-4EF7-98E5-BA18AD28B63F}" type="pres">
      <dgm:prSet presAssocID="{C6572FEB-3636-43D3-B35D-A5E2731012E8}" presName="vert2" presStyleCnt="0"/>
      <dgm:spPr/>
    </dgm:pt>
    <dgm:pt modelId="{D4F07E50-856D-414B-B421-5CFAA490377A}" type="pres">
      <dgm:prSet presAssocID="{C6572FEB-3636-43D3-B35D-A5E2731012E8}" presName="thinLine2b" presStyleLbl="callout" presStyleIdx="4" presStyleCnt="12"/>
      <dgm:spPr/>
    </dgm:pt>
    <dgm:pt modelId="{7FA8836F-3D37-4580-8841-AB29F9B0A011}" type="pres">
      <dgm:prSet presAssocID="{C6572FEB-3636-43D3-B35D-A5E2731012E8}" presName="vertSpace2b" presStyleCnt="0"/>
      <dgm:spPr/>
    </dgm:pt>
    <dgm:pt modelId="{EC3677A0-AC31-435C-B7B4-88C9DBE9F837}" type="pres">
      <dgm:prSet presAssocID="{932C5475-0EAF-4062-AA76-9F736D461C4E}" presName="horz2" presStyleCnt="0"/>
      <dgm:spPr/>
    </dgm:pt>
    <dgm:pt modelId="{899470DB-0C68-4568-BBAD-847184A93542}" type="pres">
      <dgm:prSet presAssocID="{932C5475-0EAF-4062-AA76-9F736D461C4E}" presName="horzSpace2" presStyleCnt="0"/>
      <dgm:spPr/>
    </dgm:pt>
    <dgm:pt modelId="{0AA8A7D7-DF43-457D-B6A3-48DD5EA17083}" type="pres">
      <dgm:prSet presAssocID="{932C5475-0EAF-4062-AA76-9F736D461C4E}" presName="tx2" presStyleLbl="revTx" presStyleIdx="7" presStyleCnt="16"/>
      <dgm:spPr/>
    </dgm:pt>
    <dgm:pt modelId="{B0AC16AE-1F3B-4714-B5E8-2AEB756F72FE}" type="pres">
      <dgm:prSet presAssocID="{932C5475-0EAF-4062-AA76-9F736D461C4E}" presName="vert2" presStyleCnt="0"/>
      <dgm:spPr/>
    </dgm:pt>
    <dgm:pt modelId="{9ADA802D-8886-4020-BAAB-EF03E5EB6D45}" type="pres">
      <dgm:prSet presAssocID="{932C5475-0EAF-4062-AA76-9F736D461C4E}" presName="thinLine2b" presStyleLbl="callout" presStyleIdx="5" presStyleCnt="12"/>
      <dgm:spPr/>
    </dgm:pt>
    <dgm:pt modelId="{7F0A4030-DA07-466E-9BDF-9A363AAFA589}" type="pres">
      <dgm:prSet presAssocID="{932C5475-0EAF-4062-AA76-9F736D461C4E}" presName="vertSpace2b" presStyleCnt="0"/>
      <dgm:spPr/>
    </dgm:pt>
    <dgm:pt modelId="{3DA25D1C-FC93-4F01-B44D-E59B0D5DB574}" type="pres">
      <dgm:prSet presAssocID="{FCF8A797-2AD9-4984-A43E-D67CBFE0A9C0}" presName="thickLine" presStyleLbl="alignNode1" presStyleIdx="2" presStyleCnt="4"/>
      <dgm:spPr/>
    </dgm:pt>
    <dgm:pt modelId="{9C0FF8E8-ECF6-4175-A2B5-2F02135DB77E}" type="pres">
      <dgm:prSet presAssocID="{FCF8A797-2AD9-4984-A43E-D67CBFE0A9C0}" presName="horz1" presStyleCnt="0"/>
      <dgm:spPr/>
    </dgm:pt>
    <dgm:pt modelId="{F2DE4018-76C6-4899-9809-1AA470D641C4}" type="pres">
      <dgm:prSet presAssocID="{FCF8A797-2AD9-4984-A43E-D67CBFE0A9C0}" presName="tx1" presStyleLbl="revTx" presStyleIdx="8" presStyleCnt="16"/>
      <dgm:spPr/>
    </dgm:pt>
    <dgm:pt modelId="{828DA6F6-192A-4FB2-A34A-2110CD272D43}" type="pres">
      <dgm:prSet presAssocID="{FCF8A797-2AD9-4984-A43E-D67CBFE0A9C0}" presName="vert1" presStyleCnt="0"/>
      <dgm:spPr/>
    </dgm:pt>
    <dgm:pt modelId="{197714AC-ED4A-41D5-8875-AEFC40551717}" type="pres">
      <dgm:prSet presAssocID="{77D09B10-3BDE-44EE-8F2B-61F2F50AED18}" presName="vertSpace2a" presStyleCnt="0"/>
      <dgm:spPr/>
    </dgm:pt>
    <dgm:pt modelId="{799D2D42-67C0-4E75-991D-4C6A9192A366}" type="pres">
      <dgm:prSet presAssocID="{77D09B10-3BDE-44EE-8F2B-61F2F50AED18}" presName="horz2" presStyleCnt="0"/>
      <dgm:spPr/>
    </dgm:pt>
    <dgm:pt modelId="{EEDACA95-B409-49F2-916A-43E093F42E34}" type="pres">
      <dgm:prSet presAssocID="{77D09B10-3BDE-44EE-8F2B-61F2F50AED18}" presName="horzSpace2" presStyleCnt="0"/>
      <dgm:spPr/>
    </dgm:pt>
    <dgm:pt modelId="{6A4C232D-9CBB-4EB1-ABA4-A25222179937}" type="pres">
      <dgm:prSet presAssocID="{77D09B10-3BDE-44EE-8F2B-61F2F50AED18}" presName="tx2" presStyleLbl="revTx" presStyleIdx="9" presStyleCnt="16"/>
      <dgm:spPr/>
    </dgm:pt>
    <dgm:pt modelId="{D9D16BF5-6EF3-4FCF-89C4-21523C825499}" type="pres">
      <dgm:prSet presAssocID="{77D09B10-3BDE-44EE-8F2B-61F2F50AED18}" presName="vert2" presStyleCnt="0"/>
      <dgm:spPr/>
    </dgm:pt>
    <dgm:pt modelId="{A42D993D-58D3-4115-90E6-54544E5B059A}" type="pres">
      <dgm:prSet presAssocID="{77D09B10-3BDE-44EE-8F2B-61F2F50AED18}" presName="thinLine2b" presStyleLbl="callout" presStyleIdx="6" presStyleCnt="12"/>
      <dgm:spPr/>
    </dgm:pt>
    <dgm:pt modelId="{0156511F-BBAD-412C-A3AC-4797C9A3BF41}" type="pres">
      <dgm:prSet presAssocID="{77D09B10-3BDE-44EE-8F2B-61F2F50AED18}" presName="vertSpace2b" presStyleCnt="0"/>
      <dgm:spPr/>
    </dgm:pt>
    <dgm:pt modelId="{2275AD72-25B6-4A21-A1B6-DFC3C4712825}" type="pres">
      <dgm:prSet presAssocID="{CE39C78D-EBD2-48A2-8DF3-17101DB52B11}" presName="horz2" presStyleCnt="0"/>
      <dgm:spPr/>
    </dgm:pt>
    <dgm:pt modelId="{5FB2B14C-FF0D-476F-8D8B-863E8FEBA9E8}" type="pres">
      <dgm:prSet presAssocID="{CE39C78D-EBD2-48A2-8DF3-17101DB52B11}" presName="horzSpace2" presStyleCnt="0"/>
      <dgm:spPr/>
    </dgm:pt>
    <dgm:pt modelId="{46C7F5CA-5205-4532-8910-3C6A2379259F}" type="pres">
      <dgm:prSet presAssocID="{CE39C78D-EBD2-48A2-8DF3-17101DB52B11}" presName="tx2" presStyleLbl="revTx" presStyleIdx="10" presStyleCnt="16"/>
      <dgm:spPr/>
    </dgm:pt>
    <dgm:pt modelId="{D696DA3F-0066-4B74-A10E-29F9EB4D3D49}" type="pres">
      <dgm:prSet presAssocID="{CE39C78D-EBD2-48A2-8DF3-17101DB52B11}" presName="vert2" presStyleCnt="0"/>
      <dgm:spPr/>
    </dgm:pt>
    <dgm:pt modelId="{EACB080C-2FC2-4048-A484-10645CCBD7CC}" type="pres">
      <dgm:prSet presAssocID="{CE39C78D-EBD2-48A2-8DF3-17101DB52B11}" presName="thinLine2b" presStyleLbl="callout" presStyleIdx="7" presStyleCnt="12"/>
      <dgm:spPr/>
    </dgm:pt>
    <dgm:pt modelId="{408360EB-E650-41D0-A146-2CA927B1E562}" type="pres">
      <dgm:prSet presAssocID="{CE39C78D-EBD2-48A2-8DF3-17101DB52B11}" presName="vertSpace2b" presStyleCnt="0"/>
      <dgm:spPr/>
    </dgm:pt>
    <dgm:pt modelId="{9976760E-8489-41B8-8B8C-5D6C91FF4618}" type="pres">
      <dgm:prSet presAssocID="{72B18887-67A0-4781-A34B-3A97814EB2BC}" presName="horz2" presStyleCnt="0"/>
      <dgm:spPr/>
    </dgm:pt>
    <dgm:pt modelId="{1D798669-A296-4C93-AA60-9C3FC36F91C3}" type="pres">
      <dgm:prSet presAssocID="{72B18887-67A0-4781-A34B-3A97814EB2BC}" presName="horzSpace2" presStyleCnt="0"/>
      <dgm:spPr/>
    </dgm:pt>
    <dgm:pt modelId="{66ED39B6-2C50-454F-9ADF-DAE95746893B}" type="pres">
      <dgm:prSet presAssocID="{72B18887-67A0-4781-A34B-3A97814EB2BC}" presName="tx2" presStyleLbl="revTx" presStyleIdx="11" presStyleCnt="16"/>
      <dgm:spPr/>
      <dgm:t>
        <a:bodyPr/>
        <a:lstStyle/>
        <a:p>
          <a:endParaRPr lang="zh-CN" altLang="en-US"/>
        </a:p>
      </dgm:t>
    </dgm:pt>
    <dgm:pt modelId="{E52815F0-54C8-4DF0-BFB9-7FDCC6548849}" type="pres">
      <dgm:prSet presAssocID="{72B18887-67A0-4781-A34B-3A97814EB2BC}" presName="vert2" presStyleCnt="0"/>
      <dgm:spPr/>
    </dgm:pt>
    <dgm:pt modelId="{E551CD52-C50A-4D69-A0A8-354D65D7EE48}" type="pres">
      <dgm:prSet presAssocID="{72B18887-67A0-4781-A34B-3A97814EB2BC}" presName="thinLine2b" presStyleLbl="callout" presStyleIdx="8" presStyleCnt="12"/>
      <dgm:spPr/>
    </dgm:pt>
    <dgm:pt modelId="{4EF54C4A-B173-4705-8378-D2926D5A7BD4}" type="pres">
      <dgm:prSet presAssocID="{72B18887-67A0-4781-A34B-3A97814EB2BC}" presName="vertSpace2b" presStyleCnt="0"/>
      <dgm:spPr/>
    </dgm:pt>
    <dgm:pt modelId="{9BE70154-F9F5-4B92-A061-2AB863610D73}" type="pres">
      <dgm:prSet presAssocID="{27F86567-C3E3-4CC9-9F5C-2EA6DBAB4ACC}" presName="thickLine" presStyleLbl="alignNode1" presStyleIdx="3" presStyleCnt="4"/>
      <dgm:spPr/>
    </dgm:pt>
    <dgm:pt modelId="{14884A47-D755-4FD7-9F64-6DF3481CDF25}" type="pres">
      <dgm:prSet presAssocID="{27F86567-C3E3-4CC9-9F5C-2EA6DBAB4ACC}" presName="horz1" presStyleCnt="0"/>
      <dgm:spPr/>
    </dgm:pt>
    <dgm:pt modelId="{962A53CE-2976-4C23-9E5A-1C81C0F9D5FA}" type="pres">
      <dgm:prSet presAssocID="{27F86567-C3E3-4CC9-9F5C-2EA6DBAB4ACC}" presName="tx1" presStyleLbl="revTx" presStyleIdx="12" presStyleCnt="16"/>
      <dgm:spPr/>
    </dgm:pt>
    <dgm:pt modelId="{1192048E-C5F1-42AF-A9BD-55FDF9B203B3}" type="pres">
      <dgm:prSet presAssocID="{27F86567-C3E3-4CC9-9F5C-2EA6DBAB4ACC}" presName="vert1" presStyleCnt="0"/>
      <dgm:spPr/>
    </dgm:pt>
    <dgm:pt modelId="{55B58422-97A2-40A4-919E-258D460E31CA}" type="pres">
      <dgm:prSet presAssocID="{88BC0E27-D9E9-4FF1-87CB-74F097F02A54}" presName="vertSpace2a" presStyleCnt="0"/>
      <dgm:spPr/>
    </dgm:pt>
    <dgm:pt modelId="{20BC1DEE-AA59-409F-98DB-912ABD21F9B8}" type="pres">
      <dgm:prSet presAssocID="{88BC0E27-D9E9-4FF1-87CB-74F097F02A54}" presName="horz2" presStyleCnt="0"/>
      <dgm:spPr/>
    </dgm:pt>
    <dgm:pt modelId="{3DB458C5-C5FB-4F77-B6CE-912560CE775E}" type="pres">
      <dgm:prSet presAssocID="{88BC0E27-D9E9-4FF1-87CB-74F097F02A54}" presName="horzSpace2" presStyleCnt="0"/>
      <dgm:spPr/>
    </dgm:pt>
    <dgm:pt modelId="{5BBAADCF-8F1E-480D-8945-543E04EFC14E}" type="pres">
      <dgm:prSet presAssocID="{88BC0E27-D9E9-4FF1-87CB-74F097F02A54}" presName="tx2" presStyleLbl="revTx" presStyleIdx="13" presStyleCnt="16"/>
      <dgm:spPr/>
    </dgm:pt>
    <dgm:pt modelId="{2578F827-4AE4-4879-BAC9-0FA417EEAEF4}" type="pres">
      <dgm:prSet presAssocID="{88BC0E27-D9E9-4FF1-87CB-74F097F02A54}" presName="vert2" presStyleCnt="0"/>
      <dgm:spPr/>
    </dgm:pt>
    <dgm:pt modelId="{7A1BF070-F813-424C-AE0B-C28C61AD1550}" type="pres">
      <dgm:prSet presAssocID="{88BC0E27-D9E9-4FF1-87CB-74F097F02A54}" presName="thinLine2b" presStyleLbl="callout" presStyleIdx="9" presStyleCnt="12"/>
      <dgm:spPr/>
    </dgm:pt>
    <dgm:pt modelId="{F1926652-B1A7-48B3-BA7C-25E81319BC41}" type="pres">
      <dgm:prSet presAssocID="{88BC0E27-D9E9-4FF1-87CB-74F097F02A54}" presName="vertSpace2b" presStyleCnt="0"/>
      <dgm:spPr/>
    </dgm:pt>
    <dgm:pt modelId="{DA62FFE1-CD2D-4EBB-97DB-DCF550FB7454}" type="pres">
      <dgm:prSet presAssocID="{0D051BD2-0071-4702-A93A-2C23D97D88C5}" presName="horz2" presStyleCnt="0"/>
      <dgm:spPr/>
    </dgm:pt>
    <dgm:pt modelId="{1257E65D-B8F1-4551-8123-A4D630D32CCE}" type="pres">
      <dgm:prSet presAssocID="{0D051BD2-0071-4702-A93A-2C23D97D88C5}" presName="horzSpace2" presStyleCnt="0"/>
      <dgm:spPr/>
    </dgm:pt>
    <dgm:pt modelId="{914A9A41-5575-4F49-8296-157EB17A798A}" type="pres">
      <dgm:prSet presAssocID="{0D051BD2-0071-4702-A93A-2C23D97D88C5}" presName="tx2" presStyleLbl="revTx" presStyleIdx="14" presStyleCnt="16"/>
      <dgm:spPr/>
    </dgm:pt>
    <dgm:pt modelId="{7BA72385-B47B-4BD7-BABB-FFDC83AFE12A}" type="pres">
      <dgm:prSet presAssocID="{0D051BD2-0071-4702-A93A-2C23D97D88C5}" presName="vert2" presStyleCnt="0"/>
      <dgm:spPr/>
    </dgm:pt>
    <dgm:pt modelId="{85D6BC72-792A-4F97-9E03-75F80B47A93D}" type="pres">
      <dgm:prSet presAssocID="{0D051BD2-0071-4702-A93A-2C23D97D88C5}" presName="thinLine2b" presStyleLbl="callout" presStyleIdx="10" presStyleCnt="12"/>
      <dgm:spPr/>
    </dgm:pt>
    <dgm:pt modelId="{360A977E-788C-46DE-B7C3-47B0D09F4068}" type="pres">
      <dgm:prSet presAssocID="{0D051BD2-0071-4702-A93A-2C23D97D88C5}" presName="vertSpace2b" presStyleCnt="0"/>
      <dgm:spPr/>
    </dgm:pt>
    <dgm:pt modelId="{2D831F2B-8310-4A09-9468-9B4905B141BC}" type="pres">
      <dgm:prSet presAssocID="{6320DAF9-6E63-4D86-8A81-1B9CEF133BB4}" presName="horz2" presStyleCnt="0"/>
      <dgm:spPr/>
    </dgm:pt>
    <dgm:pt modelId="{D730D315-4EB4-4435-9866-3A2E25AFD75D}" type="pres">
      <dgm:prSet presAssocID="{6320DAF9-6E63-4D86-8A81-1B9CEF133BB4}" presName="horzSpace2" presStyleCnt="0"/>
      <dgm:spPr/>
    </dgm:pt>
    <dgm:pt modelId="{C3ED95DB-39B8-4C71-862F-4963A447A275}" type="pres">
      <dgm:prSet presAssocID="{6320DAF9-6E63-4D86-8A81-1B9CEF133BB4}" presName="tx2" presStyleLbl="revTx" presStyleIdx="15" presStyleCnt="16"/>
      <dgm:spPr/>
    </dgm:pt>
    <dgm:pt modelId="{D5D8ACB5-C7DF-48E0-A929-86D632F99C6E}" type="pres">
      <dgm:prSet presAssocID="{6320DAF9-6E63-4D86-8A81-1B9CEF133BB4}" presName="vert2" presStyleCnt="0"/>
      <dgm:spPr/>
    </dgm:pt>
    <dgm:pt modelId="{A454F278-1BA1-4DB0-BFB7-FE1DAFAEE630}" type="pres">
      <dgm:prSet presAssocID="{6320DAF9-6E63-4D86-8A81-1B9CEF133BB4}" presName="thinLine2b" presStyleLbl="callout" presStyleIdx="11" presStyleCnt="12"/>
      <dgm:spPr/>
    </dgm:pt>
    <dgm:pt modelId="{42771750-1B93-47F6-8B0A-95F12F21C4D7}" type="pres">
      <dgm:prSet presAssocID="{6320DAF9-6E63-4D86-8A81-1B9CEF133BB4}" presName="vertSpace2b" presStyleCnt="0"/>
      <dgm:spPr/>
    </dgm:pt>
  </dgm:ptLst>
  <dgm:cxnLst>
    <dgm:cxn modelId="{EAC929C4-1860-48E3-92ED-1FB53911D636}" srcId="{C23B3172-7E43-4E4C-BF88-77D5B4DBEA7A}" destId="{27F86567-C3E3-4CC9-9F5C-2EA6DBAB4ACC}" srcOrd="3" destOrd="0" parTransId="{6C0EDBA2-9E58-463C-A9F9-FC1D3BFCC572}" sibTransId="{34A8FFD1-6190-450B-8A88-C2E10161EA42}"/>
    <dgm:cxn modelId="{AE70A341-82F8-4CAF-88A3-D5764869191B}" srcId="{27F86567-C3E3-4CC9-9F5C-2EA6DBAB4ACC}" destId="{0D051BD2-0071-4702-A93A-2C23D97D88C5}" srcOrd="1" destOrd="0" parTransId="{4DD10563-B86D-421B-B288-E871A23369BF}" sibTransId="{C610FE34-0235-44FE-A5C6-FDD4060E8C97}"/>
    <dgm:cxn modelId="{141F67D0-0F64-410C-A503-30353542FF9A}" type="presOf" srcId="{27F86567-C3E3-4CC9-9F5C-2EA6DBAB4ACC}" destId="{962A53CE-2976-4C23-9E5A-1C81C0F9D5FA}" srcOrd="0" destOrd="0" presId="urn:microsoft.com/office/officeart/2008/layout/LinedList"/>
    <dgm:cxn modelId="{BC4DC204-CCAA-4B58-9C7B-A48A495EFDE8}" srcId="{6675FAE9-DC22-4420-8393-C221BE10AC0E}" destId="{A014B477-4B9C-43FF-986F-CB1AA1743F28}" srcOrd="0" destOrd="0" parTransId="{0F96920B-0767-43A0-AC1A-4B1B6FF50076}" sibTransId="{C25090E9-0B7C-4687-9C61-FA6C2C3AFCAB}"/>
    <dgm:cxn modelId="{A6498BC3-111C-43AA-9046-406104C85EBA}" type="presOf" srcId="{B741B47B-99F8-4453-9225-639352B95134}" destId="{0DD931AF-AE9B-4EA8-AF29-6B73E4E2FCCD}" srcOrd="0" destOrd="0" presId="urn:microsoft.com/office/officeart/2008/layout/LinedList"/>
    <dgm:cxn modelId="{335671EA-A98A-4335-9E00-673793D7913C}" type="presOf" srcId="{6320DAF9-6E63-4D86-8A81-1B9CEF133BB4}" destId="{C3ED95DB-39B8-4C71-862F-4963A447A275}" srcOrd="0" destOrd="0" presId="urn:microsoft.com/office/officeart/2008/layout/LinedList"/>
    <dgm:cxn modelId="{20D68931-D017-4AC2-A7A5-07D0BF9F6B94}" type="presOf" srcId="{6675FAE9-DC22-4420-8393-C221BE10AC0E}" destId="{7AD3A02A-4D38-44B5-8B45-E055E85F7EE4}" srcOrd="0" destOrd="0" presId="urn:microsoft.com/office/officeart/2008/layout/LinedList"/>
    <dgm:cxn modelId="{FD8F4A71-6A28-4F3D-A482-592A3B56B7A8}" srcId="{C23B3172-7E43-4E4C-BF88-77D5B4DBEA7A}" destId="{A9D3B986-48B1-449A-A1F1-315B9C9295AD}" srcOrd="0" destOrd="0" parTransId="{99741E97-1336-413D-A915-5849D3655503}" sibTransId="{F8594840-48BF-4232-BDAA-3D89884E6A71}"/>
    <dgm:cxn modelId="{99174E41-56C1-44F1-808A-57664210751C}" srcId="{A9D3B986-48B1-449A-A1F1-315B9C9295AD}" destId="{1C05BB3E-5F07-4DB5-8AB8-954227A074CA}" srcOrd="2" destOrd="0" parTransId="{711168CA-1F4F-405A-B623-9FB7535C70A2}" sibTransId="{CBD904F4-B234-439B-BF3F-4BEBB9D69A73}"/>
    <dgm:cxn modelId="{F7C99942-3F43-4161-BBEF-D11D1775DD69}" type="presOf" srcId="{FCF8A797-2AD9-4984-A43E-D67CBFE0A9C0}" destId="{F2DE4018-76C6-4899-9809-1AA470D641C4}" srcOrd="0" destOrd="0" presId="urn:microsoft.com/office/officeart/2008/layout/LinedList"/>
    <dgm:cxn modelId="{7CE64B95-11C8-4E1B-B382-D466A4A1022C}" srcId="{A9D3B986-48B1-449A-A1F1-315B9C9295AD}" destId="{B741B47B-99F8-4453-9225-639352B95134}" srcOrd="1" destOrd="0" parTransId="{531ADC29-28A4-4B65-982E-3A520FAF7176}" sibTransId="{14C12E66-2F5C-43D5-BAD3-AB650CEB12AB}"/>
    <dgm:cxn modelId="{4F2CB385-BA74-48A7-91F5-B5E5CBE19926}" type="presOf" srcId="{0D051BD2-0071-4702-A93A-2C23D97D88C5}" destId="{914A9A41-5575-4F49-8296-157EB17A798A}" srcOrd="0" destOrd="0" presId="urn:microsoft.com/office/officeart/2008/layout/LinedList"/>
    <dgm:cxn modelId="{0D5BBF6D-0B1D-4911-8C49-9F474888039B}" srcId="{27F86567-C3E3-4CC9-9F5C-2EA6DBAB4ACC}" destId="{6320DAF9-6E63-4D86-8A81-1B9CEF133BB4}" srcOrd="2" destOrd="0" parTransId="{D6250C57-57DA-4EFC-A9D2-F25D237C92DE}" sibTransId="{9DD0759C-2CAE-437E-A1D1-7BDFDBF1DB06}"/>
    <dgm:cxn modelId="{716CE029-C15F-4416-9454-43A6BA7F0F9D}" srcId="{FCF8A797-2AD9-4984-A43E-D67CBFE0A9C0}" destId="{77D09B10-3BDE-44EE-8F2B-61F2F50AED18}" srcOrd="0" destOrd="0" parTransId="{7BC8A928-4107-4F12-82EC-CF5E8B0402D8}" sibTransId="{309DA29F-1856-48F7-9D98-9CB2F094FA21}"/>
    <dgm:cxn modelId="{12F8D1CE-3982-4F2F-82CD-658C9ED3E3CC}" type="presOf" srcId="{77D09B10-3BDE-44EE-8F2B-61F2F50AED18}" destId="{6A4C232D-9CBB-4EB1-ABA4-A25222179937}" srcOrd="0" destOrd="0" presId="urn:microsoft.com/office/officeart/2008/layout/LinedList"/>
    <dgm:cxn modelId="{0F9DAC14-8F22-4146-A022-D1AD02CD5706}" srcId="{FCF8A797-2AD9-4984-A43E-D67CBFE0A9C0}" destId="{CE39C78D-EBD2-48A2-8DF3-17101DB52B11}" srcOrd="1" destOrd="0" parTransId="{B98AA968-7EEB-4A0E-917D-C191121B294C}" sibTransId="{F23A3E69-415D-4E32-8B30-5A6CB927C764}"/>
    <dgm:cxn modelId="{13127481-C78B-4939-A970-546830AE065B}" type="presOf" srcId="{1C05BB3E-5F07-4DB5-8AB8-954227A074CA}" destId="{46C63548-A160-4011-8FDB-6F14240C4A6B}" srcOrd="0" destOrd="0" presId="urn:microsoft.com/office/officeart/2008/layout/LinedList"/>
    <dgm:cxn modelId="{EA0B2C68-7F4B-45A7-9E06-7660A54E2D2C}" type="presOf" srcId="{C6572FEB-3636-43D3-B35D-A5E2731012E8}" destId="{2D6E6906-B409-4C94-A6C9-89AFE4C3630D}" srcOrd="0" destOrd="0" presId="urn:microsoft.com/office/officeart/2008/layout/LinedList"/>
    <dgm:cxn modelId="{65F0DFD4-2A68-456F-B719-249E2606E500}" type="presOf" srcId="{8F04EA47-B159-4CD5-815F-17742BF360F2}" destId="{847A83A6-0F92-487A-B8CD-B6D7A4F9688E}" srcOrd="0" destOrd="0" presId="urn:microsoft.com/office/officeart/2008/layout/LinedList"/>
    <dgm:cxn modelId="{68FC1A8B-5145-4053-BFDB-78D4B1B86ADC}" type="presOf" srcId="{A014B477-4B9C-43FF-986F-CB1AA1743F28}" destId="{90AB0565-04A8-4701-9308-1E96389552CA}" srcOrd="0" destOrd="0" presId="urn:microsoft.com/office/officeart/2008/layout/LinedList"/>
    <dgm:cxn modelId="{3B574908-D23F-4923-9B26-72E81AB9BAA3}" srcId="{6675FAE9-DC22-4420-8393-C221BE10AC0E}" destId="{932C5475-0EAF-4062-AA76-9F736D461C4E}" srcOrd="2" destOrd="0" parTransId="{C5A6C68A-5B62-4DB6-A19D-3487D1426EBC}" sibTransId="{82DB5CB9-F438-490D-9D4B-E0FF5443973F}"/>
    <dgm:cxn modelId="{20B842BA-51DE-45C5-A175-80F9CD49D0E2}" type="presOf" srcId="{C23B3172-7E43-4E4C-BF88-77D5B4DBEA7A}" destId="{A9C50542-C38D-41E8-BE24-72F8F7FEB3BB}" srcOrd="0" destOrd="0" presId="urn:microsoft.com/office/officeart/2008/layout/LinedList"/>
    <dgm:cxn modelId="{0DFD36BE-3BBC-4022-B63C-206FEDB6007A}" type="presOf" srcId="{CE39C78D-EBD2-48A2-8DF3-17101DB52B11}" destId="{46C7F5CA-5205-4532-8910-3C6A2379259F}" srcOrd="0" destOrd="0" presId="urn:microsoft.com/office/officeart/2008/layout/LinedList"/>
    <dgm:cxn modelId="{96CC5E7A-EC4A-4240-A25A-62306D188980}" type="presOf" srcId="{88BC0E27-D9E9-4FF1-87CB-74F097F02A54}" destId="{5BBAADCF-8F1E-480D-8945-543E04EFC14E}" srcOrd="0" destOrd="0" presId="urn:microsoft.com/office/officeart/2008/layout/LinedList"/>
    <dgm:cxn modelId="{7EB43B14-E3F1-41C5-80CA-00273A337A93}" srcId="{27F86567-C3E3-4CC9-9F5C-2EA6DBAB4ACC}" destId="{88BC0E27-D9E9-4FF1-87CB-74F097F02A54}" srcOrd="0" destOrd="0" parTransId="{1B2713E0-4993-4BEC-9346-5B96D0DF5118}" sibTransId="{59EBCB81-4641-41C1-B4DF-6CD9ABCC72BC}"/>
    <dgm:cxn modelId="{8233907B-C65C-4F0F-920C-39C36630A7BA}" type="presOf" srcId="{932C5475-0EAF-4062-AA76-9F736D461C4E}" destId="{0AA8A7D7-DF43-457D-B6A3-48DD5EA17083}" srcOrd="0" destOrd="0" presId="urn:microsoft.com/office/officeart/2008/layout/LinedList"/>
    <dgm:cxn modelId="{7000E987-30BF-49D1-8334-A901FEA679C3}" type="presOf" srcId="{72B18887-67A0-4781-A34B-3A97814EB2BC}" destId="{66ED39B6-2C50-454F-9ADF-DAE95746893B}" srcOrd="0" destOrd="0" presId="urn:microsoft.com/office/officeart/2008/layout/LinedList"/>
    <dgm:cxn modelId="{63F3197E-149D-484B-B295-7F5684AF760C}" srcId="{A9D3B986-48B1-449A-A1F1-315B9C9295AD}" destId="{8F04EA47-B159-4CD5-815F-17742BF360F2}" srcOrd="0" destOrd="0" parTransId="{E8B9610C-6B1E-40CD-B7CC-D6C41F62DF8B}" sibTransId="{FBADC88A-FE39-441C-AA8A-98271D394204}"/>
    <dgm:cxn modelId="{541A324B-A74A-4564-8117-7ABDDFF96DFC}" srcId="{FCF8A797-2AD9-4984-A43E-D67CBFE0A9C0}" destId="{72B18887-67A0-4781-A34B-3A97814EB2BC}" srcOrd="2" destOrd="0" parTransId="{9891D5A4-6529-457C-B47B-4718A376F596}" sibTransId="{02F3E247-7508-4DA6-8105-454C54BC9900}"/>
    <dgm:cxn modelId="{526A25F0-0A42-4577-BD41-874E13281C59}" srcId="{C23B3172-7E43-4E4C-BF88-77D5B4DBEA7A}" destId="{6675FAE9-DC22-4420-8393-C221BE10AC0E}" srcOrd="1" destOrd="0" parTransId="{27C73429-3AAF-4C6D-A01B-0A5AFE690C5B}" sibTransId="{A2B18025-9DA8-4924-9417-8725CB06A5A9}"/>
    <dgm:cxn modelId="{4DE430CE-CA7A-445F-A48E-97C93D9E0697}" srcId="{C23B3172-7E43-4E4C-BF88-77D5B4DBEA7A}" destId="{FCF8A797-2AD9-4984-A43E-D67CBFE0A9C0}" srcOrd="2" destOrd="0" parTransId="{8912D6B2-2D69-4B35-8D97-0063E1B990D9}" sibTransId="{0285CB4A-B030-4757-9B5E-544C86224604}"/>
    <dgm:cxn modelId="{B76A412B-B1BD-4E17-A7F2-9822D3494610}" srcId="{6675FAE9-DC22-4420-8393-C221BE10AC0E}" destId="{C6572FEB-3636-43D3-B35D-A5E2731012E8}" srcOrd="1" destOrd="0" parTransId="{491212EC-87ED-4212-85C0-2511626FAB17}" sibTransId="{832615BF-759A-4AD7-AA78-F544700BE0E4}"/>
    <dgm:cxn modelId="{7F15DD02-866E-4884-A0C1-18E98AEB9FAF}" type="presOf" srcId="{A9D3B986-48B1-449A-A1F1-315B9C9295AD}" destId="{44ADB401-C08A-4FF5-AD7B-E0A0D9E1373A}" srcOrd="0" destOrd="0" presId="urn:microsoft.com/office/officeart/2008/layout/LinedList"/>
    <dgm:cxn modelId="{315C0DA7-CB74-4CBA-AC8D-CD18DAA01898}" type="presParOf" srcId="{A9C50542-C38D-41E8-BE24-72F8F7FEB3BB}" destId="{9008691C-D05F-447E-A5E5-3743887E4C8E}" srcOrd="0" destOrd="0" presId="urn:microsoft.com/office/officeart/2008/layout/LinedList"/>
    <dgm:cxn modelId="{AB04ECDF-1D81-4471-8D1D-847F4FACD302}" type="presParOf" srcId="{A9C50542-C38D-41E8-BE24-72F8F7FEB3BB}" destId="{81683BA3-E297-4CB0-AD8D-46C7E49874F8}" srcOrd="1" destOrd="0" presId="urn:microsoft.com/office/officeart/2008/layout/LinedList"/>
    <dgm:cxn modelId="{2632B491-6E53-4082-A7F0-1C59A46E3A1E}" type="presParOf" srcId="{81683BA3-E297-4CB0-AD8D-46C7E49874F8}" destId="{44ADB401-C08A-4FF5-AD7B-E0A0D9E1373A}" srcOrd="0" destOrd="0" presId="urn:microsoft.com/office/officeart/2008/layout/LinedList"/>
    <dgm:cxn modelId="{DEB63CDA-CB6F-4E78-A7FA-AEE466D6A4CB}" type="presParOf" srcId="{81683BA3-E297-4CB0-AD8D-46C7E49874F8}" destId="{728FB9BE-58C2-4983-AC36-47042A6F5A83}" srcOrd="1" destOrd="0" presId="urn:microsoft.com/office/officeart/2008/layout/LinedList"/>
    <dgm:cxn modelId="{DAB6CD49-E20B-427A-9B7E-23FB4162E169}" type="presParOf" srcId="{728FB9BE-58C2-4983-AC36-47042A6F5A83}" destId="{D02C6C82-294B-4920-8551-54D8FD064A6D}" srcOrd="0" destOrd="0" presId="urn:microsoft.com/office/officeart/2008/layout/LinedList"/>
    <dgm:cxn modelId="{C3A4B1FE-DA1C-4299-BA5D-5F827B6849B9}" type="presParOf" srcId="{728FB9BE-58C2-4983-AC36-47042A6F5A83}" destId="{C6FADA43-CDD1-4D5C-BAF2-8B2522F4F922}" srcOrd="1" destOrd="0" presId="urn:microsoft.com/office/officeart/2008/layout/LinedList"/>
    <dgm:cxn modelId="{97F6801D-AC13-4AB2-ADA6-CCBC1BE09737}" type="presParOf" srcId="{C6FADA43-CDD1-4D5C-BAF2-8B2522F4F922}" destId="{318DB4BD-AAF7-489B-A4DC-CCA4E3FBB8CC}" srcOrd="0" destOrd="0" presId="urn:microsoft.com/office/officeart/2008/layout/LinedList"/>
    <dgm:cxn modelId="{590E31A2-07A9-436A-BF5B-08D8B76A111E}" type="presParOf" srcId="{C6FADA43-CDD1-4D5C-BAF2-8B2522F4F922}" destId="{847A83A6-0F92-487A-B8CD-B6D7A4F9688E}" srcOrd="1" destOrd="0" presId="urn:microsoft.com/office/officeart/2008/layout/LinedList"/>
    <dgm:cxn modelId="{F2E2A5A4-DEBF-4BDA-BB85-5951FC0FD3C5}" type="presParOf" srcId="{C6FADA43-CDD1-4D5C-BAF2-8B2522F4F922}" destId="{B6419872-8518-4C95-B416-437B1DF1FFFE}" srcOrd="2" destOrd="0" presId="urn:microsoft.com/office/officeart/2008/layout/LinedList"/>
    <dgm:cxn modelId="{0558A420-F6EE-4C18-94C6-FB71615273A1}" type="presParOf" srcId="{728FB9BE-58C2-4983-AC36-47042A6F5A83}" destId="{016D1736-D883-4473-AF4A-5A45EC25C9DA}" srcOrd="2" destOrd="0" presId="urn:microsoft.com/office/officeart/2008/layout/LinedList"/>
    <dgm:cxn modelId="{743FFDEA-F06D-46E0-9332-74C002E73E64}" type="presParOf" srcId="{728FB9BE-58C2-4983-AC36-47042A6F5A83}" destId="{6FDA4E5E-CC66-4C68-A963-78B5E1E1CD98}" srcOrd="3" destOrd="0" presId="urn:microsoft.com/office/officeart/2008/layout/LinedList"/>
    <dgm:cxn modelId="{B24619C6-6648-456B-918B-BF7D4C21C687}" type="presParOf" srcId="{728FB9BE-58C2-4983-AC36-47042A6F5A83}" destId="{72815C51-C77A-45D4-AE9E-3AD509939FCF}" srcOrd="4" destOrd="0" presId="urn:microsoft.com/office/officeart/2008/layout/LinedList"/>
    <dgm:cxn modelId="{4BA442CB-50AF-4167-90F0-E20705E26B4D}" type="presParOf" srcId="{72815C51-C77A-45D4-AE9E-3AD509939FCF}" destId="{AB80AF59-A2A5-429A-BB26-50D8BD076A79}" srcOrd="0" destOrd="0" presId="urn:microsoft.com/office/officeart/2008/layout/LinedList"/>
    <dgm:cxn modelId="{BD36C4E5-15B1-4899-92C2-4D203C86185C}" type="presParOf" srcId="{72815C51-C77A-45D4-AE9E-3AD509939FCF}" destId="{0DD931AF-AE9B-4EA8-AF29-6B73E4E2FCCD}" srcOrd="1" destOrd="0" presId="urn:microsoft.com/office/officeart/2008/layout/LinedList"/>
    <dgm:cxn modelId="{CB166C98-43EB-4184-9527-2EFDDA191472}" type="presParOf" srcId="{72815C51-C77A-45D4-AE9E-3AD509939FCF}" destId="{D18C1D01-2A85-475B-94FE-790D416AFE6B}" srcOrd="2" destOrd="0" presId="urn:microsoft.com/office/officeart/2008/layout/LinedList"/>
    <dgm:cxn modelId="{68A01330-EC61-4BA3-BCBA-A7C40DDEDF7D}" type="presParOf" srcId="{728FB9BE-58C2-4983-AC36-47042A6F5A83}" destId="{4C0162E7-0240-45CE-BCB5-4608271560AE}" srcOrd="5" destOrd="0" presId="urn:microsoft.com/office/officeart/2008/layout/LinedList"/>
    <dgm:cxn modelId="{172F078B-496D-40AD-A760-D89C24D912F6}" type="presParOf" srcId="{728FB9BE-58C2-4983-AC36-47042A6F5A83}" destId="{15FCE5AE-FD6B-4840-AFEC-CD56F542BB54}" srcOrd="6" destOrd="0" presId="urn:microsoft.com/office/officeart/2008/layout/LinedList"/>
    <dgm:cxn modelId="{8817380A-B4C4-440F-8BC3-018AF753E965}" type="presParOf" srcId="{728FB9BE-58C2-4983-AC36-47042A6F5A83}" destId="{BB268ED4-7E03-4E36-81D1-E3DCDD720A74}" srcOrd="7" destOrd="0" presId="urn:microsoft.com/office/officeart/2008/layout/LinedList"/>
    <dgm:cxn modelId="{65D8B70E-E24C-4BE7-BC49-0D247936DD84}" type="presParOf" srcId="{BB268ED4-7E03-4E36-81D1-E3DCDD720A74}" destId="{AAD3764D-0A2E-4DB6-91AD-C05368F374AF}" srcOrd="0" destOrd="0" presId="urn:microsoft.com/office/officeart/2008/layout/LinedList"/>
    <dgm:cxn modelId="{B781FB62-9B05-48AD-908A-32EBF1D68812}" type="presParOf" srcId="{BB268ED4-7E03-4E36-81D1-E3DCDD720A74}" destId="{46C63548-A160-4011-8FDB-6F14240C4A6B}" srcOrd="1" destOrd="0" presId="urn:microsoft.com/office/officeart/2008/layout/LinedList"/>
    <dgm:cxn modelId="{AE31AF24-54AD-415E-88CC-C53094B81CCD}" type="presParOf" srcId="{BB268ED4-7E03-4E36-81D1-E3DCDD720A74}" destId="{BC8A8D42-1433-443E-8E94-6DA7A8EF5E67}" srcOrd="2" destOrd="0" presId="urn:microsoft.com/office/officeart/2008/layout/LinedList"/>
    <dgm:cxn modelId="{6D2CAC09-F312-432E-8B5A-6A3646D655A5}" type="presParOf" srcId="{728FB9BE-58C2-4983-AC36-47042A6F5A83}" destId="{6AA233B8-BC69-4A71-AAF6-B663FED037CB}" srcOrd="8" destOrd="0" presId="urn:microsoft.com/office/officeart/2008/layout/LinedList"/>
    <dgm:cxn modelId="{E6094C3D-0EBF-4842-AD72-501ACC4B79A3}" type="presParOf" srcId="{728FB9BE-58C2-4983-AC36-47042A6F5A83}" destId="{F0A57EFA-C477-4D4D-AF46-28DB06C2FD19}" srcOrd="9" destOrd="0" presId="urn:microsoft.com/office/officeart/2008/layout/LinedList"/>
    <dgm:cxn modelId="{9A537EB8-BBA5-4318-96FF-FA5980D71E22}" type="presParOf" srcId="{A9C50542-C38D-41E8-BE24-72F8F7FEB3BB}" destId="{34359B5B-1569-4DC6-832E-13848C5F00CE}" srcOrd="2" destOrd="0" presId="urn:microsoft.com/office/officeart/2008/layout/LinedList"/>
    <dgm:cxn modelId="{AB25B282-32A6-4906-BFE6-BA327BBA4974}" type="presParOf" srcId="{A9C50542-C38D-41E8-BE24-72F8F7FEB3BB}" destId="{83ED1B6C-3601-4ECD-AB74-92F549ED983F}" srcOrd="3" destOrd="0" presId="urn:microsoft.com/office/officeart/2008/layout/LinedList"/>
    <dgm:cxn modelId="{0F79D5DB-0094-4A87-8B86-85232209F46E}" type="presParOf" srcId="{83ED1B6C-3601-4ECD-AB74-92F549ED983F}" destId="{7AD3A02A-4D38-44B5-8B45-E055E85F7EE4}" srcOrd="0" destOrd="0" presId="urn:microsoft.com/office/officeart/2008/layout/LinedList"/>
    <dgm:cxn modelId="{D9D54649-EF6F-40D9-8A0E-74B951417753}" type="presParOf" srcId="{83ED1B6C-3601-4ECD-AB74-92F549ED983F}" destId="{92ED46A3-22CD-4A2C-B1D8-A688DA26E70C}" srcOrd="1" destOrd="0" presId="urn:microsoft.com/office/officeart/2008/layout/LinedList"/>
    <dgm:cxn modelId="{27883037-5C8B-4AEC-9BCA-6160316D1CA8}" type="presParOf" srcId="{92ED46A3-22CD-4A2C-B1D8-A688DA26E70C}" destId="{8B4F5C84-17CB-467E-B1E1-89DFB13038B0}" srcOrd="0" destOrd="0" presId="urn:microsoft.com/office/officeart/2008/layout/LinedList"/>
    <dgm:cxn modelId="{8AED1DF9-DF70-4B8D-A3EC-469C910CD6A8}" type="presParOf" srcId="{92ED46A3-22CD-4A2C-B1D8-A688DA26E70C}" destId="{32D2AD42-A55F-42A0-948B-83396EFF95CA}" srcOrd="1" destOrd="0" presId="urn:microsoft.com/office/officeart/2008/layout/LinedList"/>
    <dgm:cxn modelId="{0A1F39B2-2A77-46AF-8928-C1736C5E5C9C}" type="presParOf" srcId="{32D2AD42-A55F-42A0-948B-83396EFF95CA}" destId="{8A2F2C64-D0F6-4DCE-BD66-2CD1CFFB2016}" srcOrd="0" destOrd="0" presId="urn:microsoft.com/office/officeart/2008/layout/LinedList"/>
    <dgm:cxn modelId="{848DD476-124C-4557-86C5-3FFCFF067C50}" type="presParOf" srcId="{32D2AD42-A55F-42A0-948B-83396EFF95CA}" destId="{90AB0565-04A8-4701-9308-1E96389552CA}" srcOrd="1" destOrd="0" presId="urn:microsoft.com/office/officeart/2008/layout/LinedList"/>
    <dgm:cxn modelId="{B24ECDE4-D911-468B-833F-C5ABA7280FE1}" type="presParOf" srcId="{32D2AD42-A55F-42A0-948B-83396EFF95CA}" destId="{943865FF-E6B7-4E0B-B598-CFEE8469B941}" srcOrd="2" destOrd="0" presId="urn:microsoft.com/office/officeart/2008/layout/LinedList"/>
    <dgm:cxn modelId="{67124534-F0C2-48E8-9DA3-7A926D71F151}" type="presParOf" srcId="{92ED46A3-22CD-4A2C-B1D8-A688DA26E70C}" destId="{D6FC07C6-286D-4A20-8985-95A4818F612B}" srcOrd="2" destOrd="0" presId="urn:microsoft.com/office/officeart/2008/layout/LinedList"/>
    <dgm:cxn modelId="{14BE5F6F-9F7F-4239-9110-B90A38F098AC}" type="presParOf" srcId="{92ED46A3-22CD-4A2C-B1D8-A688DA26E70C}" destId="{B6BAFDA4-9F4A-4DB8-B832-FB5FBF6DF370}" srcOrd="3" destOrd="0" presId="urn:microsoft.com/office/officeart/2008/layout/LinedList"/>
    <dgm:cxn modelId="{CC99799F-2BBE-429A-92BE-5EBB6164FF84}" type="presParOf" srcId="{92ED46A3-22CD-4A2C-B1D8-A688DA26E70C}" destId="{17FE069B-B5AF-4F08-82CF-9A47962E6E09}" srcOrd="4" destOrd="0" presId="urn:microsoft.com/office/officeart/2008/layout/LinedList"/>
    <dgm:cxn modelId="{90160C4A-A210-48FF-89A4-3970EDF72D47}" type="presParOf" srcId="{17FE069B-B5AF-4F08-82CF-9A47962E6E09}" destId="{07E0A109-C08C-4B99-9F4F-B59960EE0D73}" srcOrd="0" destOrd="0" presId="urn:microsoft.com/office/officeart/2008/layout/LinedList"/>
    <dgm:cxn modelId="{1C356139-A958-4261-8BCF-979AA108D0D0}" type="presParOf" srcId="{17FE069B-B5AF-4F08-82CF-9A47962E6E09}" destId="{2D6E6906-B409-4C94-A6C9-89AFE4C3630D}" srcOrd="1" destOrd="0" presId="urn:microsoft.com/office/officeart/2008/layout/LinedList"/>
    <dgm:cxn modelId="{5328FE71-0E36-4B83-9361-C8780D9F0943}" type="presParOf" srcId="{17FE069B-B5AF-4F08-82CF-9A47962E6E09}" destId="{ACE3C4DE-FF09-4EF7-98E5-BA18AD28B63F}" srcOrd="2" destOrd="0" presId="urn:microsoft.com/office/officeart/2008/layout/LinedList"/>
    <dgm:cxn modelId="{FDADC8D1-B8B7-4E83-9507-800D97137841}" type="presParOf" srcId="{92ED46A3-22CD-4A2C-B1D8-A688DA26E70C}" destId="{D4F07E50-856D-414B-B421-5CFAA490377A}" srcOrd="5" destOrd="0" presId="urn:microsoft.com/office/officeart/2008/layout/LinedList"/>
    <dgm:cxn modelId="{7FB7A5BF-0CBC-473F-BF12-5A7EB6AD17ED}" type="presParOf" srcId="{92ED46A3-22CD-4A2C-B1D8-A688DA26E70C}" destId="{7FA8836F-3D37-4580-8841-AB29F9B0A011}" srcOrd="6" destOrd="0" presId="urn:microsoft.com/office/officeart/2008/layout/LinedList"/>
    <dgm:cxn modelId="{53F1C49E-B10B-41D1-9C58-CED9144150E2}" type="presParOf" srcId="{92ED46A3-22CD-4A2C-B1D8-A688DA26E70C}" destId="{EC3677A0-AC31-435C-B7B4-88C9DBE9F837}" srcOrd="7" destOrd="0" presId="urn:microsoft.com/office/officeart/2008/layout/LinedList"/>
    <dgm:cxn modelId="{347DE712-00EE-4922-8592-1A97DA12BBBA}" type="presParOf" srcId="{EC3677A0-AC31-435C-B7B4-88C9DBE9F837}" destId="{899470DB-0C68-4568-BBAD-847184A93542}" srcOrd="0" destOrd="0" presId="urn:microsoft.com/office/officeart/2008/layout/LinedList"/>
    <dgm:cxn modelId="{7C605D26-45FD-4B1B-B317-826E1D99BCB6}" type="presParOf" srcId="{EC3677A0-AC31-435C-B7B4-88C9DBE9F837}" destId="{0AA8A7D7-DF43-457D-B6A3-48DD5EA17083}" srcOrd="1" destOrd="0" presId="urn:microsoft.com/office/officeart/2008/layout/LinedList"/>
    <dgm:cxn modelId="{29FE8A0C-C878-4F8A-AC01-8F8B46651910}" type="presParOf" srcId="{EC3677A0-AC31-435C-B7B4-88C9DBE9F837}" destId="{B0AC16AE-1F3B-4714-B5E8-2AEB756F72FE}" srcOrd="2" destOrd="0" presId="urn:microsoft.com/office/officeart/2008/layout/LinedList"/>
    <dgm:cxn modelId="{6999DBA4-A87D-477F-889C-4BA53672C652}" type="presParOf" srcId="{92ED46A3-22CD-4A2C-B1D8-A688DA26E70C}" destId="{9ADA802D-8886-4020-BAAB-EF03E5EB6D45}" srcOrd="8" destOrd="0" presId="urn:microsoft.com/office/officeart/2008/layout/LinedList"/>
    <dgm:cxn modelId="{20034B6C-E527-45C4-873F-96321D7A88DA}" type="presParOf" srcId="{92ED46A3-22CD-4A2C-B1D8-A688DA26E70C}" destId="{7F0A4030-DA07-466E-9BDF-9A363AAFA589}" srcOrd="9" destOrd="0" presId="urn:microsoft.com/office/officeart/2008/layout/LinedList"/>
    <dgm:cxn modelId="{3036B57B-9C67-4309-B790-BAC786B24B31}" type="presParOf" srcId="{A9C50542-C38D-41E8-BE24-72F8F7FEB3BB}" destId="{3DA25D1C-FC93-4F01-B44D-E59B0D5DB574}" srcOrd="4" destOrd="0" presId="urn:microsoft.com/office/officeart/2008/layout/LinedList"/>
    <dgm:cxn modelId="{4A64B04B-5C4C-4970-9D2E-A5E34C15E1AC}" type="presParOf" srcId="{A9C50542-C38D-41E8-BE24-72F8F7FEB3BB}" destId="{9C0FF8E8-ECF6-4175-A2B5-2F02135DB77E}" srcOrd="5" destOrd="0" presId="urn:microsoft.com/office/officeart/2008/layout/LinedList"/>
    <dgm:cxn modelId="{19615FFF-2CE7-4C18-8810-C104D7697E5E}" type="presParOf" srcId="{9C0FF8E8-ECF6-4175-A2B5-2F02135DB77E}" destId="{F2DE4018-76C6-4899-9809-1AA470D641C4}" srcOrd="0" destOrd="0" presId="urn:microsoft.com/office/officeart/2008/layout/LinedList"/>
    <dgm:cxn modelId="{E1B6BEEE-9AD6-4631-9E55-DBC4E0A05423}" type="presParOf" srcId="{9C0FF8E8-ECF6-4175-A2B5-2F02135DB77E}" destId="{828DA6F6-192A-4FB2-A34A-2110CD272D43}" srcOrd="1" destOrd="0" presId="urn:microsoft.com/office/officeart/2008/layout/LinedList"/>
    <dgm:cxn modelId="{0490D0B8-5F05-41F7-A7D4-E3436CD4EDD3}" type="presParOf" srcId="{828DA6F6-192A-4FB2-A34A-2110CD272D43}" destId="{197714AC-ED4A-41D5-8875-AEFC40551717}" srcOrd="0" destOrd="0" presId="urn:microsoft.com/office/officeart/2008/layout/LinedList"/>
    <dgm:cxn modelId="{EA9545E9-3123-46D6-A818-A4CE603C1862}" type="presParOf" srcId="{828DA6F6-192A-4FB2-A34A-2110CD272D43}" destId="{799D2D42-67C0-4E75-991D-4C6A9192A366}" srcOrd="1" destOrd="0" presId="urn:microsoft.com/office/officeart/2008/layout/LinedList"/>
    <dgm:cxn modelId="{C9F8D80E-D11B-453C-8586-A03059CA28B0}" type="presParOf" srcId="{799D2D42-67C0-4E75-991D-4C6A9192A366}" destId="{EEDACA95-B409-49F2-916A-43E093F42E34}" srcOrd="0" destOrd="0" presId="urn:microsoft.com/office/officeart/2008/layout/LinedList"/>
    <dgm:cxn modelId="{B52BDF4D-466E-4DBB-A090-F6B04AC748AA}" type="presParOf" srcId="{799D2D42-67C0-4E75-991D-4C6A9192A366}" destId="{6A4C232D-9CBB-4EB1-ABA4-A25222179937}" srcOrd="1" destOrd="0" presId="urn:microsoft.com/office/officeart/2008/layout/LinedList"/>
    <dgm:cxn modelId="{A1E3F580-3860-44E4-915D-6053638A6FEF}" type="presParOf" srcId="{799D2D42-67C0-4E75-991D-4C6A9192A366}" destId="{D9D16BF5-6EF3-4FCF-89C4-21523C825499}" srcOrd="2" destOrd="0" presId="urn:microsoft.com/office/officeart/2008/layout/LinedList"/>
    <dgm:cxn modelId="{F0AD3895-19EF-4E03-8A35-15368F3F9E89}" type="presParOf" srcId="{828DA6F6-192A-4FB2-A34A-2110CD272D43}" destId="{A42D993D-58D3-4115-90E6-54544E5B059A}" srcOrd="2" destOrd="0" presId="urn:microsoft.com/office/officeart/2008/layout/LinedList"/>
    <dgm:cxn modelId="{26998540-8017-4D23-B376-CCEBEA63C67D}" type="presParOf" srcId="{828DA6F6-192A-4FB2-A34A-2110CD272D43}" destId="{0156511F-BBAD-412C-A3AC-4797C9A3BF41}" srcOrd="3" destOrd="0" presId="urn:microsoft.com/office/officeart/2008/layout/LinedList"/>
    <dgm:cxn modelId="{A0CA7933-895C-4F05-949A-0DA60FD4FC62}" type="presParOf" srcId="{828DA6F6-192A-4FB2-A34A-2110CD272D43}" destId="{2275AD72-25B6-4A21-A1B6-DFC3C4712825}" srcOrd="4" destOrd="0" presId="urn:microsoft.com/office/officeart/2008/layout/LinedList"/>
    <dgm:cxn modelId="{36A2C307-0A51-423B-B56E-749F34FA50DB}" type="presParOf" srcId="{2275AD72-25B6-4A21-A1B6-DFC3C4712825}" destId="{5FB2B14C-FF0D-476F-8D8B-863E8FEBA9E8}" srcOrd="0" destOrd="0" presId="urn:microsoft.com/office/officeart/2008/layout/LinedList"/>
    <dgm:cxn modelId="{AB3DEDA4-4146-4859-8684-F87F2E2B6B5B}" type="presParOf" srcId="{2275AD72-25B6-4A21-A1B6-DFC3C4712825}" destId="{46C7F5CA-5205-4532-8910-3C6A2379259F}" srcOrd="1" destOrd="0" presId="urn:microsoft.com/office/officeart/2008/layout/LinedList"/>
    <dgm:cxn modelId="{A2ECD269-853A-461C-A0FB-3475530855DD}" type="presParOf" srcId="{2275AD72-25B6-4A21-A1B6-DFC3C4712825}" destId="{D696DA3F-0066-4B74-A10E-29F9EB4D3D49}" srcOrd="2" destOrd="0" presId="urn:microsoft.com/office/officeart/2008/layout/LinedList"/>
    <dgm:cxn modelId="{8782A373-75A3-4A71-BAE3-2CECD5012666}" type="presParOf" srcId="{828DA6F6-192A-4FB2-A34A-2110CD272D43}" destId="{EACB080C-2FC2-4048-A484-10645CCBD7CC}" srcOrd="5" destOrd="0" presId="urn:microsoft.com/office/officeart/2008/layout/LinedList"/>
    <dgm:cxn modelId="{7FFDEC9C-1E38-4F6E-8D81-0FE3BF1CA610}" type="presParOf" srcId="{828DA6F6-192A-4FB2-A34A-2110CD272D43}" destId="{408360EB-E650-41D0-A146-2CA927B1E562}" srcOrd="6" destOrd="0" presId="urn:microsoft.com/office/officeart/2008/layout/LinedList"/>
    <dgm:cxn modelId="{F5245F0F-0288-4617-88D3-FDC1522FBE34}" type="presParOf" srcId="{828DA6F6-192A-4FB2-A34A-2110CD272D43}" destId="{9976760E-8489-41B8-8B8C-5D6C91FF4618}" srcOrd="7" destOrd="0" presId="urn:microsoft.com/office/officeart/2008/layout/LinedList"/>
    <dgm:cxn modelId="{034A642F-7D8F-4D8C-A509-DEE3D8D3DD35}" type="presParOf" srcId="{9976760E-8489-41B8-8B8C-5D6C91FF4618}" destId="{1D798669-A296-4C93-AA60-9C3FC36F91C3}" srcOrd="0" destOrd="0" presId="urn:microsoft.com/office/officeart/2008/layout/LinedList"/>
    <dgm:cxn modelId="{69F04BFA-C0C8-484D-94C6-C2B612A43E2D}" type="presParOf" srcId="{9976760E-8489-41B8-8B8C-5D6C91FF4618}" destId="{66ED39B6-2C50-454F-9ADF-DAE95746893B}" srcOrd="1" destOrd="0" presId="urn:microsoft.com/office/officeart/2008/layout/LinedList"/>
    <dgm:cxn modelId="{0FA9BAE1-C7CF-40B9-BB61-DC0CA96990E7}" type="presParOf" srcId="{9976760E-8489-41B8-8B8C-5D6C91FF4618}" destId="{E52815F0-54C8-4DF0-BFB9-7FDCC6548849}" srcOrd="2" destOrd="0" presId="urn:microsoft.com/office/officeart/2008/layout/LinedList"/>
    <dgm:cxn modelId="{0EBC22F9-A30F-46CD-84D9-2D5BE3806D92}" type="presParOf" srcId="{828DA6F6-192A-4FB2-A34A-2110CD272D43}" destId="{E551CD52-C50A-4D69-A0A8-354D65D7EE48}" srcOrd="8" destOrd="0" presId="urn:microsoft.com/office/officeart/2008/layout/LinedList"/>
    <dgm:cxn modelId="{524C11F2-D9C8-4735-9615-B43C6DBD115C}" type="presParOf" srcId="{828DA6F6-192A-4FB2-A34A-2110CD272D43}" destId="{4EF54C4A-B173-4705-8378-D2926D5A7BD4}" srcOrd="9" destOrd="0" presId="urn:microsoft.com/office/officeart/2008/layout/LinedList"/>
    <dgm:cxn modelId="{8992E6C0-BE37-44FC-B8CD-EC685A8F3347}" type="presParOf" srcId="{A9C50542-C38D-41E8-BE24-72F8F7FEB3BB}" destId="{9BE70154-F9F5-4B92-A061-2AB863610D73}" srcOrd="6" destOrd="0" presId="urn:microsoft.com/office/officeart/2008/layout/LinedList"/>
    <dgm:cxn modelId="{409487EE-5224-42B9-BCFE-9916481DCEDE}" type="presParOf" srcId="{A9C50542-C38D-41E8-BE24-72F8F7FEB3BB}" destId="{14884A47-D755-4FD7-9F64-6DF3481CDF25}" srcOrd="7" destOrd="0" presId="urn:microsoft.com/office/officeart/2008/layout/LinedList"/>
    <dgm:cxn modelId="{C01A8B08-16A4-4135-9F85-1DEFF3BE3449}" type="presParOf" srcId="{14884A47-D755-4FD7-9F64-6DF3481CDF25}" destId="{962A53CE-2976-4C23-9E5A-1C81C0F9D5FA}" srcOrd="0" destOrd="0" presId="urn:microsoft.com/office/officeart/2008/layout/LinedList"/>
    <dgm:cxn modelId="{C9879B52-6869-473E-B3AE-D123A0EE76F7}" type="presParOf" srcId="{14884A47-D755-4FD7-9F64-6DF3481CDF25}" destId="{1192048E-C5F1-42AF-A9BD-55FDF9B203B3}" srcOrd="1" destOrd="0" presId="urn:microsoft.com/office/officeart/2008/layout/LinedList"/>
    <dgm:cxn modelId="{0B7D4775-24A1-4E95-9CB9-E54E09169131}" type="presParOf" srcId="{1192048E-C5F1-42AF-A9BD-55FDF9B203B3}" destId="{55B58422-97A2-40A4-919E-258D460E31CA}" srcOrd="0" destOrd="0" presId="urn:microsoft.com/office/officeart/2008/layout/LinedList"/>
    <dgm:cxn modelId="{E4B1CEE6-1801-4ED8-990B-F92B0C361109}" type="presParOf" srcId="{1192048E-C5F1-42AF-A9BD-55FDF9B203B3}" destId="{20BC1DEE-AA59-409F-98DB-912ABD21F9B8}" srcOrd="1" destOrd="0" presId="urn:microsoft.com/office/officeart/2008/layout/LinedList"/>
    <dgm:cxn modelId="{5D472E3D-505A-4324-8F94-0F29DAFA4328}" type="presParOf" srcId="{20BC1DEE-AA59-409F-98DB-912ABD21F9B8}" destId="{3DB458C5-C5FB-4F77-B6CE-912560CE775E}" srcOrd="0" destOrd="0" presId="urn:microsoft.com/office/officeart/2008/layout/LinedList"/>
    <dgm:cxn modelId="{E4179F2E-F948-41AF-B01B-9EEB04FB6841}" type="presParOf" srcId="{20BC1DEE-AA59-409F-98DB-912ABD21F9B8}" destId="{5BBAADCF-8F1E-480D-8945-543E04EFC14E}" srcOrd="1" destOrd="0" presId="urn:microsoft.com/office/officeart/2008/layout/LinedList"/>
    <dgm:cxn modelId="{F874120D-4277-4D85-B3BA-B5D2D33676D9}" type="presParOf" srcId="{20BC1DEE-AA59-409F-98DB-912ABD21F9B8}" destId="{2578F827-4AE4-4879-BAC9-0FA417EEAEF4}" srcOrd="2" destOrd="0" presId="urn:microsoft.com/office/officeart/2008/layout/LinedList"/>
    <dgm:cxn modelId="{3DB22055-BBB7-4FBD-8C3B-52A2F46A9AB4}" type="presParOf" srcId="{1192048E-C5F1-42AF-A9BD-55FDF9B203B3}" destId="{7A1BF070-F813-424C-AE0B-C28C61AD1550}" srcOrd="2" destOrd="0" presId="urn:microsoft.com/office/officeart/2008/layout/LinedList"/>
    <dgm:cxn modelId="{02C907C4-17B4-4F65-8364-86F952891C1C}" type="presParOf" srcId="{1192048E-C5F1-42AF-A9BD-55FDF9B203B3}" destId="{F1926652-B1A7-48B3-BA7C-25E81319BC41}" srcOrd="3" destOrd="0" presId="urn:microsoft.com/office/officeart/2008/layout/LinedList"/>
    <dgm:cxn modelId="{3DA15CC9-0A9D-478C-98F7-644913774912}" type="presParOf" srcId="{1192048E-C5F1-42AF-A9BD-55FDF9B203B3}" destId="{DA62FFE1-CD2D-4EBB-97DB-DCF550FB7454}" srcOrd="4" destOrd="0" presId="urn:microsoft.com/office/officeart/2008/layout/LinedList"/>
    <dgm:cxn modelId="{A3F999CA-E496-4C8C-9E0C-447EF767DD36}" type="presParOf" srcId="{DA62FFE1-CD2D-4EBB-97DB-DCF550FB7454}" destId="{1257E65D-B8F1-4551-8123-A4D630D32CCE}" srcOrd="0" destOrd="0" presId="urn:microsoft.com/office/officeart/2008/layout/LinedList"/>
    <dgm:cxn modelId="{6F226CC2-CA48-497D-B649-19DF44316DA1}" type="presParOf" srcId="{DA62FFE1-CD2D-4EBB-97DB-DCF550FB7454}" destId="{914A9A41-5575-4F49-8296-157EB17A798A}" srcOrd="1" destOrd="0" presId="urn:microsoft.com/office/officeart/2008/layout/LinedList"/>
    <dgm:cxn modelId="{3F0CBCEA-9AB5-423C-96E1-F350AF5A6F75}" type="presParOf" srcId="{DA62FFE1-CD2D-4EBB-97DB-DCF550FB7454}" destId="{7BA72385-B47B-4BD7-BABB-FFDC83AFE12A}" srcOrd="2" destOrd="0" presId="urn:microsoft.com/office/officeart/2008/layout/LinedList"/>
    <dgm:cxn modelId="{2A61271B-67EF-4D51-ACBC-6BBE77FFFC62}" type="presParOf" srcId="{1192048E-C5F1-42AF-A9BD-55FDF9B203B3}" destId="{85D6BC72-792A-4F97-9E03-75F80B47A93D}" srcOrd="5" destOrd="0" presId="urn:microsoft.com/office/officeart/2008/layout/LinedList"/>
    <dgm:cxn modelId="{BA8D36F9-F3B5-4648-A332-F6723855FA65}" type="presParOf" srcId="{1192048E-C5F1-42AF-A9BD-55FDF9B203B3}" destId="{360A977E-788C-46DE-B7C3-47B0D09F4068}" srcOrd="6" destOrd="0" presId="urn:microsoft.com/office/officeart/2008/layout/LinedList"/>
    <dgm:cxn modelId="{668413D5-307F-440F-B704-AAD9B542D2A1}" type="presParOf" srcId="{1192048E-C5F1-42AF-A9BD-55FDF9B203B3}" destId="{2D831F2B-8310-4A09-9468-9B4905B141BC}" srcOrd="7" destOrd="0" presId="urn:microsoft.com/office/officeart/2008/layout/LinedList"/>
    <dgm:cxn modelId="{26BEA46F-DE19-4B9D-B734-099F9FB44841}" type="presParOf" srcId="{2D831F2B-8310-4A09-9468-9B4905B141BC}" destId="{D730D315-4EB4-4435-9866-3A2E25AFD75D}" srcOrd="0" destOrd="0" presId="urn:microsoft.com/office/officeart/2008/layout/LinedList"/>
    <dgm:cxn modelId="{9F7B3540-D04A-48CF-8F6A-E0966039D60F}" type="presParOf" srcId="{2D831F2B-8310-4A09-9468-9B4905B141BC}" destId="{C3ED95DB-39B8-4C71-862F-4963A447A275}" srcOrd="1" destOrd="0" presId="urn:microsoft.com/office/officeart/2008/layout/LinedList"/>
    <dgm:cxn modelId="{B5E4BB50-27C3-41D9-9465-F74BC1FEC850}" type="presParOf" srcId="{2D831F2B-8310-4A09-9468-9B4905B141BC}" destId="{D5D8ACB5-C7DF-48E0-A929-86D632F99C6E}" srcOrd="2" destOrd="0" presId="urn:microsoft.com/office/officeart/2008/layout/LinedList"/>
    <dgm:cxn modelId="{F8854EB9-EFD5-4E3A-97D8-19A188E3A50F}" type="presParOf" srcId="{1192048E-C5F1-42AF-A9BD-55FDF9B203B3}" destId="{A454F278-1BA1-4DB0-BFB7-FE1DAFAEE630}" srcOrd="8" destOrd="0" presId="urn:microsoft.com/office/officeart/2008/layout/LinedList"/>
    <dgm:cxn modelId="{18277F2B-6794-4A65-B726-9C64AECEC32B}" type="presParOf" srcId="{1192048E-C5F1-42AF-A9BD-55FDF9B203B3}" destId="{42771750-1B93-47F6-8B0A-95F12F21C4D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7CF64-A8CD-49CD-82FF-6D371E9CB6DF}">
      <dsp:nvSpPr>
        <dsp:cNvPr id="0" name=""/>
        <dsp:cNvSpPr/>
      </dsp:nvSpPr>
      <dsp:spPr>
        <a:xfrm rot="5400000">
          <a:off x="5471752" y="-2281702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十年前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国内大多数超市都尚未电子化</a:t>
          </a:r>
          <a:endParaRPr lang="zh-CN" altLang="en-US" sz="1200" kern="1200" dirty="0"/>
        </a:p>
      </dsp:txBody>
      <dsp:txXfrm rot="-5400000">
        <a:off x="3094673" y="131866"/>
        <a:ext cx="5465150" cy="674501"/>
      </dsp:txXfrm>
    </dsp:sp>
    <dsp:sp modelId="{2A37E1F1-254C-4AD4-BEC0-D854ACB45241}">
      <dsp:nvSpPr>
        <dsp:cNvPr id="0" name=""/>
        <dsp:cNvSpPr/>
      </dsp:nvSpPr>
      <dsp:spPr>
        <a:xfrm>
          <a:off x="0" y="1942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时间</a:t>
          </a:r>
          <a:endParaRPr lang="zh-CN" altLang="en-US" sz="4300" kern="1200" dirty="0"/>
        </a:p>
      </dsp:txBody>
      <dsp:txXfrm>
        <a:off x="45611" y="47553"/>
        <a:ext cx="3003450" cy="843127"/>
      </dsp:txXfrm>
    </dsp:sp>
    <dsp:sp modelId="{152CD389-FB7C-483E-9509-066930DA2C2C}">
      <dsp:nvSpPr>
        <dsp:cNvPr id="0" name=""/>
        <dsp:cNvSpPr/>
      </dsp:nvSpPr>
      <dsp:spPr>
        <a:xfrm rot="5400000">
          <a:off x="5471752" y="-1300634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已有一个成功案例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想要拓展另外</a:t>
          </a:r>
          <a:r>
            <a:rPr lang="en-US" altLang="zh-CN" sz="1200" kern="1200" dirty="0" smtClean="0"/>
            <a:t>N</a:t>
          </a:r>
          <a:r>
            <a:rPr lang="zh-CN" altLang="en-US" sz="1200" kern="1200" dirty="0" smtClean="0"/>
            <a:t>个</a:t>
          </a:r>
          <a:endParaRPr lang="zh-CN" altLang="en-US" sz="1200" kern="1200" dirty="0"/>
        </a:p>
      </dsp:txBody>
      <dsp:txXfrm rot="-5400000">
        <a:off x="3094673" y="1112934"/>
        <a:ext cx="5465150" cy="674501"/>
      </dsp:txXfrm>
    </dsp:sp>
    <dsp:sp modelId="{FBA1C901-7916-4DCE-A544-974146758833}">
      <dsp:nvSpPr>
        <dsp:cNvPr id="0" name=""/>
        <dsp:cNvSpPr/>
      </dsp:nvSpPr>
      <dsp:spPr>
        <a:xfrm>
          <a:off x="0" y="983009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我们</a:t>
          </a:r>
          <a:endParaRPr lang="zh-CN" altLang="en-US" sz="4300" kern="1200" dirty="0"/>
        </a:p>
      </dsp:txBody>
      <dsp:txXfrm>
        <a:off x="45611" y="1028620"/>
        <a:ext cx="3003450" cy="843127"/>
      </dsp:txXfrm>
    </dsp:sp>
    <dsp:sp modelId="{60ECBA00-D3E1-4825-86E9-0685A6385870}">
      <dsp:nvSpPr>
        <dsp:cNvPr id="0" name=""/>
        <dsp:cNvSpPr/>
      </dsp:nvSpPr>
      <dsp:spPr>
        <a:xfrm rot="5400000">
          <a:off x="5471752" y="-319567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沃尔牛超市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传统经营方式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颇具规模</a:t>
          </a:r>
          <a:endParaRPr lang="zh-CN" altLang="en-US" sz="1200" kern="1200" dirty="0"/>
        </a:p>
      </dsp:txBody>
      <dsp:txXfrm rot="-5400000">
        <a:off x="3094673" y="2094001"/>
        <a:ext cx="5465150" cy="674501"/>
      </dsp:txXfrm>
    </dsp:sp>
    <dsp:sp modelId="{2BD04F73-A120-4469-A71C-CDBD9809A108}">
      <dsp:nvSpPr>
        <dsp:cNvPr id="0" name=""/>
        <dsp:cNvSpPr/>
      </dsp:nvSpPr>
      <dsp:spPr>
        <a:xfrm>
          <a:off x="0" y="1964077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客户</a:t>
          </a:r>
          <a:endParaRPr lang="zh-CN" altLang="en-US" sz="4300" kern="1200" dirty="0"/>
        </a:p>
      </dsp:txBody>
      <dsp:txXfrm>
        <a:off x="45611" y="2009688"/>
        <a:ext cx="3003450" cy="843127"/>
      </dsp:txXfrm>
    </dsp:sp>
    <dsp:sp modelId="{36956BE0-05B7-41AE-BD40-33ED050991DE}">
      <dsp:nvSpPr>
        <dsp:cNvPr id="0" name=""/>
        <dsp:cNvSpPr/>
      </dsp:nvSpPr>
      <dsp:spPr>
        <a:xfrm rot="5400000">
          <a:off x="5471752" y="661499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ICM</a:t>
          </a:r>
          <a:r>
            <a:rPr lang="zh-CN" altLang="en-US" sz="1200" kern="1200" dirty="0" smtClean="0"/>
            <a:t>，一家国外的大型</a:t>
          </a:r>
          <a:r>
            <a:rPr lang="en-US" altLang="zh-CN" sz="1200" kern="1200" dirty="0" smtClean="0"/>
            <a:t>ERP</a:t>
          </a:r>
          <a:r>
            <a:rPr lang="zh-CN" altLang="en-US" sz="1200" kern="1200" dirty="0" smtClean="0"/>
            <a:t>企业，沃尔玛系统提供商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超软，一个小工作室，想要抢下这个工程作为第一单</a:t>
          </a:r>
          <a:endParaRPr lang="zh-CN" altLang="en-US" sz="1200" kern="1200" dirty="0"/>
        </a:p>
      </dsp:txBody>
      <dsp:txXfrm rot="-5400000">
        <a:off x="3094673" y="3075068"/>
        <a:ext cx="5465150" cy="674501"/>
      </dsp:txXfrm>
    </dsp:sp>
    <dsp:sp modelId="{9773167E-A701-42C6-BA75-8915AA17C14B}">
      <dsp:nvSpPr>
        <dsp:cNvPr id="0" name=""/>
        <dsp:cNvSpPr/>
      </dsp:nvSpPr>
      <dsp:spPr>
        <a:xfrm>
          <a:off x="0" y="2945144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竞争者</a:t>
          </a:r>
          <a:endParaRPr lang="zh-CN" altLang="en-US" sz="4300" kern="1200" dirty="0"/>
        </a:p>
      </dsp:txBody>
      <dsp:txXfrm>
        <a:off x="45611" y="2990755"/>
        <a:ext cx="3003450" cy="843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295D0-5276-499E-8FB0-A8C07E7B4F33}">
      <dsp:nvSpPr>
        <dsp:cNvPr id="0" name=""/>
        <dsp:cNvSpPr/>
      </dsp:nvSpPr>
      <dsp:spPr>
        <a:xfrm>
          <a:off x="2704680" y="237786"/>
          <a:ext cx="3260407" cy="3260407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计划</a:t>
          </a:r>
          <a:endParaRPr lang="zh-CN" altLang="en-US" sz="4300" kern="1200" dirty="0"/>
        </a:p>
      </dsp:txBody>
      <dsp:txXfrm>
        <a:off x="4435413" y="913544"/>
        <a:ext cx="1203245" cy="892730"/>
      </dsp:txXfrm>
    </dsp:sp>
    <dsp:sp modelId="{C8E88DF4-FD6F-4615-9B9F-1FF873A52801}">
      <dsp:nvSpPr>
        <dsp:cNvPr id="0" name=""/>
        <dsp:cNvSpPr/>
      </dsp:nvSpPr>
      <dsp:spPr>
        <a:xfrm>
          <a:off x="2704680" y="347243"/>
          <a:ext cx="3260407" cy="3260407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执行</a:t>
          </a:r>
          <a:endParaRPr lang="zh-CN" altLang="en-US" sz="4300" kern="1200" dirty="0"/>
        </a:p>
      </dsp:txBody>
      <dsp:txXfrm>
        <a:off x="4435413" y="2039161"/>
        <a:ext cx="1203245" cy="892730"/>
      </dsp:txXfrm>
    </dsp:sp>
    <dsp:sp modelId="{F5DEE0E9-CEEB-431C-90A8-83BF9D745160}">
      <dsp:nvSpPr>
        <dsp:cNvPr id="0" name=""/>
        <dsp:cNvSpPr/>
      </dsp:nvSpPr>
      <dsp:spPr>
        <a:xfrm>
          <a:off x="2595224" y="347243"/>
          <a:ext cx="3260407" cy="3260407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检查</a:t>
          </a:r>
          <a:endParaRPr lang="zh-CN" altLang="en-US" sz="4300" kern="1200" dirty="0"/>
        </a:p>
      </dsp:txBody>
      <dsp:txXfrm>
        <a:off x="2921653" y="2039161"/>
        <a:ext cx="1203245" cy="892730"/>
      </dsp:txXfrm>
    </dsp:sp>
    <dsp:sp modelId="{168C92B7-97AA-4B12-9FF1-5F98F5E1C39E}">
      <dsp:nvSpPr>
        <dsp:cNvPr id="0" name=""/>
        <dsp:cNvSpPr/>
      </dsp:nvSpPr>
      <dsp:spPr>
        <a:xfrm>
          <a:off x="2595224" y="237786"/>
          <a:ext cx="3260407" cy="3260407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改进</a:t>
          </a:r>
          <a:endParaRPr lang="zh-CN" altLang="en-US" sz="4300" kern="1200" dirty="0"/>
        </a:p>
      </dsp:txBody>
      <dsp:txXfrm>
        <a:off x="2921653" y="913544"/>
        <a:ext cx="1203245" cy="892730"/>
      </dsp:txXfrm>
    </dsp:sp>
    <dsp:sp modelId="{F92B8292-B0E2-4EDB-ACC4-7D2A30A8C0C6}">
      <dsp:nvSpPr>
        <dsp:cNvPr id="0" name=""/>
        <dsp:cNvSpPr/>
      </dsp:nvSpPr>
      <dsp:spPr>
        <a:xfrm>
          <a:off x="2502845" y="35951"/>
          <a:ext cx="3664076" cy="366407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314EC-BD25-4E98-9873-10E48EB4C981}">
      <dsp:nvSpPr>
        <dsp:cNvPr id="0" name=""/>
        <dsp:cNvSpPr/>
      </dsp:nvSpPr>
      <dsp:spPr>
        <a:xfrm>
          <a:off x="2502845" y="145408"/>
          <a:ext cx="3664076" cy="366407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4EB4-C237-4788-A7B7-13219C860A10}">
      <dsp:nvSpPr>
        <dsp:cNvPr id="0" name=""/>
        <dsp:cNvSpPr/>
      </dsp:nvSpPr>
      <dsp:spPr>
        <a:xfrm>
          <a:off x="2393389" y="145408"/>
          <a:ext cx="3664076" cy="366407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03A2A-1868-4745-8227-01CDDFC27B7D}">
      <dsp:nvSpPr>
        <dsp:cNvPr id="0" name=""/>
        <dsp:cNvSpPr/>
      </dsp:nvSpPr>
      <dsp:spPr>
        <a:xfrm>
          <a:off x="2393389" y="35951"/>
          <a:ext cx="3664076" cy="366407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9313D-707E-41BF-B8E6-8B2D1C897073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F4B1-C46F-4721-9279-3EFE64899D13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意向接触 </a:t>
          </a:r>
          <a:r>
            <a:rPr lang="en-US" altLang="zh-CN" sz="2300" kern="1200" dirty="0" smtClean="0"/>
            <a:t>– </a:t>
          </a:r>
          <a:r>
            <a:rPr lang="zh-CN" altLang="en-US" sz="2300" kern="1200" dirty="0" smtClean="0"/>
            <a:t>沃尔牛老板找到了我们，但对是否合作举棋不定</a:t>
          </a:r>
          <a:endParaRPr lang="zh-CN" altLang="en-US" sz="2300" kern="1200" dirty="0"/>
        </a:p>
      </dsp:txBody>
      <dsp:txXfrm>
        <a:off x="367668" y="242512"/>
        <a:ext cx="8176340" cy="485334"/>
      </dsp:txXfrm>
    </dsp:sp>
    <dsp:sp modelId="{80B09A78-9371-4D6C-8E97-599A46262442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67390-7FF6-4569-9E25-A0DCA07B6C02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制作原型 </a:t>
          </a:r>
          <a:r>
            <a:rPr lang="en-US" altLang="zh-CN" sz="2300" kern="1200" dirty="0" smtClean="0"/>
            <a:t>– </a:t>
          </a:r>
          <a:r>
            <a:rPr lang="zh-CN" altLang="en-US" sz="2300" kern="1200" dirty="0" smtClean="0"/>
            <a:t>用于和客户对系统的未来达成共识</a:t>
          </a:r>
          <a:endParaRPr lang="zh-CN" altLang="en-US" sz="2300" kern="1200" dirty="0"/>
        </a:p>
      </dsp:txBody>
      <dsp:txXfrm>
        <a:off x="715445" y="970281"/>
        <a:ext cx="7828563" cy="485334"/>
      </dsp:txXfrm>
    </dsp:sp>
    <dsp:sp modelId="{8F44E2D3-E103-4F84-8D3C-D12DA491B67E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4CECC-E343-4A08-8D96-4EFDCDD4B391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需求调研 </a:t>
          </a:r>
          <a:r>
            <a:rPr lang="en-US" altLang="zh-CN" sz="2300" kern="1200" dirty="0" smtClean="0"/>
            <a:t>– </a:t>
          </a:r>
          <a:r>
            <a:rPr lang="zh-CN" altLang="en-US" sz="2300" kern="1200" dirty="0" smtClean="0"/>
            <a:t>首要做什么，次要做什么，不做什么</a:t>
          </a:r>
          <a:endParaRPr lang="zh-CN" altLang="en-US" sz="2300" kern="1200" dirty="0"/>
        </a:p>
      </dsp:txBody>
      <dsp:txXfrm>
        <a:off x="822184" y="1698051"/>
        <a:ext cx="7721824" cy="485334"/>
      </dsp:txXfrm>
    </dsp:sp>
    <dsp:sp modelId="{DF7B3C77-F692-46CA-B323-4B80B9509E50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09AF8-AEA3-4104-A4AB-1F258F9270E3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商务谈判 </a:t>
          </a:r>
          <a:r>
            <a:rPr lang="en-US" altLang="zh-CN" sz="2300" kern="1200" dirty="0" smtClean="0"/>
            <a:t>– </a:t>
          </a:r>
          <a:r>
            <a:rPr lang="zh-CN" altLang="en-US" sz="2300" kern="1200" dirty="0" smtClean="0"/>
            <a:t>你的筹码与报价</a:t>
          </a:r>
          <a:endParaRPr lang="zh-CN" altLang="en-US" sz="2300" kern="1200" dirty="0"/>
        </a:p>
      </dsp:txBody>
      <dsp:txXfrm>
        <a:off x="715445" y="2425820"/>
        <a:ext cx="7828563" cy="485334"/>
      </dsp:txXfrm>
    </dsp:sp>
    <dsp:sp modelId="{D593EE6E-A677-40AE-9B29-5717F224E215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94930-FDDB-46C8-9755-2E09CF5310E8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Spike – </a:t>
          </a:r>
          <a:r>
            <a:rPr lang="zh-CN" altLang="en-US" sz="2300" kern="1200" dirty="0" smtClean="0"/>
            <a:t>我们可能涉及到的技术，无论能否拿下，都提前研究</a:t>
          </a:r>
          <a:endParaRPr lang="zh-CN" altLang="en-US" sz="2300" kern="1200" dirty="0"/>
        </a:p>
      </dsp:txBody>
      <dsp:txXfrm>
        <a:off x="367668" y="3153589"/>
        <a:ext cx="8176340" cy="485334"/>
      </dsp:txXfrm>
    </dsp:sp>
    <dsp:sp modelId="{DB63281F-4C81-4D57-B4AC-94EB71816DAD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2B5E0-4B26-4250-BF33-73906F252051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产品经理</a:t>
          </a:r>
          <a:endParaRPr lang="zh-CN" altLang="en-US" sz="1900" kern="1200" dirty="0"/>
        </a:p>
      </dsp:txBody>
      <dsp:txXfrm rot="-5400000">
        <a:off x="2" y="500334"/>
        <a:ext cx="996323" cy="426996"/>
      </dsp:txXfrm>
    </dsp:sp>
    <dsp:sp modelId="{33DF0D66-E96B-4FDB-9B6A-78B89254DDB9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用户分析：知识水平、技能、工作习惯、好恶等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业务分析：未来这个行业会是什么样，电子化将如何改变这个行业，将如何改变这家企业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竞品分析：对手的产品定位与我们有什么不同，他们的优缺点是什么，要向他们学习什么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设计产品路线图：定义“在可预见的时间内做什么、不做什么”</a:t>
          </a:r>
          <a:endParaRPr lang="zh-CN" altLang="en-US" sz="1100" kern="1200" dirty="0"/>
        </a:p>
      </dsp:txBody>
      <dsp:txXfrm rot="-5400000">
        <a:off x="996323" y="47335"/>
        <a:ext cx="7554826" cy="834833"/>
      </dsp:txXfrm>
    </dsp:sp>
    <dsp:sp modelId="{D0050C48-5C24-4E81-BB41-F6D948E762B6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项目经理</a:t>
          </a:r>
          <a:endParaRPr lang="zh-CN" altLang="en-US" sz="1900" kern="1200" dirty="0"/>
        </a:p>
      </dsp:txBody>
      <dsp:txXfrm rot="-5400000">
        <a:off x="2" y="1727220"/>
        <a:ext cx="996323" cy="426996"/>
      </dsp:txXfrm>
    </dsp:sp>
    <dsp:sp modelId="{5D032982-002C-4EB3-8AE3-B37CDA05A4C9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制定工作分解表：能细分为哪些工作，这些工作之间的依赖关系如何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识别关键路径：各条工作线是否平衡，有没有哪个人频繁出现在关键路径上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风险识别与预案：项目四要素中可能有哪些风险，你将如何应对，备胎在哪里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准备资源：你需要哪些资源，你现有哪些资源，资源需要在什么阶段到位，要为这些资源申请多少预算</a:t>
          </a:r>
          <a:endParaRPr lang="zh-CN" altLang="en-US" sz="1100" kern="1200" dirty="0"/>
        </a:p>
      </dsp:txBody>
      <dsp:txXfrm rot="-5400000">
        <a:off x="996323" y="1274221"/>
        <a:ext cx="7554826" cy="834833"/>
      </dsp:txXfrm>
    </dsp:sp>
    <dsp:sp modelId="{85BB5A4F-F6B4-4109-97B8-C43DE8CDA196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架构师</a:t>
          </a:r>
          <a:endParaRPr lang="zh-CN" altLang="en-US" sz="1900" kern="1200" dirty="0"/>
        </a:p>
      </dsp:txBody>
      <dsp:txXfrm rot="-5400000">
        <a:off x="2" y="2954107"/>
        <a:ext cx="996323" cy="426996"/>
      </dsp:txXfrm>
    </dsp:sp>
    <dsp:sp modelId="{9AA928B1-F3B4-441D-AC8D-05E6E7828C9B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有哪些非功能需求？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在几大架构指标中如何权衡：性能，可靠性，安全性，延展性，扩展性，定制性，可维护性，客户体验，需求响应速度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建立架构隐喻：让程序员、项目经理、产品经理甚至客户代表了解系统架构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设计架构路线图：定义“在可预见的时间内这片‘技术森林’将变成什么样”</a:t>
          </a:r>
          <a:endParaRPr lang="zh-CN" altLang="en-US" sz="1100" kern="1200" dirty="0"/>
        </a:p>
      </dsp:txBody>
      <dsp:txXfrm rot="-5400000">
        <a:off x="996323" y="2501107"/>
        <a:ext cx="7554826" cy="834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CA8E5-9D6B-43F9-96A8-CEC0E454DCB5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分析师</a:t>
          </a:r>
          <a:endParaRPr lang="zh-CN" altLang="en-US" sz="1900" kern="1200" dirty="0"/>
        </a:p>
      </dsp:txBody>
      <dsp:txXfrm rot="-5400000">
        <a:off x="2" y="500334"/>
        <a:ext cx="996323" cy="426996"/>
      </dsp:txXfrm>
    </dsp:sp>
    <dsp:sp modelId="{0E132B7B-F058-4548-9393-0C13B65EDF74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和产品经理共同建立需求模型：用例图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建立分析模型：活动图、状态图、（分析）类图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建立设计模型：序列图、合作图、（实现）类图</a:t>
          </a:r>
          <a:endParaRPr lang="zh-CN" altLang="en-US" sz="1500" kern="1200" dirty="0"/>
        </a:p>
      </dsp:txBody>
      <dsp:txXfrm rot="-5400000">
        <a:off x="996323" y="47335"/>
        <a:ext cx="7554826" cy="834833"/>
      </dsp:txXfrm>
    </dsp:sp>
    <dsp:sp modelId="{5554D880-0E80-4D46-A356-167F903C71D6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技术专家</a:t>
          </a:r>
          <a:endParaRPr lang="zh-CN" altLang="en-US" sz="1900" kern="1200" dirty="0"/>
        </a:p>
      </dsp:txBody>
      <dsp:txXfrm rot="-5400000">
        <a:off x="2" y="1727220"/>
        <a:ext cx="996323" cy="426996"/>
      </dsp:txXfrm>
    </dsp:sp>
    <dsp:sp modelId="{1D33BC28-ADD8-4131-9D72-151497F48CFC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对相关技术进行预先研究：完善基线中的“难度”部分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帮助项目经理评估风险：完善基线中的“风险”部分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识别、设计核心算法等模块</a:t>
          </a:r>
          <a:endParaRPr lang="zh-CN" altLang="en-US" sz="1500" kern="1200" dirty="0"/>
        </a:p>
      </dsp:txBody>
      <dsp:txXfrm rot="-5400000">
        <a:off x="996323" y="1274221"/>
        <a:ext cx="7554826" cy="834833"/>
      </dsp:txXfrm>
    </dsp:sp>
    <dsp:sp modelId="{57C7C1F7-3E5A-4A96-9FE3-D7F592627095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程序员</a:t>
          </a:r>
          <a:endParaRPr lang="zh-CN" altLang="en-US" sz="1900" kern="1200" dirty="0"/>
        </a:p>
      </dsp:txBody>
      <dsp:txXfrm rot="-5400000">
        <a:off x="2" y="2954107"/>
        <a:ext cx="996323" cy="426996"/>
      </dsp:txXfrm>
    </dsp:sp>
    <dsp:sp modelId="{61AC0FA0-E94B-4061-AA05-7361F40B30C2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详细设计：对分析师的成果进一步细化，补充辅助类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技术评估：对具体实现时用到的技术进行选型和试验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编程实现：数据库设计、编码、单元测试、行进中代码复查</a:t>
          </a:r>
          <a:endParaRPr lang="zh-CN" altLang="en-US" sz="1500" kern="1200" dirty="0"/>
        </a:p>
      </dsp:txBody>
      <dsp:txXfrm rot="-5400000">
        <a:off x="996323" y="2501107"/>
        <a:ext cx="7554826" cy="8348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B6C8F-C8D8-42B3-95AF-EFFD0AB8F361}">
      <dsp:nvSpPr>
        <dsp:cNvPr id="0" name=""/>
        <dsp:cNvSpPr/>
      </dsp:nvSpPr>
      <dsp:spPr>
        <a:xfrm rot="5400000">
          <a:off x="317883" y="1785653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0A20-BD33-4B61-A7FB-9901436FC04E}">
      <dsp:nvSpPr>
        <dsp:cNvPr id="0" name=""/>
        <dsp:cNvSpPr/>
      </dsp:nvSpPr>
      <dsp:spPr>
        <a:xfrm>
          <a:off x="158925" y="2259095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收银系统</a:t>
          </a:r>
          <a:endParaRPr lang="zh-CN" altLang="en-US" sz="3200" kern="1200" dirty="0"/>
        </a:p>
      </dsp:txBody>
      <dsp:txXfrm>
        <a:off x="158925" y="2259095"/>
        <a:ext cx="1430551" cy="1253961"/>
      </dsp:txXfrm>
    </dsp:sp>
    <dsp:sp modelId="{5B29A02D-C1F2-43AB-8098-16BB617E1D76}">
      <dsp:nvSpPr>
        <dsp:cNvPr id="0" name=""/>
        <dsp:cNvSpPr/>
      </dsp:nvSpPr>
      <dsp:spPr>
        <a:xfrm>
          <a:off x="1319561" y="1668996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F22F-8BE4-423E-9416-1D38A60351A4}">
      <dsp:nvSpPr>
        <dsp:cNvPr id="0" name=""/>
        <dsp:cNvSpPr/>
      </dsp:nvSpPr>
      <dsp:spPr>
        <a:xfrm rot="5400000">
          <a:off x="2069157" y="1352298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E9F2D-9046-4801-9AE3-A188690EB739}">
      <dsp:nvSpPr>
        <dsp:cNvPr id="0" name=""/>
        <dsp:cNvSpPr/>
      </dsp:nvSpPr>
      <dsp:spPr>
        <a:xfrm>
          <a:off x="1910199" y="1825741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+CRM</a:t>
          </a:r>
          <a:br>
            <a:rPr lang="en-US" altLang="zh-CN" sz="3200" kern="1200" dirty="0" smtClean="0"/>
          </a:br>
          <a:r>
            <a:rPr lang="zh-CN" altLang="en-US" sz="3200" kern="1200" dirty="0" smtClean="0"/>
            <a:t>系统</a:t>
          </a:r>
          <a:endParaRPr lang="zh-CN" altLang="en-US" sz="3200" kern="1200" dirty="0"/>
        </a:p>
      </dsp:txBody>
      <dsp:txXfrm>
        <a:off x="1910199" y="1825741"/>
        <a:ext cx="1430551" cy="1253961"/>
      </dsp:txXfrm>
    </dsp:sp>
    <dsp:sp modelId="{82A877C1-783E-4BE7-A865-2511669658F7}">
      <dsp:nvSpPr>
        <dsp:cNvPr id="0" name=""/>
        <dsp:cNvSpPr/>
      </dsp:nvSpPr>
      <dsp:spPr>
        <a:xfrm>
          <a:off x="3070835" y="1235641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DC4B3-C10D-451B-9D54-1BE42EF11B31}">
      <dsp:nvSpPr>
        <dsp:cNvPr id="0" name=""/>
        <dsp:cNvSpPr/>
      </dsp:nvSpPr>
      <dsp:spPr>
        <a:xfrm rot="5400000">
          <a:off x="3820431" y="918944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09537-69A6-4C49-9C59-654EF9407F5B}">
      <dsp:nvSpPr>
        <dsp:cNvPr id="0" name=""/>
        <dsp:cNvSpPr/>
      </dsp:nvSpPr>
      <dsp:spPr>
        <a:xfrm>
          <a:off x="3661473" y="1392386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+ERP</a:t>
          </a:r>
          <a:br>
            <a:rPr lang="en-US" altLang="zh-CN" sz="3200" kern="1200" dirty="0" smtClean="0"/>
          </a:br>
          <a:r>
            <a:rPr lang="zh-CN" altLang="en-US" sz="3200" kern="1200" dirty="0" smtClean="0"/>
            <a:t>系统</a:t>
          </a:r>
          <a:endParaRPr lang="zh-CN" altLang="en-US" sz="3200" kern="1200" dirty="0"/>
        </a:p>
      </dsp:txBody>
      <dsp:txXfrm>
        <a:off x="3661473" y="1392386"/>
        <a:ext cx="1430551" cy="1253961"/>
      </dsp:txXfrm>
    </dsp:sp>
    <dsp:sp modelId="{3E34ABBE-2E21-4E62-B69A-AC77084DE770}">
      <dsp:nvSpPr>
        <dsp:cNvPr id="0" name=""/>
        <dsp:cNvSpPr/>
      </dsp:nvSpPr>
      <dsp:spPr>
        <a:xfrm>
          <a:off x="4822109" y="802287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58E94-DC0F-4B74-A6DE-C76365982BC7}">
      <dsp:nvSpPr>
        <dsp:cNvPr id="0" name=""/>
        <dsp:cNvSpPr/>
      </dsp:nvSpPr>
      <dsp:spPr>
        <a:xfrm rot="5400000">
          <a:off x="5571705" y="485589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A4F8-4E87-4935-846E-7F450F7F570E}">
      <dsp:nvSpPr>
        <dsp:cNvPr id="0" name=""/>
        <dsp:cNvSpPr/>
      </dsp:nvSpPr>
      <dsp:spPr>
        <a:xfrm>
          <a:off x="5412747" y="959032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+</a:t>
          </a:r>
          <a:r>
            <a:rPr lang="zh-CN" altLang="en-US" sz="3200" kern="1200" dirty="0" smtClean="0"/>
            <a:t>网上商店</a:t>
          </a:r>
          <a:endParaRPr lang="zh-CN" altLang="en-US" sz="3200" kern="1200" dirty="0"/>
        </a:p>
      </dsp:txBody>
      <dsp:txXfrm>
        <a:off x="5412747" y="959032"/>
        <a:ext cx="1430551" cy="1253961"/>
      </dsp:txXfrm>
    </dsp:sp>
    <dsp:sp modelId="{DDC253BF-B2AC-4EF6-AF7F-6207EC627588}">
      <dsp:nvSpPr>
        <dsp:cNvPr id="0" name=""/>
        <dsp:cNvSpPr/>
      </dsp:nvSpPr>
      <dsp:spPr>
        <a:xfrm>
          <a:off x="6573383" y="368932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B6BA0-C434-484E-A6AA-89BF0515B0D7}">
      <dsp:nvSpPr>
        <dsp:cNvPr id="0" name=""/>
        <dsp:cNvSpPr/>
      </dsp:nvSpPr>
      <dsp:spPr>
        <a:xfrm rot="5400000">
          <a:off x="7322979" y="52235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D512-5C79-432B-9EA7-C2C7133A2090}">
      <dsp:nvSpPr>
        <dsp:cNvPr id="0" name=""/>
        <dsp:cNvSpPr/>
      </dsp:nvSpPr>
      <dsp:spPr>
        <a:xfrm>
          <a:off x="7164021" y="525677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+B2C</a:t>
          </a:r>
          <a:br>
            <a:rPr lang="en-US" altLang="zh-CN" sz="3200" kern="1200" dirty="0" smtClean="0"/>
          </a:br>
          <a:r>
            <a:rPr lang="zh-CN" altLang="en-US" sz="3200" kern="1200" dirty="0" smtClean="0"/>
            <a:t>网站</a:t>
          </a:r>
          <a:endParaRPr lang="zh-CN" altLang="en-US" sz="3200" kern="1200" dirty="0"/>
        </a:p>
      </dsp:txBody>
      <dsp:txXfrm>
        <a:off x="7164021" y="525677"/>
        <a:ext cx="1430551" cy="12539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C96B3-7B34-46BF-938C-2C70EA688E31}">
      <dsp:nvSpPr>
        <dsp:cNvPr id="0" name=""/>
        <dsp:cNvSpPr/>
      </dsp:nvSpPr>
      <dsp:spPr>
        <a:xfrm>
          <a:off x="1135" y="931256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有哪些问题？</a:t>
          </a:r>
          <a:endParaRPr lang="zh-CN" altLang="en-US" sz="1800" kern="1200" dirty="0"/>
        </a:p>
      </dsp:txBody>
      <dsp:txXfrm>
        <a:off x="1135" y="931256"/>
        <a:ext cx="1426639" cy="518400"/>
      </dsp:txXfrm>
    </dsp:sp>
    <dsp:sp modelId="{84231E55-BDD9-43F1-B0AF-696D737E81BA}">
      <dsp:nvSpPr>
        <dsp:cNvPr id="0" name=""/>
        <dsp:cNvSpPr/>
      </dsp:nvSpPr>
      <dsp:spPr>
        <a:xfrm>
          <a:off x="293338" y="1449656"/>
          <a:ext cx="1426639" cy="150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源于流程？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源于人？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源于技术？</a:t>
          </a:r>
          <a:endParaRPr lang="zh-CN" altLang="en-US" sz="1800" kern="1200" dirty="0"/>
        </a:p>
      </dsp:txBody>
      <dsp:txXfrm>
        <a:off x="335123" y="1491441"/>
        <a:ext cx="1343069" cy="1416955"/>
      </dsp:txXfrm>
    </dsp:sp>
    <dsp:sp modelId="{020D6B27-623E-46BC-B9AB-1166AB63E6F4}">
      <dsp:nvSpPr>
        <dsp:cNvPr id="0" name=""/>
        <dsp:cNvSpPr/>
      </dsp:nvSpPr>
      <dsp:spPr>
        <a:xfrm>
          <a:off x="1644048" y="1012860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644048" y="1083898"/>
        <a:ext cx="351942" cy="213115"/>
      </dsp:txXfrm>
    </dsp:sp>
    <dsp:sp modelId="{00E9D99D-16BC-4441-895E-E099CE8F3AF0}">
      <dsp:nvSpPr>
        <dsp:cNvPr id="0" name=""/>
        <dsp:cNvSpPr/>
      </dsp:nvSpPr>
      <dsp:spPr>
        <a:xfrm>
          <a:off x="2292868" y="931256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遗漏了什么？</a:t>
          </a:r>
          <a:endParaRPr lang="zh-CN" altLang="en-US" sz="1800" kern="1200" dirty="0"/>
        </a:p>
      </dsp:txBody>
      <dsp:txXfrm>
        <a:off x="2292868" y="931256"/>
        <a:ext cx="1426639" cy="518400"/>
      </dsp:txXfrm>
    </dsp:sp>
    <dsp:sp modelId="{9CE81D6D-F5ED-4AA7-8374-7441CE8182C3}">
      <dsp:nvSpPr>
        <dsp:cNvPr id="0" name=""/>
        <dsp:cNvSpPr/>
      </dsp:nvSpPr>
      <dsp:spPr>
        <a:xfrm>
          <a:off x="2585071" y="1449656"/>
          <a:ext cx="1426639" cy="150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没有提前申请资源？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没有预见到风险？</a:t>
          </a:r>
          <a:endParaRPr lang="zh-CN" altLang="en-US" sz="1800" kern="1200" dirty="0"/>
        </a:p>
      </dsp:txBody>
      <dsp:txXfrm>
        <a:off x="2626856" y="1491441"/>
        <a:ext cx="1343069" cy="1416955"/>
      </dsp:txXfrm>
    </dsp:sp>
    <dsp:sp modelId="{F296B124-3C3F-45DA-8D38-24A3AE700578}">
      <dsp:nvSpPr>
        <dsp:cNvPr id="0" name=""/>
        <dsp:cNvSpPr/>
      </dsp:nvSpPr>
      <dsp:spPr>
        <a:xfrm>
          <a:off x="3935780" y="1012860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35780" y="1083898"/>
        <a:ext cx="351942" cy="213115"/>
      </dsp:txXfrm>
    </dsp:sp>
    <dsp:sp modelId="{4CFCC795-147F-4876-9B04-E6051DC95757}">
      <dsp:nvSpPr>
        <dsp:cNvPr id="0" name=""/>
        <dsp:cNvSpPr/>
      </dsp:nvSpPr>
      <dsp:spPr>
        <a:xfrm>
          <a:off x="4584601" y="931256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多余了什么？</a:t>
          </a:r>
          <a:endParaRPr lang="zh-CN" altLang="en-US" sz="1800" kern="1200" dirty="0"/>
        </a:p>
      </dsp:txBody>
      <dsp:txXfrm>
        <a:off x="4584601" y="931256"/>
        <a:ext cx="1426639" cy="518400"/>
      </dsp:txXfrm>
    </dsp:sp>
    <dsp:sp modelId="{64E924F5-1503-4204-81AA-299DF5F1D507}">
      <dsp:nvSpPr>
        <dsp:cNvPr id="0" name=""/>
        <dsp:cNvSpPr/>
      </dsp:nvSpPr>
      <dsp:spPr>
        <a:xfrm>
          <a:off x="4876804" y="1449656"/>
          <a:ext cx="1426639" cy="150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正确的无用功？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不必要的与会者？</a:t>
          </a:r>
          <a:endParaRPr lang="zh-CN" altLang="en-US" sz="1800" kern="1200" dirty="0"/>
        </a:p>
      </dsp:txBody>
      <dsp:txXfrm>
        <a:off x="4918589" y="1491441"/>
        <a:ext cx="1343069" cy="1416955"/>
      </dsp:txXfrm>
    </dsp:sp>
    <dsp:sp modelId="{9BDAD8F2-1749-4647-90B3-B6FF1013AA95}">
      <dsp:nvSpPr>
        <dsp:cNvPr id="0" name=""/>
        <dsp:cNvSpPr/>
      </dsp:nvSpPr>
      <dsp:spPr>
        <a:xfrm>
          <a:off x="6227513" y="1012860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27513" y="1083898"/>
        <a:ext cx="351942" cy="213115"/>
      </dsp:txXfrm>
    </dsp:sp>
    <dsp:sp modelId="{982B4DAA-373D-45E6-ABF2-DD27D045F975}">
      <dsp:nvSpPr>
        <dsp:cNvPr id="0" name=""/>
        <dsp:cNvSpPr/>
      </dsp:nvSpPr>
      <dsp:spPr>
        <a:xfrm>
          <a:off x="6876334" y="931256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新的流程！</a:t>
          </a:r>
          <a:endParaRPr lang="zh-CN" altLang="en-US" sz="1800" kern="1200" dirty="0"/>
        </a:p>
      </dsp:txBody>
      <dsp:txXfrm>
        <a:off x="6876334" y="931256"/>
        <a:ext cx="1426639" cy="518400"/>
      </dsp:txXfrm>
    </dsp:sp>
    <dsp:sp modelId="{9052C0AF-AB9D-435B-B898-1B9CD5BE397E}">
      <dsp:nvSpPr>
        <dsp:cNvPr id="0" name=""/>
        <dsp:cNvSpPr/>
      </dsp:nvSpPr>
      <dsp:spPr>
        <a:xfrm>
          <a:off x="7168537" y="1449656"/>
          <a:ext cx="1426639" cy="150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实用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贴身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敏捷化！</a:t>
          </a:r>
          <a:endParaRPr lang="zh-CN" altLang="en-US" sz="1800" kern="1200" dirty="0"/>
        </a:p>
      </dsp:txBody>
      <dsp:txXfrm>
        <a:off x="7210322" y="1491441"/>
        <a:ext cx="1343069" cy="14169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F4BE7-9F99-49A7-8302-CB01A9D22051}">
      <dsp:nvSpPr>
        <dsp:cNvPr id="0" name=""/>
        <dsp:cNvSpPr/>
      </dsp:nvSpPr>
      <dsp:spPr>
        <a:xfrm>
          <a:off x="1135" y="884364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有哪些问题？</a:t>
          </a:r>
          <a:endParaRPr lang="zh-CN" altLang="en-US" sz="1800" kern="1200" dirty="0"/>
        </a:p>
      </dsp:txBody>
      <dsp:txXfrm>
        <a:off x="1135" y="884364"/>
        <a:ext cx="1426639" cy="518400"/>
      </dsp:txXfrm>
    </dsp:sp>
    <dsp:sp modelId="{5D6314EC-C71A-4050-8CE7-BE6AD26CDD3E}">
      <dsp:nvSpPr>
        <dsp:cNvPr id="0" name=""/>
        <dsp:cNvSpPr/>
      </dsp:nvSpPr>
      <dsp:spPr>
        <a:xfrm>
          <a:off x="293338" y="1402764"/>
          <a:ext cx="1426639" cy="1594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源于规范？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源于人？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源于技术？</a:t>
          </a:r>
          <a:endParaRPr lang="zh-CN" altLang="en-US" sz="1800" kern="1200" dirty="0"/>
        </a:p>
      </dsp:txBody>
      <dsp:txXfrm>
        <a:off x="335123" y="1444549"/>
        <a:ext cx="1343069" cy="1510737"/>
      </dsp:txXfrm>
    </dsp:sp>
    <dsp:sp modelId="{20B09A80-A1FE-4BEB-9476-D1E7D9C05F0D}">
      <dsp:nvSpPr>
        <dsp:cNvPr id="0" name=""/>
        <dsp:cNvSpPr/>
      </dsp:nvSpPr>
      <dsp:spPr>
        <a:xfrm>
          <a:off x="1644048" y="965968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644048" y="1037006"/>
        <a:ext cx="351942" cy="213115"/>
      </dsp:txXfrm>
    </dsp:sp>
    <dsp:sp modelId="{84F0D6DC-8959-4AB3-A6A0-334461D95EA4}">
      <dsp:nvSpPr>
        <dsp:cNvPr id="0" name=""/>
        <dsp:cNvSpPr/>
      </dsp:nvSpPr>
      <dsp:spPr>
        <a:xfrm>
          <a:off x="2292868" y="884364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遗漏了什么？</a:t>
          </a:r>
          <a:endParaRPr lang="zh-CN" altLang="en-US" sz="1800" kern="1200" dirty="0"/>
        </a:p>
      </dsp:txBody>
      <dsp:txXfrm>
        <a:off x="2292868" y="884364"/>
        <a:ext cx="1426639" cy="518400"/>
      </dsp:txXfrm>
    </dsp:sp>
    <dsp:sp modelId="{530F9EE9-B03B-4844-A358-8E6744DE2635}">
      <dsp:nvSpPr>
        <dsp:cNvPr id="0" name=""/>
        <dsp:cNvSpPr/>
      </dsp:nvSpPr>
      <dsp:spPr>
        <a:xfrm>
          <a:off x="2585071" y="1402764"/>
          <a:ext cx="1426639" cy="1594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未能防范典型错误？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内容表述不够清晰？</a:t>
          </a:r>
          <a:endParaRPr lang="zh-CN" altLang="en-US" sz="1800" kern="1200" dirty="0"/>
        </a:p>
      </dsp:txBody>
      <dsp:txXfrm>
        <a:off x="2626856" y="1444549"/>
        <a:ext cx="1343069" cy="1510737"/>
      </dsp:txXfrm>
    </dsp:sp>
    <dsp:sp modelId="{150AB090-5366-4DE6-947C-3DFF9C41F95B}">
      <dsp:nvSpPr>
        <dsp:cNvPr id="0" name=""/>
        <dsp:cNvSpPr/>
      </dsp:nvSpPr>
      <dsp:spPr>
        <a:xfrm>
          <a:off x="3935780" y="965968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35780" y="1037006"/>
        <a:ext cx="351942" cy="213115"/>
      </dsp:txXfrm>
    </dsp:sp>
    <dsp:sp modelId="{FA0CCA64-3EA8-4638-8002-91BA878C4EAC}">
      <dsp:nvSpPr>
        <dsp:cNvPr id="0" name=""/>
        <dsp:cNvSpPr/>
      </dsp:nvSpPr>
      <dsp:spPr>
        <a:xfrm>
          <a:off x="4584601" y="884364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多余了什么？</a:t>
          </a:r>
          <a:endParaRPr lang="zh-CN" altLang="en-US" sz="1800" kern="1200" dirty="0"/>
        </a:p>
      </dsp:txBody>
      <dsp:txXfrm>
        <a:off x="4584601" y="884364"/>
        <a:ext cx="1426639" cy="518400"/>
      </dsp:txXfrm>
    </dsp:sp>
    <dsp:sp modelId="{878A9BD7-E207-46AB-A64B-F47B9EB3EFAD}">
      <dsp:nvSpPr>
        <dsp:cNvPr id="0" name=""/>
        <dsp:cNvSpPr/>
      </dsp:nvSpPr>
      <dsp:spPr>
        <a:xfrm>
          <a:off x="4876804" y="1402764"/>
          <a:ext cx="1426639" cy="1594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有没有官僚条款？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可否通过工具保证？</a:t>
          </a:r>
          <a:endParaRPr lang="zh-CN" altLang="en-US" sz="1800" kern="1200" dirty="0"/>
        </a:p>
      </dsp:txBody>
      <dsp:txXfrm>
        <a:off x="4918589" y="1444549"/>
        <a:ext cx="1343069" cy="1510737"/>
      </dsp:txXfrm>
    </dsp:sp>
    <dsp:sp modelId="{CE21F0E2-97AB-466B-BAAD-A78B7E7555FC}">
      <dsp:nvSpPr>
        <dsp:cNvPr id="0" name=""/>
        <dsp:cNvSpPr/>
      </dsp:nvSpPr>
      <dsp:spPr>
        <a:xfrm>
          <a:off x="6227513" y="965968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27513" y="1037006"/>
        <a:ext cx="351942" cy="213115"/>
      </dsp:txXfrm>
    </dsp:sp>
    <dsp:sp modelId="{D13E26DB-4C39-4779-B719-56954FA77CAE}">
      <dsp:nvSpPr>
        <dsp:cNvPr id="0" name=""/>
        <dsp:cNvSpPr/>
      </dsp:nvSpPr>
      <dsp:spPr>
        <a:xfrm>
          <a:off x="6876334" y="884364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新的规范！</a:t>
          </a:r>
          <a:endParaRPr lang="zh-CN" altLang="en-US" sz="1800" kern="1200" dirty="0"/>
        </a:p>
      </dsp:txBody>
      <dsp:txXfrm>
        <a:off x="6876334" y="884364"/>
        <a:ext cx="1426639" cy="518400"/>
      </dsp:txXfrm>
    </dsp:sp>
    <dsp:sp modelId="{8448CD5F-62FE-4AFA-8285-12EC40EE2BF2}">
      <dsp:nvSpPr>
        <dsp:cNvPr id="0" name=""/>
        <dsp:cNvSpPr/>
      </dsp:nvSpPr>
      <dsp:spPr>
        <a:xfrm>
          <a:off x="7168537" y="1402764"/>
          <a:ext cx="1426639" cy="1594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准确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实用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简短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敏捷化！</a:t>
          </a:r>
          <a:endParaRPr lang="zh-CN" altLang="en-US" sz="1800" kern="1200" dirty="0"/>
        </a:p>
      </dsp:txBody>
      <dsp:txXfrm>
        <a:off x="7210322" y="1444549"/>
        <a:ext cx="1343069" cy="15107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8691C-D05F-447E-A5E5-3743887E4C8E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DB401-C08A-4FF5-AD7B-E0A0D9E1373A}">
      <dsp:nvSpPr>
        <dsp:cNvPr id="0" name=""/>
        <dsp:cNvSpPr/>
      </dsp:nvSpPr>
      <dsp:spPr>
        <a:xfrm>
          <a:off x="0" y="0"/>
          <a:ext cx="171926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管理</a:t>
          </a:r>
          <a:endParaRPr lang="zh-CN" altLang="en-US" sz="4100" kern="1200" dirty="0"/>
        </a:p>
      </dsp:txBody>
      <dsp:txXfrm>
        <a:off x="0" y="0"/>
        <a:ext cx="1719262" cy="970359"/>
      </dsp:txXfrm>
    </dsp:sp>
    <dsp:sp modelId="{847A83A6-0F92-487A-B8CD-B6D7A4F9688E}">
      <dsp:nvSpPr>
        <dsp:cNvPr id="0" name=""/>
        <dsp:cNvSpPr/>
      </dsp:nvSpPr>
      <dsp:spPr>
        <a:xfrm>
          <a:off x="1848207" y="15161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项目组织结构</a:t>
          </a:r>
          <a:endParaRPr lang="zh-CN" altLang="en-US" sz="1300" kern="1200" dirty="0"/>
        </a:p>
      </dsp:txBody>
      <dsp:txXfrm>
        <a:off x="1848207" y="15161"/>
        <a:ext cx="6748104" cy="303237"/>
      </dsp:txXfrm>
    </dsp:sp>
    <dsp:sp modelId="{016D1736-D883-4473-AF4A-5A45EC25C9DA}">
      <dsp:nvSpPr>
        <dsp:cNvPr id="0" name=""/>
        <dsp:cNvSpPr/>
      </dsp:nvSpPr>
      <dsp:spPr>
        <a:xfrm>
          <a:off x="1719262" y="318399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931AF-AE9B-4EA8-AF29-6B73E4E2FCCD}">
      <dsp:nvSpPr>
        <dsp:cNvPr id="0" name=""/>
        <dsp:cNvSpPr/>
      </dsp:nvSpPr>
      <dsp:spPr>
        <a:xfrm>
          <a:off x="1848207" y="333560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迭代周期安排</a:t>
          </a:r>
          <a:endParaRPr lang="zh-CN" altLang="en-US" sz="1300" kern="1200" dirty="0"/>
        </a:p>
      </dsp:txBody>
      <dsp:txXfrm>
        <a:off x="1848207" y="333560"/>
        <a:ext cx="6748104" cy="303237"/>
      </dsp:txXfrm>
    </dsp:sp>
    <dsp:sp modelId="{4C0162E7-0240-45CE-BCB5-4608271560AE}">
      <dsp:nvSpPr>
        <dsp:cNvPr id="0" name=""/>
        <dsp:cNvSpPr/>
      </dsp:nvSpPr>
      <dsp:spPr>
        <a:xfrm>
          <a:off x="1719262" y="636798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63548-A160-4011-8FDB-6F14240C4A6B}">
      <dsp:nvSpPr>
        <dsp:cNvPr id="0" name=""/>
        <dsp:cNvSpPr/>
      </dsp:nvSpPr>
      <dsp:spPr>
        <a:xfrm>
          <a:off x="1848207" y="651960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可共享资源</a:t>
          </a:r>
          <a:endParaRPr lang="zh-CN" altLang="en-US" sz="1300" kern="1200" dirty="0"/>
        </a:p>
      </dsp:txBody>
      <dsp:txXfrm>
        <a:off x="1848207" y="651960"/>
        <a:ext cx="6748104" cy="303237"/>
      </dsp:txXfrm>
    </dsp:sp>
    <dsp:sp modelId="{6AA233B8-BC69-4A71-AAF6-B663FED037CB}">
      <dsp:nvSpPr>
        <dsp:cNvPr id="0" name=""/>
        <dsp:cNvSpPr/>
      </dsp:nvSpPr>
      <dsp:spPr>
        <a:xfrm>
          <a:off x="1719262" y="955197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59B5B-1569-4DC6-832E-13848C5F00CE}">
      <dsp:nvSpPr>
        <dsp:cNvPr id="0" name=""/>
        <dsp:cNvSpPr/>
      </dsp:nvSpPr>
      <dsp:spPr>
        <a:xfrm>
          <a:off x="0" y="970359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3A02A-4D38-44B5-8B45-E055E85F7EE4}">
      <dsp:nvSpPr>
        <dsp:cNvPr id="0" name=""/>
        <dsp:cNvSpPr/>
      </dsp:nvSpPr>
      <dsp:spPr>
        <a:xfrm>
          <a:off x="0" y="970359"/>
          <a:ext cx="171926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需求</a:t>
          </a:r>
          <a:endParaRPr lang="zh-CN" altLang="en-US" sz="4100" kern="1200" dirty="0"/>
        </a:p>
      </dsp:txBody>
      <dsp:txXfrm>
        <a:off x="0" y="970359"/>
        <a:ext cx="1719262" cy="970359"/>
      </dsp:txXfrm>
    </dsp:sp>
    <dsp:sp modelId="{90AB0565-04A8-4701-9308-1E96389552CA}">
      <dsp:nvSpPr>
        <dsp:cNvPr id="0" name=""/>
        <dsp:cNvSpPr/>
      </dsp:nvSpPr>
      <dsp:spPr>
        <a:xfrm>
          <a:off x="1848207" y="985521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调研技巧</a:t>
          </a:r>
          <a:endParaRPr lang="zh-CN" altLang="en-US" sz="1300" kern="1200" dirty="0"/>
        </a:p>
      </dsp:txBody>
      <dsp:txXfrm>
        <a:off x="1848207" y="985521"/>
        <a:ext cx="6748104" cy="303237"/>
      </dsp:txXfrm>
    </dsp:sp>
    <dsp:sp modelId="{D6FC07C6-286D-4A20-8985-95A4818F612B}">
      <dsp:nvSpPr>
        <dsp:cNvPr id="0" name=""/>
        <dsp:cNvSpPr/>
      </dsp:nvSpPr>
      <dsp:spPr>
        <a:xfrm>
          <a:off x="1719262" y="1288758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E6906-B409-4C94-A6C9-89AFE4C3630D}">
      <dsp:nvSpPr>
        <dsp:cNvPr id="0" name=""/>
        <dsp:cNvSpPr/>
      </dsp:nvSpPr>
      <dsp:spPr>
        <a:xfrm>
          <a:off x="1848207" y="1303920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分析技巧</a:t>
          </a:r>
          <a:endParaRPr lang="zh-CN" altLang="en-US" sz="1300" kern="1200" dirty="0"/>
        </a:p>
      </dsp:txBody>
      <dsp:txXfrm>
        <a:off x="1848207" y="1303920"/>
        <a:ext cx="6748104" cy="303237"/>
      </dsp:txXfrm>
    </dsp:sp>
    <dsp:sp modelId="{D4F07E50-856D-414B-B421-5CFAA490377A}">
      <dsp:nvSpPr>
        <dsp:cNvPr id="0" name=""/>
        <dsp:cNvSpPr/>
      </dsp:nvSpPr>
      <dsp:spPr>
        <a:xfrm>
          <a:off x="1719262" y="1607157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8A7D7-DF43-457D-B6A3-48DD5EA17083}">
      <dsp:nvSpPr>
        <dsp:cNvPr id="0" name=""/>
        <dsp:cNvSpPr/>
      </dsp:nvSpPr>
      <dsp:spPr>
        <a:xfrm>
          <a:off x="1848207" y="1622319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基线决策技巧</a:t>
          </a:r>
          <a:endParaRPr lang="zh-CN" altLang="en-US" sz="1300" kern="1200" dirty="0"/>
        </a:p>
      </dsp:txBody>
      <dsp:txXfrm>
        <a:off x="1848207" y="1622319"/>
        <a:ext cx="6748104" cy="303237"/>
      </dsp:txXfrm>
    </dsp:sp>
    <dsp:sp modelId="{9ADA802D-8886-4020-BAAB-EF03E5EB6D45}">
      <dsp:nvSpPr>
        <dsp:cNvPr id="0" name=""/>
        <dsp:cNvSpPr/>
      </dsp:nvSpPr>
      <dsp:spPr>
        <a:xfrm>
          <a:off x="1719262" y="1925556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25D1C-FC93-4F01-B44D-E59B0D5DB574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E4018-76C6-4899-9809-1AA470D641C4}">
      <dsp:nvSpPr>
        <dsp:cNvPr id="0" name=""/>
        <dsp:cNvSpPr/>
      </dsp:nvSpPr>
      <dsp:spPr>
        <a:xfrm>
          <a:off x="0" y="1940718"/>
          <a:ext cx="171926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设计</a:t>
          </a:r>
          <a:endParaRPr lang="zh-CN" altLang="en-US" sz="4100" kern="1200" dirty="0"/>
        </a:p>
      </dsp:txBody>
      <dsp:txXfrm>
        <a:off x="0" y="1940718"/>
        <a:ext cx="1719262" cy="970359"/>
      </dsp:txXfrm>
    </dsp:sp>
    <dsp:sp modelId="{6A4C232D-9CBB-4EB1-ABA4-A25222179937}">
      <dsp:nvSpPr>
        <dsp:cNvPr id="0" name=""/>
        <dsp:cNvSpPr/>
      </dsp:nvSpPr>
      <dsp:spPr>
        <a:xfrm>
          <a:off x="1848207" y="1955880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架构原则</a:t>
          </a:r>
          <a:endParaRPr lang="zh-CN" altLang="en-US" sz="1300" kern="1200" dirty="0"/>
        </a:p>
      </dsp:txBody>
      <dsp:txXfrm>
        <a:off x="1848207" y="1955880"/>
        <a:ext cx="6748104" cy="303237"/>
      </dsp:txXfrm>
    </dsp:sp>
    <dsp:sp modelId="{A42D993D-58D3-4115-90E6-54544E5B059A}">
      <dsp:nvSpPr>
        <dsp:cNvPr id="0" name=""/>
        <dsp:cNvSpPr/>
      </dsp:nvSpPr>
      <dsp:spPr>
        <a:xfrm>
          <a:off x="1719262" y="2259117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7F5CA-5205-4532-8910-3C6A2379259F}">
      <dsp:nvSpPr>
        <dsp:cNvPr id="0" name=""/>
        <dsp:cNvSpPr/>
      </dsp:nvSpPr>
      <dsp:spPr>
        <a:xfrm>
          <a:off x="1848207" y="2274279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公共类体系</a:t>
          </a:r>
          <a:endParaRPr lang="zh-CN" altLang="en-US" sz="1300" kern="1200" dirty="0"/>
        </a:p>
      </dsp:txBody>
      <dsp:txXfrm>
        <a:off x="1848207" y="2274279"/>
        <a:ext cx="6748104" cy="303237"/>
      </dsp:txXfrm>
    </dsp:sp>
    <dsp:sp modelId="{EACB080C-2FC2-4048-A484-10645CCBD7CC}">
      <dsp:nvSpPr>
        <dsp:cNvPr id="0" name=""/>
        <dsp:cNvSpPr/>
      </dsp:nvSpPr>
      <dsp:spPr>
        <a:xfrm>
          <a:off x="1719262" y="2577516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D39B6-2C50-454F-9ADF-DAE95746893B}">
      <dsp:nvSpPr>
        <dsp:cNvPr id="0" name=""/>
        <dsp:cNvSpPr/>
      </dsp:nvSpPr>
      <dsp:spPr>
        <a:xfrm>
          <a:off x="1848207" y="2592678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技术评估结果</a:t>
          </a:r>
          <a:endParaRPr lang="zh-CN" altLang="en-US" sz="1300" kern="1200" dirty="0"/>
        </a:p>
      </dsp:txBody>
      <dsp:txXfrm>
        <a:off x="1848207" y="2592678"/>
        <a:ext cx="6748104" cy="303237"/>
      </dsp:txXfrm>
    </dsp:sp>
    <dsp:sp modelId="{E551CD52-C50A-4D69-A0A8-354D65D7EE48}">
      <dsp:nvSpPr>
        <dsp:cNvPr id="0" name=""/>
        <dsp:cNvSpPr/>
      </dsp:nvSpPr>
      <dsp:spPr>
        <a:xfrm>
          <a:off x="1719262" y="2895915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70154-F9F5-4B92-A061-2AB863610D73}">
      <dsp:nvSpPr>
        <dsp:cNvPr id="0" name=""/>
        <dsp:cNvSpPr/>
      </dsp:nvSpPr>
      <dsp:spPr>
        <a:xfrm>
          <a:off x="0" y="2911077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A53CE-2976-4C23-9E5A-1C81C0F9D5FA}">
      <dsp:nvSpPr>
        <dsp:cNvPr id="0" name=""/>
        <dsp:cNvSpPr/>
      </dsp:nvSpPr>
      <dsp:spPr>
        <a:xfrm>
          <a:off x="0" y="2911077"/>
          <a:ext cx="171926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实现</a:t>
          </a:r>
          <a:endParaRPr lang="zh-CN" altLang="en-US" sz="4100" kern="1200" dirty="0"/>
        </a:p>
      </dsp:txBody>
      <dsp:txXfrm>
        <a:off x="0" y="2911077"/>
        <a:ext cx="1719262" cy="970359"/>
      </dsp:txXfrm>
    </dsp:sp>
    <dsp:sp modelId="{5BBAADCF-8F1E-480D-8945-543E04EFC14E}">
      <dsp:nvSpPr>
        <dsp:cNvPr id="0" name=""/>
        <dsp:cNvSpPr/>
      </dsp:nvSpPr>
      <dsp:spPr>
        <a:xfrm>
          <a:off x="1848207" y="2926239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公共库</a:t>
          </a:r>
          <a:endParaRPr lang="zh-CN" altLang="en-US" sz="1300" kern="1200" dirty="0"/>
        </a:p>
      </dsp:txBody>
      <dsp:txXfrm>
        <a:off x="1848207" y="2926239"/>
        <a:ext cx="6748104" cy="303237"/>
      </dsp:txXfrm>
    </dsp:sp>
    <dsp:sp modelId="{7A1BF070-F813-424C-AE0B-C28C61AD1550}">
      <dsp:nvSpPr>
        <dsp:cNvPr id="0" name=""/>
        <dsp:cNvSpPr/>
      </dsp:nvSpPr>
      <dsp:spPr>
        <a:xfrm>
          <a:off x="1719262" y="3229476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9A41-5575-4F49-8296-157EB17A798A}">
      <dsp:nvSpPr>
        <dsp:cNvPr id="0" name=""/>
        <dsp:cNvSpPr/>
      </dsp:nvSpPr>
      <dsp:spPr>
        <a:xfrm>
          <a:off x="1848207" y="3244638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第三方框架</a:t>
          </a:r>
          <a:endParaRPr lang="zh-CN" altLang="en-US" sz="1300" kern="1200" dirty="0"/>
        </a:p>
      </dsp:txBody>
      <dsp:txXfrm>
        <a:off x="1848207" y="3244638"/>
        <a:ext cx="6748104" cy="303237"/>
      </dsp:txXfrm>
    </dsp:sp>
    <dsp:sp modelId="{85D6BC72-792A-4F97-9E03-75F80B47A93D}">
      <dsp:nvSpPr>
        <dsp:cNvPr id="0" name=""/>
        <dsp:cNvSpPr/>
      </dsp:nvSpPr>
      <dsp:spPr>
        <a:xfrm>
          <a:off x="1719262" y="3547876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D95DB-39B8-4C71-862F-4963A447A275}">
      <dsp:nvSpPr>
        <dsp:cNvPr id="0" name=""/>
        <dsp:cNvSpPr/>
      </dsp:nvSpPr>
      <dsp:spPr>
        <a:xfrm>
          <a:off x="1848207" y="3563037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自有框架</a:t>
          </a:r>
          <a:endParaRPr lang="zh-CN" altLang="en-US" sz="1300" kern="1200" dirty="0"/>
        </a:p>
      </dsp:txBody>
      <dsp:txXfrm>
        <a:off x="1848207" y="3563037"/>
        <a:ext cx="6748104" cy="303237"/>
      </dsp:txXfrm>
    </dsp:sp>
    <dsp:sp modelId="{A454F278-1BA1-4DB0-BFB7-FE1DAFAEE630}">
      <dsp:nvSpPr>
        <dsp:cNvPr id="0" name=""/>
        <dsp:cNvSpPr/>
      </dsp:nvSpPr>
      <dsp:spPr>
        <a:xfrm>
          <a:off x="1719262" y="3866275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3A69F-1809-4268-B3DF-A084A67A611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103-82A3-4922-8F36-E552AA6DD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1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A103-82A3-4922-8F36-E552AA6DD9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2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mailto:wangzhicheng@admaster.com.cn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虚拟案例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超市管理系统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项目管理的大致过程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页脚占位符 4"/>
          <p:cNvSpPr txBox="1">
            <a:spLocks/>
          </p:cNvSpPr>
          <p:nvPr/>
        </p:nvSpPr>
        <p:spPr>
          <a:xfrm>
            <a:off x="829734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smtClean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smtClean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smtClean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smtClean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t>共享）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4" y="1810327"/>
            <a:ext cx="6153150" cy="32766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9734" y="5178679"/>
            <a:ext cx="8444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Fake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模块</a:t>
            </a:r>
            <a:r>
              <a:rPr lang="zh-CN" altLang="en-US" dirty="0" smtClean="0"/>
              <a:t>是指具有指定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接口的伪实现。</a:t>
            </a:r>
            <a:endParaRPr lang="en-US" altLang="zh-CN" dirty="0" smtClean="0"/>
          </a:p>
          <a:p>
            <a:r>
              <a:rPr lang="zh-CN" altLang="en-US" dirty="0" smtClean="0"/>
              <a:t>它不关心背后的处理逻辑，只负责接受预先定义的参数，并给出预先定义好的结果。定义良好的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及其</a:t>
            </a:r>
            <a:r>
              <a:rPr lang="en-US" altLang="zh-CN" dirty="0" smtClean="0"/>
              <a:t>Fake</a:t>
            </a:r>
            <a:r>
              <a:rPr lang="zh-CN" altLang="en-US" dirty="0" smtClean="0"/>
              <a:t>模块可以有效提高开发的并行程度，缩短工期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李女士是一位中年下岗职工，住在五公里外的红星小区</a:t>
            </a:r>
            <a:endParaRPr lang="en-US" altLang="zh-CN" dirty="0" smtClean="0"/>
          </a:p>
          <a:p>
            <a:r>
              <a:rPr lang="zh-CN" altLang="en-US" dirty="0" smtClean="0"/>
              <a:t>她初中文化，经简单培训，输入字母和拼音没问题，但是打字速度比较慢</a:t>
            </a:r>
            <a:endParaRPr lang="en-US" altLang="zh-CN" dirty="0" smtClean="0"/>
          </a:p>
          <a:p>
            <a:r>
              <a:rPr lang="zh-CN" altLang="en-US" dirty="0" smtClean="0"/>
              <a:t>她在沃尔牛超市担任库管，负责出货进货</a:t>
            </a:r>
            <a:endParaRPr lang="en-US" altLang="zh-CN" dirty="0" smtClean="0"/>
          </a:p>
          <a:p>
            <a:r>
              <a:rPr lang="zh-CN" altLang="en-US" dirty="0" smtClean="0"/>
              <a:t>她认真负责，手脚麻利，从未出错，是超市优秀职工</a:t>
            </a:r>
            <a:endParaRPr lang="en-US" altLang="zh-CN" dirty="0" smtClean="0"/>
          </a:p>
          <a:p>
            <a:r>
              <a:rPr lang="zh-CN" altLang="en-US" dirty="0" smtClean="0"/>
              <a:t>超市实行电子化管理之后，她每天来到库房就先打开电脑</a:t>
            </a:r>
            <a:endParaRPr lang="en-US" altLang="zh-CN" dirty="0" smtClean="0"/>
          </a:p>
          <a:p>
            <a:r>
              <a:rPr lang="zh-CN" altLang="en-US" dirty="0" smtClean="0"/>
              <a:t>这台电脑与系统中的其他电脑连成一个局域网</a:t>
            </a:r>
            <a:endParaRPr lang="en-US" altLang="zh-CN" dirty="0" smtClean="0"/>
          </a:p>
          <a:p>
            <a:r>
              <a:rPr lang="zh-CN" altLang="en-US" dirty="0" smtClean="0"/>
              <a:t>有人送货来，她逐件执行“条码扫描，输入一个数量（默认为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件），按回车”，再刷一下送货人的身份磁卡。就完成了一个入库。</a:t>
            </a:r>
            <a:endParaRPr lang="en-US" altLang="zh-CN" dirty="0" smtClean="0"/>
          </a:p>
          <a:p>
            <a:r>
              <a:rPr lang="zh-CN" altLang="en-US" dirty="0"/>
              <a:t>有人</a:t>
            </a:r>
            <a:r>
              <a:rPr lang="zh-CN" altLang="en-US" dirty="0" smtClean="0"/>
              <a:t>来提货，她先把提货单号输入电脑，然后比对显示出的提货人身份，按照规定的数量取出货物，逐件扫描登记后，回车。就完成了一次出库。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需求基线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138902"/>
              </p:ext>
            </p:extLst>
          </p:nvPr>
        </p:nvGraphicFramePr>
        <p:xfrm>
          <a:off x="677334" y="1643351"/>
          <a:ext cx="8670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43"/>
                <a:gridCol w="4663612"/>
                <a:gridCol w="886691"/>
                <a:gridCol w="701964"/>
                <a:gridCol w="785091"/>
                <a:gridCol w="925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重要性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计算应收款项与找零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管理库存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会员卡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打印小票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刷卡消费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客服接入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考勤系统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6117" y="4841033"/>
            <a:ext cx="867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重要性：客户对于这项需求的要求有多么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急切</a:t>
            </a:r>
            <a:r>
              <a:rPr lang="zh-CN" altLang="en-US" dirty="0" smtClean="0"/>
              <a:t>，如果不实现对客户影响如何</a:t>
            </a:r>
            <a:endParaRPr lang="en-US" altLang="zh-CN" dirty="0" smtClean="0"/>
          </a:p>
          <a:p>
            <a:r>
              <a:rPr lang="zh-CN" altLang="en-US" dirty="0" smtClean="0"/>
              <a:t>难　度：这项需求涉及到的技术对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当前团队</a:t>
            </a:r>
            <a:r>
              <a:rPr lang="zh-CN" altLang="en-US" dirty="0" smtClean="0"/>
              <a:t>来说难度有多大</a:t>
            </a:r>
            <a:endParaRPr lang="en-US" altLang="zh-CN" dirty="0" smtClean="0"/>
          </a:p>
          <a:p>
            <a:r>
              <a:rPr lang="zh-CN" altLang="en-US" dirty="0" smtClean="0"/>
              <a:t>风　险：实现这项需求时的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不可控</a:t>
            </a:r>
            <a:r>
              <a:rPr lang="zh-CN" altLang="en-US" dirty="0" smtClean="0"/>
              <a:t>因素有多少，有没有备胎</a:t>
            </a:r>
            <a:endParaRPr lang="en-US" altLang="zh-CN" dirty="0" smtClean="0"/>
          </a:p>
          <a:p>
            <a:r>
              <a:rPr lang="zh-CN" altLang="en-US" dirty="0" smtClean="0"/>
              <a:t>优先级：综合考虑上述三项而确定出的一个数字，用于划分不同的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迭代周期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4147" y="4073248"/>
            <a:ext cx="6991927" cy="53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52948" y="3001829"/>
            <a:ext cx="154247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结算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52459" y="3001826"/>
            <a:ext cx="1685634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54912" y="3537539"/>
            <a:ext cx="701039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81454" y="3001826"/>
            <a:ext cx="1283855" cy="53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95419" y="3001828"/>
            <a:ext cx="1468585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采购</a:t>
            </a:r>
          </a:p>
        </p:txBody>
      </p:sp>
      <p:sp>
        <p:nvSpPr>
          <p:cNvPr id="14" name="矩形 13"/>
          <p:cNvSpPr/>
          <p:nvPr/>
        </p:nvSpPr>
        <p:spPr>
          <a:xfrm>
            <a:off x="1052948" y="3537537"/>
            <a:ext cx="711199" cy="107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财务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38092" y="3001826"/>
            <a:ext cx="174336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客户信息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52947" y="2466117"/>
            <a:ext cx="7703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 API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52949" y="1930404"/>
            <a:ext cx="5310908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内网</a:t>
            </a:r>
            <a:r>
              <a:rPr lang="en-US" altLang="zh-CN" dirty="0" smtClean="0"/>
              <a:t>Ajax - WEB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63857" y="1930400"/>
            <a:ext cx="239221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老板模块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移动设备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2947" y="4969933"/>
            <a:ext cx="6705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系统架构用于体现顶级的模块划分和依赖关系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上级模块必须单向依赖于下级模块，防止循环依赖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这种图是最浅显的部分，实际上还包括一系列组件图和部署图</a:t>
            </a:r>
            <a:endParaRPr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技术评估报告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64410"/>
              </p:ext>
            </p:extLst>
          </p:nvPr>
        </p:nvGraphicFramePr>
        <p:xfrm>
          <a:off x="483899" y="2060170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683"/>
                <a:gridCol w="2327563"/>
                <a:gridCol w="325206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AngularJS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对系统长期演化的适应能力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社区支持力度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英文很强，中文一般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本团队掌握程度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四人精通，其余熟练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两人熟练，其余陌生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技术长期前景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平稳，渐趋没落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爆发阶段，有望成为</a:t>
                      </a:r>
                      <a:r>
                        <a:rPr lang="en-US" altLang="zh-CN" dirty="0" smtClean="0"/>
                        <a:t>W3C</a:t>
                      </a:r>
                      <a:r>
                        <a:rPr lang="zh-CN" altLang="en-US" dirty="0" smtClean="0"/>
                        <a:t>标准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71056" y="4738254"/>
            <a:ext cx="859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需要评估的指标很多，可以由多人从不同角度评估，最后由项目经理拍板。</a:t>
            </a:r>
            <a:endParaRPr lang="en-US" altLang="zh-CN" dirty="0" smtClean="0"/>
          </a:p>
          <a:p>
            <a:r>
              <a:rPr lang="zh-CN" altLang="en-US" dirty="0"/>
              <a:t>不但</a:t>
            </a:r>
            <a:r>
              <a:rPr lang="zh-CN" altLang="en-US" dirty="0" smtClean="0"/>
              <a:t>要通过公开的资料调查，还要进行必要的技术实验来得出一些量化指标。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429625" cy="3429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活动图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62" y="1454583"/>
            <a:ext cx="5049211" cy="4489029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0" y="1697962"/>
            <a:ext cx="8982075" cy="43434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开发日志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[2010-10-20 15:30:10]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错误死活解决不了，本页改用静态网页暂时替代，项目结束后再研究</a:t>
            </a:r>
            <a:endParaRPr lang="en-US" altLang="zh-CN" dirty="0" smtClean="0"/>
          </a:p>
          <a:p>
            <a:r>
              <a:rPr lang="zh-CN" altLang="en-US" dirty="0" smtClean="0"/>
              <a:t>发现</a:t>
            </a:r>
            <a:r>
              <a:rPr lang="en-US" altLang="zh-CN" dirty="0" err="1" smtClean="0"/>
              <a:t>momentjs</a:t>
            </a:r>
            <a:r>
              <a:rPr lang="zh-CN" altLang="en-US" dirty="0" smtClean="0"/>
              <a:t>真心强大，对各类日期处理支持很好，有空了给小伙伴们分享下</a:t>
            </a:r>
            <a:endParaRPr lang="en-US" altLang="zh-CN" dirty="0" smtClean="0"/>
          </a:p>
          <a:p>
            <a:r>
              <a:rPr lang="zh-CN" altLang="en-US" dirty="0" smtClean="0"/>
              <a:t>今天丢人了，竟然在条件语句里写了句</a:t>
            </a:r>
            <a:r>
              <a:rPr lang="en-US" altLang="zh-CN" dirty="0" smtClean="0"/>
              <a:t>if (a = 1)……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[2010-10-22 9:30:10]</a:t>
            </a:r>
          </a:p>
          <a:p>
            <a:r>
              <a:rPr lang="zh-CN" altLang="en-US" dirty="0"/>
              <a:t>晨</a:t>
            </a:r>
            <a:r>
              <a:rPr lang="zh-CN" altLang="en-US" dirty="0" smtClean="0"/>
              <a:t>会上迎来一个需求变更，以前误解了客户需求，我的模块看来得重写了</a:t>
            </a:r>
            <a:endParaRPr lang="en-US" altLang="zh-CN" dirty="0" smtClean="0"/>
          </a:p>
          <a:p>
            <a:r>
              <a:rPr lang="zh-CN" altLang="en-US" dirty="0" smtClean="0"/>
              <a:t>对当前项目打了一个</a:t>
            </a:r>
            <a:r>
              <a:rPr lang="zh-CN" altLang="en-US" dirty="0"/>
              <a:t>版本</a:t>
            </a:r>
            <a:r>
              <a:rPr lang="zh-CN" altLang="en-US" dirty="0" smtClean="0"/>
              <a:t>标签“准备重写，注意：这个版本尚有很多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测试用例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收银台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用户概况</a:t>
            </a:r>
            <a:endParaRPr lang="en-US" altLang="zh-CN" dirty="0" smtClean="0"/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</a:t>
            </a:r>
            <a:r>
              <a:rPr lang="en-US" altLang="zh-CN" dirty="0" smtClean="0"/>
              <a:t>(e10001)</a:t>
            </a:r>
            <a:r>
              <a:rPr lang="zh-CN" altLang="en-US" dirty="0" smtClean="0"/>
              <a:t>：收银员，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11</a:t>
            </a:r>
            <a:r>
              <a:rPr lang="zh-CN" altLang="en-US" dirty="0" smtClean="0"/>
              <a:t>点操作收银机</a:t>
            </a:r>
            <a:r>
              <a:rPr lang="en-US" altLang="zh-CN" dirty="0" smtClean="0"/>
              <a:t>1001</a:t>
            </a:r>
          </a:p>
          <a:p>
            <a:pPr lvl="1"/>
            <a:r>
              <a:rPr lang="zh-CN" altLang="en-US" dirty="0"/>
              <a:t>李</a:t>
            </a:r>
            <a:r>
              <a:rPr lang="zh-CN" altLang="en-US" dirty="0" smtClean="0"/>
              <a:t>四</a:t>
            </a:r>
            <a:r>
              <a:rPr lang="en-US" altLang="zh-CN" dirty="0" smtClean="0"/>
              <a:t>(e10002)</a:t>
            </a:r>
            <a:r>
              <a:rPr lang="zh-CN" altLang="en-US" dirty="0" smtClean="0"/>
              <a:t>：收银员，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16</a:t>
            </a:r>
            <a:r>
              <a:rPr lang="zh-CN" altLang="en-US" dirty="0" smtClean="0"/>
              <a:t>点操作收银机</a:t>
            </a:r>
            <a:r>
              <a:rPr lang="en-US" altLang="zh-CN" dirty="0" smtClean="0"/>
              <a:t>1001</a:t>
            </a:r>
          </a:p>
          <a:p>
            <a:r>
              <a:rPr lang="zh-CN" altLang="en-US" dirty="0" smtClean="0"/>
              <a:t>测试目的：收银流程，收银机交接流程</a:t>
            </a:r>
            <a:endParaRPr lang="en-US" altLang="zh-CN" dirty="0" smtClean="0"/>
          </a:p>
          <a:p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三打开收银机，刷员工卡完成登录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现金支付（有找零），详细步骤如下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（根据活动图设计一系列具体操作）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现金</a:t>
            </a:r>
            <a:r>
              <a:rPr lang="en-US" altLang="zh-CN" dirty="0" smtClean="0"/>
              <a:t>+</a:t>
            </a:r>
            <a:r>
              <a:rPr lang="zh-CN" altLang="en-US" dirty="0" smtClean="0"/>
              <a:t>打折卡，详细步骤如下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刷卡支付，详细步骤如下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刷卡支付</a:t>
            </a:r>
            <a:r>
              <a:rPr lang="en-US" altLang="zh-CN" dirty="0" smtClean="0"/>
              <a:t>+</a:t>
            </a:r>
            <a:r>
              <a:rPr lang="zh-CN" altLang="en-US" dirty="0" smtClean="0"/>
              <a:t>打折卡，详细步骤如下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三登出本收银机，一分钟后，李四登入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背景假设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5953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测试和技术专家主导的阶段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人工测试（与执行有一定的重叠）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需求完成度（往往是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级别的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用户友好度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界面瑕疵</a:t>
            </a:r>
            <a:endParaRPr lang="en-US" altLang="zh-CN" dirty="0" smtClean="0"/>
          </a:p>
          <a:p>
            <a:pPr lvl="1"/>
            <a:r>
              <a:rPr lang="zh-CN" altLang="en-US" dirty="0"/>
              <a:t>综合感受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测试（从设计阶段一直持续到发布）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脚本化的场景测试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</a:t>
            </a:r>
            <a:r>
              <a:rPr lang="zh-CN" altLang="en-US" dirty="0"/>
              <a:t>检测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代码复查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检查典型的设计与编码错误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与执行阶段的“行进间代码复查”相比，它更注重共性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</a:t>
            </a:r>
            <a:r>
              <a:rPr lang="en-US" altLang="zh-CN" dirty="0" smtClean="0"/>
              <a:t>A</a:t>
            </a:r>
            <a:r>
              <a:rPr lang="zh-CN" altLang="en-US" dirty="0" smtClean="0"/>
              <a:t>犯过这个错误，程序员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有没有犯？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的接口设计非常不友好，模块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的接口怎么样？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</a:t>
            </a:r>
            <a:r>
              <a:rPr lang="en-US" altLang="zh-CN" dirty="0" smtClean="0"/>
              <a:t>A</a:t>
            </a:r>
            <a:r>
              <a:rPr lang="zh-CN" altLang="en-US" dirty="0" smtClean="0"/>
              <a:t>使用了一个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表大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，程序员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有没有这样的问题？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某个关键算法没有单元测试，其他的关键算法怎么样？</a:t>
            </a:r>
            <a:endParaRPr lang="en-US" altLang="zh-CN" dirty="0" smtClean="0"/>
          </a:p>
          <a:p>
            <a:r>
              <a:rPr lang="zh-CN" altLang="en-US" dirty="0" smtClean="0"/>
              <a:t>查找优化与复用的契机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模块和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模块都有这项功能，能否提取为公共模块？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是现在提取还是等将来再提取？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压力测试的结果是否具有典型性，是否值得现在就冒险优化？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总结提高阶段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QA</a:t>
            </a:r>
            <a:r>
              <a:rPr lang="zh-CN" altLang="en-US" dirty="0" smtClean="0"/>
              <a:t>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流程复查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16242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研发规范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3764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8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可复用清单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2300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54773" y="2312582"/>
            <a:ext cx="6880303" cy="1263806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分享完毕，谢谢观赏！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026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复习：戴明环 </a:t>
            </a:r>
            <a:r>
              <a:rPr lang="en-US" altLang="zh-CN" dirty="0" smtClean="0"/>
              <a:t>- PDCA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6046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产品经理主导的阶段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意向与调研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837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项目经理和架构师主导的阶段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执行阶段（一）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5054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执行阶段（二）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32011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产品路线图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68320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CCL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2312</Words>
  <Application>Microsoft Office PowerPoint</Application>
  <PresentationFormat>宽屏</PresentationFormat>
  <Paragraphs>344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虚拟案例 - 超市管理系统</vt:lpstr>
      <vt:lpstr>背景假设</vt:lpstr>
      <vt:lpstr>复习：戴明环 - PDCA</vt:lpstr>
      <vt:lpstr>计划阶段</vt:lpstr>
      <vt:lpstr>意向与调研</vt:lpstr>
      <vt:lpstr>执行阶段</vt:lpstr>
      <vt:lpstr>执行阶段（一）</vt:lpstr>
      <vt:lpstr>执行阶段（二）</vt:lpstr>
      <vt:lpstr>工件 – 产品路线图</vt:lpstr>
      <vt:lpstr>工件 – 项目计划</vt:lpstr>
      <vt:lpstr>工件 – 用户故事</vt:lpstr>
      <vt:lpstr>工件 – 需求基线</vt:lpstr>
      <vt:lpstr>工件 – 系统架构</vt:lpstr>
      <vt:lpstr>工件 – 技术评估报告</vt:lpstr>
      <vt:lpstr>工件 – 用例图</vt:lpstr>
      <vt:lpstr>工件 – 活动图</vt:lpstr>
      <vt:lpstr>工件 – 类图</vt:lpstr>
      <vt:lpstr>工件 – 开发日志</vt:lpstr>
      <vt:lpstr>工件 – 测试用例 – 收银台</vt:lpstr>
      <vt:lpstr>检查阶段</vt:lpstr>
      <vt:lpstr>集成测试</vt:lpstr>
      <vt:lpstr>代码复查</vt:lpstr>
      <vt:lpstr>总结提高阶段</vt:lpstr>
      <vt:lpstr>流程复查</vt:lpstr>
      <vt:lpstr>研发规范</vt:lpstr>
      <vt:lpstr>可复用清单</vt:lpstr>
      <vt:lpstr>分享完毕，谢谢观赏！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虚拟案例 - 超市管理系统</dc:title>
  <dc:creator>汪志成</dc:creator>
  <cp:lastModifiedBy>汪志成</cp:lastModifiedBy>
  <cp:revision>128</cp:revision>
  <dcterms:created xsi:type="dcterms:W3CDTF">2014-01-05T02:01:46Z</dcterms:created>
  <dcterms:modified xsi:type="dcterms:W3CDTF">2014-01-05T09:50:57Z</dcterms:modified>
</cp:coreProperties>
</file>