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ACC2A-517A-411D-B1E1-AA0EB02DCD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700ED-7098-4A8C-8FE5-4C7D40FF4339}">
      <dgm:prSet phldrT="[文本]"/>
      <dgm:spPr/>
      <dgm:t>
        <a:bodyPr/>
        <a:lstStyle/>
        <a:p>
          <a:r>
            <a:rPr lang="zh-CN" altLang="en-US" dirty="0" smtClean="0"/>
            <a:t>破执与信心</a:t>
          </a:r>
          <a:endParaRPr lang="zh-CN" altLang="en-US" dirty="0"/>
        </a:p>
      </dgm:t>
    </dgm:pt>
    <dgm:pt modelId="{CC4BD209-03FD-4794-AED0-DD5C13869E03}" type="parTrans" cxnId="{EBC4C10F-2BC0-4632-8E35-42C15DAEA5EA}">
      <dgm:prSet/>
      <dgm:spPr/>
      <dgm:t>
        <a:bodyPr/>
        <a:lstStyle/>
        <a:p>
          <a:endParaRPr lang="zh-CN" altLang="en-US"/>
        </a:p>
      </dgm:t>
    </dgm:pt>
    <dgm:pt modelId="{9EB77684-AA5C-4754-93B9-5CF7BF440913}" type="sibTrans" cxnId="{EBC4C10F-2BC0-4632-8E35-42C15DAEA5EA}">
      <dgm:prSet/>
      <dgm:spPr/>
      <dgm:t>
        <a:bodyPr/>
        <a:lstStyle/>
        <a:p>
          <a:endParaRPr lang="zh-CN" altLang="en-US"/>
        </a:p>
      </dgm:t>
    </dgm:pt>
    <dgm:pt modelId="{6394281E-6085-42AB-9A0F-1146E9A16F35}">
      <dgm:prSet phldrT="[文本]"/>
      <dgm:spPr/>
      <dgm:t>
        <a:bodyPr/>
        <a:lstStyle/>
        <a:p>
          <a:r>
            <a:rPr lang="zh-CN" altLang="en-US" dirty="0" smtClean="0"/>
            <a:t>历史与未来</a:t>
          </a:r>
          <a:endParaRPr lang="zh-CN" altLang="en-US" dirty="0"/>
        </a:p>
      </dgm:t>
    </dgm:pt>
    <dgm:pt modelId="{1CCC93C2-3FD6-46DE-8B95-9131C89FB6BF}" type="parTrans" cxnId="{3E13D3BF-E286-4C50-9140-71F66C9AF36C}">
      <dgm:prSet/>
      <dgm:spPr/>
      <dgm:t>
        <a:bodyPr/>
        <a:lstStyle/>
        <a:p>
          <a:endParaRPr lang="zh-CN" altLang="en-US"/>
        </a:p>
      </dgm:t>
    </dgm:pt>
    <dgm:pt modelId="{28AB07DC-94EA-486E-AEAF-E762593C42DE}" type="sibTrans" cxnId="{3E13D3BF-E286-4C50-9140-71F66C9AF36C}">
      <dgm:prSet/>
      <dgm:spPr/>
      <dgm:t>
        <a:bodyPr/>
        <a:lstStyle/>
        <a:p>
          <a:endParaRPr lang="zh-CN" altLang="en-US"/>
        </a:p>
      </dgm:t>
    </dgm:pt>
    <dgm:pt modelId="{C0AF30B2-8CCB-4E9F-B710-30291D6EA59E}">
      <dgm:prSet phldrT="[文本]"/>
      <dgm:spPr/>
      <dgm:t>
        <a:bodyPr/>
        <a:lstStyle/>
        <a:p>
          <a:r>
            <a:rPr lang="zh-CN" altLang="en-US" dirty="0" smtClean="0"/>
            <a:t>美学与哲学</a:t>
          </a:r>
          <a:endParaRPr lang="zh-CN" altLang="en-US" dirty="0"/>
        </a:p>
      </dgm:t>
    </dgm:pt>
    <dgm:pt modelId="{1D499C23-721C-466F-AE6C-20DE378AC4A8}" type="parTrans" cxnId="{9571884E-89DC-47BC-96E7-3608BE623136}">
      <dgm:prSet/>
      <dgm:spPr/>
      <dgm:t>
        <a:bodyPr/>
        <a:lstStyle/>
        <a:p>
          <a:endParaRPr lang="zh-CN" altLang="en-US"/>
        </a:p>
      </dgm:t>
    </dgm:pt>
    <dgm:pt modelId="{3DC07BA2-1AA5-4F71-AAC0-E3565C649CD6}" type="sibTrans" cxnId="{9571884E-89DC-47BC-96E7-3608BE623136}">
      <dgm:prSet/>
      <dgm:spPr/>
      <dgm:t>
        <a:bodyPr/>
        <a:lstStyle/>
        <a:p>
          <a:endParaRPr lang="zh-CN" altLang="en-US"/>
        </a:p>
      </dgm:t>
    </dgm:pt>
    <dgm:pt modelId="{80E9555F-6B5A-4500-8B21-D3746207DBA5}">
      <dgm:prSet phldrT="[文本]"/>
      <dgm:spPr/>
      <dgm:t>
        <a:bodyPr/>
        <a:lstStyle/>
        <a:p>
          <a:r>
            <a:rPr lang="zh-CN" altLang="en-US" dirty="0" smtClean="0"/>
            <a:t>范例与实战</a:t>
          </a:r>
          <a:endParaRPr lang="zh-CN" altLang="en-US" dirty="0"/>
        </a:p>
      </dgm:t>
    </dgm:pt>
    <dgm:pt modelId="{58CD2B36-9AF3-4AD3-B4A1-FC13CF4564CA}" type="parTrans" cxnId="{8B1204D3-E396-4A3C-AAAE-64646C37D055}">
      <dgm:prSet/>
      <dgm:spPr/>
      <dgm:t>
        <a:bodyPr/>
        <a:lstStyle/>
        <a:p>
          <a:endParaRPr lang="zh-CN" altLang="en-US"/>
        </a:p>
      </dgm:t>
    </dgm:pt>
    <dgm:pt modelId="{480E7416-35FA-4D8B-AC68-EAE67562F85B}" type="sibTrans" cxnId="{8B1204D3-E396-4A3C-AAAE-64646C37D055}">
      <dgm:prSet/>
      <dgm:spPr/>
      <dgm:t>
        <a:bodyPr/>
        <a:lstStyle/>
        <a:p>
          <a:endParaRPr lang="zh-CN" altLang="en-US"/>
        </a:p>
      </dgm:t>
    </dgm:pt>
    <dgm:pt modelId="{5FD88050-E457-44F8-A1CE-D230184B5C8B}" type="pres">
      <dgm:prSet presAssocID="{064ACC2A-517A-411D-B1E1-AA0EB02DCD38}" presName="Name0" presStyleCnt="0">
        <dgm:presLayoutVars>
          <dgm:chMax val="7"/>
          <dgm:chPref val="7"/>
          <dgm:dir/>
        </dgm:presLayoutVars>
      </dgm:prSet>
      <dgm:spPr/>
    </dgm:pt>
    <dgm:pt modelId="{1CB1DE2B-AD49-4C72-A327-83F289601D6A}" type="pres">
      <dgm:prSet presAssocID="{064ACC2A-517A-411D-B1E1-AA0EB02DCD38}" presName="Name1" presStyleCnt="0"/>
      <dgm:spPr/>
    </dgm:pt>
    <dgm:pt modelId="{9A72A818-A69F-4A8B-85BD-B6D6CD72721A}" type="pres">
      <dgm:prSet presAssocID="{064ACC2A-517A-411D-B1E1-AA0EB02DCD38}" presName="cycle" presStyleCnt="0"/>
      <dgm:spPr/>
    </dgm:pt>
    <dgm:pt modelId="{C9EDE74C-7E2D-45C8-ABFC-6B78F3ED58CE}" type="pres">
      <dgm:prSet presAssocID="{064ACC2A-517A-411D-B1E1-AA0EB02DCD38}" presName="srcNode" presStyleLbl="node1" presStyleIdx="0" presStyleCnt="4"/>
      <dgm:spPr/>
    </dgm:pt>
    <dgm:pt modelId="{447461B1-5D46-4ACF-B6CD-489A0231BA62}" type="pres">
      <dgm:prSet presAssocID="{064ACC2A-517A-411D-B1E1-AA0EB02DCD38}" presName="conn" presStyleLbl="parChTrans1D2" presStyleIdx="0" presStyleCnt="1"/>
      <dgm:spPr/>
    </dgm:pt>
    <dgm:pt modelId="{AD8F81D4-3AB5-4ED2-AC16-4C7A7112C4AC}" type="pres">
      <dgm:prSet presAssocID="{064ACC2A-517A-411D-B1E1-AA0EB02DCD38}" presName="extraNode" presStyleLbl="node1" presStyleIdx="0" presStyleCnt="4"/>
      <dgm:spPr/>
    </dgm:pt>
    <dgm:pt modelId="{E923A722-196E-4DA4-9297-53BED89FA8B6}" type="pres">
      <dgm:prSet presAssocID="{064ACC2A-517A-411D-B1E1-AA0EB02DCD38}" presName="dstNode" presStyleLbl="node1" presStyleIdx="0" presStyleCnt="4"/>
      <dgm:spPr/>
    </dgm:pt>
    <dgm:pt modelId="{9DE6CFDB-2DEF-47E7-AA94-4147820A5E71}" type="pres">
      <dgm:prSet presAssocID="{588700ED-7098-4A8C-8FE5-4C7D40FF4339}" presName="text_1" presStyleLbl="node1" presStyleIdx="0" presStyleCnt="4">
        <dgm:presLayoutVars>
          <dgm:bulletEnabled val="1"/>
        </dgm:presLayoutVars>
      </dgm:prSet>
      <dgm:spPr/>
    </dgm:pt>
    <dgm:pt modelId="{9A1213C5-CDD1-45F9-801F-A09D01F0BD74}" type="pres">
      <dgm:prSet presAssocID="{588700ED-7098-4A8C-8FE5-4C7D40FF4339}" presName="accent_1" presStyleCnt="0"/>
      <dgm:spPr/>
    </dgm:pt>
    <dgm:pt modelId="{2BEA5853-74A5-4B7C-83C7-BF791D6717D8}" type="pres">
      <dgm:prSet presAssocID="{588700ED-7098-4A8C-8FE5-4C7D40FF4339}" presName="accentRepeatNode" presStyleLbl="solidFgAcc1" presStyleIdx="0" presStyleCnt="4"/>
      <dgm:spPr/>
    </dgm:pt>
    <dgm:pt modelId="{C115C974-7BC1-4847-9275-48ED8C6D39CA}" type="pres">
      <dgm:prSet presAssocID="{6394281E-6085-42AB-9A0F-1146E9A16F3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F39E5-709A-4104-891F-7D29D22DF894}" type="pres">
      <dgm:prSet presAssocID="{6394281E-6085-42AB-9A0F-1146E9A16F35}" presName="accent_2" presStyleCnt="0"/>
      <dgm:spPr/>
    </dgm:pt>
    <dgm:pt modelId="{FDB18E65-056C-43D0-82AF-E2582D6A70F1}" type="pres">
      <dgm:prSet presAssocID="{6394281E-6085-42AB-9A0F-1146E9A16F35}" presName="accentRepeatNode" presStyleLbl="solidFgAcc1" presStyleIdx="1" presStyleCnt="4"/>
      <dgm:spPr/>
    </dgm:pt>
    <dgm:pt modelId="{4803D049-9F44-4F67-B028-BC2A3AC06D6C}" type="pres">
      <dgm:prSet presAssocID="{C0AF30B2-8CCB-4E9F-B710-30291D6EA59E}" presName="text_3" presStyleLbl="node1" presStyleIdx="2" presStyleCnt="4">
        <dgm:presLayoutVars>
          <dgm:bulletEnabled val="1"/>
        </dgm:presLayoutVars>
      </dgm:prSet>
      <dgm:spPr/>
    </dgm:pt>
    <dgm:pt modelId="{1EF82085-D4DD-4D78-B3E7-9A89566463B2}" type="pres">
      <dgm:prSet presAssocID="{C0AF30B2-8CCB-4E9F-B710-30291D6EA59E}" presName="accent_3" presStyleCnt="0"/>
      <dgm:spPr/>
    </dgm:pt>
    <dgm:pt modelId="{1F91DDDA-F4E1-446F-A2A8-C8BBC597F08C}" type="pres">
      <dgm:prSet presAssocID="{C0AF30B2-8CCB-4E9F-B710-30291D6EA59E}" presName="accentRepeatNode" presStyleLbl="solidFgAcc1" presStyleIdx="2" presStyleCnt="4"/>
      <dgm:spPr/>
    </dgm:pt>
    <dgm:pt modelId="{4613E0BB-A99E-427B-A26E-04F58A657B00}" type="pres">
      <dgm:prSet presAssocID="{80E9555F-6B5A-4500-8B21-D3746207DB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E3CF0-81C6-4002-906B-FB8D76223E8D}" type="pres">
      <dgm:prSet presAssocID="{80E9555F-6B5A-4500-8B21-D3746207DBA5}" presName="accent_4" presStyleCnt="0"/>
      <dgm:spPr/>
    </dgm:pt>
    <dgm:pt modelId="{AB2B2981-D0A0-4689-AD78-C7D7F1F28ADE}" type="pres">
      <dgm:prSet presAssocID="{80E9555F-6B5A-4500-8B21-D3746207DBA5}" presName="accentRepeatNode" presStyleLbl="solidFgAcc1" presStyleIdx="3" presStyleCnt="4"/>
      <dgm:spPr/>
    </dgm:pt>
  </dgm:ptLst>
  <dgm:cxnLst>
    <dgm:cxn modelId="{4C00C3EB-E6C4-4542-AF6D-4BD1D93D77A0}" type="presOf" srcId="{064ACC2A-517A-411D-B1E1-AA0EB02DCD38}" destId="{5FD88050-E457-44F8-A1CE-D230184B5C8B}" srcOrd="0" destOrd="0" presId="urn:microsoft.com/office/officeart/2008/layout/VerticalCurvedList"/>
    <dgm:cxn modelId="{D4A39CDC-71EE-48C0-B300-AD5F300B3306}" type="presOf" srcId="{9EB77684-AA5C-4754-93B9-5CF7BF440913}" destId="{447461B1-5D46-4ACF-B6CD-489A0231BA62}" srcOrd="0" destOrd="0" presId="urn:microsoft.com/office/officeart/2008/layout/VerticalCurvedList"/>
    <dgm:cxn modelId="{8B1204D3-E396-4A3C-AAAE-64646C37D055}" srcId="{064ACC2A-517A-411D-B1E1-AA0EB02DCD38}" destId="{80E9555F-6B5A-4500-8B21-D3746207DBA5}" srcOrd="3" destOrd="0" parTransId="{58CD2B36-9AF3-4AD3-B4A1-FC13CF4564CA}" sibTransId="{480E7416-35FA-4D8B-AC68-EAE67562F85B}"/>
    <dgm:cxn modelId="{3E13D3BF-E286-4C50-9140-71F66C9AF36C}" srcId="{064ACC2A-517A-411D-B1E1-AA0EB02DCD38}" destId="{6394281E-6085-42AB-9A0F-1146E9A16F35}" srcOrd="1" destOrd="0" parTransId="{1CCC93C2-3FD6-46DE-8B95-9131C89FB6BF}" sibTransId="{28AB07DC-94EA-486E-AEAF-E762593C42DE}"/>
    <dgm:cxn modelId="{5811FE9A-B55F-4D36-A137-13D8ECCE7EF2}" type="presOf" srcId="{588700ED-7098-4A8C-8FE5-4C7D40FF4339}" destId="{9DE6CFDB-2DEF-47E7-AA94-4147820A5E71}" srcOrd="0" destOrd="0" presId="urn:microsoft.com/office/officeart/2008/layout/VerticalCurvedList"/>
    <dgm:cxn modelId="{30B18A68-8A77-44DE-B22D-8ECDD92A7FBB}" type="presOf" srcId="{6394281E-6085-42AB-9A0F-1146E9A16F35}" destId="{C115C974-7BC1-4847-9275-48ED8C6D39CA}" srcOrd="0" destOrd="0" presId="urn:microsoft.com/office/officeart/2008/layout/VerticalCurvedList"/>
    <dgm:cxn modelId="{95DD13C4-A795-4FBD-9824-04C4138D7D24}" type="presOf" srcId="{80E9555F-6B5A-4500-8B21-D3746207DBA5}" destId="{4613E0BB-A99E-427B-A26E-04F58A657B00}" srcOrd="0" destOrd="0" presId="urn:microsoft.com/office/officeart/2008/layout/VerticalCurvedList"/>
    <dgm:cxn modelId="{9571884E-89DC-47BC-96E7-3608BE623136}" srcId="{064ACC2A-517A-411D-B1E1-AA0EB02DCD38}" destId="{C0AF30B2-8CCB-4E9F-B710-30291D6EA59E}" srcOrd="2" destOrd="0" parTransId="{1D499C23-721C-466F-AE6C-20DE378AC4A8}" sibTransId="{3DC07BA2-1AA5-4F71-AAC0-E3565C649CD6}"/>
    <dgm:cxn modelId="{F2C66A6A-E9E2-4CA2-9888-7ECFC77D59E7}" type="presOf" srcId="{C0AF30B2-8CCB-4E9F-B710-30291D6EA59E}" destId="{4803D049-9F44-4F67-B028-BC2A3AC06D6C}" srcOrd="0" destOrd="0" presId="urn:microsoft.com/office/officeart/2008/layout/VerticalCurvedList"/>
    <dgm:cxn modelId="{EBC4C10F-2BC0-4632-8E35-42C15DAEA5EA}" srcId="{064ACC2A-517A-411D-B1E1-AA0EB02DCD38}" destId="{588700ED-7098-4A8C-8FE5-4C7D40FF4339}" srcOrd="0" destOrd="0" parTransId="{CC4BD209-03FD-4794-AED0-DD5C13869E03}" sibTransId="{9EB77684-AA5C-4754-93B9-5CF7BF440913}"/>
    <dgm:cxn modelId="{5519A4C4-01C6-4E10-95BC-C8EEB6A1D942}" type="presParOf" srcId="{5FD88050-E457-44F8-A1CE-D230184B5C8B}" destId="{1CB1DE2B-AD49-4C72-A327-83F289601D6A}" srcOrd="0" destOrd="0" presId="urn:microsoft.com/office/officeart/2008/layout/VerticalCurvedList"/>
    <dgm:cxn modelId="{4245D713-F5B6-4BBA-8ABB-F85E2B185ECF}" type="presParOf" srcId="{1CB1DE2B-AD49-4C72-A327-83F289601D6A}" destId="{9A72A818-A69F-4A8B-85BD-B6D6CD72721A}" srcOrd="0" destOrd="0" presId="urn:microsoft.com/office/officeart/2008/layout/VerticalCurvedList"/>
    <dgm:cxn modelId="{6D54002E-AE08-416A-BC8F-9AC6D709911D}" type="presParOf" srcId="{9A72A818-A69F-4A8B-85BD-B6D6CD72721A}" destId="{C9EDE74C-7E2D-45C8-ABFC-6B78F3ED58CE}" srcOrd="0" destOrd="0" presId="urn:microsoft.com/office/officeart/2008/layout/VerticalCurvedList"/>
    <dgm:cxn modelId="{4AAE192B-15E1-498C-9598-F50C5F425932}" type="presParOf" srcId="{9A72A818-A69F-4A8B-85BD-B6D6CD72721A}" destId="{447461B1-5D46-4ACF-B6CD-489A0231BA62}" srcOrd="1" destOrd="0" presId="urn:microsoft.com/office/officeart/2008/layout/VerticalCurvedList"/>
    <dgm:cxn modelId="{6FDF364C-95A5-4CC7-BDF4-42A2E520FDB0}" type="presParOf" srcId="{9A72A818-A69F-4A8B-85BD-B6D6CD72721A}" destId="{AD8F81D4-3AB5-4ED2-AC16-4C7A7112C4AC}" srcOrd="2" destOrd="0" presId="urn:microsoft.com/office/officeart/2008/layout/VerticalCurvedList"/>
    <dgm:cxn modelId="{93A4698B-694A-427A-8751-3F6C272E1299}" type="presParOf" srcId="{9A72A818-A69F-4A8B-85BD-B6D6CD72721A}" destId="{E923A722-196E-4DA4-9297-53BED89FA8B6}" srcOrd="3" destOrd="0" presId="urn:microsoft.com/office/officeart/2008/layout/VerticalCurvedList"/>
    <dgm:cxn modelId="{88493BC8-CC7A-41FB-87AC-E97FBC9C9FC0}" type="presParOf" srcId="{1CB1DE2B-AD49-4C72-A327-83F289601D6A}" destId="{9DE6CFDB-2DEF-47E7-AA94-4147820A5E71}" srcOrd="1" destOrd="0" presId="urn:microsoft.com/office/officeart/2008/layout/VerticalCurvedList"/>
    <dgm:cxn modelId="{4FFDDE2C-5D58-4C38-B7D5-D68FD7B01AF6}" type="presParOf" srcId="{1CB1DE2B-AD49-4C72-A327-83F289601D6A}" destId="{9A1213C5-CDD1-45F9-801F-A09D01F0BD74}" srcOrd="2" destOrd="0" presId="urn:microsoft.com/office/officeart/2008/layout/VerticalCurvedList"/>
    <dgm:cxn modelId="{446E34DD-C465-4400-8096-43B0B0CA19AE}" type="presParOf" srcId="{9A1213C5-CDD1-45F9-801F-A09D01F0BD74}" destId="{2BEA5853-74A5-4B7C-83C7-BF791D6717D8}" srcOrd="0" destOrd="0" presId="urn:microsoft.com/office/officeart/2008/layout/VerticalCurvedList"/>
    <dgm:cxn modelId="{86FB5ED6-1094-46B8-B6C5-B940624FDDA5}" type="presParOf" srcId="{1CB1DE2B-AD49-4C72-A327-83F289601D6A}" destId="{C115C974-7BC1-4847-9275-48ED8C6D39CA}" srcOrd="3" destOrd="0" presId="urn:microsoft.com/office/officeart/2008/layout/VerticalCurvedList"/>
    <dgm:cxn modelId="{24C9E260-83A6-4DF1-A21B-51E6FF37F3CA}" type="presParOf" srcId="{1CB1DE2B-AD49-4C72-A327-83F289601D6A}" destId="{5ABF39E5-709A-4104-891F-7D29D22DF894}" srcOrd="4" destOrd="0" presId="urn:microsoft.com/office/officeart/2008/layout/VerticalCurvedList"/>
    <dgm:cxn modelId="{EA4246C8-BCC7-4AA4-972F-2E1720290BB4}" type="presParOf" srcId="{5ABF39E5-709A-4104-891F-7D29D22DF894}" destId="{FDB18E65-056C-43D0-82AF-E2582D6A70F1}" srcOrd="0" destOrd="0" presId="urn:microsoft.com/office/officeart/2008/layout/VerticalCurvedList"/>
    <dgm:cxn modelId="{F35D3D70-0E48-463F-BC06-76ECD70B5E3F}" type="presParOf" srcId="{1CB1DE2B-AD49-4C72-A327-83F289601D6A}" destId="{4803D049-9F44-4F67-B028-BC2A3AC06D6C}" srcOrd="5" destOrd="0" presId="urn:microsoft.com/office/officeart/2008/layout/VerticalCurvedList"/>
    <dgm:cxn modelId="{80FB04FB-9B6C-4020-BBB3-EFA35D0E7A52}" type="presParOf" srcId="{1CB1DE2B-AD49-4C72-A327-83F289601D6A}" destId="{1EF82085-D4DD-4D78-B3E7-9A89566463B2}" srcOrd="6" destOrd="0" presId="urn:microsoft.com/office/officeart/2008/layout/VerticalCurvedList"/>
    <dgm:cxn modelId="{9414C060-9BFC-492A-8B16-67A6A1587156}" type="presParOf" srcId="{1EF82085-D4DD-4D78-B3E7-9A89566463B2}" destId="{1F91DDDA-F4E1-446F-A2A8-C8BBC597F08C}" srcOrd="0" destOrd="0" presId="urn:microsoft.com/office/officeart/2008/layout/VerticalCurvedList"/>
    <dgm:cxn modelId="{FDA7ECF4-3E33-49C7-9CC6-D21B16AA82C0}" type="presParOf" srcId="{1CB1DE2B-AD49-4C72-A327-83F289601D6A}" destId="{4613E0BB-A99E-427B-A26E-04F58A657B00}" srcOrd="7" destOrd="0" presId="urn:microsoft.com/office/officeart/2008/layout/VerticalCurvedList"/>
    <dgm:cxn modelId="{ACC514DF-7451-49E2-A2D5-FA5B2FDE6753}" type="presParOf" srcId="{1CB1DE2B-AD49-4C72-A327-83F289601D6A}" destId="{BD5E3CF0-81C6-4002-906B-FB8D76223E8D}" srcOrd="8" destOrd="0" presId="urn:microsoft.com/office/officeart/2008/layout/VerticalCurvedList"/>
    <dgm:cxn modelId="{F4B6AB7D-78F4-4F38-8552-EDFE44D602CE}" type="presParOf" srcId="{BD5E3CF0-81C6-4002-906B-FB8D76223E8D}" destId="{AB2B2981-D0A0-4689-AD78-C7D7F1F28A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FF5AC-E1AD-4EC9-9563-2AA3F6D6EF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65891D-D5BF-4689-AB1B-33B6A7050203}">
      <dgm:prSet phldrT="[文本]"/>
      <dgm:spPr/>
      <dgm:t>
        <a:bodyPr/>
        <a:lstStyle/>
        <a:p>
          <a:r>
            <a:rPr lang="zh-CN" altLang="en-US" dirty="0" smtClean="0"/>
            <a:t>有后端基础的程序员</a:t>
          </a:r>
          <a:endParaRPr lang="zh-CN" altLang="en-US" dirty="0"/>
        </a:p>
      </dgm:t>
    </dgm:pt>
    <dgm:pt modelId="{8D895756-F25A-47C6-A3FC-4C6911616E4A}" type="parTrans" cxnId="{4EBEF5E5-F3E3-4FC1-9D13-09A2C4661927}">
      <dgm:prSet/>
      <dgm:spPr/>
      <dgm:t>
        <a:bodyPr/>
        <a:lstStyle/>
        <a:p>
          <a:endParaRPr lang="zh-CN" altLang="en-US"/>
        </a:p>
      </dgm:t>
    </dgm:pt>
    <dgm:pt modelId="{B6FF3CD3-C213-4683-988E-ABA3391D9399}" type="sibTrans" cxnId="{4EBEF5E5-F3E3-4FC1-9D13-09A2C4661927}">
      <dgm:prSet/>
      <dgm:spPr/>
      <dgm:t>
        <a:bodyPr/>
        <a:lstStyle/>
        <a:p>
          <a:endParaRPr lang="zh-CN" altLang="en-US"/>
        </a:p>
      </dgm:t>
    </dgm:pt>
    <dgm:pt modelId="{4F94D0BB-ACC9-4957-912C-3574DB4079C3}">
      <dgm:prSet phldrT="[文本]"/>
      <dgm:spPr/>
      <dgm:t>
        <a:bodyPr/>
        <a:lstStyle/>
        <a:p>
          <a:r>
            <a:rPr lang="zh-CN" altLang="en-US" dirty="0" smtClean="0"/>
            <a:t>有</a:t>
          </a:r>
          <a:r>
            <a:rPr lang="en-US" altLang="zh-CN" dirty="0" smtClean="0"/>
            <a:t>jQuery</a:t>
          </a:r>
          <a:r>
            <a:rPr lang="zh-CN" altLang="en-US" dirty="0" smtClean="0"/>
            <a:t>基础的程序员</a:t>
          </a:r>
          <a:endParaRPr lang="zh-CN" altLang="en-US" dirty="0"/>
        </a:p>
      </dgm:t>
    </dgm:pt>
    <dgm:pt modelId="{B5429A48-E3BC-453C-94AF-802DD95601E6}" type="parTrans" cxnId="{718648B0-B782-4B60-B1FE-87CABDD81AB1}">
      <dgm:prSet/>
      <dgm:spPr/>
      <dgm:t>
        <a:bodyPr/>
        <a:lstStyle/>
        <a:p>
          <a:endParaRPr lang="zh-CN" altLang="en-US"/>
        </a:p>
      </dgm:t>
    </dgm:pt>
    <dgm:pt modelId="{DF25411A-96D4-4CFA-BBA0-4B89662467ED}" type="sibTrans" cxnId="{718648B0-B782-4B60-B1FE-87CABDD81AB1}">
      <dgm:prSet/>
      <dgm:spPr/>
      <dgm:t>
        <a:bodyPr/>
        <a:lstStyle/>
        <a:p>
          <a:endParaRPr lang="zh-CN" altLang="en-US"/>
        </a:p>
      </dgm:t>
    </dgm:pt>
    <dgm:pt modelId="{44EFAD20-C6DF-4CD1-B74E-4E76B927876C}">
      <dgm:prSet phldrT="[文本]"/>
      <dgm:spPr/>
      <dgm:t>
        <a:bodyPr/>
        <a:lstStyle/>
        <a:p>
          <a:r>
            <a:rPr lang="zh-CN" altLang="en-US" dirty="0" smtClean="0"/>
            <a:t>有</a:t>
          </a:r>
          <a:r>
            <a:rPr lang="en-US" altLang="zh-CN" dirty="0" smtClean="0"/>
            <a:t>Backbone</a:t>
          </a:r>
          <a:r>
            <a:rPr lang="zh-CN" altLang="en-US" dirty="0" smtClean="0"/>
            <a:t>基础的程序员</a:t>
          </a:r>
          <a:endParaRPr lang="zh-CN" altLang="en-US" dirty="0"/>
        </a:p>
      </dgm:t>
    </dgm:pt>
    <dgm:pt modelId="{C2D8DE5C-F24E-4BA4-8FCF-E7935328398E}" type="parTrans" cxnId="{CE793186-DB6C-4808-BB95-C7CD83830F7D}">
      <dgm:prSet/>
      <dgm:spPr/>
      <dgm:t>
        <a:bodyPr/>
        <a:lstStyle/>
        <a:p>
          <a:endParaRPr lang="zh-CN" altLang="en-US"/>
        </a:p>
      </dgm:t>
    </dgm:pt>
    <dgm:pt modelId="{F4669CA9-615A-4642-8B67-E21571A8E3F7}" type="sibTrans" cxnId="{CE793186-DB6C-4808-BB95-C7CD83830F7D}">
      <dgm:prSet/>
      <dgm:spPr/>
      <dgm:t>
        <a:bodyPr/>
        <a:lstStyle/>
        <a:p>
          <a:endParaRPr lang="zh-CN" altLang="en-US"/>
        </a:p>
      </dgm:t>
    </dgm:pt>
    <dgm:pt modelId="{44A25FB2-E636-424A-97F8-88540AC28C61}">
      <dgm:prSet phldrT="[文本]"/>
      <dgm:spPr/>
      <dgm:t>
        <a:bodyPr/>
        <a:lstStyle/>
        <a:p>
          <a:r>
            <a:rPr lang="zh-CN" altLang="en-US" dirty="0" smtClean="0"/>
            <a:t>有传统</a:t>
          </a:r>
          <a:r>
            <a:rPr lang="en-US" altLang="zh-CN" dirty="0" smtClean="0"/>
            <a:t>GUI</a:t>
          </a:r>
          <a:r>
            <a:rPr lang="zh-CN" altLang="en-US" dirty="0" smtClean="0"/>
            <a:t>基础的程序员</a:t>
          </a:r>
          <a:endParaRPr lang="zh-CN" altLang="en-US" dirty="0"/>
        </a:p>
      </dgm:t>
    </dgm:pt>
    <dgm:pt modelId="{94C2810F-C1DE-4FC4-B7F0-BA655AB58B59}" type="parTrans" cxnId="{15BECF34-2FC3-4A54-81FB-90F12536075F}">
      <dgm:prSet/>
      <dgm:spPr/>
      <dgm:t>
        <a:bodyPr/>
        <a:lstStyle/>
        <a:p>
          <a:endParaRPr lang="zh-CN" altLang="en-US"/>
        </a:p>
      </dgm:t>
    </dgm:pt>
    <dgm:pt modelId="{317B4966-C723-45B3-8E9B-EE7BBDB9C993}" type="sibTrans" cxnId="{15BECF34-2FC3-4A54-81FB-90F12536075F}">
      <dgm:prSet/>
      <dgm:spPr/>
      <dgm:t>
        <a:bodyPr/>
        <a:lstStyle/>
        <a:p>
          <a:endParaRPr lang="zh-CN" altLang="en-US"/>
        </a:p>
      </dgm:t>
    </dgm:pt>
    <dgm:pt modelId="{A4BBBD96-0D3A-4D42-A608-6F0C02261EA5}" type="pres">
      <dgm:prSet presAssocID="{158FF5AC-E1AD-4EC9-9563-2AA3F6D6EF9E}" presName="vert0" presStyleCnt="0">
        <dgm:presLayoutVars>
          <dgm:dir/>
          <dgm:animOne val="branch"/>
          <dgm:animLvl val="lvl"/>
        </dgm:presLayoutVars>
      </dgm:prSet>
      <dgm:spPr/>
    </dgm:pt>
    <dgm:pt modelId="{AAD07A8C-BBAA-40C8-8AF3-B208E2F8BC98}" type="pres">
      <dgm:prSet presAssocID="{44A25FB2-E636-424A-97F8-88540AC28C61}" presName="thickLine" presStyleLbl="alignNode1" presStyleIdx="0" presStyleCnt="4"/>
      <dgm:spPr/>
    </dgm:pt>
    <dgm:pt modelId="{7B642706-6276-4BFF-981F-B6AC867CE981}" type="pres">
      <dgm:prSet presAssocID="{44A25FB2-E636-424A-97F8-88540AC28C61}" presName="horz1" presStyleCnt="0"/>
      <dgm:spPr/>
    </dgm:pt>
    <dgm:pt modelId="{723262BD-4026-4F96-A497-F4629AF90DEF}" type="pres">
      <dgm:prSet presAssocID="{44A25FB2-E636-424A-97F8-88540AC28C61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8A638825-D74E-4F9B-8334-5D645EF6D975}" type="pres">
      <dgm:prSet presAssocID="{44A25FB2-E636-424A-97F8-88540AC28C61}" presName="vert1" presStyleCnt="0"/>
      <dgm:spPr/>
    </dgm:pt>
    <dgm:pt modelId="{994B82A6-D01A-42C2-9F7C-700CF66423CF}" type="pres">
      <dgm:prSet presAssocID="{ED65891D-D5BF-4689-AB1B-33B6A7050203}" presName="thickLine" presStyleLbl="alignNode1" presStyleIdx="1" presStyleCnt="4"/>
      <dgm:spPr/>
    </dgm:pt>
    <dgm:pt modelId="{C705F6FC-2AE0-487E-9D93-5FE75897D303}" type="pres">
      <dgm:prSet presAssocID="{ED65891D-D5BF-4689-AB1B-33B6A7050203}" presName="horz1" presStyleCnt="0"/>
      <dgm:spPr/>
    </dgm:pt>
    <dgm:pt modelId="{EAC75F0E-16F1-44BE-AC12-DCAC32E2837F}" type="pres">
      <dgm:prSet presAssocID="{ED65891D-D5BF-4689-AB1B-33B6A7050203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01C3F57F-7797-49D6-A310-71688E3EBB22}" type="pres">
      <dgm:prSet presAssocID="{ED65891D-D5BF-4689-AB1B-33B6A7050203}" presName="vert1" presStyleCnt="0"/>
      <dgm:spPr/>
    </dgm:pt>
    <dgm:pt modelId="{B52FDA59-EFB3-426D-84CD-396203066254}" type="pres">
      <dgm:prSet presAssocID="{4F94D0BB-ACC9-4957-912C-3574DB4079C3}" presName="thickLine" presStyleLbl="alignNode1" presStyleIdx="2" presStyleCnt="4"/>
      <dgm:spPr/>
    </dgm:pt>
    <dgm:pt modelId="{2ECE4DEC-476B-42E5-BFC1-B665C9E1A492}" type="pres">
      <dgm:prSet presAssocID="{4F94D0BB-ACC9-4957-912C-3574DB4079C3}" presName="horz1" presStyleCnt="0"/>
      <dgm:spPr/>
    </dgm:pt>
    <dgm:pt modelId="{780BA787-5C7B-4BFE-827D-553829DED2EA}" type="pres">
      <dgm:prSet presAssocID="{4F94D0BB-ACC9-4957-912C-3574DB4079C3}" presName="tx1" presStyleLbl="revTx" presStyleIdx="2" presStyleCnt="4"/>
      <dgm:spPr/>
    </dgm:pt>
    <dgm:pt modelId="{3E058317-EA68-4B61-A81C-2ADF32271E62}" type="pres">
      <dgm:prSet presAssocID="{4F94D0BB-ACC9-4957-912C-3574DB4079C3}" presName="vert1" presStyleCnt="0"/>
      <dgm:spPr/>
    </dgm:pt>
    <dgm:pt modelId="{3AC2351A-FA5B-4A01-A3B7-B05FA90EEDFD}" type="pres">
      <dgm:prSet presAssocID="{44EFAD20-C6DF-4CD1-B74E-4E76B927876C}" presName="thickLine" presStyleLbl="alignNode1" presStyleIdx="3" presStyleCnt="4"/>
      <dgm:spPr/>
    </dgm:pt>
    <dgm:pt modelId="{A083456C-3EB3-450D-B84E-37FA1F243665}" type="pres">
      <dgm:prSet presAssocID="{44EFAD20-C6DF-4CD1-B74E-4E76B927876C}" presName="horz1" presStyleCnt="0"/>
      <dgm:spPr/>
    </dgm:pt>
    <dgm:pt modelId="{65CBA467-7D5F-449E-9C09-6E533D642B66}" type="pres">
      <dgm:prSet presAssocID="{44EFAD20-C6DF-4CD1-B74E-4E76B927876C}" presName="tx1" presStyleLbl="revTx" presStyleIdx="3" presStyleCnt="4"/>
      <dgm:spPr/>
    </dgm:pt>
    <dgm:pt modelId="{DFA979CA-410B-4E54-A8C2-972BF330EED1}" type="pres">
      <dgm:prSet presAssocID="{44EFAD20-C6DF-4CD1-B74E-4E76B927876C}" presName="vert1" presStyleCnt="0"/>
      <dgm:spPr/>
    </dgm:pt>
  </dgm:ptLst>
  <dgm:cxnLst>
    <dgm:cxn modelId="{0EC23373-752B-4DAB-A873-C43D40900E71}" type="presOf" srcId="{158FF5AC-E1AD-4EC9-9563-2AA3F6D6EF9E}" destId="{A4BBBD96-0D3A-4D42-A608-6F0C02261EA5}" srcOrd="0" destOrd="0" presId="urn:microsoft.com/office/officeart/2008/layout/LinedList"/>
    <dgm:cxn modelId="{718648B0-B782-4B60-B1FE-87CABDD81AB1}" srcId="{158FF5AC-E1AD-4EC9-9563-2AA3F6D6EF9E}" destId="{4F94D0BB-ACC9-4957-912C-3574DB4079C3}" srcOrd="2" destOrd="0" parTransId="{B5429A48-E3BC-453C-94AF-802DD95601E6}" sibTransId="{DF25411A-96D4-4CFA-BBA0-4B89662467ED}"/>
    <dgm:cxn modelId="{D72F9F34-B6C0-4731-9804-462BBED02816}" type="presOf" srcId="{4F94D0BB-ACC9-4957-912C-3574DB4079C3}" destId="{780BA787-5C7B-4BFE-827D-553829DED2EA}" srcOrd="0" destOrd="0" presId="urn:microsoft.com/office/officeart/2008/layout/LinedList"/>
    <dgm:cxn modelId="{4EBEF5E5-F3E3-4FC1-9D13-09A2C4661927}" srcId="{158FF5AC-E1AD-4EC9-9563-2AA3F6D6EF9E}" destId="{ED65891D-D5BF-4689-AB1B-33B6A7050203}" srcOrd="1" destOrd="0" parTransId="{8D895756-F25A-47C6-A3FC-4C6911616E4A}" sibTransId="{B6FF3CD3-C213-4683-988E-ABA3391D9399}"/>
    <dgm:cxn modelId="{C7F04641-0EA8-4846-91DE-016B7239C477}" type="presOf" srcId="{44A25FB2-E636-424A-97F8-88540AC28C61}" destId="{723262BD-4026-4F96-A497-F4629AF90DEF}" srcOrd="0" destOrd="0" presId="urn:microsoft.com/office/officeart/2008/layout/LinedList"/>
    <dgm:cxn modelId="{15BECF34-2FC3-4A54-81FB-90F12536075F}" srcId="{158FF5AC-E1AD-4EC9-9563-2AA3F6D6EF9E}" destId="{44A25FB2-E636-424A-97F8-88540AC28C61}" srcOrd="0" destOrd="0" parTransId="{94C2810F-C1DE-4FC4-B7F0-BA655AB58B59}" sibTransId="{317B4966-C723-45B3-8E9B-EE7BBDB9C993}"/>
    <dgm:cxn modelId="{0FA13F97-3683-40A9-BF77-9218094C5D37}" type="presOf" srcId="{44EFAD20-C6DF-4CD1-B74E-4E76B927876C}" destId="{65CBA467-7D5F-449E-9C09-6E533D642B66}" srcOrd="0" destOrd="0" presId="urn:microsoft.com/office/officeart/2008/layout/LinedList"/>
    <dgm:cxn modelId="{CE793186-DB6C-4808-BB95-C7CD83830F7D}" srcId="{158FF5AC-E1AD-4EC9-9563-2AA3F6D6EF9E}" destId="{44EFAD20-C6DF-4CD1-B74E-4E76B927876C}" srcOrd="3" destOrd="0" parTransId="{C2D8DE5C-F24E-4BA4-8FCF-E7935328398E}" sibTransId="{F4669CA9-615A-4642-8B67-E21571A8E3F7}"/>
    <dgm:cxn modelId="{3DE5EA12-D768-48B0-B2C5-49AEBCFC7076}" type="presOf" srcId="{ED65891D-D5BF-4689-AB1B-33B6A7050203}" destId="{EAC75F0E-16F1-44BE-AC12-DCAC32E2837F}" srcOrd="0" destOrd="0" presId="urn:microsoft.com/office/officeart/2008/layout/LinedList"/>
    <dgm:cxn modelId="{4FC96370-CF2D-4AF3-A734-66DB3672609A}" type="presParOf" srcId="{A4BBBD96-0D3A-4D42-A608-6F0C02261EA5}" destId="{AAD07A8C-BBAA-40C8-8AF3-B208E2F8BC98}" srcOrd="0" destOrd="0" presId="urn:microsoft.com/office/officeart/2008/layout/LinedList"/>
    <dgm:cxn modelId="{4C065960-338C-4B66-8358-D4954257A3E6}" type="presParOf" srcId="{A4BBBD96-0D3A-4D42-A608-6F0C02261EA5}" destId="{7B642706-6276-4BFF-981F-B6AC867CE981}" srcOrd="1" destOrd="0" presId="urn:microsoft.com/office/officeart/2008/layout/LinedList"/>
    <dgm:cxn modelId="{9B3C7841-355E-4BA1-B07B-3946FCABFAB7}" type="presParOf" srcId="{7B642706-6276-4BFF-981F-B6AC867CE981}" destId="{723262BD-4026-4F96-A497-F4629AF90DEF}" srcOrd="0" destOrd="0" presId="urn:microsoft.com/office/officeart/2008/layout/LinedList"/>
    <dgm:cxn modelId="{81677608-D8B8-4B6E-BAB9-897FF8F557A7}" type="presParOf" srcId="{7B642706-6276-4BFF-981F-B6AC867CE981}" destId="{8A638825-D74E-4F9B-8334-5D645EF6D975}" srcOrd="1" destOrd="0" presId="urn:microsoft.com/office/officeart/2008/layout/LinedList"/>
    <dgm:cxn modelId="{FAE95F1B-CC5D-4108-95F1-75A49A5BC2DF}" type="presParOf" srcId="{A4BBBD96-0D3A-4D42-A608-6F0C02261EA5}" destId="{994B82A6-D01A-42C2-9F7C-700CF66423CF}" srcOrd="2" destOrd="0" presId="urn:microsoft.com/office/officeart/2008/layout/LinedList"/>
    <dgm:cxn modelId="{0978D4CD-A04A-4599-9695-101284D37CE1}" type="presParOf" srcId="{A4BBBD96-0D3A-4D42-A608-6F0C02261EA5}" destId="{C705F6FC-2AE0-487E-9D93-5FE75897D303}" srcOrd="3" destOrd="0" presId="urn:microsoft.com/office/officeart/2008/layout/LinedList"/>
    <dgm:cxn modelId="{B816BB7F-B96A-4799-AE53-FC0B1BD91EE3}" type="presParOf" srcId="{C705F6FC-2AE0-487E-9D93-5FE75897D303}" destId="{EAC75F0E-16F1-44BE-AC12-DCAC32E2837F}" srcOrd="0" destOrd="0" presId="urn:microsoft.com/office/officeart/2008/layout/LinedList"/>
    <dgm:cxn modelId="{F6B1DE03-23FC-4093-9620-4F2286E5E162}" type="presParOf" srcId="{C705F6FC-2AE0-487E-9D93-5FE75897D303}" destId="{01C3F57F-7797-49D6-A310-71688E3EBB22}" srcOrd="1" destOrd="0" presId="urn:microsoft.com/office/officeart/2008/layout/LinedList"/>
    <dgm:cxn modelId="{B5A547E5-0333-48F5-B0F7-D6E8C0A26A71}" type="presParOf" srcId="{A4BBBD96-0D3A-4D42-A608-6F0C02261EA5}" destId="{B52FDA59-EFB3-426D-84CD-396203066254}" srcOrd="4" destOrd="0" presId="urn:microsoft.com/office/officeart/2008/layout/LinedList"/>
    <dgm:cxn modelId="{CEB2E77A-ECAE-4051-A095-80985CF2B7BF}" type="presParOf" srcId="{A4BBBD96-0D3A-4D42-A608-6F0C02261EA5}" destId="{2ECE4DEC-476B-42E5-BFC1-B665C9E1A492}" srcOrd="5" destOrd="0" presId="urn:microsoft.com/office/officeart/2008/layout/LinedList"/>
    <dgm:cxn modelId="{295E1D70-C6C7-476E-B200-4625528219CC}" type="presParOf" srcId="{2ECE4DEC-476B-42E5-BFC1-B665C9E1A492}" destId="{780BA787-5C7B-4BFE-827D-553829DED2EA}" srcOrd="0" destOrd="0" presId="urn:microsoft.com/office/officeart/2008/layout/LinedList"/>
    <dgm:cxn modelId="{4E4D8718-16C7-470A-AA3B-3B1139AAF30A}" type="presParOf" srcId="{2ECE4DEC-476B-42E5-BFC1-B665C9E1A492}" destId="{3E058317-EA68-4B61-A81C-2ADF32271E62}" srcOrd="1" destOrd="0" presId="urn:microsoft.com/office/officeart/2008/layout/LinedList"/>
    <dgm:cxn modelId="{BB594FD1-470E-4819-800D-8EF929843A9C}" type="presParOf" srcId="{A4BBBD96-0D3A-4D42-A608-6F0C02261EA5}" destId="{3AC2351A-FA5B-4A01-A3B7-B05FA90EEDFD}" srcOrd="6" destOrd="0" presId="urn:microsoft.com/office/officeart/2008/layout/LinedList"/>
    <dgm:cxn modelId="{B59CF7BE-5778-417E-B200-ADB6E3707BA2}" type="presParOf" srcId="{A4BBBD96-0D3A-4D42-A608-6F0C02261EA5}" destId="{A083456C-3EB3-450D-B84E-37FA1F243665}" srcOrd="7" destOrd="0" presId="urn:microsoft.com/office/officeart/2008/layout/LinedList"/>
    <dgm:cxn modelId="{AF6DDCC6-B5BB-488A-8C5B-9EA31896BB8E}" type="presParOf" srcId="{A083456C-3EB3-450D-B84E-37FA1F243665}" destId="{65CBA467-7D5F-449E-9C09-6E533D642B66}" srcOrd="0" destOrd="0" presId="urn:microsoft.com/office/officeart/2008/layout/LinedList"/>
    <dgm:cxn modelId="{A147F28C-51F4-4471-B513-6221283487C5}" type="presParOf" srcId="{A083456C-3EB3-450D-B84E-37FA1F243665}" destId="{DFA979CA-410B-4E54-A8C2-972BF330EE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02076-877D-45BF-9BFA-3D74DD18A1B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F8DB1C-4673-4FB8-95FB-1114C290C53B}">
      <dgm:prSet phldrT="[文本]"/>
      <dgm:spPr/>
      <dgm:t>
        <a:bodyPr/>
        <a:lstStyle/>
        <a:p>
          <a:r>
            <a:rPr lang="zh-CN" altLang="en-US" dirty="0" smtClean="0"/>
            <a:t>首秀</a:t>
          </a:r>
          <a:endParaRPr lang="zh-CN" altLang="en-US" dirty="0"/>
        </a:p>
      </dgm:t>
    </dgm:pt>
    <dgm:pt modelId="{BDC136DA-E170-4F9B-AFEC-252E88F32048}" type="parTrans" cxnId="{0753A754-BF61-44E4-B41B-280CD8F6E151}">
      <dgm:prSet/>
      <dgm:spPr/>
      <dgm:t>
        <a:bodyPr/>
        <a:lstStyle/>
        <a:p>
          <a:endParaRPr lang="zh-CN" altLang="en-US"/>
        </a:p>
      </dgm:t>
    </dgm:pt>
    <dgm:pt modelId="{64C8FE6D-7AE3-413A-9BB2-82FCBABB82F3}" type="sibTrans" cxnId="{0753A754-BF61-44E4-B41B-280CD8F6E151}">
      <dgm:prSet/>
      <dgm:spPr/>
      <dgm:t>
        <a:bodyPr/>
        <a:lstStyle/>
        <a:p>
          <a:endParaRPr lang="zh-CN" altLang="en-US"/>
        </a:p>
      </dgm:t>
    </dgm:pt>
    <dgm:pt modelId="{3BD31C71-461B-4BC2-B0AA-16F75E9623B7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7FD0D226-3E80-4306-9711-569170B87B00}" type="parTrans" cxnId="{C6B680A5-EFAF-4B82-B604-2030179C886B}">
      <dgm:prSet/>
      <dgm:spPr/>
      <dgm:t>
        <a:bodyPr/>
        <a:lstStyle/>
        <a:p>
          <a:endParaRPr lang="zh-CN" altLang="en-US"/>
        </a:p>
      </dgm:t>
    </dgm:pt>
    <dgm:pt modelId="{BD7A23BA-4609-470E-B6DA-D626ABC8584F}" type="sibTrans" cxnId="{C6B680A5-EFAF-4B82-B604-2030179C886B}">
      <dgm:prSet/>
      <dgm:spPr/>
      <dgm:t>
        <a:bodyPr/>
        <a:lstStyle/>
        <a:p>
          <a:endParaRPr lang="zh-CN" altLang="en-US"/>
        </a:p>
      </dgm:t>
    </dgm:pt>
    <dgm:pt modelId="{2B8BBA7B-4F8A-41E9-8E1D-078B2E1340F2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661B279C-61A6-42C6-99DB-9DB6957BA878}" type="parTrans" cxnId="{7D178063-649B-451A-9623-C20D6D8F2B30}">
      <dgm:prSet/>
      <dgm:spPr/>
      <dgm:t>
        <a:bodyPr/>
        <a:lstStyle/>
        <a:p>
          <a:endParaRPr lang="zh-CN" altLang="en-US"/>
        </a:p>
      </dgm:t>
    </dgm:pt>
    <dgm:pt modelId="{187C3BF7-6260-4B2E-B9AF-65F6D8D56B82}" type="sibTrans" cxnId="{7D178063-649B-451A-9623-C20D6D8F2B30}">
      <dgm:prSet/>
      <dgm:spPr/>
      <dgm:t>
        <a:bodyPr/>
        <a:lstStyle/>
        <a:p>
          <a:endParaRPr lang="zh-CN" altLang="en-US"/>
        </a:p>
      </dgm:t>
    </dgm:pt>
    <dgm:pt modelId="{597210A8-C5AC-44B5-B466-6D8911E99BBC}">
      <dgm:prSet phldrT="[文本]"/>
      <dgm:spPr/>
      <dgm:t>
        <a:bodyPr/>
        <a:lstStyle/>
        <a:p>
          <a:r>
            <a:rPr lang="zh-CN" altLang="en-US" dirty="0" smtClean="0"/>
            <a:t>教程</a:t>
          </a:r>
          <a:endParaRPr lang="zh-CN" altLang="en-US" dirty="0"/>
        </a:p>
      </dgm:t>
    </dgm:pt>
    <dgm:pt modelId="{19CACD3D-731E-47BE-98E0-1F3AAC7DB461}" type="parTrans" cxnId="{AAE1C044-4A0E-4D37-84B4-36FE2EE97CE1}">
      <dgm:prSet/>
      <dgm:spPr/>
      <dgm:t>
        <a:bodyPr/>
        <a:lstStyle/>
        <a:p>
          <a:endParaRPr lang="zh-CN" altLang="en-US"/>
        </a:p>
      </dgm:t>
    </dgm:pt>
    <dgm:pt modelId="{D0218BF3-4CA7-4B48-85B3-5BBB91BB5638}" type="sibTrans" cxnId="{AAE1C044-4A0E-4D37-84B4-36FE2EE97CE1}">
      <dgm:prSet/>
      <dgm:spPr/>
      <dgm:t>
        <a:bodyPr/>
        <a:lstStyle/>
        <a:p>
          <a:endParaRPr lang="zh-CN" altLang="en-US"/>
        </a:p>
      </dgm:t>
    </dgm:pt>
    <dgm:pt modelId="{415BFE86-BB4A-43E7-9A36-406D45D9977F}">
      <dgm:prSet phldrT="[文本]"/>
      <dgm:spPr/>
      <dgm:t>
        <a:bodyPr/>
        <a:lstStyle/>
        <a:p>
          <a:r>
            <a:rPr lang="zh-CN" altLang="en-US" dirty="0" smtClean="0"/>
            <a:t>实战</a:t>
          </a:r>
          <a:endParaRPr lang="zh-CN" altLang="en-US" dirty="0"/>
        </a:p>
      </dgm:t>
    </dgm:pt>
    <dgm:pt modelId="{ACB2C21A-71BA-4599-8BC5-CE07FF406CC0}" type="parTrans" cxnId="{F7F2E315-8710-4CBB-8363-980300C6F0ED}">
      <dgm:prSet/>
      <dgm:spPr/>
      <dgm:t>
        <a:bodyPr/>
        <a:lstStyle/>
        <a:p>
          <a:endParaRPr lang="zh-CN" altLang="en-US"/>
        </a:p>
      </dgm:t>
    </dgm:pt>
    <dgm:pt modelId="{5BDB0F16-6238-470C-AE44-5246141F4142}" type="sibTrans" cxnId="{F7F2E315-8710-4CBB-8363-980300C6F0ED}">
      <dgm:prSet/>
      <dgm:spPr/>
      <dgm:t>
        <a:bodyPr/>
        <a:lstStyle/>
        <a:p>
          <a:endParaRPr lang="zh-CN" altLang="en-US"/>
        </a:p>
      </dgm:t>
    </dgm:pt>
    <dgm:pt modelId="{DFC2EF89-236E-4FDA-B8FD-93106FA95168}">
      <dgm:prSet phldrT="[文本]"/>
      <dgm:spPr/>
      <dgm:t>
        <a:bodyPr/>
        <a:lstStyle/>
        <a:p>
          <a:r>
            <a:rPr lang="zh-CN" altLang="en-US" smtClean="0"/>
            <a:t>设计</a:t>
          </a:r>
          <a:r>
            <a:rPr lang="zh-CN" altLang="en-US" dirty="0" smtClean="0"/>
            <a:t>原则</a:t>
          </a:r>
          <a:endParaRPr lang="zh-CN" altLang="en-US" dirty="0"/>
        </a:p>
      </dgm:t>
    </dgm:pt>
    <dgm:pt modelId="{18717623-ADAD-4816-A436-070387326F4B}" type="parTrans" cxnId="{8B588CA6-D2AB-43EA-870E-5C94E89620F0}">
      <dgm:prSet/>
      <dgm:spPr/>
      <dgm:t>
        <a:bodyPr/>
        <a:lstStyle/>
        <a:p>
          <a:endParaRPr lang="zh-CN" altLang="en-US"/>
        </a:p>
      </dgm:t>
    </dgm:pt>
    <dgm:pt modelId="{DFEDF372-5D69-463D-978C-0A75936D6957}" type="sibTrans" cxnId="{8B588CA6-D2AB-43EA-870E-5C94E89620F0}">
      <dgm:prSet/>
      <dgm:spPr/>
      <dgm:t>
        <a:bodyPr/>
        <a:lstStyle/>
        <a:p>
          <a:endParaRPr lang="zh-CN" altLang="en-US"/>
        </a:p>
      </dgm:t>
    </dgm:pt>
    <dgm:pt modelId="{9083F9F9-3B94-4E7C-8A6D-BBDE623E9C1C}" type="pres">
      <dgm:prSet presAssocID="{E1D02076-877D-45BF-9BFA-3D74DD18A1B7}" presName="rootnode" presStyleCnt="0">
        <dgm:presLayoutVars>
          <dgm:chMax/>
          <dgm:chPref/>
          <dgm:dir/>
          <dgm:animLvl val="lvl"/>
        </dgm:presLayoutVars>
      </dgm:prSet>
      <dgm:spPr/>
    </dgm:pt>
    <dgm:pt modelId="{7CF6B6D8-0C95-42E3-B87F-86B2138B0E1B}" type="pres">
      <dgm:prSet presAssocID="{DDF8DB1C-4673-4FB8-95FB-1114C290C53B}" presName="composite" presStyleCnt="0"/>
      <dgm:spPr/>
    </dgm:pt>
    <dgm:pt modelId="{030721F5-3832-4B36-AA6B-3292522F4F42}" type="pres">
      <dgm:prSet presAssocID="{DDF8DB1C-4673-4FB8-95FB-1114C290C53B}" presName="LShape" presStyleLbl="alignNode1" presStyleIdx="0" presStyleCnt="11"/>
      <dgm:spPr/>
    </dgm:pt>
    <dgm:pt modelId="{AB87B61F-2376-476C-B61A-9AB42572AADA}" type="pres">
      <dgm:prSet presAssocID="{DDF8DB1C-4673-4FB8-95FB-1114C290C53B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E91278-4FC8-448D-98AB-30042EEE1F7D}" type="pres">
      <dgm:prSet presAssocID="{DDF8DB1C-4673-4FB8-95FB-1114C290C53B}" presName="Triangle" presStyleLbl="alignNode1" presStyleIdx="1" presStyleCnt="11"/>
      <dgm:spPr/>
    </dgm:pt>
    <dgm:pt modelId="{3A502D5C-A305-4545-9D99-D80433EF2881}" type="pres">
      <dgm:prSet presAssocID="{64C8FE6D-7AE3-413A-9BB2-82FCBABB82F3}" presName="sibTrans" presStyleCnt="0"/>
      <dgm:spPr/>
    </dgm:pt>
    <dgm:pt modelId="{10D33CD9-9CA4-4FAC-A3BB-597FBA12AED8}" type="pres">
      <dgm:prSet presAssocID="{64C8FE6D-7AE3-413A-9BB2-82FCBABB82F3}" presName="space" presStyleCnt="0"/>
      <dgm:spPr/>
    </dgm:pt>
    <dgm:pt modelId="{A90F46F5-82DB-40DB-9D6C-140973687891}" type="pres">
      <dgm:prSet presAssocID="{DFC2EF89-236E-4FDA-B8FD-93106FA95168}" presName="composite" presStyleCnt="0"/>
      <dgm:spPr/>
    </dgm:pt>
    <dgm:pt modelId="{8E50B116-2F77-409A-AF37-768AE0A81214}" type="pres">
      <dgm:prSet presAssocID="{DFC2EF89-236E-4FDA-B8FD-93106FA95168}" presName="LShape" presStyleLbl="alignNode1" presStyleIdx="2" presStyleCnt="11"/>
      <dgm:spPr/>
    </dgm:pt>
    <dgm:pt modelId="{4A15562E-3622-4189-8C94-B40369FECCC9}" type="pres">
      <dgm:prSet presAssocID="{DFC2EF89-236E-4FDA-B8FD-93106FA95168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25D24FA-D2A2-4A89-9470-88791819B0CC}" type="pres">
      <dgm:prSet presAssocID="{DFC2EF89-236E-4FDA-B8FD-93106FA95168}" presName="Triangle" presStyleLbl="alignNode1" presStyleIdx="3" presStyleCnt="11"/>
      <dgm:spPr/>
    </dgm:pt>
    <dgm:pt modelId="{8F03F425-BBF6-4EE0-B1DC-403EC67BFFC4}" type="pres">
      <dgm:prSet presAssocID="{DFEDF372-5D69-463D-978C-0A75936D6957}" presName="sibTrans" presStyleCnt="0"/>
      <dgm:spPr/>
    </dgm:pt>
    <dgm:pt modelId="{27541821-5FB0-4439-B19E-E17E9D33BA96}" type="pres">
      <dgm:prSet presAssocID="{DFEDF372-5D69-463D-978C-0A75936D6957}" presName="space" presStyleCnt="0"/>
      <dgm:spPr/>
    </dgm:pt>
    <dgm:pt modelId="{C0A04B98-583A-4D51-820C-70C15640D42A}" type="pres">
      <dgm:prSet presAssocID="{3BD31C71-461B-4BC2-B0AA-16F75E9623B7}" presName="composite" presStyleCnt="0"/>
      <dgm:spPr/>
    </dgm:pt>
    <dgm:pt modelId="{72AD4C2C-9E04-4FF8-A507-A63DF3D42501}" type="pres">
      <dgm:prSet presAssocID="{3BD31C71-461B-4BC2-B0AA-16F75E9623B7}" presName="LShape" presStyleLbl="alignNode1" presStyleIdx="4" presStyleCnt="11"/>
      <dgm:spPr/>
    </dgm:pt>
    <dgm:pt modelId="{833D20D5-667D-418E-9948-48F0E308F522}" type="pres">
      <dgm:prSet presAssocID="{3BD31C71-461B-4BC2-B0AA-16F75E9623B7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39FCD-05DB-49F5-A432-244C81B34CE4}" type="pres">
      <dgm:prSet presAssocID="{3BD31C71-461B-4BC2-B0AA-16F75E9623B7}" presName="Triangle" presStyleLbl="alignNode1" presStyleIdx="5" presStyleCnt="11"/>
      <dgm:spPr/>
    </dgm:pt>
    <dgm:pt modelId="{8A87A702-DCB3-418C-A017-7F97E7D87F81}" type="pres">
      <dgm:prSet presAssocID="{BD7A23BA-4609-470E-B6DA-D626ABC8584F}" presName="sibTrans" presStyleCnt="0"/>
      <dgm:spPr/>
    </dgm:pt>
    <dgm:pt modelId="{62A71091-2B13-43C6-807A-B3664CC610D8}" type="pres">
      <dgm:prSet presAssocID="{BD7A23BA-4609-470E-B6DA-D626ABC8584F}" presName="space" presStyleCnt="0"/>
      <dgm:spPr/>
    </dgm:pt>
    <dgm:pt modelId="{9F4D0809-4946-4D40-BB01-C4335E40CC1D}" type="pres">
      <dgm:prSet presAssocID="{2B8BBA7B-4F8A-41E9-8E1D-078B2E1340F2}" presName="composite" presStyleCnt="0"/>
      <dgm:spPr/>
    </dgm:pt>
    <dgm:pt modelId="{B9F79611-66E1-4116-BBB8-4DD9E8F598BB}" type="pres">
      <dgm:prSet presAssocID="{2B8BBA7B-4F8A-41E9-8E1D-078B2E1340F2}" presName="LShape" presStyleLbl="alignNode1" presStyleIdx="6" presStyleCnt="11"/>
      <dgm:spPr/>
    </dgm:pt>
    <dgm:pt modelId="{CB46D742-D864-4066-9055-10E7AF99FCC2}" type="pres">
      <dgm:prSet presAssocID="{2B8BBA7B-4F8A-41E9-8E1D-078B2E1340F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3E1C4-55D5-41AA-826B-F039B9A083E1}" type="pres">
      <dgm:prSet presAssocID="{2B8BBA7B-4F8A-41E9-8E1D-078B2E1340F2}" presName="Triangle" presStyleLbl="alignNode1" presStyleIdx="7" presStyleCnt="11"/>
      <dgm:spPr/>
    </dgm:pt>
    <dgm:pt modelId="{FF5E5BC3-C743-4645-AAB1-024AB519A8F9}" type="pres">
      <dgm:prSet presAssocID="{187C3BF7-6260-4B2E-B9AF-65F6D8D56B82}" presName="sibTrans" presStyleCnt="0"/>
      <dgm:spPr/>
    </dgm:pt>
    <dgm:pt modelId="{33154D18-84EF-4870-B522-08FD9AC0D44E}" type="pres">
      <dgm:prSet presAssocID="{187C3BF7-6260-4B2E-B9AF-65F6D8D56B82}" presName="space" presStyleCnt="0"/>
      <dgm:spPr/>
    </dgm:pt>
    <dgm:pt modelId="{FF2226AF-06DC-4F66-9B65-116A1AE28437}" type="pres">
      <dgm:prSet presAssocID="{597210A8-C5AC-44B5-B466-6D8911E99BBC}" presName="composite" presStyleCnt="0"/>
      <dgm:spPr/>
    </dgm:pt>
    <dgm:pt modelId="{3C430440-8DA7-4D82-9436-B490D2A87464}" type="pres">
      <dgm:prSet presAssocID="{597210A8-C5AC-44B5-B466-6D8911E99BBC}" presName="LShape" presStyleLbl="alignNode1" presStyleIdx="8" presStyleCnt="11"/>
      <dgm:spPr/>
    </dgm:pt>
    <dgm:pt modelId="{E3BDA1EE-16C8-4F04-B96A-76209D221EB1}" type="pres">
      <dgm:prSet presAssocID="{597210A8-C5AC-44B5-B466-6D8911E99BBC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907868-04C6-481D-BFA9-25E8DC1AD5E6}" type="pres">
      <dgm:prSet presAssocID="{597210A8-C5AC-44B5-B466-6D8911E99BBC}" presName="Triangle" presStyleLbl="alignNode1" presStyleIdx="9" presStyleCnt="11"/>
      <dgm:spPr/>
    </dgm:pt>
    <dgm:pt modelId="{66D74320-437E-4F99-95AB-0D85275B7C96}" type="pres">
      <dgm:prSet presAssocID="{D0218BF3-4CA7-4B48-85B3-5BBB91BB5638}" presName="sibTrans" presStyleCnt="0"/>
      <dgm:spPr/>
    </dgm:pt>
    <dgm:pt modelId="{3788E138-C450-418A-A14E-8071CA0B306C}" type="pres">
      <dgm:prSet presAssocID="{D0218BF3-4CA7-4B48-85B3-5BBB91BB5638}" presName="space" presStyleCnt="0"/>
      <dgm:spPr/>
    </dgm:pt>
    <dgm:pt modelId="{CEA39042-5051-4500-B78A-BC75C4AB2E52}" type="pres">
      <dgm:prSet presAssocID="{415BFE86-BB4A-43E7-9A36-406D45D9977F}" presName="composite" presStyleCnt="0"/>
      <dgm:spPr/>
    </dgm:pt>
    <dgm:pt modelId="{0E34F191-A624-466E-A4F1-AC25B06F1C5E}" type="pres">
      <dgm:prSet presAssocID="{415BFE86-BB4A-43E7-9A36-406D45D9977F}" presName="LShape" presStyleLbl="alignNode1" presStyleIdx="10" presStyleCnt="11"/>
      <dgm:spPr/>
    </dgm:pt>
    <dgm:pt modelId="{93665BD7-45E5-45EF-8E0B-361C19E5154D}" type="pres">
      <dgm:prSet presAssocID="{415BFE86-BB4A-43E7-9A36-406D45D9977F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E1C044-4A0E-4D37-84B4-36FE2EE97CE1}" srcId="{E1D02076-877D-45BF-9BFA-3D74DD18A1B7}" destId="{597210A8-C5AC-44B5-B466-6D8911E99BBC}" srcOrd="4" destOrd="0" parTransId="{19CACD3D-731E-47BE-98E0-1F3AAC7DB461}" sibTransId="{D0218BF3-4CA7-4B48-85B3-5BBB91BB5638}"/>
    <dgm:cxn modelId="{C2671F6B-511B-487B-BB53-0CA8128083A2}" type="presOf" srcId="{2B8BBA7B-4F8A-41E9-8E1D-078B2E1340F2}" destId="{CB46D742-D864-4066-9055-10E7AF99FCC2}" srcOrd="0" destOrd="0" presId="urn:microsoft.com/office/officeart/2009/3/layout/StepUpProcess"/>
    <dgm:cxn modelId="{A9EBB67B-EF23-48E5-8E27-4BCFEB73CEE2}" type="presOf" srcId="{415BFE86-BB4A-43E7-9A36-406D45D9977F}" destId="{93665BD7-45E5-45EF-8E0B-361C19E5154D}" srcOrd="0" destOrd="0" presId="urn:microsoft.com/office/officeart/2009/3/layout/StepUpProcess"/>
    <dgm:cxn modelId="{0753A754-BF61-44E4-B41B-280CD8F6E151}" srcId="{E1D02076-877D-45BF-9BFA-3D74DD18A1B7}" destId="{DDF8DB1C-4673-4FB8-95FB-1114C290C53B}" srcOrd="0" destOrd="0" parTransId="{BDC136DA-E170-4F9B-AFEC-252E88F32048}" sibTransId="{64C8FE6D-7AE3-413A-9BB2-82FCBABB82F3}"/>
    <dgm:cxn modelId="{8B588CA6-D2AB-43EA-870E-5C94E89620F0}" srcId="{E1D02076-877D-45BF-9BFA-3D74DD18A1B7}" destId="{DFC2EF89-236E-4FDA-B8FD-93106FA95168}" srcOrd="1" destOrd="0" parTransId="{18717623-ADAD-4816-A436-070387326F4B}" sibTransId="{DFEDF372-5D69-463D-978C-0A75936D6957}"/>
    <dgm:cxn modelId="{168A6C7F-C679-4D9A-93FB-9E789400F865}" type="presOf" srcId="{DDF8DB1C-4673-4FB8-95FB-1114C290C53B}" destId="{AB87B61F-2376-476C-B61A-9AB42572AADA}" srcOrd="0" destOrd="0" presId="urn:microsoft.com/office/officeart/2009/3/layout/StepUpProcess"/>
    <dgm:cxn modelId="{A7008FC8-6A5A-4840-A8D3-D74877F4B772}" type="presOf" srcId="{597210A8-C5AC-44B5-B466-6D8911E99BBC}" destId="{E3BDA1EE-16C8-4F04-B96A-76209D221EB1}" srcOrd="0" destOrd="0" presId="urn:microsoft.com/office/officeart/2009/3/layout/StepUpProcess"/>
    <dgm:cxn modelId="{C6B680A5-EFAF-4B82-B604-2030179C886B}" srcId="{E1D02076-877D-45BF-9BFA-3D74DD18A1B7}" destId="{3BD31C71-461B-4BC2-B0AA-16F75E9623B7}" srcOrd="2" destOrd="0" parTransId="{7FD0D226-3E80-4306-9711-569170B87B00}" sibTransId="{BD7A23BA-4609-470E-B6DA-D626ABC8584F}"/>
    <dgm:cxn modelId="{6B8296B7-F4AC-4FC1-8B39-3E1295817249}" type="presOf" srcId="{E1D02076-877D-45BF-9BFA-3D74DD18A1B7}" destId="{9083F9F9-3B94-4E7C-8A6D-BBDE623E9C1C}" srcOrd="0" destOrd="0" presId="urn:microsoft.com/office/officeart/2009/3/layout/StepUpProcess"/>
    <dgm:cxn modelId="{B117B82F-76D4-4963-8D0E-EF291ABFAA65}" type="presOf" srcId="{DFC2EF89-236E-4FDA-B8FD-93106FA95168}" destId="{4A15562E-3622-4189-8C94-B40369FECCC9}" srcOrd="0" destOrd="0" presId="urn:microsoft.com/office/officeart/2009/3/layout/StepUpProcess"/>
    <dgm:cxn modelId="{20BF45A8-6488-44FD-AF71-E25D8DD8A793}" type="presOf" srcId="{3BD31C71-461B-4BC2-B0AA-16F75E9623B7}" destId="{833D20D5-667D-418E-9948-48F0E308F522}" srcOrd="0" destOrd="0" presId="urn:microsoft.com/office/officeart/2009/3/layout/StepUpProcess"/>
    <dgm:cxn modelId="{F7F2E315-8710-4CBB-8363-980300C6F0ED}" srcId="{E1D02076-877D-45BF-9BFA-3D74DD18A1B7}" destId="{415BFE86-BB4A-43E7-9A36-406D45D9977F}" srcOrd="5" destOrd="0" parTransId="{ACB2C21A-71BA-4599-8BC5-CE07FF406CC0}" sibTransId="{5BDB0F16-6238-470C-AE44-5246141F4142}"/>
    <dgm:cxn modelId="{7D178063-649B-451A-9623-C20D6D8F2B30}" srcId="{E1D02076-877D-45BF-9BFA-3D74DD18A1B7}" destId="{2B8BBA7B-4F8A-41E9-8E1D-078B2E1340F2}" srcOrd="3" destOrd="0" parTransId="{661B279C-61A6-42C6-99DB-9DB6957BA878}" sibTransId="{187C3BF7-6260-4B2E-B9AF-65F6D8D56B82}"/>
    <dgm:cxn modelId="{9F8A0C08-525B-4FE0-8718-BE90C8C2CB3E}" type="presParOf" srcId="{9083F9F9-3B94-4E7C-8A6D-BBDE623E9C1C}" destId="{7CF6B6D8-0C95-42E3-B87F-86B2138B0E1B}" srcOrd="0" destOrd="0" presId="urn:microsoft.com/office/officeart/2009/3/layout/StepUpProcess"/>
    <dgm:cxn modelId="{A5A7FD0A-BB21-4F0B-95E0-F272E8E0B03F}" type="presParOf" srcId="{7CF6B6D8-0C95-42E3-B87F-86B2138B0E1B}" destId="{030721F5-3832-4B36-AA6B-3292522F4F42}" srcOrd="0" destOrd="0" presId="urn:microsoft.com/office/officeart/2009/3/layout/StepUpProcess"/>
    <dgm:cxn modelId="{329A1706-3FB1-4987-96D5-56A7F99952E5}" type="presParOf" srcId="{7CF6B6D8-0C95-42E3-B87F-86B2138B0E1B}" destId="{AB87B61F-2376-476C-B61A-9AB42572AADA}" srcOrd="1" destOrd="0" presId="urn:microsoft.com/office/officeart/2009/3/layout/StepUpProcess"/>
    <dgm:cxn modelId="{F46CD02F-FEF8-4F77-B500-1F513D8334D7}" type="presParOf" srcId="{7CF6B6D8-0C95-42E3-B87F-86B2138B0E1B}" destId="{A6E91278-4FC8-448D-98AB-30042EEE1F7D}" srcOrd="2" destOrd="0" presId="urn:microsoft.com/office/officeart/2009/3/layout/StepUpProcess"/>
    <dgm:cxn modelId="{577D6606-4C1F-43D5-9122-E28C1390FC7C}" type="presParOf" srcId="{9083F9F9-3B94-4E7C-8A6D-BBDE623E9C1C}" destId="{3A502D5C-A305-4545-9D99-D80433EF2881}" srcOrd="1" destOrd="0" presId="urn:microsoft.com/office/officeart/2009/3/layout/StepUpProcess"/>
    <dgm:cxn modelId="{82910515-1E4D-4A2E-892A-9F154C13E448}" type="presParOf" srcId="{3A502D5C-A305-4545-9D99-D80433EF2881}" destId="{10D33CD9-9CA4-4FAC-A3BB-597FBA12AED8}" srcOrd="0" destOrd="0" presId="urn:microsoft.com/office/officeart/2009/3/layout/StepUpProcess"/>
    <dgm:cxn modelId="{F2428732-D032-4CC6-BD16-1FEC9BB4DEF7}" type="presParOf" srcId="{9083F9F9-3B94-4E7C-8A6D-BBDE623E9C1C}" destId="{A90F46F5-82DB-40DB-9D6C-140973687891}" srcOrd="2" destOrd="0" presId="urn:microsoft.com/office/officeart/2009/3/layout/StepUpProcess"/>
    <dgm:cxn modelId="{253CB80D-6068-432B-ACA2-6D7F2969DFD0}" type="presParOf" srcId="{A90F46F5-82DB-40DB-9D6C-140973687891}" destId="{8E50B116-2F77-409A-AF37-768AE0A81214}" srcOrd="0" destOrd="0" presId="urn:microsoft.com/office/officeart/2009/3/layout/StepUpProcess"/>
    <dgm:cxn modelId="{FD8E1B47-3A08-4D99-9399-9D146D08D4A5}" type="presParOf" srcId="{A90F46F5-82DB-40DB-9D6C-140973687891}" destId="{4A15562E-3622-4189-8C94-B40369FECCC9}" srcOrd="1" destOrd="0" presId="urn:microsoft.com/office/officeart/2009/3/layout/StepUpProcess"/>
    <dgm:cxn modelId="{BADAA73A-3619-426F-B2FB-1794F9A41CE4}" type="presParOf" srcId="{A90F46F5-82DB-40DB-9D6C-140973687891}" destId="{425D24FA-D2A2-4A89-9470-88791819B0CC}" srcOrd="2" destOrd="0" presId="urn:microsoft.com/office/officeart/2009/3/layout/StepUpProcess"/>
    <dgm:cxn modelId="{678482EF-38BC-411E-A6D8-5A9986053CCD}" type="presParOf" srcId="{9083F9F9-3B94-4E7C-8A6D-BBDE623E9C1C}" destId="{8F03F425-BBF6-4EE0-B1DC-403EC67BFFC4}" srcOrd="3" destOrd="0" presId="urn:microsoft.com/office/officeart/2009/3/layout/StepUpProcess"/>
    <dgm:cxn modelId="{D309BE97-ADB7-4F5D-B6A5-3B9FBD9ACF56}" type="presParOf" srcId="{8F03F425-BBF6-4EE0-B1DC-403EC67BFFC4}" destId="{27541821-5FB0-4439-B19E-E17E9D33BA96}" srcOrd="0" destOrd="0" presId="urn:microsoft.com/office/officeart/2009/3/layout/StepUpProcess"/>
    <dgm:cxn modelId="{5BA442D4-1EAF-43AB-BA8D-1C95E549399F}" type="presParOf" srcId="{9083F9F9-3B94-4E7C-8A6D-BBDE623E9C1C}" destId="{C0A04B98-583A-4D51-820C-70C15640D42A}" srcOrd="4" destOrd="0" presId="urn:microsoft.com/office/officeart/2009/3/layout/StepUpProcess"/>
    <dgm:cxn modelId="{624D654B-03D6-4312-8C07-41161E69E893}" type="presParOf" srcId="{C0A04B98-583A-4D51-820C-70C15640D42A}" destId="{72AD4C2C-9E04-4FF8-A507-A63DF3D42501}" srcOrd="0" destOrd="0" presId="urn:microsoft.com/office/officeart/2009/3/layout/StepUpProcess"/>
    <dgm:cxn modelId="{B8E54403-EEDA-4BE6-AF68-D79108979C4B}" type="presParOf" srcId="{C0A04B98-583A-4D51-820C-70C15640D42A}" destId="{833D20D5-667D-418E-9948-48F0E308F522}" srcOrd="1" destOrd="0" presId="urn:microsoft.com/office/officeart/2009/3/layout/StepUpProcess"/>
    <dgm:cxn modelId="{F4137392-7084-47DB-9176-45311F9F2C15}" type="presParOf" srcId="{C0A04B98-583A-4D51-820C-70C15640D42A}" destId="{AB539FCD-05DB-49F5-A432-244C81B34CE4}" srcOrd="2" destOrd="0" presId="urn:microsoft.com/office/officeart/2009/3/layout/StepUpProcess"/>
    <dgm:cxn modelId="{D02F4A42-4150-4132-916F-D859C7548CF5}" type="presParOf" srcId="{9083F9F9-3B94-4E7C-8A6D-BBDE623E9C1C}" destId="{8A87A702-DCB3-418C-A017-7F97E7D87F81}" srcOrd="5" destOrd="0" presId="urn:microsoft.com/office/officeart/2009/3/layout/StepUpProcess"/>
    <dgm:cxn modelId="{CF9DD9F6-628C-4EFA-84E2-000B985E6D7D}" type="presParOf" srcId="{8A87A702-DCB3-418C-A017-7F97E7D87F81}" destId="{62A71091-2B13-43C6-807A-B3664CC610D8}" srcOrd="0" destOrd="0" presId="urn:microsoft.com/office/officeart/2009/3/layout/StepUpProcess"/>
    <dgm:cxn modelId="{18A46D35-3891-42BD-B99F-170DDA5A80BA}" type="presParOf" srcId="{9083F9F9-3B94-4E7C-8A6D-BBDE623E9C1C}" destId="{9F4D0809-4946-4D40-BB01-C4335E40CC1D}" srcOrd="6" destOrd="0" presId="urn:microsoft.com/office/officeart/2009/3/layout/StepUpProcess"/>
    <dgm:cxn modelId="{9786EE06-37EF-402A-9055-6E0B7EA02F0F}" type="presParOf" srcId="{9F4D0809-4946-4D40-BB01-C4335E40CC1D}" destId="{B9F79611-66E1-4116-BBB8-4DD9E8F598BB}" srcOrd="0" destOrd="0" presId="urn:microsoft.com/office/officeart/2009/3/layout/StepUpProcess"/>
    <dgm:cxn modelId="{FA303BF5-5D8D-48CF-A749-9FD920DDF3CB}" type="presParOf" srcId="{9F4D0809-4946-4D40-BB01-C4335E40CC1D}" destId="{CB46D742-D864-4066-9055-10E7AF99FCC2}" srcOrd="1" destOrd="0" presId="urn:microsoft.com/office/officeart/2009/3/layout/StepUpProcess"/>
    <dgm:cxn modelId="{514B671A-628C-4996-8ED5-F64D4A7EC4B9}" type="presParOf" srcId="{9F4D0809-4946-4D40-BB01-C4335E40CC1D}" destId="{5CC3E1C4-55D5-41AA-826B-F039B9A083E1}" srcOrd="2" destOrd="0" presId="urn:microsoft.com/office/officeart/2009/3/layout/StepUpProcess"/>
    <dgm:cxn modelId="{0B797172-01B0-426E-9FBA-E3FDED276AA7}" type="presParOf" srcId="{9083F9F9-3B94-4E7C-8A6D-BBDE623E9C1C}" destId="{FF5E5BC3-C743-4645-AAB1-024AB519A8F9}" srcOrd="7" destOrd="0" presId="urn:microsoft.com/office/officeart/2009/3/layout/StepUpProcess"/>
    <dgm:cxn modelId="{CB30829C-C4A1-4FAE-AFD3-637F06C7F523}" type="presParOf" srcId="{FF5E5BC3-C743-4645-AAB1-024AB519A8F9}" destId="{33154D18-84EF-4870-B522-08FD9AC0D44E}" srcOrd="0" destOrd="0" presId="urn:microsoft.com/office/officeart/2009/3/layout/StepUpProcess"/>
    <dgm:cxn modelId="{C69AE3CA-4C51-4488-80C9-A6E33599E492}" type="presParOf" srcId="{9083F9F9-3B94-4E7C-8A6D-BBDE623E9C1C}" destId="{FF2226AF-06DC-4F66-9B65-116A1AE28437}" srcOrd="8" destOrd="0" presId="urn:microsoft.com/office/officeart/2009/3/layout/StepUpProcess"/>
    <dgm:cxn modelId="{E60E08CB-8514-44FA-BC07-233DDB43CB8B}" type="presParOf" srcId="{FF2226AF-06DC-4F66-9B65-116A1AE28437}" destId="{3C430440-8DA7-4D82-9436-B490D2A87464}" srcOrd="0" destOrd="0" presId="urn:microsoft.com/office/officeart/2009/3/layout/StepUpProcess"/>
    <dgm:cxn modelId="{263F8252-7263-4F2F-A6F9-3486E4B8C36D}" type="presParOf" srcId="{FF2226AF-06DC-4F66-9B65-116A1AE28437}" destId="{E3BDA1EE-16C8-4F04-B96A-76209D221EB1}" srcOrd="1" destOrd="0" presId="urn:microsoft.com/office/officeart/2009/3/layout/StepUpProcess"/>
    <dgm:cxn modelId="{5B76476E-8481-42FC-8D2B-A144CD5255AB}" type="presParOf" srcId="{FF2226AF-06DC-4F66-9B65-116A1AE28437}" destId="{03907868-04C6-481D-BFA9-25E8DC1AD5E6}" srcOrd="2" destOrd="0" presId="urn:microsoft.com/office/officeart/2009/3/layout/StepUpProcess"/>
    <dgm:cxn modelId="{5F8B237A-5993-4908-8D01-BC87BA55C7D1}" type="presParOf" srcId="{9083F9F9-3B94-4E7C-8A6D-BBDE623E9C1C}" destId="{66D74320-437E-4F99-95AB-0D85275B7C96}" srcOrd="9" destOrd="0" presId="urn:microsoft.com/office/officeart/2009/3/layout/StepUpProcess"/>
    <dgm:cxn modelId="{1640B593-413E-424A-AA8B-77F4810EEEA9}" type="presParOf" srcId="{66D74320-437E-4F99-95AB-0D85275B7C96}" destId="{3788E138-C450-418A-A14E-8071CA0B306C}" srcOrd="0" destOrd="0" presId="urn:microsoft.com/office/officeart/2009/3/layout/StepUpProcess"/>
    <dgm:cxn modelId="{90328B3B-D23B-4242-A7A5-7C69C04F2AA8}" type="presParOf" srcId="{9083F9F9-3B94-4E7C-8A6D-BBDE623E9C1C}" destId="{CEA39042-5051-4500-B78A-BC75C4AB2E52}" srcOrd="10" destOrd="0" presId="urn:microsoft.com/office/officeart/2009/3/layout/StepUpProcess"/>
    <dgm:cxn modelId="{7B851E4A-47F9-44CD-9308-EA426EF2006D}" type="presParOf" srcId="{CEA39042-5051-4500-B78A-BC75C4AB2E52}" destId="{0E34F191-A624-466E-A4F1-AC25B06F1C5E}" srcOrd="0" destOrd="0" presId="urn:microsoft.com/office/officeart/2009/3/layout/StepUpProcess"/>
    <dgm:cxn modelId="{9AD33E4D-BDF6-4DA8-9AA5-A26A9CCA1546}" type="presParOf" srcId="{CEA39042-5051-4500-B78A-BC75C4AB2E52}" destId="{93665BD7-45E5-45EF-8E0B-361C19E5154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DC8A46-FB9E-4E51-8417-D2E3D113E9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416890-EAC4-4791-9CE7-77CD98387A38}">
      <dgm:prSet phldrT="[文本]"/>
      <dgm:spPr/>
      <dgm:t>
        <a:bodyPr/>
        <a:lstStyle/>
        <a:p>
          <a:r>
            <a:rPr lang="en-US" altLang="zh-CN" dirty="0" smtClean="0"/>
            <a:t>http://www.ngnice.com/showcase</a:t>
          </a:r>
          <a:endParaRPr lang="zh-CN" altLang="en-US" dirty="0"/>
        </a:p>
      </dgm:t>
    </dgm:pt>
    <dgm:pt modelId="{87B87C3A-B527-46D8-8A23-A6EEC9F18708}" type="parTrans" cxnId="{37459637-DC3B-4A36-9ED7-7B93D4D5D837}">
      <dgm:prSet/>
      <dgm:spPr/>
      <dgm:t>
        <a:bodyPr/>
        <a:lstStyle/>
        <a:p>
          <a:endParaRPr lang="zh-CN" altLang="en-US"/>
        </a:p>
      </dgm:t>
    </dgm:pt>
    <dgm:pt modelId="{9F41AA17-851B-4F04-87BF-1AE75868CC2C}" type="sibTrans" cxnId="{37459637-DC3B-4A36-9ED7-7B93D4D5D837}">
      <dgm:prSet/>
      <dgm:spPr/>
      <dgm:t>
        <a:bodyPr/>
        <a:lstStyle/>
        <a:p>
          <a:endParaRPr lang="zh-CN" altLang="en-US"/>
        </a:p>
      </dgm:t>
    </dgm:pt>
    <dgm:pt modelId="{EF7013CC-8BD6-4483-8E15-532331CAD182}">
      <dgm:prSet phldrT="[文本]"/>
      <dgm:spPr/>
      <dgm:t>
        <a:bodyPr/>
        <a:lstStyle/>
        <a:p>
          <a:r>
            <a:rPr lang="zh-CN" altLang="en-US" dirty="0" smtClean="0"/>
            <a:t>做一个表格需要多少代码？</a:t>
          </a:r>
          <a:endParaRPr lang="zh-CN" altLang="en-US" dirty="0"/>
        </a:p>
      </dgm:t>
    </dgm:pt>
    <dgm:pt modelId="{92A944AB-7298-45CA-A19E-90335A9E627D}" type="parTrans" cxnId="{03785D19-CB4C-4ABA-8E6E-3D40CC3A476F}">
      <dgm:prSet/>
      <dgm:spPr/>
      <dgm:t>
        <a:bodyPr/>
        <a:lstStyle/>
        <a:p>
          <a:endParaRPr lang="zh-CN" altLang="en-US"/>
        </a:p>
      </dgm:t>
    </dgm:pt>
    <dgm:pt modelId="{F8F4708D-F279-44DE-94F3-0346BF7E4424}" type="sibTrans" cxnId="{03785D19-CB4C-4ABA-8E6E-3D40CC3A476F}">
      <dgm:prSet/>
      <dgm:spPr/>
      <dgm:t>
        <a:bodyPr/>
        <a:lstStyle/>
        <a:p>
          <a:endParaRPr lang="zh-CN" altLang="en-US"/>
        </a:p>
      </dgm:t>
    </dgm:pt>
    <dgm:pt modelId="{BE92A6CC-8AA5-4947-85C9-58D9B108E8EA}">
      <dgm:prSet phldrT="[文本]"/>
      <dgm:spPr/>
      <dgm:t>
        <a:bodyPr/>
        <a:lstStyle/>
        <a:p>
          <a:r>
            <a:rPr lang="zh-CN" altLang="en-US" dirty="0" smtClean="0"/>
            <a:t>做一个购物车需要多少代码？</a:t>
          </a:r>
          <a:endParaRPr lang="zh-CN" altLang="en-US" dirty="0"/>
        </a:p>
      </dgm:t>
    </dgm:pt>
    <dgm:pt modelId="{B793A184-374E-464D-B3E9-5631AFF04F28}" type="parTrans" cxnId="{68E37AAF-8751-4F8E-9D1C-0CD9F4A8C986}">
      <dgm:prSet/>
      <dgm:spPr/>
      <dgm:t>
        <a:bodyPr/>
        <a:lstStyle/>
        <a:p>
          <a:endParaRPr lang="zh-CN" altLang="en-US"/>
        </a:p>
      </dgm:t>
    </dgm:pt>
    <dgm:pt modelId="{C9774D0B-D057-4FD8-B871-D4E78F6854F1}" type="sibTrans" cxnId="{68E37AAF-8751-4F8E-9D1C-0CD9F4A8C986}">
      <dgm:prSet/>
      <dgm:spPr/>
      <dgm:t>
        <a:bodyPr/>
        <a:lstStyle/>
        <a:p>
          <a:endParaRPr lang="zh-CN" altLang="en-US"/>
        </a:p>
      </dgm:t>
    </dgm:pt>
    <dgm:pt modelId="{28D08241-D08B-4924-AFF7-5BB10B347CB0}">
      <dgm:prSet phldrT="[文本]"/>
      <dgm:spPr/>
      <dgm:t>
        <a:bodyPr/>
        <a:lstStyle/>
        <a:p>
          <a:r>
            <a:rPr lang="zh-CN" altLang="en-US" dirty="0" smtClean="0"/>
            <a:t>分页</a:t>
          </a:r>
          <a:endParaRPr lang="zh-CN" altLang="en-US" dirty="0"/>
        </a:p>
      </dgm:t>
    </dgm:pt>
    <dgm:pt modelId="{4CC676E0-1F35-4CCD-B944-16E67034A97D}" type="parTrans" cxnId="{A145FDC2-00E7-4A61-8807-7D201ED87BFB}">
      <dgm:prSet/>
      <dgm:spPr/>
      <dgm:t>
        <a:bodyPr/>
        <a:lstStyle/>
        <a:p>
          <a:endParaRPr lang="zh-CN" altLang="en-US"/>
        </a:p>
      </dgm:t>
    </dgm:pt>
    <dgm:pt modelId="{B2B671A0-1F99-4C83-9468-C402C8C65848}" type="sibTrans" cxnId="{A145FDC2-00E7-4A61-8807-7D201ED87BFB}">
      <dgm:prSet/>
      <dgm:spPr/>
      <dgm:t>
        <a:bodyPr/>
        <a:lstStyle/>
        <a:p>
          <a:endParaRPr lang="zh-CN" altLang="en-US"/>
        </a:p>
      </dgm:t>
    </dgm:pt>
    <dgm:pt modelId="{43FFA0BB-C385-485B-AB48-7C55B4817ABF}">
      <dgm:prSet phldrT="[文本]"/>
      <dgm:spPr/>
      <dgm:t>
        <a:bodyPr/>
        <a:lstStyle/>
        <a:p>
          <a:r>
            <a:rPr lang="zh-CN" altLang="en-US" dirty="0" smtClean="0"/>
            <a:t>过滤及模糊过滤</a:t>
          </a:r>
          <a:endParaRPr lang="zh-CN" altLang="en-US" dirty="0"/>
        </a:p>
      </dgm:t>
    </dgm:pt>
    <dgm:pt modelId="{28A9739A-EC7A-4DE9-A4BB-E723EAE4E147}" type="parTrans" cxnId="{48DD8E3F-BB45-4833-B867-02D168CC9951}">
      <dgm:prSet/>
      <dgm:spPr/>
      <dgm:t>
        <a:bodyPr/>
        <a:lstStyle/>
        <a:p>
          <a:endParaRPr lang="zh-CN" altLang="en-US"/>
        </a:p>
      </dgm:t>
    </dgm:pt>
    <dgm:pt modelId="{332A0F96-99BE-444F-A666-CDFE3A13071E}" type="sibTrans" cxnId="{48DD8E3F-BB45-4833-B867-02D168CC9951}">
      <dgm:prSet/>
      <dgm:spPr/>
      <dgm:t>
        <a:bodyPr/>
        <a:lstStyle/>
        <a:p>
          <a:endParaRPr lang="zh-CN" altLang="en-US"/>
        </a:p>
      </dgm:t>
    </dgm:pt>
    <dgm:pt modelId="{29CF11BC-B4AD-4773-8665-9D0F91F7B31E}">
      <dgm:prSet phldrT="[文本]"/>
      <dgm:spPr/>
      <dgm:t>
        <a:bodyPr/>
        <a:lstStyle/>
        <a:p>
          <a:r>
            <a:rPr lang="zh-CN" altLang="en-US" dirty="0" smtClean="0"/>
            <a:t>排序</a:t>
          </a:r>
          <a:endParaRPr lang="zh-CN" altLang="en-US" dirty="0"/>
        </a:p>
      </dgm:t>
    </dgm:pt>
    <dgm:pt modelId="{898EBC88-306C-4081-A5E6-60151C003FAF}" type="parTrans" cxnId="{2361907F-7BD3-4EEC-B335-B6EEAF073A8E}">
      <dgm:prSet/>
      <dgm:spPr/>
      <dgm:t>
        <a:bodyPr/>
        <a:lstStyle/>
        <a:p>
          <a:endParaRPr lang="zh-CN" altLang="en-US"/>
        </a:p>
      </dgm:t>
    </dgm:pt>
    <dgm:pt modelId="{D40C420F-AFB0-4D04-9472-C0B53D035CAA}" type="sibTrans" cxnId="{2361907F-7BD3-4EEC-B335-B6EEAF073A8E}">
      <dgm:prSet/>
      <dgm:spPr/>
      <dgm:t>
        <a:bodyPr/>
        <a:lstStyle/>
        <a:p>
          <a:endParaRPr lang="zh-CN" altLang="en-US"/>
        </a:p>
      </dgm:t>
    </dgm:pt>
    <dgm:pt modelId="{9CCC97E0-4FE1-4B80-A1BB-7D9F50FA537C}">
      <dgm:prSet phldrT="[文本]"/>
      <dgm:spPr/>
      <dgm:t>
        <a:bodyPr/>
        <a:lstStyle/>
        <a:p>
          <a:r>
            <a:rPr lang="zh-CN" altLang="en-US" dirty="0" smtClean="0"/>
            <a:t>商品展示</a:t>
          </a:r>
          <a:endParaRPr lang="zh-CN" altLang="en-US" dirty="0"/>
        </a:p>
      </dgm:t>
    </dgm:pt>
    <dgm:pt modelId="{74889C2B-DD57-46C7-A96B-57C2556DB3D2}" type="parTrans" cxnId="{617AA3DA-A261-4FF9-914E-2806AE2ED56E}">
      <dgm:prSet/>
      <dgm:spPr/>
      <dgm:t>
        <a:bodyPr/>
        <a:lstStyle/>
        <a:p>
          <a:endParaRPr lang="zh-CN" altLang="en-US"/>
        </a:p>
      </dgm:t>
    </dgm:pt>
    <dgm:pt modelId="{4741D792-BD57-4392-9712-CAD294FBBABB}" type="sibTrans" cxnId="{617AA3DA-A261-4FF9-914E-2806AE2ED56E}">
      <dgm:prSet/>
      <dgm:spPr/>
      <dgm:t>
        <a:bodyPr/>
        <a:lstStyle/>
        <a:p>
          <a:endParaRPr lang="zh-CN" altLang="en-US"/>
        </a:p>
      </dgm:t>
    </dgm:pt>
    <dgm:pt modelId="{E68A94A7-0AB5-4734-90AE-E378B64F9B91}">
      <dgm:prSet phldrT="[文本]"/>
      <dgm:spPr/>
      <dgm:t>
        <a:bodyPr/>
        <a:lstStyle/>
        <a:p>
          <a:r>
            <a:rPr lang="zh-CN" altLang="en-US" dirty="0" smtClean="0"/>
            <a:t>加入购物车</a:t>
          </a:r>
          <a:r>
            <a:rPr lang="en-US" altLang="zh-CN" dirty="0" smtClean="0"/>
            <a:t>/</a:t>
          </a:r>
          <a:r>
            <a:rPr lang="zh-CN" altLang="en-US" dirty="0" smtClean="0"/>
            <a:t>移除</a:t>
          </a:r>
          <a:r>
            <a:rPr lang="en-US" altLang="zh-CN" dirty="0" smtClean="0"/>
            <a:t>/</a:t>
          </a:r>
          <a:r>
            <a:rPr lang="zh-CN" altLang="en-US" dirty="0" smtClean="0"/>
            <a:t>调整数量</a:t>
          </a:r>
          <a:endParaRPr lang="zh-CN" altLang="en-US" dirty="0"/>
        </a:p>
      </dgm:t>
    </dgm:pt>
    <dgm:pt modelId="{4A30243A-D5CA-4A86-9723-431ACFE0C893}" type="parTrans" cxnId="{3ACB5EB7-05AF-4EA8-9D4C-1CFCAD1AA772}">
      <dgm:prSet/>
      <dgm:spPr/>
      <dgm:t>
        <a:bodyPr/>
        <a:lstStyle/>
        <a:p>
          <a:endParaRPr lang="zh-CN" altLang="en-US"/>
        </a:p>
      </dgm:t>
    </dgm:pt>
    <dgm:pt modelId="{F8D56176-02C7-4BAC-B47B-E02B7EA759B7}" type="sibTrans" cxnId="{3ACB5EB7-05AF-4EA8-9D4C-1CFCAD1AA772}">
      <dgm:prSet/>
      <dgm:spPr/>
      <dgm:t>
        <a:bodyPr/>
        <a:lstStyle/>
        <a:p>
          <a:endParaRPr lang="zh-CN" altLang="en-US"/>
        </a:p>
      </dgm:t>
    </dgm:pt>
    <dgm:pt modelId="{8C619F87-BE8E-4DA7-98A9-768E40159D91}">
      <dgm:prSet phldrT="[文本]"/>
      <dgm:spPr/>
      <dgm:t>
        <a:bodyPr/>
        <a:lstStyle/>
        <a:p>
          <a:r>
            <a:rPr lang="zh-CN" altLang="en-US" dirty="0" smtClean="0"/>
            <a:t>实时计算总价</a:t>
          </a:r>
          <a:endParaRPr lang="zh-CN" altLang="en-US" dirty="0"/>
        </a:p>
      </dgm:t>
    </dgm:pt>
    <dgm:pt modelId="{E5BE3748-ABE4-4728-B8EC-B9B793A78634}" type="parTrans" cxnId="{25AFE156-75EC-4EFB-BA92-10A0B863135D}">
      <dgm:prSet/>
      <dgm:spPr/>
      <dgm:t>
        <a:bodyPr/>
        <a:lstStyle/>
        <a:p>
          <a:endParaRPr lang="zh-CN" altLang="en-US"/>
        </a:p>
      </dgm:t>
    </dgm:pt>
    <dgm:pt modelId="{641AE7FE-8C75-4853-8532-E47053C09FC2}" type="sibTrans" cxnId="{25AFE156-75EC-4EFB-BA92-10A0B863135D}">
      <dgm:prSet/>
      <dgm:spPr/>
      <dgm:t>
        <a:bodyPr/>
        <a:lstStyle/>
        <a:p>
          <a:endParaRPr lang="zh-CN" altLang="en-US"/>
        </a:p>
      </dgm:t>
    </dgm:pt>
    <dgm:pt modelId="{755F136C-675F-4882-987C-CC4E18BE1449}">
      <dgm:prSet phldrT="[文本]"/>
      <dgm:spPr/>
      <dgm:t>
        <a:bodyPr/>
        <a:lstStyle/>
        <a:p>
          <a:r>
            <a:rPr lang="zh-CN" altLang="en-US" dirty="0" smtClean="0"/>
            <a:t>做个级联下拉框需要多少代码？</a:t>
          </a:r>
          <a:endParaRPr lang="zh-CN" altLang="en-US" dirty="0"/>
        </a:p>
      </dgm:t>
    </dgm:pt>
    <dgm:pt modelId="{4021EDEA-5AD7-4E1F-A6F2-D3C84E53C364}" type="parTrans" cxnId="{A677F8E0-B478-4458-8C7F-9B41CAEA9CEB}">
      <dgm:prSet/>
      <dgm:spPr/>
      <dgm:t>
        <a:bodyPr/>
        <a:lstStyle/>
        <a:p>
          <a:endParaRPr lang="zh-CN" altLang="en-US"/>
        </a:p>
      </dgm:t>
    </dgm:pt>
    <dgm:pt modelId="{D96D1E63-AA2A-43D6-9230-E4F86BCE2775}" type="sibTrans" cxnId="{A677F8E0-B478-4458-8C7F-9B41CAEA9CEB}">
      <dgm:prSet/>
      <dgm:spPr/>
      <dgm:t>
        <a:bodyPr/>
        <a:lstStyle/>
        <a:p>
          <a:endParaRPr lang="zh-CN" altLang="en-US"/>
        </a:p>
      </dgm:t>
    </dgm:pt>
    <dgm:pt modelId="{3A93572B-6023-4389-804B-8F0936A7E279}" type="pres">
      <dgm:prSet presAssocID="{5FDC8A46-FB9E-4E51-8417-D2E3D113E95D}" presName="linear" presStyleCnt="0">
        <dgm:presLayoutVars>
          <dgm:dir/>
          <dgm:animLvl val="lvl"/>
          <dgm:resizeHandles val="exact"/>
        </dgm:presLayoutVars>
      </dgm:prSet>
      <dgm:spPr/>
    </dgm:pt>
    <dgm:pt modelId="{D733949C-B6D1-4E42-BE6A-D7D3958077B2}" type="pres">
      <dgm:prSet presAssocID="{7D416890-EAC4-4791-9CE7-77CD98387A38}" presName="parentLin" presStyleCnt="0"/>
      <dgm:spPr/>
    </dgm:pt>
    <dgm:pt modelId="{0886B0A0-DB81-4B63-9446-579E0CB07F09}" type="pres">
      <dgm:prSet presAssocID="{7D416890-EAC4-4791-9CE7-77CD98387A38}" presName="parentLeftMargin" presStyleLbl="node1" presStyleIdx="0" presStyleCnt="4"/>
      <dgm:spPr/>
    </dgm:pt>
    <dgm:pt modelId="{859E5705-AFA1-466A-8F07-A80B6E9C23A1}" type="pres">
      <dgm:prSet presAssocID="{7D416890-EAC4-4791-9CE7-77CD98387A3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40567-E9F8-4979-95EE-EF07D144BD39}" type="pres">
      <dgm:prSet presAssocID="{7D416890-EAC4-4791-9CE7-77CD98387A38}" presName="negativeSpace" presStyleCnt="0"/>
      <dgm:spPr/>
    </dgm:pt>
    <dgm:pt modelId="{6D59B82C-608A-40A1-A7AC-998BAB602873}" type="pres">
      <dgm:prSet presAssocID="{7D416890-EAC4-4791-9CE7-77CD98387A38}" presName="childText" presStyleLbl="conFgAcc1" presStyleIdx="0" presStyleCnt="4">
        <dgm:presLayoutVars>
          <dgm:bulletEnabled val="1"/>
        </dgm:presLayoutVars>
      </dgm:prSet>
      <dgm:spPr/>
    </dgm:pt>
    <dgm:pt modelId="{63F7E977-CD55-4DB6-A19D-426100A4E3C2}" type="pres">
      <dgm:prSet presAssocID="{9F41AA17-851B-4F04-87BF-1AE75868CC2C}" presName="spaceBetweenRectangles" presStyleCnt="0"/>
      <dgm:spPr/>
    </dgm:pt>
    <dgm:pt modelId="{C07F3F60-6033-4F43-A1AB-93F93FD9BF8D}" type="pres">
      <dgm:prSet presAssocID="{755F136C-675F-4882-987C-CC4E18BE1449}" presName="parentLin" presStyleCnt="0"/>
      <dgm:spPr/>
    </dgm:pt>
    <dgm:pt modelId="{D66B096E-B7D4-4B1E-A09A-664D6B2AC590}" type="pres">
      <dgm:prSet presAssocID="{755F136C-675F-4882-987C-CC4E18BE1449}" presName="parentLeftMargin" presStyleLbl="node1" presStyleIdx="0" presStyleCnt="4"/>
      <dgm:spPr/>
    </dgm:pt>
    <dgm:pt modelId="{AA043FFB-A818-4743-B3EE-56E06805D79E}" type="pres">
      <dgm:prSet presAssocID="{755F136C-675F-4882-987C-CC4E18BE14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A28E34-949D-45E9-BD13-655E6DBDEC40}" type="pres">
      <dgm:prSet presAssocID="{755F136C-675F-4882-987C-CC4E18BE1449}" presName="negativeSpace" presStyleCnt="0"/>
      <dgm:spPr/>
    </dgm:pt>
    <dgm:pt modelId="{0DE021C1-EA01-47D2-B859-071A8B4A1012}" type="pres">
      <dgm:prSet presAssocID="{755F136C-675F-4882-987C-CC4E18BE1449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C5457-6CFF-4523-8C21-E876364F2248}" type="pres">
      <dgm:prSet presAssocID="{D96D1E63-AA2A-43D6-9230-E4F86BCE2775}" presName="spaceBetweenRectangles" presStyleCnt="0"/>
      <dgm:spPr/>
    </dgm:pt>
    <dgm:pt modelId="{B423E005-1FAA-4791-A5E4-B9D072257001}" type="pres">
      <dgm:prSet presAssocID="{EF7013CC-8BD6-4483-8E15-532331CAD182}" presName="parentLin" presStyleCnt="0"/>
      <dgm:spPr/>
    </dgm:pt>
    <dgm:pt modelId="{FA448E89-C881-48E9-AA2D-6D1CB3FB54A1}" type="pres">
      <dgm:prSet presAssocID="{EF7013CC-8BD6-4483-8E15-532331CAD182}" presName="parentLeftMargin" presStyleLbl="node1" presStyleIdx="1" presStyleCnt="4"/>
      <dgm:spPr/>
    </dgm:pt>
    <dgm:pt modelId="{829C638E-5D6C-4B23-81E6-8834BFC9DEC9}" type="pres">
      <dgm:prSet presAssocID="{EF7013CC-8BD6-4483-8E15-532331CAD18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17C7D-AB68-49C4-B32E-D4E5C5E3659A}" type="pres">
      <dgm:prSet presAssocID="{EF7013CC-8BD6-4483-8E15-532331CAD182}" presName="negativeSpace" presStyleCnt="0"/>
      <dgm:spPr/>
    </dgm:pt>
    <dgm:pt modelId="{69407DE7-9E05-4703-AB59-60531215C6AD}" type="pres">
      <dgm:prSet presAssocID="{EF7013CC-8BD6-4483-8E15-532331CAD18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D69F3-E305-41FD-BEFC-EE48528A8EE2}" type="pres">
      <dgm:prSet presAssocID="{F8F4708D-F279-44DE-94F3-0346BF7E4424}" presName="spaceBetweenRectangles" presStyleCnt="0"/>
      <dgm:spPr/>
    </dgm:pt>
    <dgm:pt modelId="{5B4A1F28-9F27-4574-BC68-6D9E7691DE6B}" type="pres">
      <dgm:prSet presAssocID="{BE92A6CC-8AA5-4947-85C9-58D9B108E8EA}" presName="parentLin" presStyleCnt="0"/>
      <dgm:spPr/>
    </dgm:pt>
    <dgm:pt modelId="{7F0FC382-71F4-4020-A4DF-D16C9D560353}" type="pres">
      <dgm:prSet presAssocID="{BE92A6CC-8AA5-4947-85C9-58D9B108E8EA}" presName="parentLeftMargin" presStyleLbl="node1" presStyleIdx="2" presStyleCnt="4"/>
      <dgm:spPr/>
    </dgm:pt>
    <dgm:pt modelId="{49F8A7B2-6D48-431E-80A1-87DFA09D5242}" type="pres">
      <dgm:prSet presAssocID="{BE92A6CC-8AA5-4947-85C9-58D9B108E8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21159F-5A06-4106-B9C8-B97ED2493928}" type="pres">
      <dgm:prSet presAssocID="{BE92A6CC-8AA5-4947-85C9-58D9B108E8EA}" presName="negativeSpace" presStyleCnt="0"/>
      <dgm:spPr/>
    </dgm:pt>
    <dgm:pt modelId="{D7764423-4A14-410D-B0DB-A5EA6800C159}" type="pres">
      <dgm:prSet presAssocID="{BE92A6CC-8AA5-4947-85C9-58D9B108E8EA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BC9A6D-297D-4374-8A44-FEFC444750B5}" type="presOf" srcId="{755F136C-675F-4882-987C-CC4E18BE1449}" destId="{AA043FFB-A818-4743-B3EE-56E06805D79E}" srcOrd="1" destOrd="0" presId="urn:microsoft.com/office/officeart/2005/8/layout/list1"/>
    <dgm:cxn modelId="{E3FC3C7D-AA66-4CB8-9FEC-AD497EC08B70}" type="presOf" srcId="{29CF11BC-B4AD-4773-8665-9D0F91F7B31E}" destId="{69407DE7-9E05-4703-AB59-60531215C6AD}" srcOrd="0" destOrd="2" presId="urn:microsoft.com/office/officeart/2005/8/layout/list1"/>
    <dgm:cxn modelId="{6A9B7E2E-E224-4AA3-9C6E-7AAEF00B7555}" type="presOf" srcId="{7D416890-EAC4-4791-9CE7-77CD98387A38}" destId="{859E5705-AFA1-466A-8F07-A80B6E9C23A1}" srcOrd="1" destOrd="0" presId="urn:microsoft.com/office/officeart/2005/8/layout/list1"/>
    <dgm:cxn modelId="{E0EC7DF9-1AC3-4BD9-8170-76928843F4D9}" type="presOf" srcId="{EF7013CC-8BD6-4483-8E15-532331CAD182}" destId="{829C638E-5D6C-4B23-81E6-8834BFC9DEC9}" srcOrd="1" destOrd="0" presId="urn:microsoft.com/office/officeart/2005/8/layout/list1"/>
    <dgm:cxn modelId="{D4D0FFD9-EBF8-46E9-8768-4058E6C87B09}" type="presOf" srcId="{BE92A6CC-8AA5-4947-85C9-58D9B108E8EA}" destId="{49F8A7B2-6D48-431E-80A1-87DFA09D5242}" srcOrd="1" destOrd="0" presId="urn:microsoft.com/office/officeart/2005/8/layout/list1"/>
    <dgm:cxn modelId="{48DD8E3F-BB45-4833-B867-02D168CC9951}" srcId="{EF7013CC-8BD6-4483-8E15-532331CAD182}" destId="{43FFA0BB-C385-485B-AB48-7C55B4817ABF}" srcOrd="1" destOrd="0" parTransId="{28A9739A-EC7A-4DE9-A4BB-E723EAE4E147}" sibTransId="{332A0F96-99BE-444F-A666-CDFE3A13071E}"/>
    <dgm:cxn modelId="{37459637-DC3B-4A36-9ED7-7B93D4D5D837}" srcId="{5FDC8A46-FB9E-4E51-8417-D2E3D113E95D}" destId="{7D416890-EAC4-4791-9CE7-77CD98387A38}" srcOrd="0" destOrd="0" parTransId="{87B87C3A-B527-46D8-8A23-A6EEC9F18708}" sibTransId="{9F41AA17-851B-4F04-87BF-1AE75868CC2C}"/>
    <dgm:cxn modelId="{BBE5FCAF-099E-49D6-9DB6-B5789933E2AC}" type="presOf" srcId="{9CCC97E0-4FE1-4B80-A1BB-7D9F50FA537C}" destId="{D7764423-4A14-410D-B0DB-A5EA6800C159}" srcOrd="0" destOrd="0" presId="urn:microsoft.com/office/officeart/2005/8/layout/list1"/>
    <dgm:cxn modelId="{617AA3DA-A261-4FF9-914E-2806AE2ED56E}" srcId="{BE92A6CC-8AA5-4947-85C9-58D9B108E8EA}" destId="{9CCC97E0-4FE1-4B80-A1BB-7D9F50FA537C}" srcOrd="0" destOrd="0" parTransId="{74889C2B-DD57-46C7-A96B-57C2556DB3D2}" sibTransId="{4741D792-BD57-4392-9712-CAD294FBBABB}"/>
    <dgm:cxn modelId="{4DAF38FD-1BD2-4726-86A8-692CE0A39117}" type="presOf" srcId="{BE92A6CC-8AA5-4947-85C9-58D9B108E8EA}" destId="{7F0FC382-71F4-4020-A4DF-D16C9D560353}" srcOrd="0" destOrd="0" presId="urn:microsoft.com/office/officeart/2005/8/layout/list1"/>
    <dgm:cxn modelId="{A145FDC2-00E7-4A61-8807-7D201ED87BFB}" srcId="{EF7013CC-8BD6-4483-8E15-532331CAD182}" destId="{28D08241-D08B-4924-AFF7-5BB10B347CB0}" srcOrd="0" destOrd="0" parTransId="{4CC676E0-1F35-4CCD-B944-16E67034A97D}" sibTransId="{B2B671A0-1F99-4C83-9468-C402C8C65848}"/>
    <dgm:cxn modelId="{37FF8DB2-4B3B-48CC-9BFB-8862DA8503CE}" type="presOf" srcId="{28D08241-D08B-4924-AFF7-5BB10B347CB0}" destId="{69407DE7-9E05-4703-AB59-60531215C6AD}" srcOrd="0" destOrd="0" presId="urn:microsoft.com/office/officeart/2005/8/layout/list1"/>
    <dgm:cxn modelId="{05739270-8134-4618-B03F-D7E9C8C14F21}" type="presOf" srcId="{8C619F87-BE8E-4DA7-98A9-768E40159D91}" destId="{D7764423-4A14-410D-B0DB-A5EA6800C159}" srcOrd="0" destOrd="2" presId="urn:microsoft.com/office/officeart/2005/8/layout/list1"/>
    <dgm:cxn modelId="{C4CCAEA2-EA16-4C4F-A56D-6E7A9BB0DCE8}" type="presOf" srcId="{7D416890-EAC4-4791-9CE7-77CD98387A38}" destId="{0886B0A0-DB81-4B63-9446-579E0CB07F09}" srcOrd="0" destOrd="0" presId="urn:microsoft.com/office/officeart/2005/8/layout/list1"/>
    <dgm:cxn modelId="{3ACB5EB7-05AF-4EA8-9D4C-1CFCAD1AA772}" srcId="{BE92A6CC-8AA5-4947-85C9-58D9B108E8EA}" destId="{E68A94A7-0AB5-4734-90AE-E378B64F9B91}" srcOrd="1" destOrd="0" parTransId="{4A30243A-D5CA-4A86-9723-431ACFE0C893}" sibTransId="{F8D56176-02C7-4BAC-B47B-E02B7EA759B7}"/>
    <dgm:cxn modelId="{A677F8E0-B478-4458-8C7F-9B41CAEA9CEB}" srcId="{5FDC8A46-FB9E-4E51-8417-D2E3D113E95D}" destId="{755F136C-675F-4882-987C-CC4E18BE1449}" srcOrd="1" destOrd="0" parTransId="{4021EDEA-5AD7-4E1F-A6F2-D3C84E53C364}" sibTransId="{D96D1E63-AA2A-43D6-9230-E4F86BCE2775}"/>
    <dgm:cxn modelId="{B50CC3E7-9995-4523-A2CD-25E1510D4E7D}" type="presOf" srcId="{755F136C-675F-4882-987C-CC4E18BE1449}" destId="{D66B096E-B7D4-4B1E-A09A-664D6B2AC590}" srcOrd="0" destOrd="0" presId="urn:microsoft.com/office/officeart/2005/8/layout/list1"/>
    <dgm:cxn modelId="{68E37AAF-8751-4F8E-9D1C-0CD9F4A8C986}" srcId="{5FDC8A46-FB9E-4E51-8417-D2E3D113E95D}" destId="{BE92A6CC-8AA5-4947-85C9-58D9B108E8EA}" srcOrd="3" destOrd="0" parTransId="{B793A184-374E-464D-B3E9-5631AFF04F28}" sibTransId="{C9774D0B-D057-4FD8-B871-D4E78F6854F1}"/>
    <dgm:cxn modelId="{17E8BF04-3665-4B11-BA14-75510A8970EB}" type="presOf" srcId="{5FDC8A46-FB9E-4E51-8417-D2E3D113E95D}" destId="{3A93572B-6023-4389-804B-8F0936A7E279}" srcOrd="0" destOrd="0" presId="urn:microsoft.com/office/officeart/2005/8/layout/list1"/>
    <dgm:cxn modelId="{3083DE0C-D39B-48CC-97EE-E222D3BEF1C7}" type="presOf" srcId="{E68A94A7-0AB5-4734-90AE-E378B64F9B91}" destId="{D7764423-4A14-410D-B0DB-A5EA6800C159}" srcOrd="0" destOrd="1" presId="urn:microsoft.com/office/officeart/2005/8/layout/list1"/>
    <dgm:cxn modelId="{2361907F-7BD3-4EEC-B335-B6EEAF073A8E}" srcId="{EF7013CC-8BD6-4483-8E15-532331CAD182}" destId="{29CF11BC-B4AD-4773-8665-9D0F91F7B31E}" srcOrd="2" destOrd="0" parTransId="{898EBC88-306C-4081-A5E6-60151C003FAF}" sibTransId="{D40C420F-AFB0-4D04-9472-C0B53D035CAA}"/>
    <dgm:cxn modelId="{33A1C923-3A3C-4571-9F87-97C6E19A6DFB}" type="presOf" srcId="{EF7013CC-8BD6-4483-8E15-532331CAD182}" destId="{FA448E89-C881-48E9-AA2D-6D1CB3FB54A1}" srcOrd="0" destOrd="0" presId="urn:microsoft.com/office/officeart/2005/8/layout/list1"/>
    <dgm:cxn modelId="{25AFE156-75EC-4EFB-BA92-10A0B863135D}" srcId="{BE92A6CC-8AA5-4947-85C9-58D9B108E8EA}" destId="{8C619F87-BE8E-4DA7-98A9-768E40159D91}" srcOrd="2" destOrd="0" parTransId="{E5BE3748-ABE4-4728-B8EC-B9B793A78634}" sibTransId="{641AE7FE-8C75-4853-8532-E47053C09FC2}"/>
    <dgm:cxn modelId="{03785D19-CB4C-4ABA-8E6E-3D40CC3A476F}" srcId="{5FDC8A46-FB9E-4E51-8417-D2E3D113E95D}" destId="{EF7013CC-8BD6-4483-8E15-532331CAD182}" srcOrd="2" destOrd="0" parTransId="{92A944AB-7298-45CA-A19E-90335A9E627D}" sibTransId="{F8F4708D-F279-44DE-94F3-0346BF7E4424}"/>
    <dgm:cxn modelId="{70F701F3-B0D5-4758-BA53-42F1E388163E}" type="presOf" srcId="{43FFA0BB-C385-485B-AB48-7C55B4817ABF}" destId="{69407DE7-9E05-4703-AB59-60531215C6AD}" srcOrd="0" destOrd="1" presId="urn:microsoft.com/office/officeart/2005/8/layout/list1"/>
    <dgm:cxn modelId="{542E1EF1-7195-4F8A-9B78-E1634C30BC81}" type="presParOf" srcId="{3A93572B-6023-4389-804B-8F0936A7E279}" destId="{D733949C-B6D1-4E42-BE6A-D7D3958077B2}" srcOrd="0" destOrd="0" presId="urn:microsoft.com/office/officeart/2005/8/layout/list1"/>
    <dgm:cxn modelId="{2E24D14D-1A4B-4344-A813-F8647FF79E7F}" type="presParOf" srcId="{D733949C-B6D1-4E42-BE6A-D7D3958077B2}" destId="{0886B0A0-DB81-4B63-9446-579E0CB07F09}" srcOrd="0" destOrd="0" presId="urn:microsoft.com/office/officeart/2005/8/layout/list1"/>
    <dgm:cxn modelId="{0D895BB7-8B64-4C7C-BD26-E180362ECAE4}" type="presParOf" srcId="{D733949C-B6D1-4E42-BE6A-D7D3958077B2}" destId="{859E5705-AFA1-466A-8F07-A80B6E9C23A1}" srcOrd="1" destOrd="0" presId="urn:microsoft.com/office/officeart/2005/8/layout/list1"/>
    <dgm:cxn modelId="{14896972-C92F-45BA-A291-BE404952833A}" type="presParOf" srcId="{3A93572B-6023-4389-804B-8F0936A7E279}" destId="{F5640567-E9F8-4979-95EE-EF07D144BD39}" srcOrd="1" destOrd="0" presId="urn:microsoft.com/office/officeart/2005/8/layout/list1"/>
    <dgm:cxn modelId="{5B161A63-AD4F-444E-842B-748CE8AF0121}" type="presParOf" srcId="{3A93572B-6023-4389-804B-8F0936A7E279}" destId="{6D59B82C-608A-40A1-A7AC-998BAB602873}" srcOrd="2" destOrd="0" presId="urn:microsoft.com/office/officeart/2005/8/layout/list1"/>
    <dgm:cxn modelId="{8491BD41-9E0B-4CD0-9C2E-23FFAD0BE401}" type="presParOf" srcId="{3A93572B-6023-4389-804B-8F0936A7E279}" destId="{63F7E977-CD55-4DB6-A19D-426100A4E3C2}" srcOrd="3" destOrd="0" presId="urn:microsoft.com/office/officeart/2005/8/layout/list1"/>
    <dgm:cxn modelId="{A49F4BF7-07BD-41FF-81D4-0E2808569458}" type="presParOf" srcId="{3A93572B-6023-4389-804B-8F0936A7E279}" destId="{C07F3F60-6033-4F43-A1AB-93F93FD9BF8D}" srcOrd="4" destOrd="0" presId="urn:microsoft.com/office/officeart/2005/8/layout/list1"/>
    <dgm:cxn modelId="{F52A745E-4C61-4FAC-9D44-F56BFE0A399C}" type="presParOf" srcId="{C07F3F60-6033-4F43-A1AB-93F93FD9BF8D}" destId="{D66B096E-B7D4-4B1E-A09A-664D6B2AC590}" srcOrd="0" destOrd="0" presId="urn:microsoft.com/office/officeart/2005/8/layout/list1"/>
    <dgm:cxn modelId="{304C730D-506A-41DD-B45C-5A552763338A}" type="presParOf" srcId="{C07F3F60-6033-4F43-A1AB-93F93FD9BF8D}" destId="{AA043FFB-A818-4743-B3EE-56E06805D79E}" srcOrd="1" destOrd="0" presId="urn:microsoft.com/office/officeart/2005/8/layout/list1"/>
    <dgm:cxn modelId="{E4429180-CAB4-4E2C-8D92-913B98B93B7D}" type="presParOf" srcId="{3A93572B-6023-4389-804B-8F0936A7E279}" destId="{BFA28E34-949D-45E9-BD13-655E6DBDEC40}" srcOrd="5" destOrd="0" presId="urn:microsoft.com/office/officeart/2005/8/layout/list1"/>
    <dgm:cxn modelId="{03F4D0EB-90EC-4C6F-BC3B-3407B0A532FD}" type="presParOf" srcId="{3A93572B-6023-4389-804B-8F0936A7E279}" destId="{0DE021C1-EA01-47D2-B859-071A8B4A1012}" srcOrd="6" destOrd="0" presId="urn:microsoft.com/office/officeart/2005/8/layout/list1"/>
    <dgm:cxn modelId="{E4C77390-B9CC-4282-8EDE-2FB71711BD89}" type="presParOf" srcId="{3A93572B-6023-4389-804B-8F0936A7E279}" destId="{7CBC5457-6CFF-4523-8C21-E876364F2248}" srcOrd="7" destOrd="0" presId="urn:microsoft.com/office/officeart/2005/8/layout/list1"/>
    <dgm:cxn modelId="{22ABD1FF-A77F-4129-B053-642C405B026D}" type="presParOf" srcId="{3A93572B-6023-4389-804B-8F0936A7E279}" destId="{B423E005-1FAA-4791-A5E4-B9D072257001}" srcOrd="8" destOrd="0" presId="urn:microsoft.com/office/officeart/2005/8/layout/list1"/>
    <dgm:cxn modelId="{0309DF61-47CA-42A9-A4F0-37856FDD3F4A}" type="presParOf" srcId="{B423E005-1FAA-4791-A5E4-B9D072257001}" destId="{FA448E89-C881-48E9-AA2D-6D1CB3FB54A1}" srcOrd="0" destOrd="0" presId="urn:microsoft.com/office/officeart/2005/8/layout/list1"/>
    <dgm:cxn modelId="{4C83CE27-A382-476F-8CD9-52CE00EBA9AF}" type="presParOf" srcId="{B423E005-1FAA-4791-A5E4-B9D072257001}" destId="{829C638E-5D6C-4B23-81E6-8834BFC9DEC9}" srcOrd="1" destOrd="0" presId="urn:microsoft.com/office/officeart/2005/8/layout/list1"/>
    <dgm:cxn modelId="{C3368934-3C6B-4336-AB58-972D9A5679D2}" type="presParOf" srcId="{3A93572B-6023-4389-804B-8F0936A7E279}" destId="{6F117C7D-AB68-49C4-B32E-D4E5C5E3659A}" srcOrd="9" destOrd="0" presId="urn:microsoft.com/office/officeart/2005/8/layout/list1"/>
    <dgm:cxn modelId="{88B1FF97-423D-4F87-BEB2-82F905C74A2E}" type="presParOf" srcId="{3A93572B-6023-4389-804B-8F0936A7E279}" destId="{69407DE7-9E05-4703-AB59-60531215C6AD}" srcOrd="10" destOrd="0" presId="urn:microsoft.com/office/officeart/2005/8/layout/list1"/>
    <dgm:cxn modelId="{2B9191CF-1070-454C-8999-C11780FDFDD5}" type="presParOf" srcId="{3A93572B-6023-4389-804B-8F0936A7E279}" destId="{4E6D69F3-E305-41FD-BEFC-EE48528A8EE2}" srcOrd="11" destOrd="0" presId="urn:microsoft.com/office/officeart/2005/8/layout/list1"/>
    <dgm:cxn modelId="{2AD6795B-3CE4-4AAB-AF64-FA00E5C63D54}" type="presParOf" srcId="{3A93572B-6023-4389-804B-8F0936A7E279}" destId="{5B4A1F28-9F27-4574-BC68-6D9E7691DE6B}" srcOrd="12" destOrd="0" presId="urn:microsoft.com/office/officeart/2005/8/layout/list1"/>
    <dgm:cxn modelId="{9A8F104C-2324-4AAB-A151-B3CB09C50F89}" type="presParOf" srcId="{5B4A1F28-9F27-4574-BC68-6D9E7691DE6B}" destId="{7F0FC382-71F4-4020-A4DF-D16C9D560353}" srcOrd="0" destOrd="0" presId="urn:microsoft.com/office/officeart/2005/8/layout/list1"/>
    <dgm:cxn modelId="{DBCA2282-6FD1-42FF-8518-0F431CF8180A}" type="presParOf" srcId="{5B4A1F28-9F27-4574-BC68-6D9E7691DE6B}" destId="{49F8A7B2-6D48-431E-80A1-87DFA09D5242}" srcOrd="1" destOrd="0" presId="urn:microsoft.com/office/officeart/2005/8/layout/list1"/>
    <dgm:cxn modelId="{E10430B0-CEBF-40E7-84C0-EDA8A6418F9A}" type="presParOf" srcId="{3A93572B-6023-4389-804B-8F0936A7E279}" destId="{5121159F-5A06-4106-B9C8-B97ED2493928}" srcOrd="13" destOrd="0" presId="urn:microsoft.com/office/officeart/2005/8/layout/list1"/>
    <dgm:cxn modelId="{12077CB3-B643-4BCB-8B96-316AC3B02079}" type="presParOf" srcId="{3A93572B-6023-4389-804B-8F0936A7E279}" destId="{D7764423-4A14-410D-B0DB-A5EA6800C15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461B1-5D46-4ACF-B6CD-489A0231BA6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6CFDB-2DEF-47E7-AA94-4147820A5E71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破执与信心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2BEA5853-74A5-4B7C-83C7-BF791D6717D8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C974-7BC1-4847-9275-48ED8C6D39CA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历史与未来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FDB18E65-056C-43D0-82AF-E2582D6A70F1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3D049-9F44-4F67-B028-BC2A3AC06D6C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美学与哲学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1F91DDDA-F4E1-446F-A2A8-C8BBC597F08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3E0BB-A99E-427B-A26E-04F58A657B00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范例与实战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AB2B2981-D0A0-4689-AD78-C7D7F1F28ADE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07A8C-BBAA-40C8-8AF3-B208E2F8BC98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262BD-4026-4F96-A497-F4629AF90DEF}">
      <dsp:nvSpPr>
        <dsp:cNvPr id="0" name=""/>
        <dsp:cNvSpPr/>
      </dsp:nvSpPr>
      <dsp:spPr>
        <a:xfrm>
          <a:off x="0" y="0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有传统</a:t>
          </a:r>
          <a:r>
            <a:rPr lang="en-US" altLang="zh-CN" sz="4100" kern="1200" dirty="0" smtClean="0"/>
            <a:t>GUI</a:t>
          </a:r>
          <a:r>
            <a:rPr lang="zh-CN" altLang="en-US" sz="4100" kern="1200" dirty="0" smtClean="0"/>
            <a:t>基础的程序员</a:t>
          </a:r>
          <a:endParaRPr lang="zh-CN" altLang="en-US" sz="4100" kern="1200" dirty="0"/>
        </a:p>
      </dsp:txBody>
      <dsp:txXfrm>
        <a:off x="0" y="0"/>
        <a:ext cx="8596312" cy="970359"/>
      </dsp:txXfrm>
    </dsp:sp>
    <dsp:sp modelId="{994B82A6-D01A-42C2-9F7C-700CF66423CF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75F0E-16F1-44BE-AC12-DCAC32E2837F}">
      <dsp:nvSpPr>
        <dsp:cNvPr id="0" name=""/>
        <dsp:cNvSpPr/>
      </dsp:nvSpPr>
      <dsp:spPr>
        <a:xfrm>
          <a:off x="0" y="970359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有后端基础的程序员</a:t>
          </a:r>
          <a:endParaRPr lang="zh-CN" altLang="en-US" sz="4100" kern="1200" dirty="0"/>
        </a:p>
      </dsp:txBody>
      <dsp:txXfrm>
        <a:off x="0" y="970359"/>
        <a:ext cx="8596312" cy="970359"/>
      </dsp:txXfrm>
    </dsp:sp>
    <dsp:sp modelId="{B52FDA59-EFB3-426D-84CD-396203066254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A787-5C7B-4BFE-827D-553829DED2EA}">
      <dsp:nvSpPr>
        <dsp:cNvPr id="0" name=""/>
        <dsp:cNvSpPr/>
      </dsp:nvSpPr>
      <dsp:spPr>
        <a:xfrm>
          <a:off x="0" y="1940718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</a:t>
          </a:r>
          <a:r>
            <a:rPr lang="en-US" altLang="zh-CN" sz="4100" kern="1200" dirty="0" smtClean="0"/>
            <a:t>jQuery</a:t>
          </a:r>
          <a:r>
            <a:rPr lang="zh-CN" altLang="en-US" sz="4100" kern="1200" dirty="0" smtClean="0"/>
            <a:t>基础的程序员</a:t>
          </a:r>
          <a:endParaRPr lang="zh-CN" altLang="en-US" sz="4100" kern="1200" dirty="0"/>
        </a:p>
      </dsp:txBody>
      <dsp:txXfrm>
        <a:off x="0" y="1940718"/>
        <a:ext cx="8596312" cy="970359"/>
      </dsp:txXfrm>
    </dsp:sp>
    <dsp:sp modelId="{3AC2351A-FA5B-4A01-A3B7-B05FA90EEDFD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BA467-7D5F-449E-9C09-6E533D642B66}">
      <dsp:nvSpPr>
        <dsp:cNvPr id="0" name=""/>
        <dsp:cNvSpPr/>
      </dsp:nvSpPr>
      <dsp:spPr>
        <a:xfrm>
          <a:off x="0" y="2911077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</a:t>
          </a:r>
          <a:r>
            <a:rPr lang="en-US" altLang="zh-CN" sz="4100" kern="1200" dirty="0" smtClean="0"/>
            <a:t>Backbone</a:t>
          </a:r>
          <a:r>
            <a:rPr lang="zh-CN" altLang="en-US" sz="4100" kern="1200" dirty="0" smtClean="0"/>
            <a:t>基础的程序员</a:t>
          </a:r>
          <a:endParaRPr lang="zh-CN" altLang="en-US" sz="4100" kern="1200" dirty="0"/>
        </a:p>
      </dsp:txBody>
      <dsp:txXfrm>
        <a:off x="0" y="2911077"/>
        <a:ext cx="8596312" cy="970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721F5-3832-4B36-AA6B-3292522F4F42}">
      <dsp:nvSpPr>
        <dsp:cNvPr id="0" name=""/>
        <dsp:cNvSpPr/>
      </dsp:nvSpPr>
      <dsp:spPr>
        <a:xfrm rot="5400000">
          <a:off x="265705" y="1991882"/>
          <a:ext cx="790788" cy="13158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7B61F-2376-476C-B61A-9AB42572AADA}">
      <dsp:nvSpPr>
        <dsp:cNvPr id="0" name=""/>
        <dsp:cNvSpPr/>
      </dsp:nvSpPr>
      <dsp:spPr>
        <a:xfrm>
          <a:off x="133702" y="2385039"/>
          <a:ext cx="1187960" cy="104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首秀</a:t>
          </a:r>
          <a:endParaRPr lang="zh-CN" altLang="en-US" sz="2700" kern="1200" dirty="0"/>
        </a:p>
      </dsp:txBody>
      <dsp:txXfrm>
        <a:off x="133702" y="2385039"/>
        <a:ext cx="1187960" cy="1041316"/>
      </dsp:txXfrm>
    </dsp:sp>
    <dsp:sp modelId="{A6E91278-4FC8-448D-98AB-30042EEE1F7D}">
      <dsp:nvSpPr>
        <dsp:cNvPr id="0" name=""/>
        <dsp:cNvSpPr/>
      </dsp:nvSpPr>
      <dsp:spPr>
        <a:xfrm>
          <a:off x="1097519" y="1895007"/>
          <a:ext cx="224143" cy="224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0B116-2F77-409A-AF37-768AE0A81214}">
      <dsp:nvSpPr>
        <dsp:cNvPr id="0" name=""/>
        <dsp:cNvSpPr/>
      </dsp:nvSpPr>
      <dsp:spPr>
        <a:xfrm rot="5400000">
          <a:off x="1720000" y="1632015"/>
          <a:ext cx="790788" cy="13158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5562E-3622-4189-8C94-B40369FECCC9}">
      <dsp:nvSpPr>
        <dsp:cNvPr id="0" name=""/>
        <dsp:cNvSpPr/>
      </dsp:nvSpPr>
      <dsp:spPr>
        <a:xfrm>
          <a:off x="1587998" y="2025172"/>
          <a:ext cx="1187960" cy="104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设计</a:t>
          </a:r>
          <a:r>
            <a:rPr lang="zh-CN" altLang="en-US" sz="2700" kern="1200" dirty="0" smtClean="0"/>
            <a:t>原则</a:t>
          </a:r>
          <a:endParaRPr lang="zh-CN" altLang="en-US" sz="2700" kern="1200" dirty="0"/>
        </a:p>
      </dsp:txBody>
      <dsp:txXfrm>
        <a:off x="1587998" y="2025172"/>
        <a:ext cx="1187960" cy="1041316"/>
      </dsp:txXfrm>
    </dsp:sp>
    <dsp:sp modelId="{425D24FA-D2A2-4A89-9470-88791819B0CC}">
      <dsp:nvSpPr>
        <dsp:cNvPr id="0" name=""/>
        <dsp:cNvSpPr/>
      </dsp:nvSpPr>
      <dsp:spPr>
        <a:xfrm>
          <a:off x="2551814" y="1535140"/>
          <a:ext cx="224143" cy="224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4C2C-9E04-4FF8-A507-A63DF3D42501}">
      <dsp:nvSpPr>
        <dsp:cNvPr id="0" name=""/>
        <dsp:cNvSpPr/>
      </dsp:nvSpPr>
      <dsp:spPr>
        <a:xfrm rot="5400000">
          <a:off x="3174295" y="1272148"/>
          <a:ext cx="790788" cy="13158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D20D5-667D-418E-9948-48F0E308F522}">
      <dsp:nvSpPr>
        <dsp:cNvPr id="0" name=""/>
        <dsp:cNvSpPr/>
      </dsp:nvSpPr>
      <dsp:spPr>
        <a:xfrm>
          <a:off x="3042293" y="1665305"/>
          <a:ext cx="1187960" cy="104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MVC</a:t>
          </a:r>
          <a:endParaRPr lang="zh-CN" altLang="en-US" sz="2700" kern="1200" dirty="0"/>
        </a:p>
      </dsp:txBody>
      <dsp:txXfrm>
        <a:off x="3042293" y="1665305"/>
        <a:ext cx="1187960" cy="1041316"/>
      </dsp:txXfrm>
    </dsp:sp>
    <dsp:sp modelId="{AB539FCD-05DB-49F5-A432-244C81B34CE4}">
      <dsp:nvSpPr>
        <dsp:cNvPr id="0" name=""/>
        <dsp:cNvSpPr/>
      </dsp:nvSpPr>
      <dsp:spPr>
        <a:xfrm>
          <a:off x="4006110" y="1175274"/>
          <a:ext cx="224143" cy="224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79611-66E1-4116-BBB8-4DD9E8F598BB}">
      <dsp:nvSpPr>
        <dsp:cNvPr id="0" name=""/>
        <dsp:cNvSpPr/>
      </dsp:nvSpPr>
      <dsp:spPr>
        <a:xfrm rot="5400000">
          <a:off x="4628591" y="912281"/>
          <a:ext cx="790788" cy="13158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6D742-D864-4066-9055-10E7AF99FCC2}">
      <dsp:nvSpPr>
        <dsp:cNvPr id="0" name=""/>
        <dsp:cNvSpPr/>
      </dsp:nvSpPr>
      <dsp:spPr>
        <a:xfrm>
          <a:off x="4496588" y="1305438"/>
          <a:ext cx="1187960" cy="104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前端</a:t>
          </a:r>
          <a:endParaRPr lang="zh-CN" altLang="en-US" sz="2700" kern="1200" dirty="0"/>
        </a:p>
      </dsp:txBody>
      <dsp:txXfrm>
        <a:off x="4496588" y="1305438"/>
        <a:ext cx="1187960" cy="1041316"/>
      </dsp:txXfrm>
    </dsp:sp>
    <dsp:sp modelId="{5CC3E1C4-55D5-41AA-826B-F039B9A083E1}">
      <dsp:nvSpPr>
        <dsp:cNvPr id="0" name=""/>
        <dsp:cNvSpPr/>
      </dsp:nvSpPr>
      <dsp:spPr>
        <a:xfrm>
          <a:off x="5460405" y="815407"/>
          <a:ext cx="224143" cy="224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30440-8DA7-4D82-9436-B490D2A87464}">
      <dsp:nvSpPr>
        <dsp:cNvPr id="0" name=""/>
        <dsp:cNvSpPr/>
      </dsp:nvSpPr>
      <dsp:spPr>
        <a:xfrm rot="5400000">
          <a:off x="6082886" y="552415"/>
          <a:ext cx="790788" cy="13158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DA1EE-16C8-4F04-B96A-76209D221EB1}">
      <dsp:nvSpPr>
        <dsp:cNvPr id="0" name=""/>
        <dsp:cNvSpPr/>
      </dsp:nvSpPr>
      <dsp:spPr>
        <a:xfrm>
          <a:off x="5950884" y="945571"/>
          <a:ext cx="1187960" cy="104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教程</a:t>
          </a:r>
          <a:endParaRPr lang="zh-CN" altLang="en-US" sz="2700" kern="1200" dirty="0"/>
        </a:p>
      </dsp:txBody>
      <dsp:txXfrm>
        <a:off x="5950884" y="945571"/>
        <a:ext cx="1187960" cy="1041316"/>
      </dsp:txXfrm>
    </dsp:sp>
    <dsp:sp modelId="{03907868-04C6-481D-BFA9-25E8DC1AD5E6}">
      <dsp:nvSpPr>
        <dsp:cNvPr id="0" name=""/>
        <dsp:cNvSpPr/>
      </dsp:nvSpPr>
      <dsp:spPr>
        <a:xfrm>
          <a:off x="6914700" y="455540"/>
          <a:ext cx="224143" cy="224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4F191-A624-466E-A4F1-AC25B06F1C5E}">
      <dsp:nvSpPr>
        <dsp:cNvPr id="0" name=""/>
        <dsp:cNvSpPr/>
      </dsp:nvSpPr>
      <dsp:spPr>
        <a:xfrm rot="5400000">
          <a:off x="7537181" y="192548"/>
          <a:ext cx="790788" cy="13158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65BD7-45E5-45EF-8E0B-361C19E5154D}">
      <dsp:nvSpPr>
        <dsp:cNvPr id="0" name=""/>
        <dsp:cNvSpPr/>
      </dsp:nvSpPr>
      <dsp:spPr>
        <a:xfrm>
          <a:off x="7405179" y="585705"/>
          <a:ext cx="1187960" cy="104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实战</a:t>
          </a:r>
          <a:endParaRPr lang="zh-CN" altLang="en-US" sz="2700" kern="1200" dirty="0"/>
        </a:p>
      </dsp:txBody>
      <dsp:txXfrm>
        <a:off x="7405179" y="585705"/>
        <a:ext cx="1187960" cy="10413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B82C-608A-40A1-A7AC-998BAB602873}">
      <dsp:nvSpPr>
        <dsp:cNvPr id="0" name=""/>
        <dsp:cNvSpPr/>
      </dsp:nvSpPr>
      <dsp:spPr>
        <a:xfrm>
          <a:off x="0" y="292188"/>
          <a:ext cx="85963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E5705-AFA1-466A-8F07-A80B6E9C23A1}">
      <dsp:nvSpPr>
        <dsp:cNvPr id="0" name=""/>
        <dsp:cNvSpPr/>
      </dsp:nvSpPr>
      <dsp:spPr>
        <a:xfrm>
          <a:off x="429815" y="10030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http://www.ngnice.com/showcase</a:t>
          </a:r>
          <a:endParaRPr lang="zh-CN" altLang="en-US" sz="1300" kern="1200" dirty="0"/>
        </a:p>
      </dsp:txBody>
      <dsp:txXfrm>
        <a:off x="448549" y="119042"/>
        <a:ext cx="5979950" cy="346292"/>
      </dsp:txXfrm>
    </dsp:sp>
    <dsp:sp modelId="{0DE021C1-EA01-47D2-B859-071A8B4A1012}">
      <dsp:nvSpPr>
        <dsp:cNvPr id="0" name=""/>
        <dsp:cNvSpPr/>
      </dsp:nvSpPr>
      <dsp:spPr>
        <a:xfrm>
          <a:off x="0" y="881868"/>
          <a:ext cx="85963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43FFB-A818-4743-B3EE-56E06805D79E}">
      <dsp:nvSpPr>
        <dsp:cNvPr id="0" name=""/>
        <dsp:cNvSpPr/>
      </dsp:nvSpPr>
      <dsp:spPr>
        <a:xfrm>
          <a:off x="429815" y="68998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做个级联下拉框需要多少代码？</a:t>
          </a:r>
          <a:endParaRPr lang="zh-CN" altLang="en-US" sz="1300" kern="1200" dirty="0"/>
        </a:p>
      </dsp:txBody>
      <dsp:txXfrm>
        <a:off x="448549" y="708722"/>
        <a:ext cx="5979950" cy="346292"/>
      </dsp:txXfrm>
    </dsp:sp>
    <dsp:sp modelId="{69407DE7-9E05-4703-AB59-60531215C6AD}">
      <dsp:nvSpPr>
        <dsp:cNvPr id="0" name=""/>
        <dsp:cNvSpPr/>
      </dsp:nvSpPr>
      <dsp:spPr>
        <a:xfrm>
          <a:off x="0" y="1471548"/>
          <a:ext cx="859631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70764" rIns="6671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分页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过滤及模糊过滤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排序</a:t>
          </a:r>
          <a:endParaRPr lang="zh-CN" altLang="en-US" sz="1300" kern="1200" dirty="0"/>
        </a:p>
      </dsp:txBody>
      <dsp:txXfrm>
        <a:off x="0" y="1471548"/>
        <a:ext cx="8596312" cy="1023750"/>
      </dsp:txXfrm>
    </dsp:sp>
    <dsp:sp modelId="{829C638E-5D6C-4B23-81E6-8834BFC9DEC9}">
      <dsp:nvSpPr>
        <dsp:cNvPr id="0" name=""/>
        <dsp:cNvSpPr/>
      </dsp:nvSpPr>
      <dsp:spPr>
        <a:xfrm>
          <a:off x="429815" y="127966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做一个表格需要多少代码？</a:t>
          </a:r>
          <a:endParaRPr lang="zh-CN" altLang="en-US" sz="1300" kern="1200" dirty="0"/>
        </a:p>
      </dsp:txBody>
      <dsp:txXfrm>
        <a:off x="448549" y="1298402"/>
        <a:ext cx="5979950" cy="346292"/>
      </dsp:txXfrm>
    </dsp:sp>
    <dsp:sp modelId="{D7764423-4A14-410D-B0DB-A5EA6800C159}">
      <dsp:nvSpPr>
        <dsp:cNvPr id="0" name=""/>
        <dsp:cNvSpPr/>
      </dsp:nvSpPr>
      <dsp:spPr>
        <a:xfrm>
          <a:off x="0" y="2757378"/>
          <a:ext cx="859631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70764" rIns="6671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商品展示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加入购物车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移除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调整数量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实时计算总价</a:t>
          </a:r>
          <a:endParaRPr lang="zh-CN" altLang="en-US" sz="1300" kern="1200" dirty="0"/>
        </a:p>
      </dsp:txBody>
      <dsp:txXfrm>
        <a:off x="0" y="2757378"/>
        <a:ext cx="8596312" cy="1023750"/>
      </dsp:txXfrm>
    </dsp:sp>
    <dsp:sp modelId="{49F8A7B2-6D48-431E-80A1-87DFA09D5242}">
      <dsp:nvSpPr>
        <dsp:cNvPr id="0" name=""/>
        <dsp:cNvSpPr/>
      </dsp:nvSpPr>
      <dsp:spPr>
        <a:xfrm>
          <a:off x="429815" y="256549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做一个购物车需要多少代码？</a:t>
          </a:r>
          <a:endParaRPr lang="zh-CN" altLang="en-US" sz="1300" kern="1200" dirty="0"/>
        </a:p>
      </dsp:txBody>
      <dsp:txXfrm>
        <a:off x="448549" y="2584232"/>
        <a:ext cx="597995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系列讲座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讲座目标，面向人群，日程安排，首秀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0080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3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面向人群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921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日程安排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616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7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首秀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240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0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调查问卷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366120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掌握程度（听过、熟悉或精通）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Delphi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VB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VS.NET Form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WPF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en-US" altLang="zh-CN" baseline="0" dirty="0" smtClean="0"/>
                        <a:t> MVC(Spring MVC</a:t>
                      </a:r>
                      <a:r>
                        <a:rPr lang="zh-CN" altLang="en-US" baseline="0" dirty="0" smtClean="0"/>
                        <a:t>等后端架构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Backbone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7334" y="471366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我将在调查问卷反馈的基础上安排后续日程，有些相关技术可能会被合并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4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192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1548</TotalTime>
  <Words>173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Angular系列讲座 – 概述</vt:lpstr>
      <vt:lpstr>目标</vt:lpstr>
      <vt:lpstr>面向人群</vt:lpstr>
      <vt:lpstr>日程安排</vt:lpstr>
      <vt:lpstr>Angular 首秀</vt:lpstr>
      <vt:lpstr>调查问卷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Angular系列讲座 – 概述</dc:title>
  <dc:creator>汪志成</dc:creator>
  <cp:lastModifiedBy>汪志成</cp:lastModifiedBy>
  <cp:revision>19</cp:revision>
  <dcterms:created xsi:type="dcterms:W3CDTF">2014-05-15T06:34:26Z</dcterms:created>
  <dcterms:modified xsi:type="dcterms:W3CDTF">2014-05-16T08:22:36Z</dcterms:modified>
</cp:coreProperties>
</file>