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640F9-F652-4861-B10D-B26F4048B679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2160F9D9-55DA-4D8C-BD82-D5EE73954279}">
      <dgm:prSet phldrT="[文本]"/>
      <dgm:spPr/>
      <dgm:t>
        <a:bodyPr/>
        <a:lstStyle/>
        <a:p>
          <a:r>
            <a:rPr lang="zh-CN" altLang="en-US" dirty="0" smtClean="0"/>
            <a:t>设计模式</a:t>
          </a:r>
          <a:endParaRPr lang="zh-CN" altLang="en-US" dirty="0"/>
        </a:p>
      </dgm:t>
    </dgm:pt>
    <dgm:pt modelId="{7F2BB3AD-9111-48E1-80A4-1B0991BB53B8}" type="parTrans" cxnId="{63A87E7B-9440-4432-9E7D-B0126DC6672E}">
      <dgm:prSet/>
      <dgm:spPr/>
      <dgm:t>
        <a:bodyPr/>
        <a:lstStyle/>
        <a:p>
          <a:endParaRPr lang="zh-CN" altLang="en-US"/>
        </a:p>
      </dgm:t>
    </dgm:pt>
    <dgm:pt modelId="{08FE308E-B9CA-4A9C-BF16-DF84B2276C6A}" type="sibTrans" cxnId="{63A87E7B-9440-4432-9E7D-B0126DC6672E}">
      <dgm:prSet/>
      <dgm:spPr/>
      <dgm:t>
        <a:bodyPr/>
        <a:lstStyle/>
        <a:p>
          <a:endParaRPr lang="zh-CN" altLang="en-US"/>
        </a:p>
      </dgm:t>
    </dgm:pt>
    <dgm:pt modelId="{2B20ECD0-5DF2-4EF7-A5C7-EC119B102573}">
      <dgm:prSet phldrT="[文本]"/>
      <dgm:spPr/>
      <dgm:t>
        <a:bodyPr/>
        <a:lstStyle/>
        <a:p>
          <a:r>
            <a:rPr lang="zh-CN" altLang="en-US" dirty="0" smtClean="0"/>
            <a:t>面向对象</a:t>
          </a:r>
          <a:endParaRPr lang="zh-CN" altLang="en-US" dirty="0"/>
        </a:p>
      </dgm:t>
    </dgm:pt>
    <dgm:pt modelId="{CAD0BB86-BA39-48D3-B43F-3FC805808AFD}" type="parTrans" cxnId="{F5980853-C457-4E0C-A9D5-694B76A65B00}">
      <dgm:prSet/>
      <dgm:spPr/>
      <dgm:t>
        <a:bodyPr/>
        <a:lstStyle/>
        <a:p>
          <a:endParaRPr lang="zh-CN" altLang="en-US"/>
        </a:p>
      </dgm:t>
    </dgm:pt>
    <dgm:pt modelId="{297D5D02-E68D-4AB4-B18F-777FA9099F99}" type="sibTrans" cxnId="{F5980853-C457-4E0C-A9D5-694B76A65B00}">
      <dgm:prSet/>
      <dgm:spPr/>
      <dgm:t>
        <a:bodyPr/>
        <a:lstStyle/>
        <a:p>
          <a:endParaRPr lang="zh-CN" altLang="en-US"/>
        </a:p>
      </dgm:t>
    </dgm:pt>
    <dgm:pt modelId="{53FAFFA3-AC96-4CAD-80F6-92F2A322376E}">
      <dgm:prSet phldrT="[文本]"/>
      <dgm:spPr/>
      <dgm:t>
        <a:bodyPr/>
        <a:lstStyle/>
        <a:p>
          <a:r>
            <a:rPr lang="zh-CN" altLang="en-US" dirty="0" smtClean="0"/>
            <a:t>高内聚，低耦合</a:t>
          </a:r>
          <a:endParaRPr lang="zh-CN" altLang="en-US" dirty="0"/>
        </a:p>
      </dgm:t>
    </dgm:pt>
    <dgm:pt modelId="{5C45DE2F-3B22-4366-8D5B-B4524FD29764}" type="parTrans" cxnId="{C5F2B08C-BD1F-4125-8965-0F82D06990B7}">
      <dgm:prSet/>
      <dgm:spPr/>
      <dgm:t>
        <a:bodyPr/>
        <a:lstStyle/>
        <a:p>
          <a:endParaRPr lang="zh-CN" altLang="en-US"/>
        </a:p>
      </dgm:t>
    </dgm:pt>
    <dgm:pt modelId="{2612853E-BA2B-4654-B88C-813DF219D3D9}" type="sibTrans" cxnId="{C5F2B08C-BD1F-4125-8965-0F82D06990B7}">
      <dgm:prSet/>
      <dgm:spPr/>
      <dgm:t>
        <a:bodyPr/>
        <a:lstStyle/>
        <a:p>
          <a:endParaRPr lang="zh-CN" altLang="en-US"/>
        </a:p>
      </dgm:t>
    </dgm:pt>
    <dgm:pt modelId="{909A2511-AF7B-4F49-BC84-52AD457BDE01}">
      <dgm:prSet phldrT="[文本]"/>
      <dgm:spPr/>
      <dgm:t>
        <a:bodyPr/>
        <a:lstStyle/>
        <a:p>
          <a:r>
            <a:rPr lang="zh-CN" altLang="en-US" dirty="0" smtClean="0"/>
            <a:t>信息隐蔽</a:t>
          </a:r>
          <a:endParaRPr lang="zh-CN" altLang="en-US" dirty="0"/>
        </a:p>
      </dgm:t>
    </dgm:pt>
    <dgm:pt modelId="{8CA66523-984A-4CBC-9A65-51F05FCC354B}" type="parTrans" cxnId="{9A3FB888-9BEB-4C84-A22C-0C45915D0FA7}">
      <dgm:prSet/>
      <dgm:spPr/>
      <dgm:t>
        <a:bodyPr/>
        <a:lstStyle/>
        <a:p>
          <a:endParaRPr lang="zh-CN" altLang="en-US"/>
        </a:p>
      </dgm:t>
    </dgm:pt>
    <dgm:pt modelId="{9EC76806-2D8D-444B-9A06-98A16D92C980}" type="sibTrans" cxnId="{9A3FB888-9BEB-4C84-A22C-0C45915D0FA7}">
      <dgm:prSet/>
      <dgm:spPr/>
      <dgm:t>
        <a:bodyPr/>
        <a:lstStyle/>
        <a:p>
          <a:endParaRPr lang="zh-CN" altLang="en-US"/>
        </a:p>
      </dgm:t>
    </dgm:pt>
    <dgm:pt modelId="{10AE4BDF-E47C-4B78-B301-2836AEC0924E}">
      <dgm:prSet phldrT="[文本]"/>
      <dgm:spPr/>
      <dgm:t>
        <a:bodyPr/>
        <a:lstStyle/>
        <a:p>
          <a:r>
            <a:rPr lang="zh-CN" altLang="en-US" dirty="0" smtClean="0"/>
            <a:t>架构模式</a:t>
          </a:r>
          <a:endParaRPr lang="zh-CN" altLang="en-US" dirty="0"/>
        </a:p>
      </dgm:t>
    </dgm:pt>
    <dgm:pt modelId="{97EEF452-C17D-4322-BD16-3CB201734D16}" type="parTrans" cxnId="{DC4E21CF-6574-48DC-BBCB-36FA0FC78BF5}">
      <dgm:prSet/>
      <dgm:spPr/>
      <dgm:t>
        <a:bodyPr/>
        <a:lstStyle/>
        <a:p>
          <a:endParaRPr lang="zh-CN" altLang="en-US"/>
        </a:p>
      </dgm:t>
    </dgm:pt>
    <dgm:pt modelId="{BE0ACE07-0C23-445B-BB32-53E165B99180}" type="sibTrans" cxnId="{DC4E21CF-6574-48DC-BBCB-36FA0FC78BF5}">
      <dgm:prSet/>
      <dgm:spPr/>
      <dgm:t>
        <a:bodyPr/>
        <a:lstStyle/>
        <a:p>
          <a:endParaRPr lang="zh-CN" altLang="en-US"/>
        </a:p>
      </dgm:t>
    </dgm:pt>
    <dgm:pt modelId="{C20449B7-F1D2-416B-9068-16AB444CE1A0}" type="pres">
      <dgm:prSet presAssocID="{BF6640F9-F652-4861-B10D-B26F4048B679}" presName="compositeShape" presStyleCnt="0">
        <dgm:presLayoutVars>
          <dgm:dir/>
          <dgm:resizeHandles/>
        </dgm:presLayoutVars>
      </dgm:prSet>
      <dgm:spPr/>
    </dgm:pt>
    <dgm:pt modelId="{4D7A0E50-1FE5-471C-95DF-DC0FFA6C1D57}" type="pres">
      <dgm:prSet presAssocID="{BF6640F9-F652-4861-B10D-B26F4048B679}" presName="pyramid" presStyleLbl="node1" presStyleIdx="0" presStyleCnt="1"/>
      <dgm:spPr/>
    </dgm:pt>
    <dgm:pt modelId="{B72F6414-ABCB-4891-81F5-CA8AE973EEDF}" type="pres">
      <dgm:prSet presAssocID="{BF6640F9-F652-4861-B10D-B26F4048B679}" presName="theList" presStyleCnt="0"/>
      <dgm:spPr/>
    </dgm:pt>
    <dgm:pt modelId="{A185D822-7233-4526-9117-4E26BAF3456F}" type="pres">
      <dgm:prSet presAssocID="{10AE4BDF-E47C-4B78-B301-2836AEC0924E}" presName="aNode" presStyleLbl="fgAcc1" presStyleIdx="0" presStyleCnt="5">
        <dgm:presLayoutVars>
          <dgm:bulletEnabled val="1"/>
        </dgm:presLayoutVars>
      </dgm:prSet>
      <dgm:spPr/>
    </dgm:pt>
    <dgm:pt modelId="{D2243EAF-1D08-4F0A-98B0-7B43B3176CD6}" type="pres">
      <dgm:prSet presAssocID="{10AE4BDF-E47C-4B78-B301-2836AEC0924E}" presName="aSpace" presStyleCnt="0"/>
      <dgm:spPr/>
    </dgm:pt>
    <dgm:pt modelId="{7441966C-3FD1-429C-B708-C99E85059A3E}" type="pres">
      <dgm:prSet presAssocID="{2160F9D9-55DA-4D8C-BD82-D5EE73954279}" presName="aNode" presStyleLbl="fgAcc1" presStyleIdx="1" presStyleCnt="5">
        <dgm:presLayoutVars>
          <dgm:bulletEnabled val="1"/>
        </dgm:presLayoutVars>
      </dgm:prSet>
      <dgm:spPr/>
    </dgm:pt>
    <dgm:pt modelId="{DD7F2A91-1A7D-4972-AE3D-75C12F89A594}" type="pres">
      <dgm:prSet presAssocID="{2160F9D9-55DA-4D8C-BD82-D5EE73954279}" presName="aSpace" presStyleCnt="0"/>
      <dgm:spPr/>
    </dgm:pt>
    <dgm:pt modelId="{57DDC990-3CEC-47D2-8926-B5DC4CD09442}" type="pres">
      <dgm:prSet presAssocID="{2B20ECD0-5DF2-4EF7-A5C7-EC119B102573}" presName="aNode" presStyleLbl="fgAcc1" presStyleIdx="2" presStyleCnt="5">
        <dgm:presLayoutVars>
          <dgm:bulletEnabled val="1"/>
        </dgm:presLayoutVars>
      </dgm:prSet>
      <dgm:spPr/>
    </dgm:pt>
    <dgm:pt modelId="{832E71C8-204C-4FD6-AD01-FCB2D5A53001}" type="pres">
      <dgm:prSet presAssocID="{2B20ECD0-5DF2-4EF7-A5C7-EC119B102573}" presName="aSpace" presStyleCnt="0"/>
      <dgm:spPr/>
    </dgm:pt>
    <dgm:pt modelId="{5703E59E-A5E6-4871-AC2D-D3C0158FB20A}" type="pres">
      <dgm:prSet presAssocID="{53FAFFA3-AC96-4CAD-80F6-92F2A322376E}" presName="aNode" presStyleLbl="fgAcc1" presStyleIdx="3" presStyleCnt="5" custLinFactNeighborY="44805">
        <dgm:presLayoutVars>
          <dgm:bulletEnabled val="1"/>
        </dgm:presLayoutVars>
      </dgm:prSet>
      <dgm:spPr/>
    </dgm:pt>
    <dgm:pt modelId="{0ADE9F68-680D-4F7A-A5C5-EFD0750D1F1A}" type="pres">
      <dgm:prSet presAssocID="{53FAFFA3-AC96-4CAD-80F6-92F2A322376E}" presName="aSpace" presStyleCnt="0"/>
      <dgm:spPr/>
    </dgm:pt>
    <dgm:pt modelId="{B87A597F-C446-44E6-AC23-BC88001F1F9F}" type="pres">
      <dgm:prSet presAssocID="{909A2511-AF7B-4F49-BC84-52AD457BDE01}" presName="aNode" presStyleLbl="fgAcc1" presStyleIdx="4" presStyleCnt="5">
        <dgm:presLayoutVars>
          <dgm:bulletEnabled val="1"/>
        </dgm:presLayoutVars>
      </dgm:prSet>
      <dgm:spPr/>
    </dgm:pt>
    <dgm:pt modelId="{AE0F6162-37F3-4B52-BFDE-78942EE10B62}" type="pres">
      <dgm:prSet presAssocID="{909A2511-AF7B-4F49-BC84-52AD457BDE01}" presName="aSpace" presStyleCnt="0"/>
      <dgm:spPr/>
    </dgm:pt>
  </dgm:ptLst>
  <dgm:cxnLst>
    <dgm:cxn modelId="{DEC35532-DCD7-4715-942B-BD98E4FB95AF}" type="presOf" srcId="{2B20ECD0-5DF2-4EF7-A5C7-EC119B102573}" destId="{57DDC990-3CEC-47D2-8926-B5DC4CD09442}" srcOrd="0" destOrd="0" presId="urn:microsoft.com/office/officeart/2005/8/layout/pyramid2"/>
    <dgm:cxn modelId="{F5980853-C457-4E0C-A9D5-694B76A65B00}" srcId="{BF6640F9-F652-4861-B10D-B26F4048B679}" destId="{2B20ECD0-5DF2-4EF7-A5C7-EC119B102573}" srcOrd="2" destOrd="0" parTransId="{CAD0BB86-BA39-48D3-B43F-3FC805808AFD}" sibTransId="{297D5D02-E68D-4AB4-B18F-777FA9099F99}"/>
    <dgm:cxn modelId="{63A87E7B-9440-4432-9E7D-B0126DC6672E}" srcId="{BF6640F9-F652-4861-B10D-B26F4048B679}" destId="{2160F9D9-55DA-4D8C-BD82-D5EE73954279}" srcOrd="1" destOrd="0" parTransId="{7F2BB3AD-9111-48E1-80A4-1B0991BB53B8}" sibTransId="{08FE308E-B9CA-4A9C-BF16-DF84B2276C6A}"/>
    <dgm:cxn modelId="{522B23B8-0DC7-441E-93ED-F6006E3EAAA7}" type="presOf" srcId="{909A2511-AF7B-4F49-BC84-52AD457BDE01}" destId="{B87A597F-C446-44E6-AC23-BC88001F1F9F}" srcOrd="0" destOrd="0" presId="urn:microsoft.com/office/officeart/2005/8/layout/pyramid2"/>
    <dgm:cxn modelId="{BFD50617-156D-4A96-A4DB-7A93D63ADBA1}" type="presOf" srcId="{53FAFFA3-AC96-4CAD-80F6-92F2A322376E}" destId="{5703E59E-A5E6-4871-AC2D-D3C0158FB20A}" srcOrd="0" destOrd="0" presId="urn:microsoft.com/office/officeart/2005/8/layout/pyramid2"/>
    <dgm:cxn modelId="{DC4E21CF-6574-48DC-BBCB-36FA0FC78BF5}" srcId="{BF6640F9-F652-4861-B10D-B26F4048B679}" destId="{10AE4BDF-E47C-4B78-B301-2836AEC0924E}" srcOrd="0" destOrd="0" parTransId="{97EEF452-C17D-4322-BD16-3CB201734D16}" sibTransId="{BE0ACE07-0C23-445B-BB32-53E165B99180}"/>
    <dgm:cxn modelId="{9E34B8CE-D3C8-4E4A-B41F-F0B6C527FB30}" type="presOf" srcId="{10AE4BDF-E47C-4B78-B301-2836AEC0924E}" destId="{A185D822-7233-4526-9117-4E26BAF3456F}" srcOrd="0" destOrd="0" presId="urn:microsoft.com/office/officeart/2005/8/layout/pyramid2"/>
    <dgm:cxn modelId="{C139C060-1B04-4F0B-9AF1-37E25C8C8BC4}" type="presOf" srcId="{2160F9D9-55DA-4D8C-BD82-D5EE73954279}" destId="{7441966C-3FD1-429C-B708-C99E85059A3E}" srcOrd="0" destOrd="0" presId="urn:microsoft.com/office/officeart/2005/8/layout/pyramid2"/>
    <dgm:cxn modelId="{9A3FB888-9BEB-4C84-A22C-0C45915D0FA7}" srcId="{BF6640F9-F652-4861-B10D-B26F4048B679}" destId="{909A2511-AF7B-4F49-BC84-52AD457BDE01}" srcOrd="4" destOrd="0" parTransId="{8CA66523-984A-4CBC-9A65-51F05FCC354B}" sibTransId="{9EC76806-2D8D-444B-9A06-98A16D92C980}"/>
    <dgm:cxn modelId="{8CC7902E-6B48-46F5-A2A0-D48AF28B12CE}" type="presOf" srcId="{BF6640F9-F652-4861-B10D-B26F4048B679}" destId="{C20449B7-F1D2-416B-9068-16AB444CE1A0}" srcOrd="0" destOrd="0" presId="urn:microsoft.com/office/officeart/2005/8/layout/pyramid2"/>
    <dgm:cxn modelId="{C5F2B08C-BD1F-4125-8965-0F82D06990B7}" srcId="{BF6640F9-F652-4861-B10D-B26F4048B679}" destId="{53FAFFA3-AC96-4CAD-80F6-92F2A322376E}" srcOrd="3" destOrd="0" parTransId="{5C45DE2F-3B22-4366-8D5B-B4524FD29764}" sibTransId="{2612853E-BA2B-4654-B88C-813DF219D3D9}"/>
    <dgm:cxn modelId="{1FE499D0-5332-47D3-85AD-56F2419F367E}" type="presParOf" srcId="{C20449B7-F1D2-416B-9068-16AB444CE1A0}" destId="{4D7A0E50-1FE5-471C-95DF-DC0FFA6C1D57}" srcOrd="0" destOrd="0" presId="urn:microsoft.com/office/officeart/2005/8/layout/pyramid2"/>
    <dgm:cxn modelId="{1778AF39-AB62-49BA-959D-723161A375B0}" type="presParOf" srcId="{C20449B7-F1D2-416B-9068-16AB444CE1A0}" destId="{B72F6414-ABCB-4891-81F5-CA8AE973EEDF}" srcOrd="1" destOrd="0" presId="urn:microsoft.com/office/officeart/2005/8/layout/pyramid2"/>
    <dgm:cxn modelId="{C7F07CA3-6A36-4E0B-99A2-5EB6C578AC93}" type="presParOf" srcId="{B72F6414-ABCB-4891-81F5-CA8AE973EEDF}" destId="{A185D822-7233-4526-9117-4E26BAF3456F}" srcOrd="0" destOrd="0" presId="urn:microsoft.com/office/officeart/2005/8/layout/pyramid2"/>
    <dgm:cxn modelId="{43C5CDA8-1268-43F7-ABAC-C66D32A2E525}" type="presParOf" srcId="{B72F6414-ABCB-4891-81F5-CA8AE973EEDF}" destId="{D2243EAF-1D08-4F0A-98B0-7B43B3176CD6}" srcOrd="1" destOrd="0" presId="urn:microsoft.com/office/officeart/2005/8/layout/pyramid2"/>
    <dgm:cxn modelId="{88C7180E-2936-4196-A273-5B55C198406F}" type="presParOf" srcId="{B72F6414-ABCB-4891-81F5-CA8AE973EEDF}" destId="{7441966C-3FD1-429C-B708-C99E85059A3E}" srcOrd="2" destOrd="0" presId="urn:microsoft.com/office/officeart/2005/8/layout/pyramid2"/>
    <dgm:cxn modelId="{D1ACE81E-B72B-41ED-85C9-ED1F8E8A0216}" type="presParOf" srcId="{B72F6414-ABCB-4891-81F5-CA8AE973EEDF}" destId="{DD7F2A91-1A7D-4972-AE3D-75C12F89A594}" srcOrd="3" destOrd="0" presId="urn:microsoft.com/office/officeart/2005/8/layout/pyramid2"/>
    <dgm:cxn modelId="{3D07876A-2B56-4652-960A-9D5D09BC34AD}" type="presParOf" srcId="{B72F6414-ABCB-4891-81F5-CA8AE973EEDF}" destId="{57DDC990-3CEC-47D2-8926-B5DC4CD09442}" srcOrd="4" destOrd="0" presId="urn:microsoft.com/office/officeart/2005/8/layout/pyramid2"/>
    <dgm:cxn modelId="{B73FEF50-B7B2-4F95-8598-E801010F8DE2}" type="presParOf" srcId="{B72F6414-ABCB-4891-81F5-CA8AE973EEDF}" destId="{832E71C8-204C-4FD6-AD01-FCB2D5A53001}" srcOrd="5" destOrd="0" presId="urn:microsoft.com/office/officeart/2005/8/layout/pyramid2"/>
    <dgm:cxn modelId="{B386F328-78B1-4BB1-B380-22B70DCCD169}" type="presParOf" srcId="{B72F6414-ABCB-4891-81F5-CA8AE973EEDF}" destId="{5703E59E-A5E6-4871-AC2D-D3C0158FB20A}" srcOrd="6" destOrd="0" presId="urn:microsoft.com/office/officeart/2005/8/layout/pyramid2"/>
    <dgm:cxn modelId="{B997B6D3-8FD0-4654-B311-819995EA448E}" type="presParOf" srcId="{B72F6414-ABCB-4891-81F5-CA8AE973EEDF}" destId="{0ADE9F68-680D-4F7A-A5C5-EFD0750D1F1A}" srcOrd="7" destOrd="0" presId="urn:microsoft.com/office/officeart/2005/8/layout/pyramid2"/>
    <dgm:cxn modelId="{3A48C36E-D0B0-4B2D-8204-3F5440E585A8}" type="presParOf" srcId="{B72F6414-ABCB-4891-81F5-CA8AE973EEDF}" destId="{B87A597F-C446-44E6-AC23-BC88001F1F9F}" srcOrd="8" destOrd="0" presId="urn:microsoft.com/office/officeart/2005/8/layout/pyramid2"/>
    <dgm:cxn modelId="{2CB75452-A424-4EE3-9F74-9264FBEBC973}" type="presParOf" srcId="{B72F6414-ABCB-4891-81F5-CA8AE973EEDF}" destId="{AE0F6162-37F3-4B52-BFDE-78942EE10B62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F1BFAC-8B31-4EFB-9A94-310D2705B7B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3E17DE-CCFD-45B0-BA9C-C8CCBD5FBC50}">
      <dgm:prSet phldrT="[文本]"/>
      <dgm:spPr/>
      <dgm:t>
        <a:bodyPr/>
        <a:lstStyle/>
        <a:p>
          <a:r>
            <a:rPr lang="en-US" altLang="zh-CN" dirty="0" smtClean="0"/>
            <a:t>Brooks</a:t>
          </a:r>
          <a:r>
            <a:rPr lang="zh-CN" altLang="en-US" dirty="0" smtClean="0"/>
            <a:t>为什么向</a:t>
          </a:r>
          <a:r>
            <a:rPr lang="en-US" altLang="zh-CN" dirty="0" err="1" smtClean="0"/>
            <a:t>Parnas</a:t>
          </a:r>
          <a:r>
            <a:rPr lang="zh-CN" altLang="en-US" dirty="0" smtClean="0"/>
            <a:t>认错？</a:t>
          </a:r>
          <a:endParaRPr lang="zh-CN" altLang="en-US" dirty="0"/>
        </a:p>
      </dgm:t>
    </dgm:pt>
    <dgm:pt modelId="{1746EC73-C09C-40EE-A39A-E2EB252C44F6}" type="parTrans" cxnId="{41A6063E-8654-400A-93ED-EE70A882122F}">
      <dgm:prSet/>
      <dgm:spPr/>
      <dgm:t>
        <a:bodyPr/>
        <a:lstStyle/>
        <a:p>
          <a:endParaRPr lang="zh-CN" altLang="en-US"/>
        </a:p>
      </dgm:t>
    </dgm:pt>
    <dgm:pt modelId="{208B4BCB-9EDC-40FC-B57B-A771E09DA7CE}" type="sibTrans" cxnId="{41A6063E-8654-400A-93ED-EE70A882122F}">
      <dgm:prSet/>
      <dgm:spPr/>
      <dgm:t>
        <a:bodyPr/>
        <a:lstStyle/>
        <a:p>
          <a:endParaRPr lang="zh-CN" altLang="en-US"/>
        </a:p>
      </dgm:t>
    </dgm:pt>
    <dgm:pt modelId="{C02117B4-3101-4963-87C0-671323C35E85}">
      <dgm:prSet phldrT="[文本]"/>
      <dgm:spPr/>
      <dgm:t>
        <a:bodyPr/>
        <a:lstStyle/>
        <a:p>
          <a:r>
            <a:rPr lang="zh-CN" altLang="en-US" dirty="0" smtClean="0"/>
            <a:t>什么是信息隐蔽原则？</a:t>
          </a:r>
          <a:endParaRPr lang="zh-CN" altLang="en-US" dirty="0"/>
        </a:p>
      </dgm:t>
    </dgm:pt>
    <dgm:pt modelId="{4993AB8F-73CB-483F-8AA1-C8581316914D}" type="parTrans" cxnId="{FEEC9E99-98FF-41A7-8398-397BC79E946C}">
      <dgm:prSet/>
      <dgm:spPr/>
      <dgm:t>
        <a:bodyPr/>
        <a:lstStyle/>
        <a:p>
          <a:endParaRPr lang="zh-CN" altLang="en-US"/>
        </a:p>
      </dgm:t>
    </dgm:pt>
    <dgm:pt modelId="{D9308E93-7332-43CB-B396-84CC80E33C85}" type="sibTrans" cxnId="{FEEC9E99-98FF-41A7-8398-397BC79E946C}">
      <dgm:prSet/>
      <dgm:spPr/>
      <dgm:t>
        <a:bodyPr/>
        <a:lstStyle/>
        <a:p>
          <a:endParaRPr lang="zh-CN" altLang="en-US"/>
        </a:p>
      </dgm:t>
    </dgm:pt>
    <dgm:pt modelId="{C4DA313D-4C03-4155-BB13-9AE8003FCE08}">
      <dgm:prSet phldrT="[文本]"/>
      <dgm:spPr/>
      <dgm:t>
        <a:bodyPr/>
        <a:lstStyle/>
        <a:p>
          <a:r>
            <a:rPr lang="zh-CN" altLang="en-US" dirty="0" smtClean="0"/>
            <a:t>为什么需要信息隐蔽原则？</a:t>
          </a:r>
          <a:endParaRPr lang="zh-CN" altLang="en-US" dirty="0"/>
        </a:p>
      </dgm:t>
    </dgm:pt>
    <dgm:pt modelId="{6EDA5562-DDD9-424B-BAAC-D3EBC74D9865}" type="parTrans" cxnId="{4900946B-B4A7-479C-9664-D48A6A68F21B}">
      <dgm:prSet/>
      <dgm:spPr/>
      <dgm:t>
        <a:bodyPr/>
        <a:lstStyle/>
        <a:p>
          <a:endParaRPr lang="zh-CN" altLang="en-US"/>
        </a:p>
      </dgm:t>
    </dgm:pt>
    <dgm:pt modelId="{C54B539E-D650-4081-B958-941088AC0EF0}" type="sibTrans" cxnId="{4900946B-B4A7-479C-9664-D48A6A68F21B}">
      <dgm:prSet/>
      <dgm:spPr/>
      <dgm:t>
        <a:bodyPr/>
        <a:lstStyle/>
        <a:p>
          <a:endParaRPr lang="zh-CN" altLang="en-US"/>
        </a:p>
      </dgm:t>
    </dgm:pt>
    <dgm:pt modelId="{957D65CB-3BE0-4C32-B52E-3CF1B092838F}">
      <dgm:prSet phldrT="[文本]"/>
      <dgm:spPr/>
      <dgm:t>
        <a:bodyPr/>
        <a:lstStyle/>
        <a:p>
          <a:r>
            <a:rPr lang="zh-CN" altLang="en-US" dirty="0" smtClean="0"/>
            <a:t>便于项目管理，防止错误扩散，降低复杂度 </a:t>
          </a:r>
          <a:r>
            <a:rPr lang="en-US" altLang="zh-CN" dirty="0" smtClean="0"/>
            <a:t>—— </a:t>
          </a:r>
          <a:r>
            <a:rPr lang="zh-CN" altLang="en-US" dirty="0" smtClean="0"/>
            <a:t>降低成本</a:t>
          </a:r>
          <a:endParaRPr lang="zh-CN" altLang="en-US" dirty="0"/>
        </a:p>
      </dgm:t>
    </dgm:pt>
    <dgm:pt modelId="{0096F6CF-6E3F-44A6-A87E-2D3F2643AA88}" type="parTrans" cxnId="{D1D8CF05-227D-4A89-BBEE-02AEBB2626AC}">
      <dgm:prSet/>
      <dgm:spPr/>
      <dgm:t>
        <a:bodyPr/>
        <a:lstStyle/>
        <a:p>
          <a:endParaRPr lang="zh-CN" altLang="en-US"/>
        </a:p>
      </dgm:t>
    </dgm:pt>
    <dgm:pt modelId="{B2DAB345-8245-49CA-B6E6-50A95F1E409A}" type="sibTrans" cxnId="{D1D8CF05-227D-4A89-BBEE-02AEBB2626AC}">
      <dgm:prSet/>
      <dgm:spPr/>
      <dgm:t>
        <a:bodyPr/>
        <a:lstStyle/>
        <a:p>
          <a:endParaRPr lang="zh-CN" altLang="en-US"/>
        </a:p>
      </dgm:t>
    </dgm:pt>
    <dgm:pt modelId="{5B1C3E85-9BB6-4096-BF45-6A7814930957}" type="pres">
      <dgm:prSet presAssocID="{B7F1BFAC-8B31-4EFB-9A94-310D2705B7BA}" presName="Name0" presStyleCnt="0">
        <dgm:presLayoutVars>
          <dgm:chMax val="7"/>
          <dgm:chPref val="7"/>
          <dgm:dir/>
        </dgm:presLayoutVars>
      </dgm:prSet>
      <dgm:spPr/>
    </dgm:pt>
    <dgm:pt modelId="{7F7DF1DA-AEC5-4BDE-8832-F05433310FFA}" type="pres">
      <dgm:prSet presAssocID="{B7F1BFAC-8B31-4EFB-9A94-310D2705B7BA}" presName="Name1" presStyleCnt="0"/>
      <dgm:spPr/>
    </dgm:pt>
    <dgm:pt modelId="{E4EED759-45A3-4DC5-8179-202AFE5515D6}" type="pres">
      <dgm:prSet presAssocID="{B7F1BFAC-8B31-4EFB-9A94-310D2705B7BA}" presName="cycle" presStyleCnt="0"/>
      <dgm:spPr/>
    </dgm:pt>
    <dgm:pt modelId="{C19ED6A1-7593-4F9A-B23E-62F20BC16997}" type="pres">
      <dgm:prSet presAssocID="{B7F1BFAC-8B31-4EFB-9A94-310D2705B7BA}" presName="srcNode" presStyleLbl="node1" presStyleIdx="0" presStyleCnt="3"/>
      <dgm:spPr/>
    </dgm:pt>
    <dgm:pt modelId="{B20F96B0-A0D6-4413-BEF4-542321D362C4}" type="pres">
      <dgm:prSet presAssocID="{B7F1BFAC-8B31-4EFB-9A94-310D2705B7BA}" presName="conn" presStyleLbl="parChTrans1D2" presStyleIdx="0" presStyleCnt="1"/>
      <dgm:spPr/>
    </dgm:pt>
    <dgm:pt modelId="{EEF778B4-9B16-40E9-AAD8-E220603EE2D1}" type="pres">
      <dgm:prSet presAssocID="{B7F1BFAC-8B31-4EFB-9A94-310D2705B7BA}" presName="extraNode" presStyleLbl="node1" presStyleIdx="0" presStyleCnt="3"/>
      <dgm:spPr/>
    </dgm:pt>
    <dgm:pt modelId="{DF75AD55-CBA3-4AD1-8733-E94A20F44E5B}" type="pres">
      <dgm:prSet presAssocID="{B7F1BFAC-8B31-4EFB-9A94-310D2705B7BA}" presName="dstNode" presStyleLbl="node1" presStyleIdx="0" presStyleCnt="3"/>
      <dgm:spPr/>
    </dgm:pt>
    <dgm:pt modelId="{115D4C06-7171-42C2-8791-17BDC5107B05}" type="pres">
      <dgm:prSet presAssocID="{2D3E17DE-CCFD-45B0-BA9C-C8CCBD5FBC50}" presName="text_1" presStyleLbl="node1" presStyleIdx="0" presStyleCnt="3">
        <dgm:presLayoutVars>
          <dgm:bulletEnabled val="1"/>
        </dgm:presLayoutVars>
      </dgm:prSet>
      <dgm:spPr/>
    </dgm:pt>
    <dgm:pt modelId="{0944363B-1482-4E28-84B3-AFBC34C4D56B}" type="pres">
      <dgm:prSet presAssocID="{2D3E17DE-CCFD-45B0-BA9C-C8CCBD5FBC50}" presName="accent_1" presStyleCnt="0"/>
      <dgm:spPr/>
    </dgm:pt>
    <dgm:pt modelId="{AE103C30-1752-44E0-AEED-2022298FA1A0}" type="pres">
      <dgm:prSet presAssocID="{2D3E17DE-CCFD-45B0-BA9C-C8CCBD5FBC50}" presName="accentRepeatNode" presStyleLbl="solidFgAcc1" presStyleIdx="0" presStyleCnt="3"/>
      <dgm:spPr/>
    </dgm:pt>
    <dgm:pt modelId="{FB85B6C9-16AC-4655-9787-F35B7BC6A58A}" type="pres">
      <dgm:prSet presAssocID="{C02117B4-3101-4963-87C0-671323C35E85}" presName="text_2" presStyleLbl="node1" presStyleIdx="1" presStyleCnt="3">
        <dgm:presLayoutVars>
          <dgm:bulletEnabled val="1"/>
        </dgm:presLayoutVars>
      </dgm:prSet>
      <dgm:spPr/>
    </dgm:pt>
    <dgm:pt modelId="{EB100D7D-3AC2-4450-B6B4-BF4C63613130}" type="pres">
      <dgm:prSet presAssocID="{C02117B4-3101-4963-87C0-671323C35E85}" presName="accent_2" presStyleCnt="0"/>
      <dgm:spPr/>
    </dgm:pt>
    <dgm:pt modelId="{87E04F6C-C5AF-4BF5-9014-F0280ED9AD42}" type="pres">
      <dgm:prSet presAssocID="{C02117B4-3101-4963-87C0-671323C35E85}" presName="accentRepeatNode" presStyleLbl="solidFgAcc1" presStyleIdx="1" presStyleCnt="3"/>
      <dgm:spPr/>
    </dgm:pt>
    <dgm:pt modelId="{B5C87D07-709B-49A9-B684-F6EAF705232E}" type="pres">
      <dgm:prSet presAssocID="{C4DA313D-4C03-4155-BB13-9AE8003FCE08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B34D27-F802-43E6-9E1D-895212BAA23F}" type="pres">
      <dgm:prSet presAssocID="{C4DA313D-4C03-4155-BB13-9AE8003FCE08}" presName="accent_3" presStyleCnt="0"/>
      <dgm:spPr/>
    </dgm:pt>
    <dgm:pt modelId="{2DED4540-DCB1-4430-86CE-427F05265966}" type="pres">
      <dgm:prSet presAssocID="{C4DA313D-4C03-4155-BB13-9AE8003FCE08}" presName="accentRepeatNode" presStyleLbl="solidFgAcc1" presStyleIdx="2" presStyleCnt="3"/>
      <dgm:spPr/>
    </dgm:pt>
  </dgm:ptLst>
  <dgm:cxnLst>
    <dgm:cxn modelId="{82F57F43-829D-4692-AF44-FC4B207F0CEA}" type="presOf" srcId="{B7F1BFAC-8B31-4EFB-9A94-310D2705B7BA}" destId="{5B1C3E85-9BB6-4096-BF45-6A7814930957}" srcOrd="0" destOrd="0" presId="urn:microsoft.com/office/officeart/2008/layout/VerticalCurvedList"/>
    <dgm:cxn modelId="{FEEC9E99-98FF-41A7-8398-397BC79E946C}" srcId="{B7F1BFAC-8B31-4EFB-9A94-310D2705B7BA}" destId="{C02117B4-3101-4963-87C0-671323C35E85}" srcOrd="1" destOrd="0" parTransId="{4993AB8F-73CB-483F-8AA1-C8581316914D}" sibTransId="{D9308E93-7332-43CB-B396-84CC80E33C85}"/>
    <dgm:cxn modelId="{7878CD07-5483-42DD-A194-E7DDF131176E}" type="presOf" srcId="{2D3E17DE-CCFD-45B0-BA9C-C8CCBD5FBC50}" destId="{115D4C06-7171-42C2-8791-17BDC5107B05}" srcOrd="0" destOrd="0" presId="urn:microsoft.com/office/officeart/2008/layout/VerticalCurvedList"/>
    <dgm:cxn modelId="{D1D8CF05-227D-4A89-BBEE-02AEBB2626AC}" srcId="{C4DA313D-4C03-4155-BB13-9AE8003FCE08}" destId="{957D65CB-3BE0-4C32-B52E-3CF1B092838F}" srcOrd="0" destOrd="0" parTransId="{0096F6CF-6E3F-44A6-A87E-2D3F2643AA88}" sibTransId="{B2DAB345-8245-49CA-B6E6-50A95F1E409A}"/>
    <dgm:cxn modelId="{B64EFBDD-322A-47DA-8662-CD891676132C}" type="presOf" srcId="{957D65CB-3BE0-4C32-B52E-3CF1B092838F}" destId="{B5C87D07-709B-49A9-B684-F6EAF705232E}" srcOrd="0" destOrd="1" presId="urn:microsoft.com/office/officeart/2008/layout/VerticalCurvedList"/>
    <dgm:cxn modelId="{6A845AD4-A207-446E-8024-F9ED3D5152D9}" type="presOf" srcId="{C02117B4-3101-4963-87C0-671323C35E85}" destId="{FB85B6C9-16AC-4655-9787-F35B7BC6A58A}" srcOrd="0" destOrd="0" presId="urn:microsoft.com/office/officeart/2008/layout/VerticalCurvedList"/>
    <dgm:cxn modelId="{31DADF7B-57E5-4A14-9016-5911396D1FA1}" type="presOf" srcId="{208B4BCB-9EDC-40FC-B57B-A771E09DA7CE}" destId="{B20F96B0-A0D6-4413-BEF4-542321D362C4}" srcOrd="0" destOrd="0" presId="urn:microsoft.com/office/officeart/2008/layout/VerticalCurvedList"/>
    <dgm:cxn modelId="{41A6063E-8654-400A-93ED-EE70A882122F}" srcId="{B7F1BFAC-8B31-4EFB-9A94-310D2705B7BA}" destId="{2D3E17DE-CCFD-45B0-BA9C-C8CCBD5FBC50}" srcOrd="0" destOrd="0" parTransId="{1746EC73-C09C-40EE-A39A-E2EB252C44F6}" sibTransId="{208B4BCB-9EDC-40FC-B57B-A771E09DA7CE}"/>
    <dgm:cxn modelId="{4900946B-B4A7-479C-9664-D48A6A68F21B}" srcId="{B7F1BFAC-8B31-4EFB-9A94-310D2705B7BA}" destId="{C4DA313D-4C03-4155-BB13-9AE8003FCE08}" srcOrd="2" destOrd="0" parTransId="{6EDA5562-DDD9-424B-BAAC-D3EBC74D9865}" sibTransId="{C54B539E-D650-4081-B958-941088AC0EF0}"/>
    <dgm:cxn modelId="{A0EF5D74-92A0-4CBD-BC61-544A73414D4D}" type="presOf" srcId="{C4DA313D-4C03-4155-BB13-9AE8003FCE08}" destId="{B5C87D07-709B-49A9-B684-F6EAF705232E}" srcOrd="0" destOrd="0" presId="urn:microsoft.com/office/officeart/2008/layout/VerticalCurvedList"/>
    <dgm:cxn modelId="{2F5ADB99-84CB-4979-985B-F535A8A2E977}" type="presParOf" srcId="{5B1C3E85-9BB6-4096-BF45-6A7814930957}" destId="{7F7DF1DA-AEC5-4BDE-8832-F05433310FFA}" srcOrd="0" destOrd="0" presId="urn:microsoft.com/office/officeart/2008/layout/VerticalCurvedList"/>
    <dgm:cxn modelId="{84A4DA31-A7E8-43BA-AF9A-3BBB5D2DB08F}" type="presParOf" srcId="{7F7DF1DA-AEC5-4BDE-8832-F05433310FFA}" destId="{E4EED759-45A3-4DC5-8179-202AFE5515D6}" srcOrd="0" destOrd="0" presId="urn:microsoft.com/office/officeart/2008/layout/VerticalCurvedList"/>
    <dgm:cxn modelId="{507EA3FB-B036-4973-B3A4-7A17ECF0B26B}" type="presParOf" srcId="{E4EED759-45A3-4DC5-8179-202AFE5515D6}" destId="{C19ED6A1-7593-4F9A-B23E-62F20BC16997}" srcOrd="0" destOrd="0" presId="urn:microsoft.com/office/officeart/2008/layout/VerticalCurvedList"/>
    <dgm:cxn modelId="{E744C2C7-CE6C-4172-A14C-F241F42D621E}" type="presParOf" srcId="{E4EED759-45A3-4DC5-8179-202AFE5515D6}" destId="{B20F96B0-A0D6-4413-BEF4-542321D362C4}" srcOrd="1" destOrd="0" presId="urn:microsoft.com/office/officeart/2008/layout/VerticalCurvedList"/>
    <dgm:cxn modelId="{100B1F3F-2353-4641-A273-00DC93EC3451}" type="presParOf" srcId="{E4EED759-45A3-4DC5-8179-202AFE5515D6}" destId="{EEF778B4-9B16-40E9-AAD8-E220603EE2D1}" srcOrd="2" destOrd="0" presId="urn:microsoft.com/office/officeart/2008/layout/VerticalCurvedList"/>
    <dgm:cxn modelId="{AC1C2100-89DF-4F7D-9778-96547BF13D52}" type="presParOf" srcId="{E4EED759-45A3-4DC5-8179-202AFE5515D6}" destId="{DF75AD55-CBA3-4AD1-8733-E94A20F44E5B}" srcOrd="3" destOrd="0" presId="urn:microsoft.com/office/officeart/2008/layout/VerticalCurvedList"/>
    <dgm:cxn modelId="{DF4D5861-C2B3-4209-BC1C-24690D8624A4}" type="presParOf" srcId="{7F7DF1DA-AEC5-4BDE-8832-F05433310FFA}" destId="{115D4C06-7171-42C2-8791-17BDC5107B05}" srcOrd="1" destOrd="0" presId="urn:microsoft.com/office/officeart/2008/layout/VerticalCurvedList"/>
    <dgm:cxn modelId="{E86B7122-072A-4F35-8C53-77ED75A16F46}" type="presParOf" srcId="{7F7DF1DA-AEC5-4BDE-8832-F05433310FFA}" destId="{0944363B-1482-4E28-84B3-AFBC34C4D56B}" srcOrd="2" destOrd="0" presId="urn:microsoft.com/office/officeart/2008/layout/VerticalCurvedList"/>
    <dgm:cxn modelId="{53B4C1FC-D4A1-46F7-B391-A778AF928C5C}" type="presParOf" srcId="{0944363B-1482-4E28-84B3-AFBC34C4D56B}" destId="{AE103C30-1752-44E0-AEED-2022298FA1A0}" srcOrd="0" destOrd="0" presId="urn:microsoft.com/office/officeart/2008/layout/VerticalCurvedList"/>
    <dgm:cxn modelId="{3A8348BD-8F8F-4521-9A28-E91A234DD19F}" type="presParOf" srcId="{7F7DF1DA-AEC5-4BDE-8832-F05433310FFA}" destId="{FB85B6C9-16AC-4655-9787-F35B7BC6A58A}" srcOrd="3" destOrd="0" presId="urn:microsoft.com/office/officeart/2008/layout/VerticalCurvedList"/>
    <dgm:cxn modelId="{173D1EC9-D4ED-4EF3-877B-B8A3F3DC2F9B}" type="presParOf" srcId="{7F7DF1DA-AEC5-4BDE-8832-F05433310FFA}" destId="{EB100D7D-3AC2-4450-B6B4-BF4C63613130}" srcOrd="4" destOrd="0" presId="urn:microsoft.com/office/officeart/2008/layout/VerticalCurvedList"/>
    <dgm:cxn modelId="{7933F7C2-FE78-427D-8D83-583390C5BA09}" type="presParOf" srcId="{EB100D7D-3AC2-4450-B6B4-BF4C63613130}" destId="{87E04F6C-C5AF-4BF5-9014-F0280ED9AD42}" srcOrd="0" destOrd="0" presId="urn:microsoft.com/office/officeart/2008/layout/VerticalCurvedList"/>
    <dgm:cxn modelId="{9083AB3E-8BF0-4DE8-993D-C10221CA7208}" type="presParOf" srcId="{7F7DF1DA-AEC5-4BDE-8832-F05433310FFA}" destId="{B5C87D07-709B-49A9-B684-F6EAF705232E}" srcOrd="5" destOrd="0" presId="urn:microsoft.com/office/officeart/2008/layout/VerticalCurvedList"/>
    <dgm:cxn modelId="{B3E29A0D-CA1C-47B8-A903-898D9741BDC8}" type="presParOf" srcId="{7F7DF1DA-AEC5-4BDE-8832-F05433310FFA}" destId="{A1B34D27-F802-43E6-9E1D-895212BAA23F}" srcOrd="6" destOrd="0" presId="urn:microsoft.com/office/officeart/2008/layout/VerticalCurvedList"/>
    <dgm:cxn modelId="{EC760D74-A996-4587-A4CD-2082AAF9372E}" type="presParOf" srcId="{A1B34D27-F802-43E6-9E1D-895212BAA23F}" destId="{2DED4540-DCB1-4430-86CE-427F0526596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AA2B7-AC29-4D85-AB23-C7795AEAE53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4DB7B23-4AF3-4FB0-B142-CDBD1DDD1CD5}">
      <dgm:prSet phldrT="[文本]"/>
      <dgm:spPr/>
      <dgm:t>
        <a:bodyPr/>
        <a:lstStyle/>
        <a:p>
          <a:r>
            <a:rPr lang="zh-CN" altLang="en-US" dirty="0" smtClean="0"/>
            <a:t>抽象，抓住重点</a:t>
          </a:r>
          <a:endParaRPr lang="zh-CN" altLang="en-US" dirty="0"/>
        </a:p>
      </dgm:t>
    </dgm:pt>
    <dgm:pt modelId="{18F7CC95-317B-4935-88D3-C9A6A37634C4}" type="parTrans" cxnId="{F085016D-0F0F-44DB-B576-8720D61F4465}">
      <dgm:prSet/>
      <dgm:spPr/>
      <dgm:t>
        <a:bodyPr/>
        <a:lstStyle/>
        <a:p>
          <a:endParaRPr lang="zh-CN" altLang="en-US"/>
        </a:p>
      </dgm:t>
    </dgm:pt>
    <dgm:pt modelId="{91705F48-6155-4A89-82D8-3BD765CCA76C}" type="sibTrans" cxnId="{F085016D-0F0F-44DB-B576-8720D61F4465}">
      <dgm:prSet/>
      <dgm:spPr/>
      <dgm:t>
        <a:bodyPr/>
        <a:lstStyle/>
        <a:p>
          <a:endParaRPr lang="zh-CN" altLang="en-US"/>
        </a:p>
      </dgm:t>
    </dgm:pt>
    <dgm:pt modelId="{87DBFEAC-558B-4287-A8B6-C6336C5F8974}">
      <dgm:prSet phldrT="[文本]"/>
      <dgm:spPr/>
      <dgm:t>
        <a:bodyPr/>
        <a:lstStyle/>
        <a:p>
          <a:r>
            <a:rPr lang="zh-CN" altLang="en-US" dirty="0" smtClean="0"/>
            <a:t>专业化，把细节局部化</a:t>
          </a:r>
          <a:endParaRPr lang="zh-CN" altLang="en-US" dirty="0"/>
        </a:p>
      </dgm:t>
    </dgm:pt>
    <dgm:pt modelId="{AFD25B4F-51E8-42E6-9AD1-E007C298E683}" type="parTrans" cxnId="{3B5B1C5D-4FA6-4154-9E9D-6CDB196AE713}">
      <dgm:prSet/>
      <dgm:spPr/>
      <dgm:t>
        <a:bodyPr/>
        <a:lstStyle/>
        <a:p>
          <a:endParaRPr lang="zh-CN" altLang="en-US"/>
        </a:p>
      </dgm:t>
    </dgm:pt>
    <dgm:pt modelId="{22F1AD06-D42A-439C-92D1-5613B12C3000}" type="sibTrans" cxnId="{3B5B1C5D-4FA6-4154-9E9D-6CDB196AE713}">
      <dgm:prSet/>
      <dgm:spPr/>
      <dgm:t>
        <a:bodyPr/>
        <a:lstStyle/>
        <a:p>
          <a:endParaRPr lang="zh-CN" altLang="en-US"/>
        </a:p>
      </dgm:t>
    </dgm:pt>
    <dgm:pt modelId="{10B9E6CE-858F-46C4-BF00-A4E35D43A7A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面向接口编程</a:t>
          </a:r>
          <a:endParaRPr lang="zh-CN" altLang="en-US" dirty="0">
            <a:solidFill>
              <a:schemeClr val="accent6">
                <a:lumMod val="75000"/>
              </a:schemeClr>
            </a:solidFill>
          </a:endParaRPr>
        </a:p>
      </dgm:t>
    </dgm:pt>
    <dgm:pt modelId="{9924AC54-2507-4E94-BA05-B533B219A9D8}" type="parTrans" cxnId="{3F3F3F36-8E6C-4AAE-AB82-FCF1799022C9}">
      <dgm:prSet/>
      <dgm:spPr/>
      <dgm:t>
        <a:bodyPr/>
        <a:lstStyle/>
        <a:p>
          <a:endParaRPr lang="zh-CN" altLang="en-US"/>
        </a:p>
      </dgm:t>
    </dgm:pt>
    <dgm:pt modelId="{0A30BB13-E35E-4CB2-A4C1-4B3C778C734B}" type="sibTrans" cxnId="{3F3F3F36-8E6C-4AAE-AB82-FCF1799022C9}">
      <dgm:prSet/>
      <dgm:spPr/>
      <dgm:t>
        <a:bodyPr/>
        <a:lstStyle/>
        <a:p>
          <a:endParaRPr lang="zh-CN" altLang="en-US"/>
        </a:p>
      </dgm:t>
    </dgm:pt>
    <dgm:pt modelId="{47FB2FE1-CB1A-4DFA-9616-E4AC5D818887}">
      <dgm:prSet phldrT="[文本]"/>
      <dgm:spPr/>
      <dgm:t>
        <a:bodyPr/>
        <a:lstStyle/>
        <a:p>
          <a:r>
            <a:rPr lang="zh-CN" altLang="en-US" dirty="0" smtClean="0"/>
            <a:t>一个代码块只做一件事</a:t>
          </a:r>
          <a:endParaRPr lang="zh-CN" altLang="en-US" dirty="0"/>
        </a:p>
      </dgm:t>
    </dgm:pt>
    <dgm:pt modelId="{8B4180CD-A5F0-4EF1-96D0-0C4588B81DA2}" type="parTrans" cxnId="{8AE455DE-9035-4672-8D61-5D72C8DF611D}">
      <dgm:prSet/>
      <dgm:spPr/>
      <dgm:t>
        <a:bodyPr/>
        <a:lstStyle/>
        <a:p>
          <a:endParaRPr lang="zh-CN" altLang="en-US"/>
        </a:p>
      </dgm:t>
    </dgm:pt>
    <dgm:pt modelId="{473F0F38-4032-4652-B2AA-68FCA612A817}" type="sibTrans" cxnId="{8AE455DE-9035-4672-8D61-5D72C8DF611D}">
      <dgm:prSet/>
      <dgm:spPr/>
      <dgm:t>
        <a:bodyPr/>
        <a:lstStyle/>
        <a:p>
          <a:endParaRPr lang="zh-CN" altLang="en-US"/>
        </a:p>
      </dgm:t>
    </dgm:pt>
    <dgm:pt modelId="{FB928A4D-4CD0-48FA-9157-859471E0EA37}">
      <dgm:prSet phldrT="[文本]"/>
      <dgm:spPr/>
      <dgm:t>
        <a:bodyPr/>
        <a:lstStyle/>
        <a:p>
          <a:r>
            <a:rPr lang="zh-CN" altLang="en-US" dirty="0" smtClean="0"/>
            <a:t>在不同层次上达到专业化</a:t>
          </a:r>
          <a:endParaRPr lang="zh-CN" altLang="en-US" dirty="0"/>
        </a:p>
      </dgm:t>
    </dgm:pt>
    <dgm:pt modelId="{3AEAEB19-B1C3-402B-8006-BA8359322F78}" type="parTrans" cxnId="{F03151BF-6702-4D69-8FD1-C8A437A8E304}">
      <dgm:prSet/>
      <dgm:spPr/>
      <dgm:t>
        <a:bodyPr/>
        <a:lstStyle/>
        <a:p>
          <a:endParaRPr lang="zh-CN" altLang="en-US"/>
        </a:p>
      </dgm:t>
    </dgm:pt>
    <dgm:pt modelId="{C01CBAB2-35C3-46FA-B1B1-43DC401183E1}" type="sibTrans" cxnId="{F03151BF-6702-4D69-8FD1-C8A437A8E304}">
      <dgm:prSet/>
      <dgm:spPr/>
      <dgm:t>
        <a:bodyPr/>
        <a:lstStyle/>
        <a:p>
          <a:endParaRPr lang="zh-CN" altLang="en-US"/>
        </a:p>
      </dgm:t>
    </dgm:pt>
    <dgm:pt modelId="{DE01F8B9-E87F-481C-AE49-558489577959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契约式设计（</a:t>
          </a:r>
          <a:r>
            <a:rPr lang="en-US" altLang="zh-CN" dirty="0" err="1" smtClean="0">
              <a:solidFill>
                <a:schemeClr val="accent6">
                  <a:lumMod val="75000"/>
                </a:schemeClr>
              </a:solidFill>
            </a:rPr>
            <a:t>DbC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）</a:t>
          </a:r>
          <a:endParaRPr lang="zh-CN" altLang="en-US" dirty="0">
            <a:solidFill>
              <a:schemeClr val="accent6">
                <a:lumMod val="75000"/>
              </a:schemeClr>
            </a:solidFill>
          </a:endParaRPr>
        </a:p>
      </dgm:t>
    </dgm:pt>
    <dgm:pt modelId="{7485F7C8-7F13-4415-9E75-6E51FB153233}" type="parTrans" cxnId="{CF8274B6-C85A-4E29-8A7E-B7168A97E0DC}">
      <dgm:prSet/>
      <dgm:spPr/>
      <dgm:t>
        <a:bodyPr/>
        <a:lstStyle/>
        <a:p>
          <a:endParaRPr lang="zh-CN" altLang="en-US"/>
        </a:p>
      </dgm:t>
    </dgm:pt>
    <dgm:pt modelId="{E2958361-5561-4CAC-9667-38FD0E213EFF}" type="sibTrans" cxnId="{CF8274B6-C85A-4E29-8A7E-B7168A97E0DC}">
      <dgm:prSet/>
      <dgm:spPr/>
      <dgm:t>
        <a:bodyPr/>
        <a:lstStyle/>
        <a:p>
          <a:endParaRPr lang="zh-CN" altLang="en-US"/>
        </a:p>
      </dgm:t>
    </dgm:pt>
    <dgm:pt modelId="{965CBF78-2FE0-415D-A7C7-6BCD9EBD6A30}" type="pres">
      <dgm:prSet presAssocID="{55CAA2B7-AC29-4D85-AB23-C7795AEAE531}" presName="linear" presStyleCnt="0">
        <dgm:presLayoutVars>
          <dgm:dir/>
          <dgm:animLvl val="lvl"/>
          <dgm:resizeHandles val="exact"/>
        </dgm:presLayoutVars>
      </dgm:prSet>
      <dgm:spPr/>
    </dgm:pt>
    <dgm:pt modelId="{2756A8F7-1B4C-4E68-B8DB-117971C8FE48}" type="pres">
      <dgm:prSet presAssocID="{74DB7B23-4AF3-4FB0-B142-CDBD1DDD1CD5}" presName="parentLin" presStyleCnt="0"/>
      <dgm:spPr/>
    </dgm:pt>
    <dgm:pt modelId="{751EA8A2-2B73-4EE4-832E-26AFDC30CAE3}" type="pres">
      <dgm:prSet presAssocID="{74DB7B23-4AF3-4FB0-B142-CDBD1DDD1CD5}" presName="parentLeftMargin" presStyleLbl="node1" presStyleIdx="0" presStyleCnt="2"/>
      <dgm:spPr/>
    </dgm:pt>
    <dgm:pt modelId="{8390E926-1ECE-48A2-8A54-3B8AA9BB8E50}" type="pres">
      <dgm:prSet presAssocID="{74DB7B23-4AF3-4FB0-B142-CDBD1DDD1CD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1B34CF-70F5-405F-B2E6-3B63EF8D0580}" type="pres">
      <dgm:prSet presAssocID="{74DB7B23-4AF3-4FB0-B142-CDBD1DDD1CD5}" presName="negativeSpace" presStyleCnt="0"/>
      <dgm:spPr/>
    </dgm:pt>
    <dgm:pt modelId="{8CAE4387-A7F6-4656-B286-F8AF8DB4B360}" type="pres">
      <dgm:prSet presAssocID="{74DB7B23-4AF3-4FB0-B142-CDBD1DDD1CD5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FFAF87-41F1-49FA-8A44-578C24F3F8BB}" type="pres">
      <dgm:prSet presAssocID="{91705F48-6155-4A89-82D8-3BD765CCA76C}" presName="spaceBetweenRectangles" presStyleCnt="0"/>
      <dgm:spPr/>
    </dgm:pt>
    <dgm:pt modelId="{95188772-FBFC-4532-94F7-588FB065144C}" type="pres">
      <dgm:prSet presAssocID="{87DBFEAC-558B-4287-A8B6-C6336C5F8974}" presName="parentLin" presStyleCnt="0"/>
      <dgm:spPr/>
    </dgm:pt>
    <dgm:pt modelId="{FE3BFA5A-1F9A-45BD-9C9F-08AF7E835084}" type="pres">
      <dgm:prSet presAssocID="{87DBFEAC-558B-4287-A8B6-C6336C5F8974}" presName="parentLeftMargin" presStyleLbl="node1" presStyleIdx="0" presStyleCnt="2"/>
      <dgm:spPr/>
    </dgm:pt>
    <dgm:pt modelId="{3AD10EEB-944E-4A6C-B74B-AAC896B2FD67}" type="pres">
      <dgm:prSet presAssocID="{87DBFEAC-558B-4287-A8B6-C6336C5F897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F3D367-77B5-4712-830D-124337209BAF}" type="pres">
      <dgm:prSet presAssocID="{87DBFEAC-558B-4287-A8B6-C6336C5F8974}" presName="negativeSpace" presStyleCnt="0"/>
      <dgm:spPr/>
    </dgm:pt>
    <dgm:pt modelId="{5EB6D34B-175C-461B-B32A-3D3D6EF87A6B}" type="pres">
      <dgm:prSet presAssocID="{87DBFEAC-558B-4287-A8B6-C6336C5F897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4F2FBAB-CC4D-43E9-B84E-E79E87B1DFE7}" type="presOf" srcId="{DE01F8B9-E87F-481C-AE49-558489577959}" destId="{8CAE4387-A7F6-4656-B286-F8AF8DB4B360}" srcOrd="0" destOrd="1" presId="urn:microsoft.com/office/officeart/2005/8/layout/list1"/>
    <dgm:cxn modelId="{F085016D-0F0F-44DB-B576-8720D61F4465}" srcId="{55CAA2B7-AC29-4D85-AB23-C7795AEAE531}" destId="{74DB7B23-4AF3-4FB0-B142-CDBD1DDD1CD5}" srcOrd="0" destOrd="0" parTransId="{18F7CC95-317B-4935-88D3-C9A6A37634C4}" sibTransId="{91705F48-6155-4A89-82D8-3BD765CCA76C}"/>
    <dgm:cxn modelId="{3B5B1C5D-4FA6-4154-9E9D-6CDB196AE713}" srcId="{55CAA2B7-AC29-4D85-AB23-C7795AEAE531}" destId="{87DBFEAC-558B-4287-A8B6-C6336C5F8974}" srcOrd="1" destOrd="0" parTransId="{AFD25B4F-51E8-42E6-9AD1-E007C298E683}" sibTransId="{22F1AD06-D42A-439C-92D1-5613B12C3000}"/>
    <dgm:cxn modelId="{CF8274B6-C85A-4E29-8A7E-B7168A97E0DC}" srcId="{74DB7B23-4AF3-4FB0-B142-CDBD1DDD1CD5}" destId="{DE01F8B9-E87F-481C-AE49-558489577959}" srcOrd="1" destOrd="0" parTransId="{7485F7C8-7F13-4415-9E75-6E51FB153233}" sibTransId="{E2958361-5561-4CAC-9667-38FD0E213EFF}"/>
    <dgm:cxn modelId="{D4B60258-0379-4705-91D0-DBDC127F895B}" type="presOf" srcId="{47FB2FE1-CB1A-4DFA-9616-E4AC5D818887}" destId="{5EB6D34B-175C-461B-B32A-3D3D6EF87A6B}" srcOrd="0" destOrd="0" presId="urn:microsoft.com/office/officeart/2005/8/layout/list1"/>
    <dgm:cxn modelId="{3F3F3F36-8E6C-4AAE-AB82-FCF1799022C9}" srcId="{74DB7B23-4AF3-4FB0-B142-CDBD1DDD1CD5}" destId="{10B9E6CE-858F-46C4-BF00-A4E35D43A7AF}" srcOrd="0" destOrd="0" parTransId="{9924AC54-2507-4E94-BA05-B533B219A9D8}" sibTransId="{0A30BB13-E35E-4CB2-A4C1-4B3C778C734B}"/>
    <dgm:cxn modelId="{F03151BF-6702-4D69-8FD1-C8A437A8E304}" srcId="{87DBFEAC-558B-4287-A8B6-C6336C5F8974}" destId="{FB928A4D-4CD0-48FA-9157-859471E0EA37}" srcOrd="1" destOrd="0" parTransId="{3AEAEB19-B1C3-402B-8006-BA8359322F78}" sibTransId="{C01CBAB2-35C3-46FA-B1B1-43DC401183E1}"/>
    <dgm:cxn modelId="{AC7E11C9-5438-4992-B627-E8B6CA516427}" type="presOf" srcId="{55CAA2B7-AC29-4D85-AB23-C7795AEAE531}" destId="{965CBF78-2FE0-415D-A7C7-6BCD9EBD6A30}" srcOrd="0" destOrd="0" presId="urn:microsoft.com/office/officeart/2005/8/layout/list1"/>
    <dgm:cxn modelId="{90BD2CFE-D052-4AA1-A46B-0A969770319A}" type="presOf" srcId="{10B9E6CE-858F-46C4-BF00-A4E35D43A7AF}" destId="{8CAE4387-A7F6-4656-B286-F8AF8DB4B360}" srcOrd="0" destOrd="0" presId="urn:microsoft.com/office/officeart/2005/8/layout/list1"/>
    <dgm:cxn modelId="{C6962639-99F1-4D4E-AA3B-12563802F9F2}" type="presOf" srcId="{74DB7B23-4AF3-4FB0-B142-CDBD1DDD1CD5}" destId="{8390E926-1ECE-48A2-8A54-3B8AA9BB8E50}" srcOrd="1" destOrd="0" presId="urn:microsoft.com/office/officeart/2005/8/layout/list1"/>
    <dgm:cxn modelId="{8AE455DE-9035-4672-8D61-5D72C8DF611D}" srcId="{87DBFEAC-558B-4287-A8B6-C6336C5F8974}" destId="{47FB2FE1-CB1A-4DFA-9616-E4AC5D818887}" srcOrd="0" destOrd="0" parTransId="{8B4180CD-A5F0-4EF1-96D0-0C4588B81DA2}" sibTransId="{473F0F38-4032-4652-B2AA-68FCA612A817}"/>
    <dgm:cxn modelId="{78429322-06AA-40DF-A190-3BBE0C095C25}" type="presOf" srcId="{87DBFEAC-558B-4287-A8B6-C6336C5F8974}" destId="{3AD10EEB-944E-4A6C-B74B-AAC896B2FD67}" srcOrd="1" destOrd="0" presId="urn:microsoft.com/office/officeart/2005/8/layout/list1"/>
    <dgm:cxn modelId="{DC80F4B4-B991-408B-8697-DC086CCD9102}" type="presOf" srcId="{74DB7B23-4AF3-4FB0-B142-CDBD1DDD1CD5}" destId="{751EA8A2-2B73-4EE4-832E-26AFDC30CAE3}" srcOrd="0" destOrd="0" presId="urn:microsoft.com/office/officeart/2005/8/layout/list1"/>
    <dgm:cxn modelId="{731794D9-0250-4AE7-A662-FB40C3E149D1}" type="presOf" srcId="{87DBFEAC-558B-4287-A8B6-C6336C5F8974}" destId="{FE3BFA5A-1F9A-45BD-9C9F-08AF7E835084}" srcOrd="0" destOrd="0" presId="urn:microsoft.com/office/officeart/2005/8/layout/list1"/>
    <dgm:cxn modelId="{78E85B28-1B8B-46FE-A38A-3161BB8960F8}" type="presOf" srcId="{FB928A4D-4CD0-48FA-9157-859471E0EA37}" destId="{5EB6D34B-175C-461B-B32A-3D3D6EF87A6B}" srcOrd="0" destOrd="1" presId="urn:microsoft.com/office/officeart/2005/8/layout/list1"/>
    <dgm:cxn modelId="{22F17A0B-8CA7-43FB-AA3E-452D2A6F09F1}" type="presParOf" srcId="{965CBF78-2FE0-415D-A7C7-6BCD9EBD6A30}" destId="{2756A8F7-1B4C-4E68-B8DB-117971C8FE48}" srcOrd="0" destOrd="0" presId="urn:microsoft.com/office/officeart/2005/8/layout/list1"/>
    <dgm:cxn modelId="{B76CE12B-3F25-400B-BC05-B178EDD88D68}" type="presParOf" srcId="{2756A8F7-1B4C-4E68-B8DB-117971C8FE48}" destId="{751EA8A2-2B73-4EE4-832E-26AFDC30CAE3}" srcOrd="0" destOrd="0" presId="urn:microsoft.com/office/officeart/2005/8/layout/list1"/>
    <dgm:cxn modelId="{EF77D610-C8B6-40E4-AF09-89E035C3FAAF}" type="presParOf" srcId="{2756A8F7-1B4C-4E68-B8DB-117971C8FE48}" destId="{8390E926-1ECE-48A2-8A54-3B8AA9BB8E50}" srcOrd="1" destOrd="0" presId="urn:microsoft.com/office/officeart/2005/8/layout/list1"/>
    <dgm:cxn modelId="{7A90B17F-88B4-45E1-A47E-33852E7104A3}" type="presParOf" srcId="{965CBF78-2FE0-415D-A7C7-6BCD9EBD6A30}" destId="{721B34CF-70F5-405F-B2E6-3B63EF8D0580}" srcOrd="1" destOrd="0" presId="urn:microsoft.com/office/officeart/2005/8/layout/list1"/>
    <dgm:cxn modelId="{58855195-D002-46DC-9128-38B5BF998480}" type="presParOf" srcId="{965CBF78-2FE0-415D-A7C7-6BCD9EBD6A30}" destId="{8CAE4387-A7F6-4656-B286-F8AF8DB4B360}" srcOrd="2" destOrd="0" presId="urn:microsoft.com/office/officeart/2005/8/layout/list1"/>
    <dgm:cxn modelId="{F3B25E51-BFC5-43EE-A8E5-8AB05BF5B2B9}" type="presParOf" srcId="{965CBF78-2FE0-415D-A7C7-6BCD9EBD6A30}" destId="{45FFAF87-41F1-49FA-8A44-578C24F3F8BB}" srcOrd="3" destOrd="0" presId="urn:microsoft.com/office/officeart/2005/8/layout/list1"/>
    <dgm:cxn modelId="{30EAA157-5DE5-40E6-BE34-2E2F0C4F2484}" type="presParOf" srcId="{965CBF78-2FE0-415D-A7C7-6BCD9EBD6A30}" destId="{95188772-FBFC-4532-94F7-588FB065144C}" srcOrd="4" destOrd="0" presId="urn:microsoft.com/office/officeart/2005/8/layout/list1"/>
    <dgm:cxn modelId="{EBA7DB63-E083-459F-A070-D601D341CA1C}" type="presParOf" srcId="{95188772-FBFC-4532-94F7-588FB065144C}" destId="{FE3BFA5A-1F9A-45BD-9C9F-08AF7E835084}" srcOrd="0" destOrd="0" presId="urn:microsoft.com/office/officeart/2005/8/layout/list1"/>
    <dgm:cxn modelId="{31A2D64C-8B1F-4817-9362-5499D4768160}" type="presParOf" srcId="{95188772-FBFC-4532-94F7-588FB065144C}" destId="{3AD10EEB-944E-4A6C-B74B-AAC896B2FD67}" srcOrd="1" destOrd="0" presId="urn:microsoft.com/office/officeart/2005/8/layout/list1"/>
    <dgm:cxn modelId="{00684690-FEC3-470C-A68A-BD78B4ACC5A3}" type="presParOf" srcId="{965CBF78-2FE0-415D-A7C7-6BCD9EBD6A30}" destId="{3EF3D367-77B5-4712-830D-124337209BAF}" srcOrd="5" destOrd="0" presId="urn:microsoft.com/office/officeart/2005/8/layout/list1"/>
    <dgm:cxn modelId="{5BD9B6C2-93E4-463F-9BAE-E21A8F1CFB95}" type="presParOf" srcId="{965CBF78-2FE0-415D-A7C7-6BCD9EBD6A30}" destId="{5EB6D34B-175C-461B-B32A-3D3D6EF87A6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C6EF1C-2FB0-4740-B56D-8EF96D41CFC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4D4229-94D4-4394-84F5-E225C8716AB6}">
      <dgm:prSet phldrT="[文本]"/>
      <dgm:spPr/>
      <dgm:t>
        <a:bodyPr/>
        <a:lstStyle/>
        <a:p>
          <a:r>
            <a:rPr lang="zh-CN" altLang="en-US" dirty="0" smtClean="0"/>
            <a:t>代码块做的事越多，内聚性越差</a:t>
          </a:r>
          <a:endParaRPr lang="zh-CN" altLang="en-US" dirty="0"/>
        </a:p>
      </dgm:t>
    </dgm:pt>
    <dgm:pt modelId="{43406DED-8A7F-4AE7-88E4-CD96D99C0FCA}" type="parTrans" cxnId="{DC137BCC-F2D0-4D51-8312-AD0AFE617737}">
      <dgm:prSet/>
      <dgm:spPr/>
      <dgm:t>
        <a:bodyPr/>
        <a:lstStyle/>
        <a:p>
          <a:endParaRPr lang="zh-CN" altLang="en-US"/>
        </a:p>
      </dgm:t>
    </dgm:pt>
    <dgm:pt modelId="{70AF95C9-71BB-4ED7-B9D7-617A892959E5}" type="sibTrans" cxnId="{DC137BCC-F2D0-4D51-8312-AD0AFE617737}">
      <dgm:prSet/>
      <dgm:spPr/>
      <dgm:t>
        <a:bodyPr/>
        <a:lstStyle/>
        <a:p>
          <a:endParaRPr lang="zh-CN" altLang="en-US"/>
        </a:p>
      </dgm:t>
    </dgm:pt>
    <dgm:pt modelId="{82C54ACE-3353-47B9-A367-29745A8ACCDD}">
      <dgm:prSet phldrT="[文本]"/>
      <dgm:spPr/>
      <dgm:t>
        <a:bodyPr/>
        <a:lstStyle/>
        <a:p>
          <a:r>
            <a:rPr lang="zh-CN" altLang="en-US" dirty="0" smtClean="0"/>
            <a:t>在不同抽象层次上内聚</a:t>
          </a:r>
          <a:endParaRPr lang="zh-CN" altLang="en-US" dirty="0"/>
        </a:p>
      </dgm:t>
    </dgm:pt>
    <dgm:pt modelId="{3D1A5D6F-7FDD-4BC3-8ECD-D8063406E13B}" type="parTrans" cxnId="{5C3C34B9-C4D3-4587-9013-46D73F07DD87}">
      <dgm:prSet/>
      <dgm:spPr/>
      <dgm:t>
        <a:bodyPr/>
        <a:lstStyle/>
        <a:p>
          <a:endParaRPr lang="zh-CN" altLang="en-US"/>
        </a:p>
      </dgm:t>
    </dgm:pt>
    <dgm:pt modelId="{FB6220F7-2547-40F5-B1E5-E0277CFAB27A}" type="sibTrans" cxnId="{5C3C34B9-C4D3-4587-9013-46D73F07DD87}">
      <dgm:prSet/>
      <dgm:spPr/>
      <dgm:t>
        <a:bodyPr/>
        <a:lstStyle/>
        <a:p>
          <a:endParaRPr lang="zh-CN" altLang="en-US"/>
        </a:p>
      </dgm:t>
    </dgm:pt>
    <dgm:pt modelId="{F678C9A4-8005-4009-A434-05CC0780E243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组合优于继承</a:t>
          </a:r>
          <a:r>
            <a:rPr lang="zh-CN" altLang="en-US" dirty="0" smtClean="0"/>
            <a:t>：</a:t>
          </a:r>
          <a:r>
            <a:rPr lang="en-US" altLang="zh-CN" dirty="0" smtClean="0"/>
            <a:t>Unix</a:t>
          </a:r>
          <a:r>
            <a:rPr lang="zh-CN" altLang="en-US" dirty="0" smtClean="0"/>
            <a:t>哲学，</a:t>
          </a:r>
          <a:r>
            <a:rPr lang="en-US" altLang="zh-CN" dirty="0" smtClean="0"/>
            <a:t>Decorator</a:t>
          </a:r>
          <a:r>
            <a:rPr lang="zh-CN" altLang="en-US" dirty="0" smtClean="0"/>
            <a:t>模式</a:t>
          </a:r>
          <a:endParaRPr lang="zh-CN" altLang="en-US" dirty="0"/>
        </a:p>
      </dgm:t>
    </dgm:pt>
    <dgm:pt modelId="{448A846D-5DCB-4515-9916-0B518998DA64}" type="parTrans" cxnId="{B0DB99F9-7E28-4236-B716-C01501657103}">
      <dgm:prSet/>
      <dgm:spPr/>
      <dgm:t>
        <a:bodyPr/>
        <a:lstStyle/>
        <a:p>
          <a:endParaRPr lang="zh-CN" altLang="en-US"/>
        </a:p>
      </dgm:t>
    </dgm:pt>
    <dgm:pt modelId="{D6F6BC30-6333-4F38-9C9F-DE1A9066411C}" type="sibTrans" cxnId="{B0DB99F9-7E28-4236-B716-C01501657103}">
      <dgm:prSet/>
      <dgm:spPr/>
      <dgm:t>
        <a:bodyPr/>
        <a:lstStyle/>
        <a:p>
          <a:endParaRPr lang="zh-CN" altLang="en-US"/>
        </a:p>
      </dgm:t>
    </dgm:pt>
    <dgm:pt modelId="{7F5AFEB6-CE82-4911-A7F9-EBE9103993BE}">
      <dgm:prSet phldrT="[文本]"/>
      <dgm:spPr/>
      <dgm:t>
        <a:bodyPr/>
        <a:lstStyle/>
        <a:p>
          <a:r>
            <a:rPr lang="zh-CN" altLang="en-US" dirty="0" smtClean="0"/>
            <a:t>它的职责能用一句话说清楚吗？</a:t>
          </a:r>
          <a:endParaRPr lang="zh-CN" altLang="en-US" dirty="0">
            <a:solidFill>
              <a:schemeClr val="accent6">
                <a:lumMod val="75000"/>
              </a:schemeClr>
            </a:solidFill>
          </a:endParaRPr>
        </a:p>
      </dgm:t>
    </dgm:pt>
    <dgm:pt modelId="{760D8F49-1CC8-4CDE-9FD9-2BC121AC5B93}" type="parTrans" cxnId="{D7737B38-F234-454D-BBB1-9D6C2CB87130}">
      <dgm:prSet/>
      <dgm:spPr/>
      <dgm:t>
        <a:bodyPr/>
        <a:lstStyle/>
        <a:p>
          <a:endParaRPr lang="zh-CN" altLang="en-US"/>
        </a:p>
      </dgm:t>
    </dgm:pt>
    <dgm:pt modelId="{07DD1AD0-0554-4F7D-A4D9-6D66E7C58523}" type="sibTrans" cxnId="{D7737B38-F234-454D-BBB1-9D6C2CB87130}">
      <dgm:prSet/>
      <dgm:spPr/>
      <dgm:t>
        <a:bodyPr/>
        <a:lstStyle/>
        <a:p>
          <a:endParaRPr lang="zh-CN" altLang="en-US"/>
        </a:p>
      </dgm:t>
    </dgm:pt>
    <dgm:pt modelId="{8D90E2BF-D05F-4583-B861-F3977FB6A8FD}">
      <dgm:prSet phldrT="[文本]"/>
      <dgm:spPr/>
      <dgm:t>
        <a:bodyPr/>
        <a:lstStyle/>
        <a:p>
          <a:r>
            <a:rPr lang="zh-CN" altLang="en-US" dirty="0" smtClean="0"/>
            <a:t>比弄清楚“它做什么？”更重要的是弄清楚“它不做什么？”</a:t>
          </a:r>
          <a:endParaRPr lang="zh-CN" altLang="en-US" dirty="0"/>
        </a:p>
      </dgm:t>
    </dgm:pt>
    <dgm:pt modelId="{8C147501-D2AA-48EB-AEE2-AAA4F84CFC56}" type="parTrans" cxnId="{162BE077-5CDE-46BD-8A76-408ACE6202BB}">
      <dgm:prSet/>
      <dgm:spPr/>
      <dgm:t>
        <a:bodyPr/>
        <a:lstStyle/>
        <a:p>
          <a:endParaRPr lang="zh-CN" altLang="en-US"/>
        </a:p>
      </dgm:t>
    </dgm:pt>
    <dgm:pt modelId="{34422C9E-3E31-49FF-B2CB-A752BA1F6394}" type="sibTrans" cxnId="{162BE077-5CDE-46BD-8A76-408ACE6202BB}">
      <dgm:prSet/>
      <dgm:spPr/>
      <dgm:t>
        <a:bodyPr/>
        <a:lstStyle/>
        <a:p>
          <a:endParaRPr lang="zh-CN" altLang="en-US"/>
        </a:p>
      </dgm:t>
    </dgm:pt>
    <dgm:pt modelId="{DAE80ABD-066D-4CE2-AA42-BF1C86DC501B}">
      <dgm:prSet phldrT="[文本]"/>
      <dgm:spPr/>
      <dgm:t>
        <a:bodyPr/>
        <a:lstStyle/>
        <a:p>
          <a:r>
            <a:rPr lang="zh-CN" altLang="en-US" dirty="0" smtClean="0"/>
            <a:t>做“恰好够”的事，过多则内聚性差，过少则合作模块不得不耦合过来</a:t>
          </a:r>
          <a:endParaRPr lang="zh-CN" altLang="en-US" dirty="0"/>
        </a:p>
      </dgm:t>
    </dgm:pt>
    <dgm:pt modelId="{C1899035-1AB2-40BA-90A5-3CE7347F7A18}" type="parTrans" cxnId="{BC7DFDA8-4276-40A8-8BB3-0274AEB976D8}">
      <dgm:prSet/>
      <dgm:spPr/>
      <dgm:t>
        <a:bodyPr/>
        <a:lstStyle/>
        <a:p>
          <a:endParaRPr lang="zh-CN" altLang="en-US"/>
        </a:p>
      </dgm:t>
    </dgm:pt>
    <dgm:pt modelId="{1F53BEB0-6A37-4A14-819C-AD432F078BE4}" type="sibTrans" cxnId="{BC7DFDA8-4276-40A8-8BB3-0274AEB976D8}">
      <dgm:prSet/>
      <dgm:spPr/>
      <dgm:t>
        <a:bodyPr/>
        <a:lstStyle/>
        <a:p>
          <a:endParaRPr lang="zh-CN" altLang="en-US"/>
        </a:p>
      </dgm:t>
    </dgm:pt>
    <dgm:pt modelId="{031D32EF-FBF2-4B92-8B81-6F9D0AA88AAE}">
      <dgm:prSet phldrT="[文本]"/>
      <dgm:spPr/>
      <dgm:t>
        <a:bodyPr/>
        <a:lstStyle/>
        <a:p>
          <a:r>
            <a:rPr lang="en-US" altLang="zh-CN" smtClean="0">
              <a:solidFill>
                <a:schemeClr val="accent6">
                  <a:lumMod val="75000"/>
                </a:schemeClr>
              </a:solidFill>
            </a:rPr>
            <a:t>KISS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原则，单一职责原则（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SRP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），接口隔离原则（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ISP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）</a:t>
          </a:r>
          <a:endParaRPr lang="zh-CN" altLang="en-US" dirty="0">
            <a:solidFill>
              <a:schemeClr val="accent6">
                <a:lumMod val="75000"/>
              </a:schemeClr>
            </a:solidFill>
          </a:endParaRPr>
        </a:p>
      </dgm:t>
    </dgm:pt>
    <dgm:pt modelId="{33FE8E18-A16F-4DEF-B14E-6F9D92440881}" type="parTrans" cxnId="{DE1D3DF0-0AAE-4B63-BDE2-5FFA68E35C47}">
      <dgm:prSet/>
      <dgm:spPr/>
      <dgm:t>
        <a:bodyPr/>
        <a:lstStyle/>
        <a:p>
          <a:endParaRPr lang="zh-CN" altLang="en-US"/>
        </a:p>
      </dgm:t>
    </dgm:pt>
    <dgm:pt modelId="{20A7B159-8AC1-46A7-A071-9D5C570D3CFA}" type="sibTrans" cxnId="{DE1D3DF0-0AAE-4B63-BDE2-5FFA68E35C47}">
      <dgm:prSet/>
      <dgm:spPr/>
      <dgm:t>
        <a:bodyPr/>
        <a:lstStyle/>
        <a:p>
          <a:endParaRPr lang="zh-CN" altLang="en-US"/>
        </a:p>
      </dgm:t>
    </dgm:pt>
    <dgm:pt modelId="{91316637-DDAF-4C78-8051-C1FC33359225}" type="pres">
      <dgm:prSet presAssocID="{FAC6EF1C-2FB0-4740-B56D-8EF96D41CFCC}" presName="Name0" presStyleCnt="0">
        <dgm:presLayoutVars>
          <dgm:chMax val="7"/>
          <dgm:chPref val="7"/>
          <dgm:dir/>
        </dgm:presLayoutVars>
      </dgm:prSet>
      <dgm:spPr/>
    </dgm:pt>
    <dgm:pt modelId="{6F9A6EA3-C903-49F5-9BE2-FD263044DF25}" type="pres">
      <dgm:prSet presAssocID="{FAC6EF1C-2FB0-4740-B56D-8EF96D41CFCC}" presName="Name1" presStyleCnt="0"/>
      <dgm:spPr/>
    </dgm:pt>
    <dgm:pt modelId="{0E8DCBC9-2965-46CD-BBC5-ADDE77F3BAB5}" type="pres">
      <dgm:prSet presAssocID="{FAC6EF1C-2FB0-4740-B56D-8EF96D41CFCC}" presName="cycle" presStyleCnt="0"/>
      <dgm:spPr/>
    </dgm:pt>
    <dgm:pt modelId="{26DFFC4F-9085-4E23-9FFA-F7F8EBAB784D}" type="pres">
      <dgm:prSet presAssocID="{FAC6EF1C-2FB0-4740-B56D-8EF96D41CFCC}" presName="srcNode" presStyleLbl="node1" presStyleIdx="0" presStyleCnt="3"/>
      <dgm:spPr/>
    </dgm:pt>
    <dgm:pt modelId="{CBE4DDF1-4EBE-423B-8C63-E6570DEC1608}" type="pres">
      <dgm:prSet presAssocID="{FAC6EF1C-2FB0-4740-B56D-8EF96D41CFCC}" presName="conn" presStyleLbl="parChTrans1D2" presStyleIdx="0" presStyleCnt="1"/>
      <dgm:spPr/>
    </dgm:pt>
    <dgm:pt modelId="{F15C7CEA-CF7B-47D7-B37A-3D9943C44D79}" type="pres">
      <dgm:prSet presAssocID="{FAC6EF1C-2FB0-4740-B56D-8EF96D41CFCC}" presName="extraNode" presStyleLbl="node1" presStyleIdx="0" presStyleCnt="3"/>
      <dgm:spPr/>
    </dgm:pt>
    <dgm:pt modelId="{2BEED208-51DF-479B-8AAF-AF8799BC1357}" type="pres">
      <dgm:prSet presAssocID="{FAC6EF1C-2FB0-4740-B56D-8EF96D41CFCC}" presName="dstNode" presStyleLbl="node1" presStyleIdx="0" presStyleCnt="3"/>
      <dgm:spPr/>
    </dgm:pt>
    <dgm:pt modelId="{88C29543-3AA7-4266-BD5F-B759AE546F65}" type="pres">
      <dgm:prSet presAssocID="{4E4D4229-94D4-4394-84F5-E225C8716AB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AFAF6C-AD7D-4069-8E18-0F8C33BEB2C9}" type="pres">
      <dgm:prSet presAssocID="{4E4D4229-94D4-4394-84F5-E225C8716AB6}" presName="accent_1" presStyleCnt="0"/>
      <dgm:spPr/>
    </dgm:pt>
    <dgm:pt modelId="{D15FC2B9-30AE-4E54-9321-5634ABB18063}" type="pres">
      <dgm:prSet presAssocID="{4E4D4229-94D4-4394-84F5-E225C8716AB6}" presName="accentRepeatNode" presStyleLbl="solidFgAcc1" presStyleIdx="0" presStyleCnt="3"/>
      <dgm:spPr/>
    </dgm:pt>
    <dgm:pt modelId="{0031781C-FEBA-4049-873A-99FFCD52E8F2}" type="pres">
      <dgm:prSet presAssocID="{7F5AFEB6-CE82-4911-A7F9-EBE9103993B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F28807-17C2-4A5D-A9C8-DF2065D70464}" type="pres">
      <dgm:prSet presAssocID="{7F5AFEB6-CE82-4911-A7F9-EBE9103993BE}" presName="accent_2" presStyleCnt="0"/>
      <dgm:spPr/>
    </dgm:pt>
    <dgm:pt modelId="{E58D0C2B-1564-4EF4-B109-5CE1DF6E76AA}" type="pres">
      <dgm:prSet presAssocID="{7F5AFEB6-CE82-4911-A7F9-EBE9103993BE}" presName="accentRepeatNode" presStyleLbl="solidFgAcc1" presStyleIdx="1" presStyleCnt="3"/>
      <dgm:spPr/>
    </dgm:pt>
    <dgm:pt modelId="{793B9B1E-4DB8-4A6D-AD3E-8EB01179AFDA}" type="pres">
      <dgm:prSet presAssocID="{82C54ACE-3353-47B9-A367-29745A8ACCDD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26C163-B0BC-4737-9AD7-35147A53A99A}" type="pres">
      <dgm:prSet presAssocID="{82C54ACE-3353-47B9-A367-29745A8ACCDD}" presName="accent_3" presStyleCnt="0"/>
      <dgm:spPr/>
    </dgm:pt>
    <dgm:pt modelId="{8DB9E816-C34E-4E4E-B737-B0B078395F3F}" type="pres">
      <dgm:prSet presAssocID="{82C54ACE-3353-47B9-A367-29745A8ACCDD}" presName="accentRepeatNode" presStyleLbl="solidFgAcc1" presStyleIdx="2" presStyleCnt="3"/>
      <dgm:spPr/>
    </dgm:pt>
  </dgm:ptLst>
  <dgm:cxnLst>
    <dgm:cxn modelId="{ECA27ECE-5C92-4F66-A504-9E33D91281D6}" type="presOf" srcId="{1F53BEB0-6A37-4A14-819C-AD432F078BE4}" destId="{CBE4DDF1-4EBE-423B-8C63-E6570DEC1608}" srcOrd="0" destOrd="0" presId="urn:microsoft.com/office/officeart/2008/layout/VerticalCurvedList"/>
    <dgm:cxn modelId="{DE1D3DF0-0AAE-4B63-BDE2-5FFA68E35C47}" srcId="{7F5AFEB6-CE82-4911-A7F9-EBE9103993BE}" destId="{031D32EF-FBF2-4B92-8B81-6F9D0AA88AAE}" srcOrd="0" destOrd="0" parTransId="{33FE8E18-A16F-4DEF-B14E-6F9D92440881}" sibTransId="{20A7B159-8AC1-46A7-A071-9D5C570D3CFA}"/>
    <dgm:cxn modelId="{EAA138E5-A06D-4344-A361-F52331A5A936}" type="presOf" srcId="{FAC6EF1C-2FB0-4740-B56D-8EF96D41CFCC}" destId="{91316637-DDAF-4C78-8051-C1FC33359225}" srcOrd="0" destOrd="0" presId="urn:microsoft.com/office/officeart/2008/layout/VerticalCurvedList"/>
    <dgm:cxn modelId="{FE510ABE-8CB7-4260-B83F-6B1D5603152C}" type="presOf" srcId="{F678C9A4-8005-4009-A434-05CC0780E243}" destId="{793B9B1E-4DB8-4A6D-AD3E-8EB01179AFDA}" srcOrd="0" destOrd="1" presId="urn:microsoft.com/office/officeart/2008/layout/VerticalCurvedList"/>
    <dgm:cxn modelId="{162BE077-5CDE-46BD-8A76-408ACE6202BB}" srcId="{7F5AFEB6-CE82-4911-A7F9-EBE9103993BE}" destId="{8D90E2BF-D05F-4583-B861-F3977FB6A8FD}" srcOrd="1" destOrd="0" parTransId="{8C147501-D2AA-48EB-AEE2-AAA4F84CFC56}" sibTransId="{34422C9E-3E31-49FF-B2CB-A752BA1F6394}"/>
    <dgm:cxn modelId="{D7737B38-F234-454D-BBB1-9D6C2CB87130}" srcId="{FAC6EF1C-2FB0-4740-B56D-8EF96D41CFCC}" destId="{7F5AFEB6-CE82-4911-A7F9-EBE9103993BE}" srcOrd="1" destOrd="0" parTransId="{760D8F49-1CC8-4CDE-9FD9-2BC121AC5B93}" sibTransId="{07DD1AD0-0554-4F7D-A4D9-6D66E7C58523}"/>
    <dgm:cxn modelId="{B0DB99F9-7E28-4236-B716-C01501657103}" srcId="{82C54ACE-3353-47B9-A367-29745A8ACCDD}" destId="{F678C9A4-8005-4009-A434-05CC0780E243}" srcOrd="0" destOrd="0" parTransId="{448A846D-5DCB-4515-9916-0B518998DA64}" sibTransId="{D6F6BC30-6333-4F38-9C9F-DE1A9066411C}"/>
    <dgm:cxn modelId="{5C3C34B9-C4D3-4587-9013-46D73F07DD87}" srcId="{FAC6EF1C-2FB0-4740-B56D-8EF96D41CFCC}" destId="{82C54ACE-3353-47B9-A367-29745A8ACCDD}" srcOrd="2" destOrd="0" parTransId="{3D1A5D6F-7FDD-4BC3-8ECD-D8063406E13B}" sibTransId="{FB6220F7-2547-40F5-B1E5-E0277CFAB27A}"/>
    <dgm:cxn modelId="{61475119-08E6-4B55-834E-3BC274DD0306}" type="presOf" srcId="{82C54ACE-3353-47B9-A367-29745A8ACCDD}" destId="{793B9B1E-4DB8-4A6D-AD3E-8EB01179AFDA}" srcOrd="0" destOrd="0" presId="urn:microsoft.com/office/officeart/2008/layout/VerticalCurvedList"/>
    <dgm:cxn modelId="{F14C10A8-508A-4FB7-8208-85400E6540A8}" type="presOf" srcId="{7F5AFEB6-CE82-4911-A7F9-EBE9103993BE}" destId="{0031781C-FEBA-4049-873A-99FFCD52E8F2}" srcOrd="0" destOrd="0" presId="urn:microsoft.com/office/officeart/2008/layout/VerticalCurvedList"/>
    <dgm:cxn modelId="{F129665E-8A2B-4933-AA30-0BDED710D217}" type="presOf" srcId="{8D90E2BF-D05F-4583-B861-F3977FB6A8FD}" destId="{0031781C-FEBA-4049-873A-99FFCD52E8F2}" srcOrd="0" destOrd="2" presId="urn:microsoft.com/office/officeart/2008/layout/VerticalCurvedList"/>
    <dgm:cxn modelId="{1864FA39-0929-4E21-BFAD-9C40E5BF0AE8}" type="presOf" srcId="{DAE80ABD-066D-4CE2-AA42-BF1C86DC501B}" destId="{88C29543-3AA7-4266-BD5F-B759AE546F65}" srcOrd="0" destOrd="1" presId="urn:microsoft.com/office/officeart/2008/layout/VerticalCurvedList"/>
    <dgm:cxn modelId="{0CB8AFAA-F395-47DB-87C6-353C23550AB5}" type="presOf" srcId="{4E4D4229-94D4-4394-84F5-E225C8716AB6}" destId="{88C29543-3AA7-4266-BD5F-B759AE546F65}" srcOrd="0" destOrd="0" presId="urn:microsoft.com/office/officeart/2008/layout/VerticalCurvedList"/>
    <dgm:cxn modelId="{BC7DFDA8-4276-40A8-8BB3-0274AEB976D8}" srcId="{4E4D4229-94D4-4394-84F5-E225C8716AB6}" destId="{DAE80ABD-066D-4CE2-AA42-BF1C86DC501B}" srcOrd="0" destOrd="0" parTransId="{C1899035-1AB2-40BA-90A5-3CE7347F7A18}" sibTransId="{1F53BEB0-6A37-4A14-819C-AD432F078BE4}"/>
    <dgm:cxn modelId="{1DBF58C3-839D-447C-852C-954AC10A5EC3}" type="presOf" srcId="{031D32EF-FBF2-4B92-8B81-6F9D0AA88AAE}" destId="{0031781C-FEBA-4049-873A-99FFCD52E8F2}" srcOrd="0" destOrd="1" presId="urn:microsoft.com/office/officeart/2008/layout/VerticalCurvedList"/>
    <dgm:cxn modelId="{DC137BCC-F2D0-4D51-8312-AD0AFE617737}" srcId="{FAC6EF1C-2FB0-4740-B56D-8EF96D41CFCC}" destId="{4E4D4229-94D4-4394-84F5-E225C8716AB6}" srcOrd="0" destOrd="0" parTransId="{43406DED-8A7F-4AE7-88E4-CD96D99C0FCA}" sibTransId="{70AF95C9-71BB-4ED7-B9D7-617A892959E5}"/>
    <dgm:cxn modelId="{4B38FC16-5842-462E-A540-681B24702AAF}" type="presParOf" srcId="{91316637-DDAF-4C78-8051-C1FC33359225}" destId="{6F9A6EA3-C903-49F5-9BE2-FD263044DF25}" srcOrd="0" destOrd="0" presId="urn:microsoft.com/office/officeart/2008/layout/VerticalCurvedList"/>
    <dgm:cxn modelId="{642C9B90-AC4C-411B-A349-DE52ADB94116}" type="presParOf" srcId="{6F9A6EA3-C903-49F5-9BE2-FD263044DF25}" destId="{0E8DCBC9-2965-46CD-BBC5-ADDE77F3BAB5}" srcOrd="0" destOrd="0" presId="urn:microsoft.com/office/officeart/2008/layout/VerticalCurvedList"/>
    <dgm:cxn modelId="{E418824D-B0E6-48C0-B686-49038DC16D3D}" type="presParOf" srcId="{0E8DCBC9-2965-46CD-BBC5-ADDE77F3BAB5}" destId="{26DFFC4F-9085-4E23-9FFA-F7F8EBAB784D}" srcOrd="0" destOrd="0" presId="urn:microsoft.com/office/officeart/2008/layout/VerticalCurvedList"/>
    <dgm:cxn modelId="{5FE9F416-6940-44A3-B0D1-BBB0879D36E8}" type="presParOf" srcId="{0E8DCBC9-2965-46CD-BBC5-ADDE77F3BAB5}" destId="{CBE4DDF1-4EBE-423B-8C63-E6570DEC1608}" srcOrd="1" destOrd="0" presId="urn:microsoft.com/office/officeart/2008/layout/VerticalCurvedList"/>
    <dgm:cxn modelId="{A7BC1453-975A-45B0-84FF-947CA807822F}" type="presParOf" srcId="{0E8DCBC9-2965-46CD-BBC5-ADDE77F3BAB5}" destId="{F15C7CEA-CF7B-47D7-B37A-3D9943C44D79}" srcOrd="2" destOrd="0" presId="urn:microsoft.com/office/officeart/2008/layout/VerticalCurvedList"/>
    <dgm:cxn modelId="{D396D8DB-81DA-4F71-8066-F66F8733CF25}" type="presParOf" srcId="{0E8DCBC9-2965-46CD-BBC5-ADDE77F3BAB5}" destId="{2BEED208-51DF-479B-8AAF-AF8799BC1357}" srcOrd="3" destOrd="0" presId="urn:microsoft.com/office/officeart/2008/layout/VerticalCurvedList"/>
    <dgm:cxn modelId="{ED03F2EF-A524-4F40-BAD2-D0200CF1D1D8}" type="presParOf" srcId="{6F9A6EA3-C903-49F5-9BE2-FD263044DF25}" destId="{88C29543-3AA7-4266-BD5F-B759AE546F65}" srcOrd="1" destOrd="0" presId="urn:microsoft.com/office/officeart/2008/layout/VerticalCurvedList"/>
    <dgm:cxn modelId="{ACC9AA61-4BCC-4484-AA58-A4A4EF070B5A}" type="presParOf" srcId="{6F9A6EA3-C903-49F5-9BE2-FD263044DF25}" destId="{56AFAF6C-AD7D-4069-8E18-0F8C33BEB2C9}" srcOrd="2" destOrd="0" presId="urn:microsoft.com/office/officeart/2008/layout/VerticalCurvedList"/>
    <dgm:cxn modelId="{F6BC91D8-C404-43F5-B002-57918238E1D0}" type="presParOf" srcId="{56AFAF6C-AD7D-4069-8E18-0F8C33BEB2C9}" destId="{D15FC2B9-30AE-4E54-9321-5634ABB18063}" srcOrd="0" destOrd="0" presId="urn:microsoft.com/office/officeart/2008/layout/VerticalCurvedList"/>
    <dgm:cxn modelId="{3606D091-1223-4E5C-B7F5-0C884D55FE21}" type="presParOf" srcId="{6F9A6EA3-C903-49F5-9BE2-FD263044DF25}" destId="{0031781C-FEBA-4049-873A-99FFCD52E8F2}" srcOrd="3" destOrd="0" presId="urn:microsoft.com/office/officeart/2008/layout/VerticalCurvedList"/>
    <dgm:cxn modelId="{2E08849A-924D-44C8-8F64-1E087EC981B8}" type="presParOf" srcId="{6F9A6EA3-C903-49F5-9BE2-FD263044DF25}" destId="{D0F28807-17C2-4A5D-A9C8-DF2065D70464}" srcOrd="4" destOrd="0" presId="urn:microsoft.com/office/officeart/2008/layout/VerticalCurvedList"/>
    <dgm:cxn modelId="{75FFF083-DAEB-4DA2-9116-F84D2E7AD6FC}" type="presParOf" srcId="{D0F28807-17C2-4A5D-A9C8-DF2065D70464}" destId="{E58D0C2B-1564-4EF4-B109-5CE1DF6E76AA}" srcOrd="0" destOrd="0" presId="urn:microsoft.com/office/officeart/2008/layout/VerticalCurvedList"/>
    <dgm:cxn modelId="{96A8003F-A8BC-4E1C-990A-0944F8FD2FEC}" type="presParOf" srcId="{6F9A6EA3-C903-49F5-9BE2-FD263044DF25}" destId="{793B9B1E-4DB8-4A6D-AD3E-8EB01179AFDA}" srcOrd="5" destOrd="0" presId="urn:microsoft.com/office/officeart/2008/layout/VerticalCurvedList"/>
    <dgm:cxn modelId="{3B3CAFA6-14B8-4A3D-8821-C744B164C629}" type="presParOf" srcId="{6F9A6EA3-C903-49F5-9BE2-FD263044DF25}" destId="{3D26C163-B0BC-4737-9AD7-35147A53A99A}" srcOrd="6" destOrd="0" presId="urn:microsoft.com/office/officeart/2008/layout/VerticalCurvedList"/>
    <dgm:cxn modelId="{BC70EEAD-BDC7-46DB-B27F-B48CA167EF8B}" type="presParOf" srcId="{3D26C163-B0BC-4737-9AD7-35147A53A99A}" destId="{8DB9E816-C34E-4E4E-B737-B0B078395F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FE5A96-79DF-4AA2-940D-9F23D0AD24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54850C4-2F56-4E4F-B72D-4FC26321CF94}">
      <dgm:prSet phldrT="[文本]"/>
      <dgm:spPr/>
      <dgm:t>
        <a:bodyPr/>
        <a:lstStyle/>
        <a:p>
          <a:r>
            <a:rPr lang="zh-CN" altLang="en-US" dirty="0" smtClean="0"/>
            <a:t>有哪些耦合形式？</a:t>
          </a:r>
          <a:endParaRPr lang="zh-CN" altLang="en-US" dirty="0"/>
        </a:p>
      </dgm:t>
    </dgm:pt>
    <dgm:pt modelId="{8502DEB2-7979-4B26-BC44-A6D6EFB1D527}" type="parTrans" cxnId="{3763CFEA-57D7-4F8D-90C4-55C927B11347}">
      <dgm:prSet/>
      <dgm:spPr/>
      <dgm:t>
        <a:bodyPr/>
        <a:lstStyle/>
        <a:p>
          <a:endParaRPr lang="zh-CN" altLang="en-US"/>
        </a:p>
      </dgm:t>
    </dgm:pt>
    <dgm:pt modelId="{4C7F0A12-9B8B-4765-AD9F-F8256D06387C}" type="sibTrans" cxnId="{3763CFEA-57D7-4F8D-90C4-55C927B11347}">
      <dgm:prSet/>
      <dgm:spPr/>
      <dgm:t>
        <a:bodyPr/>
        <a:lstStyle/>
        <a:p>
          <a:endParaRPr lang="zh-CN" altLang="en-US"/>
        </a:p>
      </dgm:t>
    </dgm:pt>
    <dgm:pt modelId="{0C927CAD-3572-4003-9247-6F7F2E40CD1D}">
      <dgm:prSet phldrT="[文本]"/>
      <dgm:spPr/>
      <dgm:t>
        <a:bodyPr/>
        <a:lstStyle/>
        <a:p>
          <a:r>
            <a:rPr lang="zh-CN" altLang="en-US" dirty="0" smtClean="0"/>
            <a:t>如何解耦？</a:t>
          </a:r>
          <a:endParaRPr lang="zh-CN" altLang="en-US" dirty="0"/>
        </a:p>
      </dgm:t>
    </dgm:pt>
    <dgm:pt modelId="{85A013E4-3B56-405E-ACFB-CA9D6847A08F}" type="parTrans" cxnId="{0DF72EF7-3F1B-4389-8309-81C905A38ED6}">
      <dgm:prSet/>
      <dgm:spPr/>
      <dgm:t>
        <a:bodyPr/>
        <a:lstStyle/>
        <a:p>
          <a:endParaRPr lang="zh-CN" altLang="en-US"/>
        </a:p>
      </dgm:t>
    </dgm:pt>
    <dgm:pt modelId="{536C4C05-5F0E-4143-A083-F7C93D46C260}" type="sibTrans" cxnId="{0DF72EF7-3F1B-4389-8309-81C905A38ED6}">
      <dgm:prSet/>
      <dgm:spPr/>
      <dgm:t>
        <a:bodyPr/>
        <a:lstStyle/>
        <a:p>
          <a:endParaRPr lang="zh-CN" altLang="en-US"/>
        </a:p>
      </dgm:t>
    </dgm:pt>
    <dgm:pt modelId="{CFB349B0-837D-4143-830D-C6D2FB0FEABA}">
      <dgm:prSet phldrT="[文本]"/>
      <dgm:spPr/>
      <dgm:t>
        <a:bodyPr/>
        <a:lstStyle/>
        <a:p>
          <a:r>
            <a:rPr lang="zh-CN" altLang="en-US" dirty="0" smtClean="0"/>
            <a:t>保存引用（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DIP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依赖倒置原则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2BF96989-DAAF-4196-9E92-C8E2A4001E85}" type="parTrans" cxnId="{6639DA8B-4153-4EDA-9236-7A1EE8E32609}">
      <dgm:prSet/>
      <dgm:spPr/>
      <dgm:t>
        <a:bodyPr/>
        <a:lstStyle/>
        <a:p>
          <a:endParaRPr lang="zh-CN" altLang="en-US"/>
        </a:p>
      </dgm:t>
    </dgm:pt>
    <dgm:pt modelId="{746AD9E0-5006-4A82-8366-9C4ED5E8AD71}" type="sibTrans" cxnId="{6639DA8B-4153-4EDA-9236-7A1EE8E32609}">
      <dgm:prSet/>
      <dgm:spPr/>
      <dgm:t>
        <a:bodyPr/>
        <a:lstStyle/>
        <a:p>
          <a:endParaRPr lang="zh-CN" altLang="en-US"/>
        </a:p>
      </dgm:t>
    </dgm:pt>
    <dgm:pt modelId="{17D0B327-9906-4887-B1B9-0B468E4A5D70}">
      <dgm:prSet phldrT="[文本]"/>
      <dgm:spPr/>
      <dgm:t>
        <a:bodyPr/>
        <a:lstStyle/>
        <a:p>
          <a:r>
            <a:rPr lang="zh-CN" altLang="en-US" dirty="0" smtClean="0"/>
            <a:t>访问属性</a:t>
          </a:r>
          <a:endParaRPr lang="zh-CN" altLang="en-US" dirty="0"/>
        </a:p>
      </dgm:t>
    </dgm:pt>
    <dgm:pt modelId="{B276ED4B-3C11-46A4-B844-CB58D2A43964}" type="parTrans" cxnId="{3FEA7F0B-4677-46E1-9337-C066817D90FF}">
      <dgm:prSet/>
      <dgm:spPr/>
      <dgm:t>
        <a:bodyPr/>
        <a:lstStyle/>
        <a:p>
          <a:endParaRPr lang="zh-CN" altLang="en-US"/>
        </a:p>
      </dgm:t>
    </dgm:pt>
    <dgm:pt modelId="{16E9FE72-09D9-4914-AA0C-51626C811957}" type="sibTrans" cxnId="{3FEA7F0B-4677-46E1-9337-C066817D90FF}">
      <dgm:prSet/>
      <dgm:spPr/>
      <dgm:t>
        <a:bodyPr/>
        <a:lstStyle/>
        <a:p>
          <a:endParaRPr lang="zh-CN" altLang="en-US"/>
        </a:p>
      </dgm:t>
    </dgm:pt>
    <dgm:pt modelId="{EDBCEE6B-C4A7-498E-8EE1-D6BCDDC2DD79}">
      <dgm:prSet phldrT="[文本]"/>
      <dgm:spPr/>
      <dgm:t>
        <a:bodyPr/>
        <a:lstStyle/>
        <a:p>
          <a:r>
            <a:rPr lang="zh-CN" altLang="en-US" dirty="0" smtClean="0"/>
            <a:t>耦合与管理</a:t>
          </a:r>
          <a:endParaRPr lang="zh-CN" altLang="en-US" dirty="0"/>
        </a:p>
      </dgm:t>
    </dgm:pt>
    <dgm:pt modelId="{8580FD3E-27CB-4972-B79C-EE9D5EA31BDD}" type="parTrans" cxnId="{5D16AEB2-5F44-47F1-9F2F-658C4713E76D}">
      <dgm:prSet/>
      <dgm:spPr/>
      <dgm:t>
        <a:bodyPr/>
        <a:lstStyle/>
        <a:p>
          <a:endParaRPr lang="zh-CN" altLang="en-US"/>
        </a:p>
      </dgm:t>
    </dgm:pt>
    <dgm:pt modelId="{29580C76-4DF3-4B96-BF18-8475163D19F4}" type="sibTrans" cxnId="{5D16AEB2-5F44-47F1-9F2F-658C4713E76D}">
      <dgm:prSet/>
      <dgm:spPr/>
      <dgm:t>
        <a:bodyPr/>
        <a:lstStyle/>
        <a:p>
          <a:endParaRPr lang="zh-CN" altLang="en-US"/>
        </a:p>
      </dgm:t>
    </dgm:pt>
    <dgm:pt modelId="{99CE95C0-698B-40F6-9A34-4EE1706266E1}">
      <dgm:prSet phldrT="[文本]"/>
      <dgm:spPr/>
      <dgm:t>
        <a:bodyPr/>
        <a:lstStyle/>
        <a:p>
          <a:r>
            <a:rPr lang="zh-CN" altLang="en-US" dirty="0" smtClean="0"/>
            <a:t>为什么复用（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DRY</a:t>
          </a:r>
          <a:r>
            <a:rPr lang="zh-CN" altLang="en-US" dirty="0" smtClean="0">
              <a:solidFill>
                <a:schemeClr val="tx1"/>
              </a:solidFill>
            </a:rPr>
            <a:t>）</a:t>
          </a:r>
          <a:r>
            <a:rPr lang="zh-CN" altLang="en-US" dirty="0" smtClean="0"/>
            <a:t>也会惹祸？低质量的“可复用模块”是定时炸弹</a:t>
          </a:r>
          <a:endParaRPr lang="zh-CN" altLang="en-US" dirty="0"/>
        </a:p>
      </dgm:t>
    </dgm:pt>
    <dgm:pt modelId="{385401FE-C4E9-4C81-BB1E-DFE5A6321FF5}" type="parTrans" cxnId="{39C0DDE1-1A08-4529-B3DF-773F0213AD45}">
      <dgm:prSet/>
      <dgm:spPr/>
      <dgm:t>
        <a:bodyPr/>
        <a:lstStyle/>
        <a:p>
          <a:endParaRPr lang="zh-CN" altLang="en-US"/>
        </a:p>
      </dgm:t>
    </dgm:pt>
    <dgm:pt modelId="{0F00A9B2-9894-4E64-BC8D-A864474443D6}" type="sibTrans" cxnId="{39C0DDE1-1A08-4529-B3DF-773F0213AD45}">
      <dgm:prSet/>
      <dgm:spPr/>
      <dgm:t>
        <a:bodyPr/>
        <a:lstStyle/>
        <a:p>
          <a:endParaRPr lang="zh-CN" altLang="en-US"/>
        </a:p>
      </dgm:t>
    </dgm:pt>
    <dgm:pt modelId="{C7C64AF4-FFA4-4D59-8B99-30D64738ED06}">
      <dgm:prSet phldrT="[文本]"/>
      <dgm:spPr/>
      <dgm:t>
        <a:bodyPr/>
        <a:lstStyle/>
        <a:p>
          <a:r>
            <a:rPr lang="zh-CN" altLang="en-US" dirty="0" smtClean="0"/>
            <a:t>保证高内聚才能低耦合，设计小而精的模块</a:t>
          </a:r>
          <a:endParaRPr lang="zh-CN" altLang="en-US" dirty="0"/>
        </a:p>
      </dgm:t>
    </dgm:pt>
    <dgm:pt modelId="{B4E1305E-8E43-48FE-842F-9A7BD7E3D0B6}" type="parTrans" cxnId="{D30ADFAA-4E6A-4E79-94FE-8B6E770EC9BC}">
      <dgm:prSet/>
      <dgm:spPr/>
      <dgm:t>
        <a:bodyPr/>
        <a:lstStyle/>
        <a:p>
          <a:endParaRPr lang="zh-CN" altLang="en-US"/>
        </a:p>
      </dgm:t>
    </dgm:pt>
    <dgm:pt modelId="{75CD1568-6933-4A9A-8C29-B25FFC5DE38E}" type="sibTrans" cxnId="{D30ADFAA-4E6A-4E79-94FE-8B6E770EC9BC}">
      <dgm:prSet/>
      <dgm:spPr/>
      <dgm:t>
        <a:bodyPr/>
        <a:lstStyle/>
        <a:p>
          <a:endParaRPr lang="zh-CN" altLang="en-US"/>
        </a:p>
      </dgm:t>
    </dgm:pt>
    <dgm:pt modelId="{A7A8BC9B-848A-464E-AEDF-62B27E642AD1}">
      <dgm:prSet phldrT="[文本]"/>
      <dgm:spPr/>
      <dgm:t>
        <a:bodyPr/>
        <a:lstStyle/>
        <a:p>
          <a:r>
            <a:rPr lang="zh-CN" altLang="en-US" dirty="0" smtClean="0"/>
            <a:t>回调</a:t>
          </a:r>
          <a:r>
            <a:rPr lang="en-US" altLang="zh-CN" dirty="0" smtClean="0"/>
            <a:t>/</a:t>
          </a:r>
          <a:r>
            <a:rPr lang="zh-CN" altLang="en-US" dirty="0" smtClean="0"/>
            <a:t>通知（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好莱坞原则、</a:t>
          </a:r>
          <a:r>
            <a:rPr lang="en-US" altLang="zh-CN" dirty="0" err="1" smtClean="0">
              <a:solidFill>
                <a:schemeClr val="accent6">
                  <a:lumMod val="75000"/>
                </a:schemeClr>
              </a:solidFill>
            </a:rPr>
            <a:t>IoC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 / DI</a:t>
          </a:r>
          <a:r>
            <a:rPr lang="zh-CN" altLang="en-US" dirty="0" smtClean="0">
              <a:solidFill>
                <a:schemeClr val="bg1">
                  <a:lumMod val="50000"/>
                </a:schemeClr>
              </a:solidFill>
            </a:rPr>
            <a:t>）</a:t>
          </a:r>
          <a:endParaRPr lang="zh-CN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FD3B706F-7951-4CDE-8FB5-36B47A7D415B}" type="parTrans" cxnId="{E540D4B2-1FD3-4327-A6E4-F39A6EE50383}">
      <dgm:prSet/>
      <dgm:spPr/>
      <dgm:t>
        <a:bodyPr/>
        <a:lstStyle/>
        <a:p>
          <a:endParaRPr lang="zh-CN" altLang="en-US"/>
        </a:p>
      </dgm:t>
    </dgm:pt>
    <dgm:pt modelId="{A1C5EE8C-CE7E-4F82-9EA8-D86EFDE842FE}" type="sibTrans" cxnId="{E540D4B2-1FD3-4327-A6E4-F39A6EE50383}">
      <dgm:prSet/>
      <dgm:spPr/>
      <dgm:t>
        <a:bodyPr/>
        <a:lstStyle/>
        <a:p>
          <a:endParaRPr lang="zh-CN" altLang="en-US"/>
        </a:p>
      </dgm:t>
    </dgm:pt>
    <dgm:pt modelId="{E4359614-42CF-4C21-9E9A-DD11C78199BD}">
      <dgm:prSet phldrT="[文本]"/>
      <dgm:spPr/>
      <dgm:t>
        <a:bodyPr/>
        <a:lstStyle/>
        <a:p>
          <a:r>
            <a:rPr lang="zh-CN" altLang="en-US" dirty="0" smtClean="0"/>
            <a:t>调用方法</a:t>
          </a:r>
          <a:endParaRPr lang="zh-CN" altLang="en-US" dirty="0"/>
        </a:p>
      </dgm:t>
    </dgm:pt>
    <dgm:pt modelId="{B6C07B2D-5F8D-488D-8C06-A5880621758F}" type="parTrans" cxnId="{78FABC83-17B5-44E0-B3AE-A3CF404E5547}">
      <dgm:prSet/>
      <dgm:spPr/>
      <dgm:t>
        <a:bodyPr/>
        <a:lstStyle/>
        <a:p>
          <a:endParaRPr lang="zh-CN" altLang="en-US"/>
        </a:p>
      </dgm:t>
    </dgm:pt>
    <dgm:pt modelId="{F59BEF73-EA80-4A5D-8E9A-97A4E59A53FE}" type="sibTrans" cxnId="{78FABC83-17B5-44E0-B3AE-A3CF404E5547}">
      <dgm:prSet/>
      <dgm:spPr/>
      <dgm:t>
        <a:bodyPr/>
        <a:lstStyle/>
        <a:p>
          <a:endParaRPr lang="zh-CN" altLang="en-US"/>
        </a:p>
      </dgm:t>
    </dgm:pt>
    <dgm:pt modelId="{A36A9A26-EDD1-40FE-9AD0-EEAF9801EDBA}">
      <dgm:prSet phldrT="[文本]"/>
      <dgm:spPr/>
      <dgm:t>
        <a:bodyPr/>
        <a:lstStyle/>
        <a:p>
          <a:r>
            <a:rPr lang="zh-CN" altLang="en-US" dirty="0" smtClean="0"/>
            <a:t>“知道的”越少越好（</a:t>
          </a:r>
          <a:r>
            <a:rPr lang="en-US" altLang="zh-CN" dirty="0" err="1" smtClean="0">
              <a:solidFill>
                <a:schemeClr val="accent6">
                  <a:lumMod val="75000"/>
                </a:schemeClr>
              </a:solidFill>
            </a:rPr>
            <a:t>LoD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迪米特法则、最少知识原则</a:t>
          </a:r>
          <a:r>
            <a:rPr lang="zh-CN" altLang="en-US" dirty="0" smtClean="0"/>
            <a:t>），不作死就不会死</a:t>
          </a:r>
          <a:endParaRPr lang="zh-CN" altLang="en-US" dirty="0"/>
        </a:p>
      </dgm:t>
    </dgm:pt>
    <dgm:pt modelId="{30F45F93-DF7D-4388-AF69-897E7D00F56D}" type="parTrans" cxnId="{463C227C-1EA0-440F-A67E-8F27D7F2EBE5}">
      <dgm:prSet/>
      <dgm:spPr/>
      <dgm:t>
        <a:bodyPr/>
        <a:lstStyle/>
        <a:p>
          <a:endParaRPr lang="zh-CN" altLang="en-US"/>
        </a:p>
      </dgm:t>
    </dgm:pt>
    <dgm:pt modelId="{31672BB4-8BEA-4C8E-B985-2895AB04208B}" type="sibTrans" cxnId="{463C227C-1EA0-440F-A67E-8F27D7F2EBE5}">
      <dgm:prSet/>
      <dgm:spPr/>
      <dgm:t>
        <a:bodyPr/>
        <a:lstStyle/>
        <a:p>
          <a:endParaRPr lang="zh-CN" altLang="en-US"/>
        </a:p>
      </dgm:t>
    </dgm:pt>
    <dgm:pt modelId="{7DC39BF5-FF67-427C-88D4-44A4BDE60F40}">
      <dgm:prSet phldrT="[文本]"/>
      <dgm:spPr/>
      <dgm:t>
        <a:bodyPr/>
        <a:lstStyle/>
        <a:p>
          <a:r>
            <a:rPr lang="zh-CN" altLang="en-US" dirty="0" smtClean="0"/>
            <a:t>顺序依赖</a:t>
          </a:r>
          <a:endParaRPr lang="zh-CN" altLang="en-US" dirty="0"/>
        </a:p>
      </dgm:t>
    </dgm:pt>
    <dgm:pt modelId="{5F15156C-DE56-4EFD-AC1C-99AE7293B0BC}" type="parTrans" cxnId="{F8BE9255-C108-4EDE-A0D7-3E26E22429F6}">
      <dgm:prSet/>
      <dgm:spPr/>
      <dgm:t>
        <a:bodyPr/>
        <a:lstStyle/>
        <a:p>
          <a:endParaRPr lang="zh-CN" altLang="en-US"/>
        </a:p>
      </dgm:t>
    </dgm:pt>
    <dgm:pt modelId="{9769DE6E-7C10-421F-8F26-7B0C08EBC64D}" type="sibTrans" cxnId="{F8BE9255-C108-4EDE-A0D7-3E26E22429F6}">
      <dgm:prSet/>
      <dgm:spPr/>
      <dgm:t>
        <a:bodyPr/>
        <a:lstStyle/>
        <a:p>
          <a:endParaRPr lang="zh-CN" altLang="en-US"/>
        </a:p>
      </dgm:t>
    </dgm:pt>
    <dgm:pt modelId="{EE90CF9E-8500-4878-B2CB-D32979A781D4}">
      <dgm:prSet phldrT="[文本]"/>
      <dgm:spPr/>
      <dgm:t>
        <a:bodyPr/>
        <a:lstStyle/>
        <a:p>
          <a:r>
            <a:rPr lang="zh-CN" altLang="en-US" dirty="0" smtClean="0"/>
            <a:t>状态依赖</a:t>
          </a:r>
          <a:endParaRPr lang="zh-CN" altLang="en-US" dirty="0"/>
        </a:p>
      </dgm:t>
    </dgm:pt>
    <dgm:pt modelId="{20AD9B01-E0FB-4D20-917F-490A64505F17}" type="parTrans" cxnId="{68C40B56-1B6F-47AB-8012-277DC8A4ED87}">
      <dgm:prSet/>
      <dgm:spPr/>
      <dgm:t>
        <a:bodyPr/>
        <a:lstStyle/>
        <a:p>
          <a:endParaRPr lang="zh-CN" altLang="en-US"/>
        </a:p>
      </dgm:t>
    </dgm:pt>
    <dgm:pt modelId="{37DDC01A-3624-4306-8DC9-C807D23645A8}" type="sibTrans" cxnId="{68C40B56-1B6F-47AB-8012-277DC8A4ED87}">
      <dgm:prSet/>
      <dgm:spPr/>
      <dgm:t>
        <a:bodyPr/>
        <a:lstStyle/>
        <a:p>
          <a:endParaRPr lang="zh-CN" altLang="en-US"/>
        </a:p>
      </dgm:t>
    </dgm:pt>
    <dgm:pt modelId="{9FEDDA0C-38A6-4D93-A4E4-DBD8817FC023}">
      <dgm:prSet phldrT="[文本]"/>
      <dgm:spPr/>
      <dgm:t>
        <a:bodyPr/>
        <a:lstStyle/>
        <a:p>
          <a:r>
            <a:rPr lang="zh-CN" altLang="en-US" dirty="0" smtClean="0"/>
            <a:t>耦合本质上是“约定和假设”，最危险的耦合是“你所不知道的约定和假设”</a:t>
          </a:r>
          <a:endParaRPr lang="zh-CN" altLang="en-US" dirty="0"/>
        </a:p>
      </dgm:t>
    </dgm:pt>
    <dgm:pt modelId="{50863226-48F5-4F56-9D9D-206426AAFBD4}" type="parTrans" cxnId="{1B6F1DFC-20D1-42DA-BF66-E605040C5EEA}">
      <dgm:prSet/>
      <dgm:spPr/>
      <dgm:t>
        <a:bodyPr/>
        <a:lstStyle/>
        <a:p>
          <a:endParaRPr lang="zh-CN" altLang="en-US"/>
        </a:p>
      </dgm:t>
    </dgm:pt>
    <dgm:pt modelId="{CAED8164-A46E-499A-BA16-AB7F0F4CE67A}" type="sibTrans" cxnId="{1B6F1DFC-20D1-42DA-BF66-E605040C5EEA}">
      <dgm:prSet/>
      <dgm:spPr/>
      <dgm:t>
        <a:bodyPr/>
        <a:lstStyle/>
        <a:p>
          <a:endParaRPr lang="zh-CN" altLang="en-US"/>
        </a:p>
      </dgm:t>
    </dgm:pt>
    <dgm:pt modelId="{17D1789A-82FA-45B1-9D2D-A7228246F1E8}">
      <dgm:prSet phldrT="[文本]"/>
      <dgm:spPr/>
      <dgm:t>
        <a:bodyPr/>
        <a:lstStyle/>
        <a:p>
          <a:r>
            <a:rPr lang="zh-CN" altLang="en-US" dirty="0" smtClean="0"/>
            <a:t>最麻烦的不是代码之间的耦合，而是项目“任务”之间的耦合</a:t>
          </a:r>
          <a:endParaRPr lang="zh-CN" altLang="en-US" dirty="0"/>
        </a:p>
      </dgm:t>
    </dgm:pt>
    <dgm:pt modelId="{3504A54C-7836-4B13-8EF0-1C2EFFD7221A}" type="sibTrans" cxnId="{207D1A95-8CE4-4EE4-9962-213CFB200EF1}">
      <dgm:prSet/>
      <dgm:spPr/>
      <dgm:t>
        <a:bodyPr/>
        <a:lstStyle/>
        <a:p>
          <a:endParaRPr lang="zh-CN" altLang="en-US"/>
        </a:p>
      </dgm:t>
    </dgm:pt>
    <dgm:pt modelId="{2C996D6D-976C-44A5-B4F6-BF0C7AAA2003}" type="parTrans" cxnId="{207D1A95-8CE4-4EE4-9962-213CFB200EF1}">
      <dgm:prSet/>
      <dgm:spPr/>
      <dgm:t>
        <a:bodyPr/>
        <a:lstStyle/>
        <a:p>
          <a:endParaRPr lang="zh-CN" altLang="en-US"/>
        </a:p>
      </dgm:t>
    </dgm:pt>
    <dgm:pt modelId="{FEE3AC4B-7F5F-4B6E-87DD-D8AA372A42C6}">
      <dgm:prSet phldrT="[文本]"/>
      <dgm:spPr/>
      <dgm:t>
        <a:bodyPr/>
        <a:lstStyle/>
        <a:p>
          <a:r>
            <a:rPr lang="zh-CN" altLang="en-US" dirty="0" smtClean="0"/>
            <a:t>模块的质量缺陷会被</a:t>
          </a:r>
          <a:r>
            <a:rPr lang="zh-CN" altLang="en-US" dirty="0" smtClean="0"/>
            <a:t>耦合放大！</a:t>
          </a:r>
          <a:endParaRPr lang="zh-CN" altLang="en-US" dirty="0"/>
        </a:p>
      </dgm:t>
    </dgm:pt>
    <dgm:pt modelId="{ED8FDF29-F42C-4DBA-B4AA-82997B78B8E3}" type="parTrans" cxnId="{BB736F23-915C-4C24-B74E-88256B32E3D1}">
      <dgm:prSet/>
      <dgm:spPr/>
      <dgm:t>
        <a:bodyPr/>
        <a:lstStyle/>
        <a:p>
          <a:endParaRPr lang="zh-CN" altLang="en-US"/>
        </a:p>
      </dgm:t>
    </dgm:pt>
    <dgm:pt modelId="{2C51219F-31E8-4484-B833-94EF954F7689}" type="sibTrans" cxnId="{BB736F23-915C-4C24-B74E-88256B32E3D1}">
      <dgm:prSet/>
      <dgm:spPr/>
      <dgm:t>
        <a:bodyPr/>
        <a:lstStyle/>
        <a:p>
          <a:endParaRPr lang="zh-CN" altLang="en-US"/>
        </a:p>
      </dgm:t>
    </dgm:pt>
    <dgm:pt modelId="{07A1941F-5DEB-431B-B516-7DDAC97759EC}">
      <dgm:prSet phldrT="[文本]"/>
      <dgm:spPr/>
      <dgm:t>
        <a:bodyPr/>
        <a:lstStyle/>
        <a:p>
          <a:r>
            <a:rPr lang="zh-CN" altLang="en-US" dirty="0" smtClean="0"/>
            <a:t>（</a:t>
          </a:r>
          <a:r>
            <a:rPr lang="en-US" altLang="zh-CN" dirty="0" err="1" smtClean="0">
              <a:solidFill>
                <a:schemeClr val="accent6">
                  <a:lumMod val="75000"/>
                </a:schemeClr>
              </a:solidFill>
            </a:rPr>
            <a:t>SoC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关注点分离</a:t>
          </a:r>
          <a:r>
            <a:rPr lang="zh-CN" altLang="en-US" dirty="0" smtClean="0"/>
            <a:t>），在不同的抽象层次上划分关注点</a:t>
          </a:r>
          <a:endParaRPr lang="zh-CN" altLang="en-US" dirty="0"/>
        </a:p>
      </dgm:t>
    </dgm:pt>
    <dgm:pt modelId="{69CA8C89-D9B9-4F1E-AF93-EA0F31C1FC9E}" type="parTrans" cxnId="{693A996D-354E-4E8A-8232-FB0626F75BC2}">
      <dgm:prSet/>
      <dgm:spPr/>
      <dgm:t>
        <a:bodyPr/>
        <a:lstStyle/>
        <a:p>
          <a:endParaRPr lang="zh-CN" altLang="en-US"/>
        </a:p>
      </dgm:t>
    </dgm:pt>
    <dgm:pt modelId="{EA46147A-4B6B-4F2B-BA44-F2CE1E0C14F9}" type="sibTrans" cxnId="{693A996D-354E-4E8A-8232-FB0626F75BC2}">
      <dgm:prSet/>
      <dgm:spPr/>
      <dgm:t>
        <a:bodyPr/>
        <a:lstStyle/>
        <a:p>
          <a:endParaRPr lang="zh-CN" altLang="en-US"/>
        </a:p>
      </dgm:t>
    </dgm:pt>
    <dgm:pt modelId="{C98A7E67-A799-4137-8CE1-931E1FFA4DF8}" type="pres">
      <dgm:prSet presAssocID="{BDFE5A96-79DF-4AA2-940D-9F23D0AD24FD}" presName="linear" presStyleCnt="0">
        <dgm:presLayoutVars>
          <dgm:animLvl val="lvl"/>
          <dgm:resizeHandles val="exact"/>
        </dgm:presLayoutVars>
      </dgm:prSet>
      <dgm:spPr/>
    </dgm:pt>
    <dgm:pt modelId="{7D3981F6-AE29-4A9B-8781-8A5962581098}" type="pres">
      <dgm:prSet presAssocID="{554850C4-2F56-4E4F-B72D-4FC26321CF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4E9A0F-AABA-4774-8197-824CAEC6BACC}" type="pres">
      <dgm:prSet presAssocID="{554850C4-2F56-4E4F-B72D-4FC26321CF94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6F1591-186C-41F0-B86C-79095F0EF293}" type="pres">
      <dgm:prSet presAssocID="{EDBCEE6B-C4A7-498E-8EE1-D6BCDDC2DD7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9F75FA-C543-471A-94CD-7A22AF478268}" type="pres">
      <dgm:prSet presAssocID="{EDBCEE6B-C4A7-498E-8EE1-D6BCDDC2DD79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7C7B75-9D14-472B-9DC9-D27260D4D9D9}" type="pres">
      <dgm:prSet presAssocID="{0C927CAD-3572-4003-9247-6F7F2E40CD1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35230E9-F506-475E-9D63-FEB69467857E}" type="pres">
      <dgm:prSet presAssocID="{0C927CAD-3572-4003-9247-6F7F2E40CD1D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F72EF7-3F1B-4389-8309-81C905A38ED6}" srcId="{BDFE5A96-79DF-4AA2-940D-9F23D0AD24FD}" destId="{0C927CAD-3572-4003-9247-6F7F2E40CD1D}" srcOrd="2" destOrd="0" parTransId="{85A013E4-3B56-405E-ACFB-CA9D6847A08F}" sibTransId="{536C4C05-5F0E-4143-A083-F7C93D46C260}"/>
    <dgm:cxn modelId="{E540D4B2-1FD3-4327-A6E4-F39A6EE50383}" srcId="{554850C4-2F56-4E4F-B72D-4FC26321CF94}" destId="{A7A8BC9B-848A-464E-AEDF-62B27E642AD1}" srcOrd="0" destOrd="0" parTransId="{FD3B706F-7951-4CDE-8FB5-36B47A7D415B}" sibTransId="{A1C5EE8C-CE7E-4F82-9EA8-D86EFDE842FE}"/>
    <dgm:cxn modelId="{7D0D5598-8E47-4E57-8985-40CDD0CF2D68}" type="presOf" srcId="{CFB349B0-837D-4143-830D-C6D2FB0FEABA}" destId="{E94E9A0F-AABA-4774-8197-824CAEC6BACC}" srcOrd="0" destOrd="1" presId="urn:microsoft.com/office/officeart/2005/8/layout/vList2"/>
    <dgm:cxn modelId="{D30ADFAA-4E6A-4E79-94FE-8B6E770EC9BC}" srcId="{0C927CAD-3572-4003-9247-6F7F2E40CD1D}" destId="{C7C64AF4-FFA4-4D59-8B99-30D64738ED06}" srcOrd="0" destOrd="0" parTransId="{B4E1305E-8E43-48FE-842F-9A7BD7E3D0B6}" sibTransId="{75CD1568-6933-4A9A-8C29-B25FFC5DE38E}"/>
    <dgm:cxn modelId="{5D16AEB2-5F44-47F1-9F2F-658C4713E76D}" srcId="{BDFE5A96-79DF-4AA2-940D-9F23D0AD24FD}" destId="{EDBCEE6B-C4A7-498E-8EE1-D6BCDDC2DD79}" srcOrd="1" destOrd="0" parTransId="{8580FD3E-27CB-4972-B79C-EE9D5EA31BDD}" sibTransId="{29580C76-4DF3-4B96-BF18-8475163D19F4}"/>
    <dgm:cxn modelId="{5D7DB8CF-E8D5-400A-A7A6-EE73325E3545}" type="presOf" srcId="{EDBCEE6B-C4A7-498E-8EE1-D6BCDDC2DD79}" destId="{A36F1591-186C-41F0-B86C-79095F0EF293}" srcOrd="0" destOrd="0" presId="urn:microsoft.com/office/officeart/2005/8/layout/vList2"/>
    <dgm:cxn modelId="{2F59C497-197C-4F58-97B1-F0ED2F352CCA}" type="presOf" srcId="{EE90CF9E-8500-4878-B2CB-D32979A781D4}" destId="{E94E9A0F-AABA-4774-8197-824CAEC6BACC}" srcOrd="0" destOrd="5" presId="urn:microsoft.com/office/officeart/2005/8/layout/vList2"/>
    <dgm:cxn modelId="{B1C5A3CF-BC3E-44F3-A535-DD1C2763205A}" type="presOf" srcId="{9FEDDA0C-38A6-4D93-A4E4-DBD8817FC023}" destId="{CE9F75FA-C543-471A-94CD-7A22AF478268}" srcOrd="0" destOrd="0" presId="urn:microsoft.com/office/officeart/2005/8/layout/vList2"/>
    <dgm:cxn modelId="{4C7C0578-F2BB-4A4D-B1F4-DD424BEC257B}" type="presOf" srcId="{0C927CAD-3572-4003-9247-6F7F2E40CD1D}" destId="{8B7C7B75-9D14-472B-9DC9-D27260D4D9D9}" srcOrd="0" destOrd="0" presId="urn:microsoft.com/office/officeart/2005/8/layout/vList2"/>
    <dgm:cxn modelId="{68C40B56-1B6F-47AB-8012-277DC8A4ED87}" srcId="{554850C4-2F56-4E4F-B72D-4FC26321CF94}" destId="{EE90CF9E-8500-4878-B2CB-D32979A781D4}" srcOrd="5" destOrd="0" parTransId="{20AD9B01-E0FB-4D20-917F-490A64505F17}" sibTransId="{37DDC01A-3624-4306-8DC9-C807D23645A8}"/>
    <dgm:cxn modelId="{F8BE9255-C108-4EDE-A0D7-3E26E22429F6}" srcId="{554850C4-2F56-4E4F-B72D-4FC26321CF94}" destId="{7DC39BF5-FF67-427C-88D4-44A4BDE60F40}" srcOrd="4" destOrd="0" parTransId="{5F15156C-DE56-4EFD-AC1C-99AE7293B0BC}" sibTransId="{9769DE6E-7C10-421F-8F26-7B0C08EBC64D}"/>
    <dgm:cxn modelId="{20005041-B513-4760-92F1-13716FFAA385}" type="presOf" srcId="{99CE95C0-698B-40F6-9A34-4EE1706266E1}" destId="{CE9F75FA-C543-471A-94CD-7A22AF478268}" srcOrd="0" destOrd="2" presId="urn:microsoft.com/office/officeart/2005/8/layout/vList2"/>
    <dgm:cxn modelId="{39C0DDE1-1A08-4529-B3DF-773F0213AD45}" srcId="{EDBCEE6B-C4A7-498E-8EE1-D6BCDDC2DD79}" destId="{99CE95C0-698B-40F6-9A34-4EE1706266E1}" srcOrd="2" destOrd="0" parTransId="{385401FE-C4E9-4C81-BB1E-DFE5A6321FF5}" sibTransId="{0F00A9B2-9894-4E64-BC8D-A864474443D6}"/>
    <dgm:cxn modelId="{463C227C-1EA0-440F-A67E-8F27D7F2EBE5}" srcId="{0C927CAD-3572-4003-9247-6F7F2E40CD1D}" destId="{A36A9A26-EDD1-40FE-9AD0-EEAF9801EDBA}" srcOrd="1" destOrd="0" parTransId="{30F45F93-DF7D-4388-AF69-897E7D00F56D}" sibTransId="{31672BB4-8BEA-4C8E-B985-2895AB04208B}"/>
    <dgm:cxn modelId="{BB1AF8C0-10E6-4AAD-ACFD-B85FB852090E}" type="presOf" srcId="{7DC39BF5-FF67-427C-88D4-44A4BDE60F40}" destId="{E94E9A0F-AABA-4774-8197-824CAEC6BACC}" srcOrd="0" destOrd="4" presId="urn:microsoft.com/office/officeart/2005/8/layout/vList2"/>
    <dgm:cxn modelId="{13DD7C2D-C901-4D7F-A18B-FDDF02A1F177}" type="presOf" srcId="{17D1789A-82FA-45B1-9D2D-A7228246F1E8}" destId="{CE9F75FA-C543-471A-94CD-7A22AF478268}" srcOrd="0" destOrd="1" presId="urn:microsoft.com/office/officeart/2005/8/layout/vList2"/>
    <dgm:cxn modelId="{4BB6358B-6F50-4495-9862-BE0D88DFA38D}" type="presOf" srcId="{BDFE5A96-79DF-4AA2-940D-9F23D0AD24FD}" destId="{C98A7E67-A799-4137-8CE1-931E1FFA4DF8}" srcOrd="0" destOrd="0" presId="urn:microsoft.com/office/officeart/2005/8/layout/vList2"/>
    <dgm:cxn modelId="{88C00A93-E301-4E12-A604-9C7586E12C9D}" type="presOf" srcId="{A7A8BC9B-848A-464E-AEDF-62B27E642AD1}" destId="{E94E9A0F-AABA-4774-8197-824CAEC6BACC}" srcOrd="0" destOrd="0" presId="urn:microsoft.com/office/officeart/2005/8/layout/vList2"/>
    <dgm:cxn modelId="{3FEA7F0B-4677-46E1-9337-C066817D90FF}" srcId="{554850C4-2F56-4E4F-B72D-4FC26321CF94}" destId="{17D0B327-9906-4887-B1B9-0B468E4A5D70}" srcOrd="3" destOrd="0" parTransId="{B276ED4B-3C11-46A4-B844-CB58D2A43964}" sibTransId="{16E9FE72-09D9-4914-AA0C-51626C811957}"/>
    <dgm:cxn modelId="{DB4BF1FB-8DE5-4212-8F25-E24AEB2CC33E}" type="presOf" srcId="{C7C64AF4-FFA4-4D59-8B99-30D64738ED06}" destId="{835230E9-F506-475E-9D63-FEB69467857E}" srcOrd="0" destOrd="0" presId="urn:microsoft.com/office/officeart/2005/8/layout/vList2"/>
    <dgm:cxn modelId="{5C878F7C-FF45-48CF-8729-26B83DB9317F}" type="presOf" srcId="{17D0B327-9906-4887-B1B9-0B468E4A5D70}" destId="{E94E9A0F-AABA-4774-8197-824CAEC6BACC}" srcOrd="0" destOrd="3" presId="urn:microsoft.com/office/officeart/2005/8/layout/vList2"/>
    <dgm:cxn modelId="{C6F5DAFC-90DF-40A8-A52C-5CAB8EEBDE8C}" type="presOf" srcId="{E4359614-42CF-4C21-9E9A-DD11C78199BD}" destId="{E94E9A0F-AABA-4774-8197-824CAEC6BACC}" srcOrd="0" destOrd="2" presId="urn:microsoft.com/office/officeart/2005/8/layout/vList2"/>
    <dgm:cxn modelId="{78FABC83-17B5-44E0-B3AE-A3CF404E5547}" srcId="{554850C4-2F56-4E4F-B72D-4FC26321CF94}" destId="{E4359614-42CF-4C21-9E9A-DD11C78199BD}" srcOrd="2" destOrd="0" parTransId="{B6C07B2D-5F8D-488D-8C06-A5880621758F}" sibTransId="{F59BEF73-EA80-4A5D-8E9A-97A4E59A53FE}"/>
    <dgm:cxn modelId="{3763CFEA-57D7-4F8D-90C4-55C927B11347}" srcId="{BDFE5A96-79DF-4AA2-940D-9F23D0AD24FD}" destId="{554850C4-2F56-4E4F-B72D-4FC26321CF94}" srcOrd="0" destOrd="0" parTransId="{8502DEB2-7979-4B26-BC44-A6D6EFB1D527}" sibTransId="{4C7F0A12-9B8B-4765-AD9F-F8256D06387C}"/>
    <dgm:cxn modelId="{4B0D1AFA-88A4-4586-B316-CD2413CE9F21}" type="presOf" srcId="{FEE3AC4B-7F5F-4B6E-87DD-D8AA372A42C6}" destId="{CE9F75FA-C543-471A-94CD-7A22AF478268}" srcOrd="0" destOrd="3" presId="urn:microsoft.com/office/officeart/2005/8/layout/vList2"/>
    <dgm:cxn modelId="{1294F35D-DA87-45AC-A852-08A8042E9F26}" type="presOf" srcId="{554850C4-2F56-4E4F-B72D-4FC26321CF94}" destId="{7D3981F6-AE29-4A9B-8781-8A5962581098}" srcOrd="0" destOrd="0" presId="urn:microsoft.com/office/officeart/2005/8/layout/vList2"/>
    <dgm:cxn modelId="{1B6F1DFC-20D1-42DA-BF66-E605040C5EEA}" srcId="{EDBCEE6B-C4A7-498E-8EE1-D6BCDDC2DD79}" destId="{9FEDDA0C-38A6-4D93-A4E4-DBD8817FC023}" srcOrd="0" destOrd="0" parTransId="{50863226-48F5-4F56-9D9D-206426AAFBD4}" sibTransId="{CAED8164-A46E-499A-BA16-AB7F0F4CE67A}"/>
    <dgm:cxn modelId="{693A996D-354E-4E8A-8232-FB0626F75BC2}" srcId="{0C927CAD-3572-4003-9247-6F7F2E40CD1D}" destId="{07A1941F-5DEB-431B-B516-7DDAC97759EC}" srcOrd="2" destOrd="0" parTransId="{69CA8C89-D9B9-4F1E-AF93-EA0F31C1FC9E}" sibTransId="{EA46147A-4B6B-4F2B-BA44-F2CE1E0C14F9}"/>
    <dgm:cxn modelId="{6639DA8B-4153-4EDA-9236-7A1EE8E32609}" srcId="{554850C4-2F56-4E4F-B72D-4FC26321CF94}" destId="{CFB349B0-837D-4143-830D-C6D2FB0FEABA}" srcOrd="1" destOrd="0" parTransId="{2BF96989-DAAF-4196-9E92-C8E2A4001E85}" sibTransId="{746AD9E0-5006-4A82-8366-9C4ED5E8AD71}"/>
    <dgm:cxn modelId="{BB736F23-915C-4C24-B74E-88256B32E3D1}" srcId="{EDBCEE6B-C4A7-498E-8EE1-D6BCDDC2DD79}" destId="{FEE3AC4B-7F5F-4B6E-87DD-D8AA372A42C6}" srcOrd="3" destOrd="0" parTransId="{ED8FDF29-F42C-4DBA-B4AA-82997B78B8E3}" sibTransId="{2C51219F-31E8-4484-B833-94EF954F7689}"/>
    <dgm:cxn modelId="{7FABE6CB-62A2-4C02-85F9-1D3DF777DDCC}" type="presOf" srcId="{A36A9A26-EDD1-40FE-9AD0-EEAF9801EDBA}" destId="{835230E9-F506-475E-9D63-FEB69467857E}" srcOrd="0" destOrd="1" presId="urn:microsoft.com/office/officeart/2005/8/layout/vList2"/>
    <dgm:cxn modelId="{207D1A95-8CE4-4EE4-9962-213CFB200EF1}" srcId="{EDBCEE6B-C4A7-498E-8EE1-D6BCDDC2DD79}" destId="{17D1789A-82FA-45B1-9D2D-A7228246F1E8}" srcOrd="1" destOrd="0" parTransId="{2C996D6D-976C-44A5-B4F6-BF0C7AAA2003}" sibTransId="{3504A54C-7836-4B13-8EF0-1C2EFFD7221A}"/>
    <dgm:cxn modelId="{ADD282FC-9A73-4F2C-A914-E9B8DE94442C}" type="presOf" srcId="{07A1941F-5DEB-431B-B516-7DDAC97759EC}" destId="{835230E9-F506-475E-9D63-FEB69467857E}" srcOrd="0" destOrd="2" presId="urn:microsoft.com/office/officeart/2005/8/layout/vList2"/>
    <dgm:cxn modelId="{1DDB1DB7-A49D-48EF-9420-DA7C2E31E4B3}" type="presParOf" srcId="{C98A7E67-A799-4137-8CE1-931E1FFA4DF8}" destId="{7D3981F6-AE29-4A9B-8781-8A5962581098}" srcOrd="0" destOrd="0" presId="urn:microsoft.com/office/officeart/2005/8/layout/vList2"/>
    <dgm:cxn modelId="{110460A6-7C27-4DD1-9DDB-5A7F0F50FE22}" type="presParOf" srcId="{C98A7E67-A799-4137-8CE1-931E1FFA4DF8}" destId="{E94E9A0F-AABA-4774-8197-824CAEC6BACC}" srcOrd="1" destOrd="0" presId="urn:microsoft.com/office/officeart/2005/8/layout/vList2"/>
    <dgm:cxn modelId="{E1F2320F-613C-4669-BF91-218BB011C1F6}" type="presParOf" srcId="{C98A7E67-A799-4137-8CE1-931E1FFA4DF8}" destId="{A36F1591-186C-41F0-B86C-79095F0EF293}" srcOrd="2" destOrd="0" presId="urn:microsoft.com/office/officeart/2005/8/layout/vList2"/>
    <dgm:cxn modelId="{CE5824BD-9441-46BC-9C79-0E1089AC6226}" type="presParOf" srcId="{C98A7E67-A799-4137-8CE1-931E1FFA4DF8}" destId="{CE9F75FA-C543-471A-94CD-7A22AF478268}" srcOrd="3" destOrd="0" presId="urn:microsoft.com/office/officeart/2005/8/layout/vList2"/>
    <dgm:cxn modelId="{8B63B503-8F38-4056-B3B5-E421F0AB2CC4}" type="presParOf" srcId="{C98A7E67-A799-4137-8CE1-931E1FFA4DF8}" destId="{8B7C7B75-9D14-472B-9DC9-D27260D4D9D9}" srcOrd="4" destOrd="0" presId="urn:microsoft.com/office/officeart/2005/8/layout/vList2"/>
    <dgm:cxn modelId="{B15AA579-9EBF-47EC-8DBF-E8A675873D96}" type="presParOf" srcId="{C98A7E67-A799-4137-8CE1-931E1FFA4DF8}" destId="{835230E9-F506-475E-9D63-FEB69467857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A6D89A-1BEE-442A-A334-A63D0D0DD11C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48C2A174-069E-4009-9EF4-39F559738613}">
      <dgm:prSet phldrT="[文本]"/>
      <dgm:spPr/>
      <dgm:t>
        <a:bodyPr/>
        <a:lstStyle/>
        <a:p>
          <a:r>
            <a:rPr lang="zh-CN" altLang="en-US" dirty="0" smtClean="0"/>
            <a:t>面向接口编程</a:t>
          </a:r>
          <a:endParaRPr lang="zh-CN" altLang="en-US" dirty="0"/>
        </a:p>
      </dgm:t>
    </dgm:pt>
    <dgm:pt modelId="{ED28F9A6-710C-48E6-A045-E87F8B932ED9}" type="parTrans" cxnId="{4EA1D1D6-E682-4AC7-81A7-E9CF80401509}">
      <dgm:prSet/>
      <dgm:spPr/>
      <dgm:t>
        <a:bodyPr/>
        <a:lstStyle/>
        <a:p>
          <a:endParaRPr lang="zh-CN" altLang="en-US"/>
        </a:p>
      </dgm:t>
    </dgm:pt>
    <dgm:pt modelId="{433FE9E3-12CE-4A37-9CC7-9E6F3792CA01}" type="sibTrans" cxnId="{4EA1D1D6-E682-4AC7-81A7-E9CF80401509}">
      <dgm:prSet/>
      <dgm:spPr/>
      <dgm:t>
        <a:bodyPr/>
        <a:lstStyle/>
        <a:p>
          <a:endParaRPr lang="zh-CN" altLang="en-US"/>
        </a:p>
      </dgm:t>
    </dgm:pt>
    <dgm:pt modelId="{1FC0678D-68D7-4578-883C-F6DF48C8BE51}">
      <dgm:prSet phldrT="[文本]"/>
      <dgm:spPr/>
      <dgm:t>
        <a:bodyPr/>
        <a:lstStyle/>
        <a:p>
          <a:r>
            <a:rPr lang="zh-CN" altLang="en-US" dirty="0" smtClean="0"/>
            <a:t>面向对象编程</a:t>
          </a:r>
          <a:endParaRPr lang="zh-CN" altLang="en-US" dirty="0"/>
        </a:p>
      </dgm:t>
    </dgm:pt>
    <dgm:pt modelId="{5384B2A4-FE8B-4B09-977A-47334E6A6157}" type="parTrans" cxnId="{130E29EB-7FCA-4B72-AD40-5B9D09F9F752}">
      <dgm:prSet/>
      <dgm:spPr/>
      <dgm:t>
        <a:bodyPr/>
        <a:lstStyle/>
        <a:p>
          <a:endParaRPr lang="zh-CN" altLang="en-US"/>
        </a:p>
      </dgm:t>
    </dgm:pt>
    <dgm:pt modelId="{3409C3A0-B9F8-4F91-8629-7332F2F8EAC8}" type="sibTrans" cxnId="{130E29EB-7FCA-4B72-AD40-5B9D09F9F752}">
      <dgm:prSet/>
      <dgm:spPr/>
      <dgm:t>
        <a:bodyPr/>
        <a:lstStyle/>
        <a:p>
          <a:endParaRPr lang="zh-CN" altLang="en-US"/>
        </a:p>
      </dgm:t>
    </dgm:pt>
    <dgm:pt modelId="{84116CCD-C80B-4B05-9D8B-3E030026837C}">
      <dgm:prSet phldrT="[文本]"/>
      <dgm:spPr/>
      <dgm:t>
        <a:bodyPr/>
        <a:lstStyle/>
        <a:p>
          <a:r>
            <a:rPr lang="zh-CN" altLang="en-US" dirty="0" smtClean="0"/>
            <a:t>过程式编程</a:t>
          </a:r>
          <a:endParaRPr lang="zh-CN" altLang="en-US" dirty="0"/>
        </a:p>
      </dgm:t>
    </dgm:pt>
    <dgm:pt modelId="{1E9D37A4-877E-4190-BA3F-3065E20CA6F2}" type="parTrans" cxnId="{2F92E252-3DD5-40AB-8FF7-50F6AD3C6B6C}">
      <dgm:prSet/>
      <dgm:spPr/>
      <dgm:t>
        <a:bodyPr/>
        <a:lstStyle/>
        <a:p>
          <a:endParaRPr lang="zh-CN" altLang="en-US"/>
        </a:p>
      </dgm:t>
    </dgm:pt>
    <dgm:pt modelId="{5BCDF796-082C-4655-87DD-DC02B0B328B4}" type="sibTrans" cxnId="{2F92E252-3DD5-40AB-8FF7-50F6AD3C6B6C}">
      <dgm:prSet/>
      <dgm:spPr/>
      <dgm:t>
        <a:bodyPr/>
        <a:lstStyle/>
        <a:p>
          <a:endParaRPr lang="zh-CN" altLang="en-US"/>
        </a:p>
      </dgm:t>
    </dgm:pt>
    <dgm:pt modelId="{7874E6D1-C8FB-4547-A11D-FEB91B9780E3}" type="pres">
      <dgm:prSet presAssocID="{6CA6D89A-1BEE-442A-A334-A63D0D0DD11C}" presName="compositeShape" presStyleCnt="0">
        <dgm:presLayoutVars>
          <dgm:dir/>
          <dgm:resizeHandles/>
        </dgm:presLayoutVars>
      </dgm:prSet>
      <dgm:spPr/>
    </dgm:pt>
    <dgm:pt modelId="{A7336471-DE9D-4A52-885E-FE6624C45037}" type="pres">
      <dgm:prSet presAssocID="{6CA6D89A-1BEE-442A-A334-A63D0D0DD11C}" presName="pyramid" presStyleLbl="node1" presStyleIdx="0" presStyleCnt="1"/>
      <dgm:spPr/>
    </dgm:pt>
    <dgm:pt modelId="{DF56DC4E-8D39-4046-A635-A1ABE1EE739B}" type="pres">
      <dgm:prSet presAssocID="{6CA6D89A-1BEE-442A-A334-A63D0D0DD11C}" presName="theList" presStyleCnt="0"/>
      <dgm:spPr/>
    </dgm:pt>
    <dgm:pt modelId="{5DC3E22E-C81E-402E-8100-8EFF670E9DFD}" type="pres">
      <dgm:prSet presAssocID="{48C2A174-069E-4009-9EF4-39F559738613}" presName="aNode" presStyleLbl="fgAcc1" presStyleIdx="0" presStyleCnt="3">
        <dgm:presLayoutVars>
          <dgm:bulletEnabled val="1"/>
        </dgm:presLayoutVars>
      </dgm:prSet>
      <dgm:spPr/>
    </dgm:pt>
    <dgm:pt modelId="{7C5BF4D7-EAA3-44F8-AF4F-CED567A1B75A}" type="pres">
      <dgm:prSet presAssocID="{48C2A174-069E-4009-9EF4-39F559738613}" presName="aSpace" presStyleCnt="0"/>
      <dgm:spPr/>
    </dgm:pt>
    <dgm:pt modelId="{1FB6141A-D6E8-4570-996A-2355C06BD700}" type="pres">
      <dgm:prSet presAssocID="{1FC0678D-68D7-4578-883C-F6DF48C8BE51}" presName="aNode" presStyleLbl="fgAcc1" presStyleIdx="1" presStyleCnt="3">
        <dgm:presLayoutVars>
          <dgm:bulletEnabled val="1"/>
        </dgm:presLayoutVars>
      </dgm:prSet>
      <dgm:spPr/>
    </dgm:pt>
    <dgm:pt modelId="{4628A4F5-109F-4D1D-8A4E-57A906ECDB57}" type="pres">
      <dgm:prSet presAssocID="{1FC0678D-68D7-4578-883C-F6DF48C8BE51}" presName="aSpace" presStyleCnt="0"/>
      <dgm:spPr/>
    </dgm:pt>
    <dgm:pt modelId="{308F7CDB-0498-4F04-84FF-A49B6484EC72}" type="pres">
      <dgm:prSet presAssocID="{84116CCD-C80B-4B05-9D8B-3E030026837C}" presName="aNode" presStyleLbl="fgAcc1" presStyleIdx="2" presStyleCnt="3">
        <dgm:presLayoutVars>
          <dgm:bulletEnabled val="1"/>
        </dgm:presLayoutVars>
      </dgm:prSet>
      <dgm:spPr/>
    </dgm:pt>
    <dgm:pt modelId="{23A4E10C-318A-441E-AEE8-8B0A6CB57B5D}" type="pres">
      <dgm:prSet presAssocID="{84116CCD-C80B-4B05-9D8B-3E030026837C}" presName="aSpace" presStyleCnt="0"/>
      <dgm:spPr/>
    </dgm:pt>
  </dgm:ptLst>
  <dgm:cxnLst>
    <dgm:cxn modelId="{2F92E252-3DD5-40AB-8FF7-50F6AD3C6B6C}" srcId="{6CA6D89A-1BEE-442A-A334-A63D0D0DD11C}" destId="{84116CCD-C80B-4B05-9D8B-3E030026837C}" srcOrd="2" destOrd="0" parTransId="{1E9D37A4-877E-4190-BA3F-3065E20CA6F2}" sibTransId="{5BCDF796-082C-4655-87DD-DC02B0B328B4}"/>
    <dgm:cxn modelId="{AF2D9750-7187-4349-ABB4-CC1249CBB017}" type="presOf" srcId="{1FC0678D-68D7-4578-883C-F6DF48C8BE51}" destId="{1FB6141A-D6E8-4570-996A-2355C06BD700}" srcOrd="0" destOrd="0" presId="urn:microsoft.com/office/officeart/2005/8/layout/pyramid2"/>
    <dgm:cxn modelId="{130E29EB-7FCA-4B72-AD40-5B9D09F9F752}" srcId="{6CA6D89A-1BEE-442A-A334-A63D0D0DD11C}" destId="{1FC0678D-68D7-4578-883C-F6DF48C8BE51}" srcOrd="1" destOrd="0" parTransId="{5384B2A4-FE8B-4B09-977A-47334E6A6157}" sibTransId="{3409C3A0-B9F8-4F91-8629-7332F2F8EAC8}"/>
    <dgm:cxn modelId="{54D2560D-7FAF-4F9B-B134-7997E45582D3}" type="presOf" srcId="{48C2A174-069E-4009-9EF4-39F559738613}" destId="{5DC3E22E-C81E-402E-8100-8EFF670E9DFD}" srcOrd="0" destOrd="0" presId="urn:microsoft.com/office/officeart/2005/8/layout/pyramid2"/>
    <dgm:cxn modelId="{C7D0E461-CB16-42F8-A93F-59980BB7BB26}" type="presOf" srcId="{6CA6D89A-1BEE-442A-A334-A63D0D0DD11C}" destId="{7874E6D1-C8FB-4547-A11D-FEB91B9780E3}" srcOrd="0" destOrd="0" presId="urn:microsoft.com/office/officeart/2005/8/layout/pyramid2"/>
    <dgm:cxn modelId="{77E5BF94-ACB6-4B94-A1DF-BDC4EEC2872B}" type="presOf" srcId="{84116CCD-C80B-4B05-9D8B-3E030026837C}" destId="{308F7CDB-0498-4F04-84FF-A49B6484EC72}" srcOrd="0" destOrd="0" presId="urn:microsoft.com/office/officeart/2005/8/layout/pyramid2"/>
    <dgm:cxn modelId="{4EA1D1D6-E682-4AC7-81A7-E9CF80401509}" srcId="{6CA6D89A-1BEE-442A-A334-A63D0D0DD11C}" destId="{48C2A174-069E-4009-9EF4-39F559738613}" srcOrd="0" destOrd="0" parTransId="{ED28F9A6-710C-48E6-A045-E87F8B932ED9}" sibTransId="{433FE9E3-12CE-4A37-9CC7-9E6F3792CA01}"/>
    <dgm:cxn modelId="{9F0CCF3F-FF42-4076-B552-E066F0C1FC70}" type="presParOf" srcId="{7874E6D1-C8FB-4547-A11D-FEB91B9780E3}" destId="{A7336471-DE9D-4A52-885E-FE6624C45037}" srcOrd="0" destOrd="0" presId="urn:microsoft.com/office/officeart/2005/8/layout/pyramid2"/>
    <dgm:cxn modelId="{A34638C5-C7AE-4366-831E-1107769145B8}" type="presParOf" srcId="{7874E6D1-C8FB-4547-A11D-FEB91B9780E3}" destId="{DF56DC4E-8D39-4046-A635-A1ABE1EE739B}" srcOrd="1" destOrd="0" presId="urn:microsoft.com/office/officeart/2005/8/layout/pyramid2"/>
    <dgm:cxn modelId="{DE4D1AEF-EED5-41DD-946D-DEFF37932226}" type="presParOf" srcId="{DF56DC4E-8D39-4046-A635-A1ABE1EE739B}" destId="{5DC3E22E-C81E-402E-8100-8EFF670E9DFD}" srcOrd="0" destOrd="0" presId="urn:microsoft.com/office/officeart/2005/8/layout/pyramid2"/>
    <dgm:cxn modelId="{AA5A22F2-FCC1-43BF-8289-67D872A31A4F}" type="presParOf" srcId="{DF56DC4E-8D39-4046-A635-A1ABE1EE739B}" destId="{7C5BF4D7-EAA3-44F8-AF4F-CED567A1B75A}" srcOrd="1" destOrd="0" presId="urn:microsoft.com/office/officeart/2005/8/layout/pyramid2"/>
    <dgm:cxn modelId="{2DF54088-60C0-4A4F-993E-3B581EBCA8EF}" type="presParOf" srcId="{DF56DC4E-8D39-4046-A635-A1ABE1EE739B}" destId="{1FB6141A-D6E8-4570-996A-2355C06BD700}" srcOrd="2" destOrd="0" presId="urn:microsoft.com/office/officeart/2005/8/layout/pyramid2"/>
    <dgm:cxn modelId="{0AF6F848-56F4-4D8C-B49F-C261DB65620C}" type="presParOf" srcId="{DF56DC4E-8D39-4046-A635-A1ABE1EE739B}" destId="{4628A4F5-109F-4D1D-8A4E-57A906ECDB57}" srcOrd="3" destOrd="0" presId="urn:microsoft.com/office/officeart/2005/8/layout/pyramid2"/>
    <dgm:cxn modelId="{DD55A8A4-9C99-4449-8832-9A3428DD3E58}" type="presParOf" srcId="{DF56DC4E-8D39-4046-A635-A1ABE1EE739B}" destId="{308F7CDB-0498-4F04-84FF-A49B6484EC72}" srcOrd="4" destOrd="0" presId="urn:microsoft.com/office/officeart/2005/8/layout/pyramid2"/>
    <dgm:cxn modelId="{E6A951A6-C73B-4AF5-BA5C-A4C8230DC670}" type="presParOf" srcId="{DF56DC4E-8D39-4046-A635-A1ABE1EE739B}" destId="{23A4E10C-318A-441E-AEE8-8B0A6CB57B5D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E70D83-5BB7-4C41-AF7D-3E66382FA6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6A062F2-A696-4C58-88E4-95E56DE1ECFC}">
      <dgm:prSet phldrT="[文本]"/>
      <dgm:spPr/>
      <dgm:t>
        <a:bodyPr/>
        <a:lstStyle/>
        <a:p>
          <a:r>
            <a:rPr lang="zh-CN" altLang="en-US" dirty="0" smtClean="0"/>
            <a:t>面向接口编程</a:t>
          </a:r>
          <a:endParaRPr lang="zh-CN" altLang="en-US" dirty="0"/>
        </a:p>
      </dgm:t>
    </dgm:pt>
    <dgm:pt modelId="{EBE8CCBD-15BA-446A-9792-562D562D7483}" type="parTrans" cxnId="{E8C936DB-505D-441B-A3A7-36C7A38B9F71}">
      <dgm:prSet/>
      <dgm:spPr/>
      <dgm:t>
        <a:bodyPr/>
        <a:lstStyle/>
        <a:p>
          <a:endParaRPr lang="zh-CN" altLang="en-US"/>
        </a:p>
      </dgm:t>
    </dgm:pt>
    <dgm:pt modelId="{B9DFAA84-694D-4C4A-B3F5-C8C3F8451C81}" type="sibTrans" cxnId="{E8C936DB-505D-441B-A3A7-36C7A38B9F71}">
      <dgm:prSet/>
      <dgm:spPr/>
      <dgm:t>
        <a:bodyPr/>
        <a:lstStyle/>
        <a:p>
          <a:endParaRPr lang="zh-CN" altLang="en-US"/>
        </a:p>
      </dgm:t>
    </dgm:pt>
    <dgm:pt modelId="{27A51932-F0A5-4D4E-8A1E-5B32B598494C}">
      <dgm:prSet phldrT="[文本]"/>
      <dgm:spPr/>
      <dgm:t>
        <a:bodyPr/>
        <a:lstStyle/>
        <a:p>
          <a:r>
            <a:rPr lang="zh-CN" altLang="en-US" dirty="0" smtClean="0"/>
            <a:t>接口描述的是“行为”，应该隐藏掉实现细节</a:t>
          </a:r>
          <a:endParaRPr lang="zh-CN" altLang="en-US" dirty="0"/>
        </a:p>
      </dgm:t>
    </dgm:pt>
    <dgm:pt modelId="{D578DC56-8EAB-4F4D-9FAD-81BFC27F4BB6}" type="parTrans" cxnId="{1EDD1887-0832-4476-A197-DE17A7D55924}">
      <dgm:prSet/>
      <dgm:spPr/>
      <dgm:t>
        <a:bodyPr/>
        <a:lstStyle/>
        <a:p>
          <a:endParaRPr lang="zh-CN" altLang="en-US"/>
        </a:p>
      </dgm:t>
    </dgm:pt>
    <dgm:pt modelId="{3B382DF7-9125-48F3-8A39-E9093056023A}" type="sibTrans" cxnId="{1EDD1887-0832-4476-A197-DE17A7D55924}">
      <dgm:prSet/>
      <dgm:spPr/>
      <dgm:t>
        <a:bodyPr/>
        <a:lstStyle/>
        <a:p>
          <a:endParaRPr lang="zh-CN" altLang="en-US"/>
        </a:p>
      </dgm:t>
    </dgm:pt>
    <dgm:pt modelId="{BBB42C95-DB60-4101-BDDA-BA72FC580AF3}">
      <dgm:prSet phldrT="[文本]"/>
      <dgm:spPr/>
      <dgm:t>
        <a:bodyPr/>
        <a:lstStyle/>
        <a:p>
          <a:r>
            <a:rPr lang="zh-CN" altLang="en-US" dirty="0" smtClean="0"/>
            <a:t>组合优于继承</a:t>
          </a:r>
          <a:r>
            <a:rPr lang="zh-CN" altLang="en-US" dirty="0" smtClean="0"/>
            <a:t>（</a:t>
          </a:r>
          <a:r>
            <a:rPr lang="en-US" altLang="zh-CN" dirty="0" err="1" smtClean="0">
              <a:solidFill>
                <a:schemeClr val="accent6">
                  <a:lumMod val="75000"/>
                </a:schemeClr>
              </a:solidFill>
            </a:rPr>
            <a:t>CoI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D05BB354-05F7-4C34-9FC4-33752F133E9E}" type="parTrans" cxnId="{137E859E-C923-4D84-A3B6-3F1C207296A8}">
      <dgm:prSet/>
      <dgm:spPr/>
      <dgm:t>
        <a:bodyPr/>
        <a:lstStyle/>
        <a:p>
          <a:endParaRPr lang="zh-CN" altLang="en-US"/>
        </a:p>
      </dgm:t>
    </dgm:pt>
    <dgm:pt modelId="{2F960682-FFBB-424B-9290-9AD599266867}" type="sibTrans" cxnId="{137E859E-C923-4D84-A3B6-3F1C207296A8}">
      <dgm:prSet/>
      <dgm:spPr/>
      <dgm:t>
        <a:bodyPr/>
        <a:lstStyle/>
        <a:p>
          <a:endParaRPr lang="zh-CN" altLang="en-US"/>
        </a:p>
      </dgm:t>
    </dgm:pt>
    <dgm:pt modelId="{69FDED43-7F3B-42EC-9DC2-B6AC441C005F}">
      <dgm:prSet phldrT="[文本]"/>
      <dgm:spPr/>
      <dgm:t>
        <a:bodyPr/>
        <a:lstStyle/>
        <a:p>
          <a:r>
            <a:rPr lang="zh-CN" altLang="en-US" dirty="0" smtClean="0"/>
            <a:t>继承是仅次于友元的强耦合</a:t>
          </a:r>
          <a:endParaRPr lang="zh-CN" altLang="en-US" dirty="0"/>
        </a:p>
      </dgm:t>
    </dgm:pt>
    <dgm:pt modelId="{93AEBAB7-59F2-41A9-B386-DEB56A6FAB85}" type="parTrans" cxnId="{4C6C5FD9-E18D-4371-9D35-B8201823460A}">
      <dgm:prSet/>
      <dgm:spPr/>
      <dgm:t>
        <a:bodyPr/>
        <a:lstStyle/>
        <a:p>
          <a:endParaRPr lang="zh-CN" altLang="en-US"/>
        </a:p>
      </dgm:t>
    </dgm:pt>
    <dgm:pt modelId="{3DCBA5DD-0F2C-4BF1-B7E7-F39D54E0E482}" type="sibTrans" cxnId="{4C6C5FD9-E18D-4371-9D35-B8201823460A}">
      <dgm:prSet/>
      <dgm:spPr/>
      <dgm:t>
        <a:bodyPr/>
        <a:lstStyle/>
        <a:p>
          <a:endParaRPr lang="zh-CN" altLang="en-US"/>
        </a:p>
      </dgm:t>
    </dgm:pt>
    <dgm:pt modelId="{13281F1B-099B-4C25-BC22-DA357DA3D448}">
      <dgm:prSet phldrT="[文本]"/>
      <dgm:spPr/>
      <dgm:t>
        <a:bodyPr/>
        <a:lstStyle/>
        <a:p>
          <a:r>
            <a:rPr lang="zh-CN" altLang="en-US" dirty="0" smtClean="0"/>
            <a:t>继承是为了被复用，而不是为了复用（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LSP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里氏代换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CF168747-6291-4351-B278-CC6E36D29D42}" type="parTrans" cxnId="{9C22A516-0450-477C-B937-31C2F02F9825}">
      <dgm:prSet/>
      <dgm:spPr/>
      <dgm:t>
        <a:bodyPr/>
        <a:lstStyle/>
        <a:p>
          <a:endParaRPr lang="zh-CN" altLang="en-US"/>
        </a:p>
      </dgm:t>
    </dgm:pt>
    <dgm:pt modelId="{F1F06BFF-A458-49EB-B101-C46A69B1FD87}" type="sibTrans" cxnId="{9C22A516-0450-477C-B937-31C2F02F9825}">
      <dgm:prSet/>
      <dgm:spPr/>
      <dgm:t>
        <a:bodyPr/>
        <a:lstStyle/>
        <a:p>
          <a:endParaRPr lang="zh-CN" altLang="en-US"/>
        </a:p>
      </dgm:t>
    </dgm:pt>
    <dgm:pt modelId="{B32DF35A-DDCF-4811-822D-8091166A64AA}">
      <dgm:prSet phldrT="[文本]"/>
      <dgm:spPr/>
      <dgm:t>
        <a:bodyPr/>
        <a:lstStyle/>
        <a:p>
          <a:r>
            <a:rPr lang="zh-CN" altLang="en-US" dirty="0" smtClean="0"/>
            <a:t>接口的抽象层次比较高</a:t>
          </a:r>
          <a:endParaRPr lang="zh-CN" altLang="en-US" dirty="0"/>
        </a:p>
      </dgm:t>
    </dgm:pt>
    <dgm:pt modelId="{23C554E2-91D4-4EF7-B649-A752E49584A8}" type="parTrans" cxnId="{72DC7A95-81CB-4FAB-9A38-72556AF60871}">
      <dgm:prSet/>
      <dgm:spPr/>
      <dgm:t>
        <a:bodyPr/>
        <a:lstStyle/>
        <a:p>
          <a:endParaRPr lang="zh-CN" altLang="en-US"/>
        </a:p>
      </dgm:t>
    </dgm:pt>
    <dgm:pt modelId="{4FD0B483-E54F-4D92-BC00-57F2C3FDA798}" type="sibTrans" cxnId="{72DC7A95-81CB-4FAB-9A38-72556AF60871}">
      <dgm:prSet/>
      <dgm:spPr/>
      <dgm:t>
        <a:bodyPr/>
        <a:lstStyle/>
        <a:p>
          <a:endParaRPr lang="zh-CN" altLang="en-US"/>
        </a:p>
      </dgm:t>
    </dgm:pt>
    <dgm:pt modelId="{96CE567B-0CCF-4537-BADD-E48A0298A709}">
      <dgm:prSet phldrT="[文本]"/>
      <dgm:spPr/>
      <dgm:t>
        <a:bodyPr/>
        <a:lstStyle/>
        <a:p>
          <a:r>
            <a:rPr lang="zh-CN" altLang="en-US" dirty="0" smtClean="0"/>
            <a:t>好的模块应该可扩展，不可修改。（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OCP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开闭原则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C43C18B3-156E-4DBE-9E50-2436B6642724}" type="parTrans" cxnId="{80AFB452-4E51-418A-AF11-B5F6E0DB9075}">
      <dgm:prSet/>
      <dgm:spPr/>
      <dgm:t>
        <a:bodyPr/>
        <a:lstStyle/>
        <a:p>
          <a:endParaRPr lang="zh-CN" altLang="en-US"/>
        </a:p>
      </dgm:t>
    </dgm:pt>
    <dgm:pt modelId="{5A08CF7D-9FB1-4B0A-B47D-3E75FDD44F82}" type="sibTrans" cxnId="{80AFB452-4E51-418A-AF11-B5F6E0DB9075}">
      <dgm:prSet/>
      <dgm:spPr/>
      <dgm:t>
        <a:bodyPr/>
        <a:lstStyle/>
        <a:p>
          <a:endParaRPr lang="zh-CN" altLang="en-US"/>
        </a:p>
      </dgm:t>
    </dgm:pt>
    <dgm:pt modelId="{6DDC588C-02F0-4AA1-BB29-4EA76397CD1D}" type="pres">
      <dgm:prSet presAssocID="{E8E70D83-5BB7-4C41-AF7D-3E66382FA6EC}" presName="linear" presStyleCnt="0">
        <dgm:presLayoutVars>
          <dgm:animLvl val="lvl"/>
          <dgm:resizeHandles val="exact"/>
        </dgm:presLayoutVars>
      </dgm:prSet>
      <dgm:spPr/>
    </dgm:pt>
    <dgm:pt modelId="{30B883CF-C9D1-4F2A-A591-1EEA27E14CC3}" type="pres">
      <dgm:prSet presAssocID="{36A062F2-A696-4C58-88E4-95E56DE1ECF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935F50-9C14-41F8-A5F2-6BFC553E3FE8}" type="pres">
      <dgm:prSet presAssocID="{36A062F2-A696-4C58-88E4-95E56DE1ECF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E071EC-CCDB-4875-B2BF-42EB1ADFFADA}" type="pres">
      <dgm:prSet presAssocID="{BBB42C95-DB60-4101-BDDA-BA72FC580AF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E66F14-A810-4058-A69A-817934E7BFEF}" type="pres">
      <dgm:prSet presAssocID="{BBB42C95-DB60-4101-BDDA-BA72FC580AF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E3E18B-0A74-4CC2-9ED8-90DD6B2F3FF7}" type="presOf" srcId="{27A51932-F0A5-4D4E-8A1E-5B32B598494C}" destId="{12935F50-9C14-41F8-A5F2-6BFC553E3FE8}" srcOrd="0" destOrd="0" presId="urn:microsoft.com/office/officeart/2005/8/layout/vList2"/>
    <dgm:cxn modelId="{DE7ABEE5-8D96-4740-8D2D-54129189199F}" type="presOf" srcId="{69FDED43-7F3B-42EC-9DC2-B6AC441C005F}" destId="{ABE66F14-A810-4058-A69A-817934E7BFEF}" srcOrd="0" destOrd="0" presId="urn:microsoft.com/office/officeart/2005/8/layout/vList2"/>
    <dgm:cxn modelId="{F9B07C2A-84A2-49C4-AD5B-190D36CC92FD}" type="presOf" srcId="{36A062F2-A696-4C58-88E4-95E56DE1ECFC}" destId="{30B883CF-C9D1-4F2A-A591-1EEA27E14CC3}" srcOrd="0" destOrd="0" presId="urn:microsoft.com/office/officeart/2005/8/layout/vList2"/>
    <dgm:cxn modelId="{72DC7A95-81CB-4FAB-9A38-72556AF60871}" srcId="{36A062F2-A696-4C58-88E4-95E56DE1ECFC}" destId="{B32DF35A-DDCF-4811-822D-8091166A64AA}" srcOrd="1" destOrd="0" parTransId="{23C554E2-91D4-4EF7-B649-A752E49584A8}" sibTransId="{4FD0B483-E54F-4D92-BC00-57F2C3FDA798}"/>
    <dgm:cxn modelId="{4C6C5FD9-E18D-4371-9D35-B8201823460A}" srcId="{BBB42C95-DB60-4101-BDDA-BA72FC580AF3}" destId="{69FDED43-7F3B-42EC-9DC2-B6AC441C005F}" srcOrd="0" destOrd="0" parTransId="{93AEBAB7-59F2-41A9-B386-DEB56A6FAB85}" sibTransId="{3DCBA5DD-0F2C-4BF1-B7E7-F39D54E0E482}"/>
    <dgm:cxn modelId="{A31E2973-B17B-4ABC-902E-E93C20ECB3BE}" type="presOf" srcId="{BBB42C95-DB60-4101-BDDA-BA72FC580AF3}" destId="{DAE071EC-CCDB-4875-B2BF-42EB1ADFFADA}" srcOrd="0" destOrd="0" presId="urn:microsoft.com/office/officeart/2005/8/layout/vList2"/>
    <dgm:cxn modelId="{E8C936DB-505D-441B-A3A7-36C7A38B9F71}" srcId="{E8E70D83-5BB7-4C41-AF7D-3E66382FA6EC}" destId="{36A062F2-A696-4C58-88E4-95E56DE1ECFC}" srcOrd="0" destOrd="0" parTransId="{EBE8CCBD-15BA-446A-9792-562D562D7483}" sibTransId="{B9DFAA84-694D-4C4A-B3F5-C8C3F8451C81}"/>
    <dgm:cxn modelId="{250D9A72-10FA-4F20-B721-4F16D251BF17}" type="presOf" srcId="{E8E70D83-5BB7-4C41-AF7D-3E66382FA6EC}" destId="{6DDC588C-02F0-4AA1-BB29-4EA76397CD1D}" srcOrd="0" destOrd="0" presId="urn:microsoft.com/office/officeart/2005/8/layout/vList2"/>
    <dgm:cxn modelId="{7403D566-CCEE-4327-B062-BE16395BD5C3}" type="presOf" srcId="{B32DF35A-DDCF-4811-822D-8091166A64AA}" destId="{12935F50-9C14-41F8-A5F2-6BFC553E3FE8}" srcOrd="0" destOrd="1" presId="urn:microsoft.com/office/officeart/2005/8/layout/vList2"/>
    <dgm:cxn modelId="{1EDD1887-0832-4476-A197-DE17A7D55924}" srcId="{36A062F2-A696-4C58-88E4-95E56DE1ECFC}" destId="{27A51932-F0A5-4D4E-8A1E-5B32B598494C}" srcOrd="0" destOrd="0" parTransId="{D578DC56-8EAB-4F4D-9FAD-81BFC27F4BB6}" sibTransId="{3B382DF7-9125-48F3-8A39-E9093056023A}"/>
    <dgm:cxn modelId="{80AFB452-4E51-418A-AF11-B5F6E0DB9075}" srcId="{BBB42C95-DB60-4101-BDDA-BA72FC580AF3}" destId="{96CE567B-0CCF-4537-BADD-E48A0298A709}" srcOrd="1" destOrd="0" parTransId="{C43C18B3-156E-4DBE-9E50-2436B6642724}" sibTransId="{5A08CF7D-9FB1-4B0A-B47D-3E75FDD44F82}"/>
    <dgm:cxn modelId="{137E859E-C923-4D84-A3B6-3F1C207296A8}" srcId="{E8E70D83-5BB7-4C41-AF7D-3E66382FA6EC}" destId="{BBB42C95-DB60-4101-BDDA-BA72FC580AF3}" srcOrd="1" destOrd="0" parTransId="{D05BB354-05F7-4C34-9FC4-33752F133E9E}" sibTransId="{2F960682-FFBB-424B-9290-9AD599266867}"/>
    <dgm:cxn modelId="{057FB555-B9AA-4C40-B743-6588DB3B6805}" type="presOf" srcId="{96CE567B-0CCF-4537-BADD-E48A0298A709}" destId="{ABE66F14-A810-4058-A69A-817934E7BFEF}" srcOrd="0" destOrd="1" presId="urn:microsoft.com/office/officeart/2005/8/layout/vList2"/>
    <dgm:cxn modelId="{F2ADACB1-FE4B-4DF9-8512-12A3F9F0A169}" type="presOf" srcId="{13281F1B-099B-4C25-BC22-DA357DA3D448}" destId="{ABE66F14-A810-4058-A69A-817934E7BFEF}" srcOrd="0" destOrd="2" presId="urn:microsoft.com/office/officeart/2005/8/layout/vList2"/>
    <dgm:cxn modelId="{9C22A516-0450-477C-B937-31C2F02F9825}" srcId="{BBB42C95-DB60-4101-BDDA-BA72FC580AF3}" destId="{13281F1B-099B-4C25-BC22-DA357DA3D448}" srcOrd="2" destOrd="0" parTransId="{CF168747-6291-4351-B278-CC6E36D29D42}" sibTransId="{F1F06BFF-A458-49EB-B101-C46A69B1FD87}"/>
    <dgm:cxn modelId="{3CA07361-3BC7-48EF-8AAC-50E64328A1AD}" type="presParOf" srcId="{6DDC588C-02F0-4AA1-BB29-4EA76397CD1D}" destId="{30B883CF-C9D1-4F2A-A591-1EEA27E14CC3}" srcOrd="0" destOrd="0" presId="urn:microsoft.com/office/officeart/2005/8/layout/vList2"/>
    <dgm:cxn modelId="{718A1E21-F923-43A4-A543-7439BD6C0A43}" type="presParOf" srcId="{6DDC588C-02F0-4AA1-BB29-4EA76397CD1D}" destId="{12935F50-9C14-41F8-A5F2-6BFC553E3FE8}" srcOrd="1" destOrd="0" presId="urn:microsoft.com/office/officeart/2005/8/layout/vList2"/>
    <dgm:cxn modelId="{5ED44F8E-D1C6-457B-9E2F-B033473A77D1}" type="presParOf" srcId="{6DDC588C-02F0-4AA1-BB29-4EA76397CD1D}" destId="{DAE071EC-CCDB-4875-B2BF-42EB1ADFFADA}" srcOrd="2" destOrd="0" presId="urn:microsoft.com/office/officeart/2005/8/layout/vList2"/>
    <dgm:cxn modelId="{0C68DA1C-3E72-439C-941D-732C23AC4D15}" type="presParOf" srcId="{6DDC588C-02F0-4AA1-BB29-4EA76397CD1D}" destId="{ABE66F14-A810-4058-A69A-817934E7BFE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0A06F30-C6FB-49C3-93A3-308A752E320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03942F8-DB59-4F75-861D-F94A5BB097BD}">
      <dgm:prSet phldrT="[文本]"/>
      <dgm:spPr/>
      <dgm:t>
        <a:bodyPr/>
        <a:lstStyle/>
        <a:p>
          <a:r>
            <a:rPr lang="zh-CN" altLang="en-US" dirty="0" smtClean="0"/>
            <a:t>约定优于配置（</a:t>
          </a:r>
          <a:r>
            <a:rPr lang="en-US" altLang="zh-CN" dirty="0" err="1" smtClean="0">
              <a:solidFill>
                <a:schemeClr val="accent6">
                  <a:lumMod val="75000"/>
                </a:schemeClr>
              </a:solidFill>
            </a:rPr>
            <a:t>CoC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0B1D6073-35A3-466F-A6C8-A115CA80C659}" type="parTrans" cxnId="{285B0663-0C40-40B9-B7DF-12698B2B7BC9}">
      <dgm:prSet/>
      <dgm:spPr/>
      <dgm:t>
        <a:bodyPr/>
        <a:lstStyle/>
        <a:p>
          <a:endParaRPr lang="zh-CN" altLang="en-US"/>
        </a:p>
      </dgm:t>
    </dgm:pt>
    <dgm:pt modelId="{2286732F-22A8-40DA-AD70-48D6412130E4}" type="sibTrans" cxnId="{285B0663-0C40-40B9-B7DF-12698B2B7BC9}">
      <dgm:prSet/>
      <dgm:spPr/>
      <dgm:t>
        <a:bodyPr/>
        <a:lstStyle/>
        <a:p>
          <a:endParaRPr lang="zh-CN" altLang="en-US"/>
        </a:p>
      </dgm:t>
    </dgm:pt>
    <dgm:pt modelId="{34FECAFD-FDA9-4E3D-88E3-42B31DE1994E}">
      <dgm:prSet phldrT="[文本]"/>
      <dgm:spPr/>
      <dgm:t>
        <a:bodyPr/>
        <a:lstStyle/>
        <a:p>
          <a:r>
            <a:rPr lang="zh-CN" altLang="en-US" dirty="0" smtClean="0"/>
            <a:t>共同封闭原则（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CCP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C1B42B69-64CB-47F5-947B-A19C7E32623F}" type="parTrans" cxnId="{1EBEF5D3-5078-4C69-A842-61D567857ECC}">
      <dgm:prSet/>
      <dgm:spPr/>
      <dgm:t>
        <a:bodyPr/>
        <a:lstStyle/>
        <a:p>
          <a:endParaRPr lang="zh-CN" altLang="en-US"/>
        </a:p>
      </dgm:t>
    </dgm:pt>
    <dgm:pt modelId="{59F94F1F-A855-423E-BAE7-A54274A91EC2}" type="sibTrans" cxnId="{1EBEF5D3-5078-4C69-A842-61D567857ECC}">
      <dgm:prSet/>
      <dgm:spPr/>
      <dgm:t>
        <a:bodyPr/>
        <a:lstStyle/>
        <a:p>
          <a:endParaRPr lang="zh-CN" altLang="en-US"/>
        </a:p>
      </dgm:t>
    </dgm:pt>
    <dgm:pt modelId="{3CE74E12-36AD-41AB-91DC-D295F11FFE7D}">
      <dgm:prSet phldrT="[文本]"/>
      <dgm:spPr/>
      <dgm:t>
        <a:bodyPr/>
        <a:lstStyle/>
        <a:p>
          <a:r>
            <a:rPr lang="zh-CN" altLang="en-US" dirty="0" smtClean="0"/>
            <a:t>无环依赖（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ADP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7C57F3B7-242B-4D73-9A29-BAE9977FDD9A}" type="parTrans" cxnId="{4C7C7174-C7A3-4EF2-91D7-F9F841462CFF}">
      <dgm:prSet/>
      <dgm:spPr/>
      <dgm:t>
        <a:bodyPr/>
        <a:lstStyle/>
        <a:p>
          <a:endParaRPr lang="zh-CN" altLang="en-US"/>
        </a:p>
      </dgm:t>
    </dgm:pt>
    <dgm:pt modelId="{EE95B9D0-DFC4-47ED-A7AF-294DB7A99660}" type="sibTrans" cxnId="{4C7C7174-C7A3-4EF2-91D7-F9F841462CFF}">
      <dgm:prSet/>
      <dgm:spPr/>
      <dgm:t>
        <a:bodyPr/>
        <a:lstStyle/>
        <a:p>
          <a:endParaRPr lang="zh-CN" altLang="en-US"/>
        </a:p>
      </dgm:t>
    </dgm:pt>
    <dgm:pt modelId="{44B74466-44B8-4E06-96C9-7EFEB7ACF917}">
      <dgm:prSet phldrT="[文本]"/>
      <dgm:spPr/>
      <dgm:t>
        <a:bodyPr/>
        <a:lstStyle/>
        <a:p>
          <a:r>
            <a:rPr lang="zh-CN" altLang="en-US" smtClean="0"/>
            <a:t>共同</a:t>
          </a:r>
          <a:r>
            <a:rPr lang="zh-CN" altLang="en-US" dirty="0" smtClean="0"/>
            <a:t>重用原则（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CRP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DAFF88D2-48F3-485F-898B-83C3A5BB873A}" type="parTrans" cxnId="{5E28DFF4-10D4-4EDE-9489-993DECB19415}">
      <dgm:prSet/>
      <dgm:spPr/>
      <dgm:t>
        <a:bodyPr/>
        <a:lstStyle/>
        <a:p>
          <a:endParaRPr lang="zh-CN" altLang="en-US"/>
        </a:p>
      </dgm:t>
    </dgm:pt>
    <dgm:pt modelId="{D6F2A681-A29B-43B8-965C-EB84920A6C18}" type="sibTrans" cxnId="{5E28DFF4-10D4-4EDE-9489-993DECB19415}">
      <dgm:prSet/>
      <dgm:spPr/>
      <dgm:t>
        <a:bodyPr/>
        <a:lstStyle/>
        <a:p>
          <a:endParaRPr lang="zh-CN" altLang="en-US"/>
        </a:p>
      </dgm:t>
    </dgm:pt>
    <dgm:pt modelId="{2CFC697F-F517-44F9-B74E-7AC08ABC9F5C}">
      <dgm:prSet phldrT="[文本]"/>
      <dgm:spPr/>
      <dgm:t>
        <a:bodyPr/>
        <a:lstStyle/>
        <a:p>
          <a:r>
            <a:rPr lang="zh-CN" altLang="en-US" dirty="0" smtClean="0"/>
            <a:t>查询与命令分离（</a:t>
          </a:r>
          <a:r>
            <a:rPr lang="en-US" altLang="zh-CN" dirty="0" smtClean="0">
              <a:solidFill>
                <a:schemeClr val="accent6">
                  <a:lumMod val="75000"/>
                </a:schemeClr>
              </a:solidFill>
            </a:rPr>
            <a:t>CQS</a:t>
          </a:r>
          <a:r>
            <a:rPr lang="zh-CN" altLang="en-US" dirty="0" smtClean="0">
              <a:solidFill>
                <a:schemeClr val="accent6">
                  <a:lumMod val="75000"/>
                </a:schemeClr>
              </a:solidFill>
            </a:rPr>
            <a:t>，幂等性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4629E4BB-2211-44A9-B53B-B250333B983C}" type="parTrans" cxnId="{E50180A0-FE22-4972-AF87-903ABB91E99D}">
      <dgm:prSet/>
      <dgm:spPr/>
      <dgm:t>
        <a:bodyPr/>
        <a:lstStyle/>
        <a:p>
          <a:endParaRPr lang="zh-CN" altLang="en-US"/>
        </a:p>
      </dgm:t>
    </dgm:pt>
    <dgm:pt modelId="{CB32D212-3ED9-46E4-B332-5B80CCF90F0E}" type="sibTrans" cxnId="{E50180A0-FE22-4972-AF87-903ABB91E99D}">
      <dgm:prSet/>
      <dgm:spPr/>
      <dgm:t>
        <a:bodyPr/>
        <a:lstStyle/>
        <a:p>
          <a:endParaRPr lang="zh-CN" altLang="en-US"/>
        </a:p>
      </dgm:t>
    </dgm:pt>
    <dgm:pt modelId="{83DB2818-EDA4-41CE-8898-F72839C60AEB}" type="pres">
      <dgm:prSet presAssocID="{80A06F30-C6FB-49C3-93A3-308A752E3208}" presName="Name0" presStyleCnt="0">
        <dgm:presLayoutVars>
          <dgm:chMax val="7"/>
          <dgm:chPref val="7"/>
          <dgm:dir/>
        </dgm:presLayoutVars>
      </dgm:prSet>
      <dgm:spPr/>
    </dgm:pt>
    <dgm:pt modelId="{254FAAF3-231E-438E-A055-25078C36111A}" type="pres">
      <dgm:prSet presAssocID="{80A06F30-C6FB-49C3-93A3-308A752E3208}" presName="Name1" presStyleCnt="0"/>
      <dgm:spPr/>
    </dgm:pt>
    <dgm:pt modelId="{C09ACE12-CEC1-40B9-8667-2D57A146D393}" type="pres">
      <dgm:prSet presAssocID="{80A06F30-C6FB-49C3-93A3-308A752E3208}" presName="cycle" presStyleCnt="0"/>
      <dgm:spPr/>
    </dgm:pt>
    <dgm:pt modelId="{FFB17A81-10FB-459A-BEE6-AF5AE1CAC864}" type="pres">
      <dgm:prSet presAssocID="{80A06F30-C6FB-49C3-93A3-308A752E3208}" presName="srcNode" presStyleLbl="node1" presStyleIdx="0" presStyleCnt="5"/>
      <dgm:spPr/>
    </dgm:pt>
    <dgm:pt modelId="{7AE4A51B-4F58-493B-9B9F-054E8AE1D1B6}" type="pres">
      <dgm:prSet presAssocID="{80A06F30-C6FB-49C3-93A3-308A752E3208}" presName="conn" presStyleLbl="parChTrans1D2" presStyleIdx="0" presStyleCnt="1"/>
      <dgm:spPr/>
    </dgm:pt>
    <dgm:pt modelId="{47FE0CE8-29B1-4475-AA8A-3CFA55C51F50}" type="pres">
      <dgm:prSet presAssocID="{80A06F30-C6FB-49C3-93A3-308A752E3208}" presName="extraNode" presStyleLbl="node1" presStyleIdx="0" presStyleCnt="5"/>
      <dgm:spPr/>
    </dgm:pt>
    <dgm:pt modelId="{F22B6369-0B63-4721-8B83-9521DBD7B6F1}" type="pres">
      <dgm:prSet presAssocID="{80A06F30-C6FB-49C3-93A3-308A752E3208}" presName="dstNode" presStyleLbl="node1" presStyleIdx="0" presStyleCnt="5"/>
      <dgm:spPr/>
    </dgm:pt>
    <dgm:pt modelId="{FAD37C9B-09C3-40A7-9135-4BE924EE04DA}" type="pres">
      <dgm:prSet presAssocID="{B03942F8-DB59-4F75-861D-F94A5BB097BD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AAB371-8BF4-41A3-A1B0-98358A87B031}" type="pres">
      <dgm:prSet presAssocID="{B03942F8-DB59-4F75-861D-F94A5BB097BD}" presName="accent_1" presStyleCnt="0"/>
      <dgm:spPr/>
    </dgm:pt>
    <dgm:pt modelId="{C16FD99D-ECC2-4042-AD59-AC42E064B32B}" type="pres">
      <dgm:prSet presAssocID="{B03942F8-DB59-4F75-861D-F94A5BB097BD}" presName="accentRepeatNode" presStyleLbl="solidFgAcc1" presStyleIdx="0" presStyleCnt="5"/>
      <dgm:spPr/>
    </dgm:pt>
    <dgm:pt modelId="{96AD5D38-BED0-43E8-9929-ED7C666F2EC0}" type="pres">
      <dgm:prSet presAssocID="{34FECAFD-FDA9-4E3D-88E3-42B31DE1994E}" presName="text_2" presStyleLbl="node1" presStyleIdx="1" presStyleCnt="5">
        <dgm:presLayoutVars>
          <dgm:bulletEnabled val="1"/>
        </dgm:presLayoutVars>
      </dgm:prSet>
      <dgm:spPr/>
    </dgm:pt>
    <dgm:pt modelId="{6EFAF4B5-CAFB-4251-A495-42156EB841F6}" type="pres">
      <dgm:prSet presAssocID="{34FECAFD-FDA9-4E3D-88E3-42B31DE1994E}" presName="accent_2" presStyleCnt="0"/>
      <dgm:spPr/>
    </dgm:pt>
    <dgm:pt modelId="{B1E7EC26-B5E8-401E-90F8-AE64DE08F9A6}" type="pres">
      <dgm:prSet presAssocID="{34FECAFD-FDA9-4E3D-88E3-42B31DE1994E}" presName="accentRepeatNode" presStyleLbl="solidFgAcc1" presStyleIdx="1" presStyleCnt="5"/>
      <dgm:spPr/>
    </dgm:pt>
    <dgm:pt modelId="{353D1C21-D531-4EEA-B2F1-87FEA64A977E}" type="pres">
      <dgm:prSet presAssocID="{44B74466-44B8-4E06-96C9-7EFEB7ACF917}" presName="text_3" presStyleLbl="node1" presStyleIdx="2" presStyleCnt="5">
        <dgm:presLayoutVars>
          <dgm:bulletEnabled val="1"/>
        </dgm:presLayoutVars>
      </dgm:prSet>
      <dgm:spPr/>
    </dgm:pt>
    <dgm:pt modelId="{9ED7422F-BA32-4D5F-8B4A-517C3A53509A}" type="pres">
      <dgm:prSet presAssocID="{44B74466-44B8-4E06-96C9-7EFEB7ACF917}" presName="accent_3" presStyleCnt="0"/>
      <dgm:spPr/>
    </dgm:pt>
    <dgm:pt modelId="{1FF86DF2-6DC7-4BE7-8162-A58CF3F742B7}" type="pres">
      <dgm:prSet presAssocID="{44B74466-44B8-4E06-96C9-7EFEB7ACF917}" presName="accentRepeatNode" presStyleLbl="solidFgAcc1" presStyleIdx="2" presStyleCnt="5"/>
      <dgm:spPr/>
    </dgm:pt>
    <dgm:pt modelId="{89F0DCF8-157C-4D07-A439-7DCA33F95DDC}" type="pres">
      <dgm:prSet presAssocID="{3CE74E12-36AD-41AB-91DC-D295F11FFE7D}" presName="text_4" presStyleLbl="node1" presStyleIdx="3" presStyleCnt="5">
        <dgm:presLayoutVars>
          <dgm:bulletEnabled val="1"/>
        </dgm:presLayoutVars>
      </dgm:prSet>
      <dgm:spPr/>
    </dgm:pt>
    <dgm:pt modelId="{E25AAAB4-3605-47BD-83F1-BF25601D132F}" type="pres">
      <dgm:prSet presAssocID="{3CE74E12-36AD-41AB-91DC-D295F11FFE7D}" presName="accent_4" presStyleCnt="0"/>
      <dgm:spPr/>
    </dgm:pt>
    <dgm:pt modelId="{FEE012AA-DA76-44B4-8F7D-8B80B62CB9E3}" type="pres">
      <dgm:prSet presAssocID="{3CE74E12-36AD-41AB-91DC-D295F11FFE7D}" presName="accentRepeatNode" presStyleLbl="solidFgAcc1" presStyleIdx="3" presStyleCnt="5"/>
      <dgm:spPr/>
    </dgm:pt>
    <dgm:pt modelId="{7E79C146-9065-4DDA-ABD8-6101CC38920C}" type="pres">
      <dgm:prSet presAssocID="{2CFC697F-F517-44F9-B74E-7AC08ABC9F5C}" presName="text_5" presStyleLbl="node1" presStyleIdx="4" presStyleCnt="5">
        <dgm:presLayoutVars>
          <dgm:bulletEnabled val="1"/>
        </dgm:presLayoutVars>
      </dgm:prSet>
      <dgm:spPr/>
    </dgm:pt>
    <dgm:pt modelId="{71C7CF90-7DEC-4610-A2A1-7DAB3F4321BA}" type="pres">
      <dgm:prSet presAssocID="{2CFC697F-F517-44F9-B74E-7AC08ABC9F5C}" presName="accent_5" presStyleCnt="0"/>
      <dgm:spPr/>
    </dgm:pt>
    <dgm:pt modelId="{81B1970D-9ADD-4A1A-97ED-5F4C9F713848}" type="pres">
      <dgm:prSet presAssocID="{2CFC697F-F517-44F9-B74E-7AC08ABC9F5C}" presName="accentRepeatNode" presStyleLbl="solidFgAcc1" presStyleIdx="4" presStyleCnt="5"/>
      <dgm:spPr/>
    </dgm:pt>
  </dgm:ptLst>
  <dgm:cxnLst>
    <dgm:cxn modelId="{285B0663-0C40-40B9-B7DF-12698B2B7BC9}" srcId="{80A06F30-C6FB-49C3-93A3-308A752E3208}" destId="{B03942F8-DB59-4F75-861D-F94A5BB097BD}" srcOrd="0" destOrd="0" parTransId="{0B1D6073-35A3-466F-A6C8-A115CA80C659}" sibTransId="{2286732F-22A8-40DA-AD70-48D6412130E4}"/>
    <dgm:cxn modelId="{3780DAC2-28D8-49AA-961D-6F46E14AB101}" type="presOf" srcId="{2CFC697F-F517-44F9-B74E-7AC08ABC9F5C}" destId="{7E79C146-9065-4DDA-ABD8-6101CC38920C}" srcOrd="0" destOrd="0" presId="urn:microsoft.com/office/officeart/2008/layout/VerticalCurvedList"/>
    <dgm:cxn modelId="{049B7F66-A974-4498-BAC5-BCD560DAFAFA}" type="presOf" srcId="{B03942F8-DB59-4F75-861D-F94A5BB097BD}" destId="{FAD37C9B-09C3-40A7-9135-4BE924EE04DA}" srcOrd="0" destOrd="0" presId="urn:microsoft.com/office/officeart/2008/layout/VerticalCurvedList"/>
    <dgm:cxn modelId="{E50180A0-FE22-4972-AF87-903ABB91E99D}" srcId="{80A06F30-C6FB-49C3-93A3-308A752E3208}" destId="{2CFC697F-F517-44F9-B74E-7AC08ABC9F5C}" srcOrd="4" destOrd="0" parTransId="{4629E4BB-2211-44A9-B53B-B250333B983C}" sibTransId="{CB32D212-3ED9-46E4-B332-5B80CCF90F0E}"/>
    <dgm:cxn modelId="{DA287B03-CF64-450D-B90E-8B8A6637FCD3}" type="presOf" srcId="{2286732F-22A8-40DA-AD70-48D6412130E4}" destId="{7AE4A51B-4F58-493B-9B9F-054E8AE1D1B6}" srcOrd="0" destOrd="0" presId="urn:microsoft.com/office/officeart/2008/layout/VerticalCurvedList"/>
    <dgm:cxn modelId="{5E28DFF4-10D4-4EDE-9489-993DECB19415}" srcId="{80A06F30-C6FB-49C3-93A3-308A752E3208}" destId="{44B74466-44B8-4E06-96C9-7EFEB7ACF917}" srcOrd="2" destOrd="0" parTransId="{DAFF88D2-48F3-485F-898B-83C3A5BB873A}" sibTransId="{D6F2A681-A29B-43B8-965C-EB84920A6C18}"/>
    <dgm:cxn modelId="{1EBEF5D3-5078-4C69-A842-61D567857ECC}" srcId="{80A06F30-C6FB-49C3-93A3-308A752E3208}" destId="{34FECAFD-FDA9-4E3D-88E3-42B31DE1994E}" srcOrd="1" destOrd="0" parTransId="{C1B42B69-64CB-47F5-947B-A19C7E32623F}" sibTransId="{59F94F1F-A855-423E-BAE7-A54274A91EC2}"/>
    <dgm:cxn modelId="{015A4EDC-3235-4413-8D4E-C7C57DEA5734}" type="presOf" srcId="{3CE74E12-36AD-41AB-91DC-D295F11FFE7D}" destId="{89F0DCF8-157C-4D07-A439-7DCA33F95DDC}" srcOrd="0" destOrd="0" presId="urn:microsoft.com/office/officeart/2008/layout/VerticalCurvedList"/>
    <dgm:cxn modelId="{A1864C4A-4A82-4EF1-BBEE-4BC6CE5BA27B}" type="presOf" srcId="{44B74466-44B8-4E06-96C9-7EFEB7ACF917}" destId="{353D1C21-D531-4EEA-B2F1-87FEA64A977E}" srcOrd="0" destOrd="0" presId="urn:microsoft.com/office/officeart/2008/layout/VerticalCurvedList"/>
    <dgm:cxn modelId="{C67509B0-D576-41C2-A4BE-5AB66A073D7C}" type="presOf" srcId="{80A06F30-C6FB-49C3-93A3-308A752E3208}" destId="{83DB2818-EDA4-41CE-8898-F72839C60AEB}" srcOrd="0" destOrd="0" presId="urn:microsoft.com/office/officeart/2008/layout/VerticalCurvedList"/>
    <dgm:cxn modelId="{4C7C7174-C7A3-4EF2-91D7-F9F841462CFF}" srcId="{80A06F30-C6FB-49C3-93A3-308A752E3208}" destId="{3CE74E12-36AD-41AB-91DC-D295F11FFE7D}" srcOrd="3" destOrd="0" parTransId="{7C57F3B7-242B-4D73-9A29-BAE9977FDD9A}" sibTransId="{EE95B9D0-DFC4-47ED-A7AF-294DB7A99660}"/>
    <dgm:cxn modelId="{FA835B6D-8D09-4207-A2FC-688DE224EBC9}" type="presOf" srcId="{34FECAFD-FDA9-4E3D-88E3-42B31DE1994E}" destId="{96AD5D38-BED0-43E8-9929-ED7C666F2EC0}" srcOrd="0" destOrd="0" presId="urn:microsoft.com/office/officeart/2008/layout/VerticalCurvedList"/>
    <dgm:cxn modelId="{7E7DFD81-6FD6-43F6-905B-2233A86C1E6B}" type="presParOf" srcId="{83DB2818-EDA4-41CE-8898-F72839C60AEB}" destId="{254FAAF3-231E-438E-A055-25078C36111A}" srcOrd="0" destOrd="0" presId="urn:microsoft.com/office/officeart/2008/layout/VerticalCurvedList"/>
    <dgm:cxn modelId="{E620D865-6E06-450D-B4FE-14B737490509}" type="presParOf" srcId="{254FAAF3-231E-438E-A055-25078C36111A}" destId="{C09ACE12-CEC1-40B9-8667-2D57A146D393}" srcOrd="0" destOrd="0" presId="urn:microsoft.com/office/officeart/2008/layout/VerticalCurvedList"/>
    <dgm:cxn modelId="{EFAA278B-3C11-4716-85CE-D51ADBA93673}" type="presParOf" srcId="{C09ACE12-CEC1-40B9-8667-2D57A146D393}" destId="{FFB17A81-10FB-459A-BEE6-AF5AE1CAC864}" srcOrd="0" destOrd="0" presId="urn:microsoft.com/office/officeart/2008/layout/VerticalCurvedList"/>
    <dgm:cxn modelId="{A01DEB04-1455-4741-AEBD-F267B2DE16A0}" type="presParOf" srcId="{C09ACE12-CEC1-40B9-8667-2D57A146D393}" destId="{7AE4A51B-4F58-493B-9B9F-054E8AE1D1B6}" srcOrd="1" destOrd="0" presId="urn:microsoft.com/office/officeart/2008/layout/VerticalCurvedList"/>
    <dgm:cxn modelId="{80E2745C-2895-4C1F-917A-544146A4D378}" type="presParOf" srcId="{C09ACE12-CEC1-40B9-8667-2D57A146D393}" destId="{47FE0CE8-29B1-4475-AA8A-3CFA55C51F50}" srcOrd="2" destOrd="0" presId="urn:microsoft.com/office/officeart/2008/layout/VerticalCurvedList"/>
    <dgm:cxn modelId="{134C14EE-D968-4A62-9A5A-955EC3546878}" type="presParOf" srcId="{C09ACE12-CEC1-40B9-8667-2D57A146D393}" destId="{F22B6369-0B63-4721-8B83-9521DBD7B6F1}" srcOrd="3" destOrd="0" presId="urn:microsoft.com/office/officeart/2008/layout/VerticalCurvedList"/>
    <dgm:cxn modelId="{6333B45D-859B-4A92-BD90-64E54CECFEC8}" type="presParOf" srcId="{254FAAF3-231E-438E-A055-25078C36111A}" destId="{FAD37C9B-09C3-40A7-9135-4BE924EE04DA}" srcOrd="1" destOrd="0" presId="urn:microsoft.com/office/officeart/2008/layout/VerticalCurvedList"/>
    <dgm:cxn modelId="{D696276B-7C58-4B29-B229-E3757A73AD40}" type="presParOf" srcId="{254FAAF3-231E-438E-A055-25078C36111A}" destId="{8CAAB371-8BF4-41A3-A1B0-98358A87B031}" srcOrd="2" destOrd="0" presId="urn:microsoft.com/office/officeart/2008/layout/VerticalCurvedList"/>
    <dgm:cxn modelId="{F0D9190D-ECDC-4DD1-B620-B08D175CBAAD}" type="presParOf" srcId="{8CAAB371-8BF4-41A3-A1B0-98358A87B031}" destId="{C16FD99D-ECC2-4042-AD59-AC42E064B32B}" srcOrd="0" destOrd="0" presId="urn:microsoft.com/office/officeart/2008/layout/VerticalCurvedList"/>
    <dgm:cxn modelId="{9BE75B4A-7A1C-439B-8076-A67F9026AEE0}" type="presParOf" srcId="{254FAAF3-231E-438E-A055-25078C36111A}" destId="{96AD5D38-BED0-43E8-9929-ED7C666F2EC0}" srcOrd="3" destOrd="0" presId="urn:microsoft.com/office/officeart/2008/layout/VerticalCurvedList"/>
    <dgm:cxn modelId="{B5AE7F32-BB7B-40C2-8920-11C886396886}" type="presParOf" srcId="{254FAAF3-231E-438E-A055-25078C36111A}" destId="{6EFAF4B5-CAFB-4251-A495-42156EB841F6}" srcOrd="4" destOrd="0" presId="urn:microsoft.com/office/officeart/2008/layout/VerticalCurvedList"/>
    <dgm:cxn modelId="{9E5395F5-8AA1-4255-91CF-896FFD6DAFF3}" type="presParOf" srcId="{6EFAF4B5-CAFB-4251-A495-42156EB841F6}" destId="{B1E7EC26-B5E8-401E-90F8-AE64DE08F9A6}" srcOrd="0" destOrd="0" presId="urn:microsoft.com/office/officeart/2008/layout/VerticalCurvedList"/>
    <dgm:cxn modelId="{CD6A67D7-54B8-4E84-A7D1-5CF7B8A5980F}" type="presParOf" srcId="{254FAAF3-231E-438E-A055-25078C36111A}" destId="{353D1C21-D531-4EEA-B2F1-87FEA64A977E}" srcOrd="5" destOrd="0" presId="urn:microsoft.com/office/officeart/2008/layout/VerticalCurvedList"/>
    <dgm:cxn modelId="{C2B1518C-D04A-4BEB-9337-082000F618A7}" type="presParOf" srcId="{254FAAF3-231E-438E-A055-25078C36111A}" destId="{9ED7422F-BA32-4D5F-8B4A-517C3A53509A}" srcOrd="6" destOrd="0" presId="urn:microsoft.com/office/officeart/2008/layout/VerticalCurvedList"/>
    <dgm:cxn modelId="{B0ABC332-FF87-44FF-AC91-0B1AECBFD34C}" type="presParOf" srcId="{9ED7422F-BA32-4D5F-8B4A-517C3A53509A}" destId="{1FF86DF2-6DC7-4BE7-8162-A58CF3F742B7}" srcOrd="0" destOrd="0" presId="urn:microsoft.com/office/officeart/2008/layout/VerticalCurvedList"/>
    <dgm:cxn modelId="{8F41FD72-D180-4775-B74E-9C14BE45420C}" type="presParOf" srcId="{254FAAF3-231E-438E-A055-25078C36111A}" destId="{89F0DCF8-157C-4D07-A439-7DCA33F95DDC}" srcOrd="7" destOrd="0" presId="urn:microsoft.com/office/officeart/2008/layout/VerticalCurvedList"/>
    <dgm:cxn modelId="{72D4AC1D-A534-4BDE-AE97-8444264B16C2}" type="presParOf" srcId="{254FAAF3-231E-438E-A055-25078C36111A}" destId="{E25AAAB4-3605-47BD-83F1-BF25601D132F}" srcOrd="8" destOrd="0" presId="urn:microsoft.com/office/officeart/2008/layout/VerticalCurvedList"/>
    <dgm:cxn modelId="{9C1550A4-3F09-4CB6-B96A-B8010B2C00AC}" type="presParOf" srcId="{E25AAAB4-3605-47BD-83F1-BF25601D132F}" destId="{FEE012AA-DA76-44B4-8F7D-8B80B62CB9E3}" srcOrd="0" destOrd="0" presId="urn:microsoft.com/office/officeart/2008/layout/VerticalCurvedList"/>
    <dgm:cxn modelId="{6AF62CB1-B052-4AD4-8211-75C5FD099E76}" type="presParOf" srcId="{254FAAF3-231E-438E-A055-25078C36111A}" destId="{7E79C146-9065-4DDA-ABD8-6101CC38920C}" srcOrd="9" destOrd="0" presId="urn:microsoft.com/office/officeart/2008/layout/VerticalCurvedList"/>
    <dgm:cxn modelId="{2A47BD3C-6DD8-4E42-9991-D51D905992BF}" type="presParOf" srcId="{254FAAF3-231E-438E-A055-25078C36111A}" destId="{71C7CF90-7DEC-4610-A2A1-7DAB3F4321BA}" srcOrd="10" destOrd="0" presId="urn:microsoft.com/office/officeart/2008/layout/VerticalCurvedList"/>
    <dgm:cxn modelId="{1B4748AA-747A-456D-BE08-CAAC66E91B02}" type="presParOf" srcId="{71C7CF90-7DEC-4610-A2A1-7DAB3F4321BA}" destId="{81B1970D-9ADD-4A1A-97ED-5F4C9F71384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A0E50-1FE5-471C-95DF-DC0FFA6C1D57}">
      <dsp:nvSpPr>
        <dsp:cNvPr id="0" name=""/>
        <dsp:cNvSpPr/>
      </dsp:nvSpPr>
      <dsp:spPr>
        <a:xfrm>
          <a:off x="1365637" y="0"/>
          <a:ext cx="5100033" cy="51000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5D822-7233-4526-9117-4E26BAF3456F}">
      <dsp:nvSpPr>
        <dsp:cNvPr id="0" name=""/>
        <dsp:cNvSpPr/>
      </dsp:nvSpPr>
      <dsp:spPr>
        <a:xfrm>
          <a:off x="3915653" y="510501"/>
          <a:ext cx="3315021" cy="72516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架构模式</a:t>
          </a:r>
          <a:endParaRPr lang="zh-CN" altLang="en-US" sz="2800" kern="1200" dirty="0"/>
        </a:p>
      </dsp:txBody>
      <dsp:txXfrm>
        <a:off x="3951052" y="545900"/>
        <a:ext cx="3244223" cy="654362"/>
      </dsp:txXfrm>
    </dsp:sp>
    <dsp:sp modelId="{7441966C-3FD1-429C-B708-C99E85059A3E}">
      <dsp:nvSpPr>
        <dsp:cNvPr id="0" name=""/>
        <dsp:cNvSpPr/>
      </dsp:nvSpPr>
      <dsp:spPr>
        <a:xfrm>
          <a:off x="3915653" y="1326307"/>
          <a:ext cx="3315021" cy="72516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设计模式</a:t>
          </a:r>
          <a:endParaRPr lang="zh-CN" altLang="en-US" sz="2800" kern="1200" dirty="0"/>
        </a:p>
      </dsp:txBody>
      <dsp:txXfrm>
        <a:off x="3951052" y="1361706"/>
        <a:ext cx="3244223" cy="654362"/>
      </dsp:txXfrm>
    </dsp:sp>
    <dsp:sp modelId="{57DDC990-3CEC-47D2-8926-B5DC4CD09442}">
      <dsp:nvSpPr>
        <dsp:cNvPr id="0" name=""/>
        <dsp:cNvSpPr/>
      </dsp:nvSpPr>
      <dsp:spPr>
        <a:xfrm>
          <a:off x="3915653" y="2142113"/>
          <a:ext cx="3315021" cy="72516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面向对象</a:t>
          </a:r>
          <a:endParaRPr lang="zh-CN" altLang="en-US" sz="2800" kern="1200" dirty="0"/>
        </a:p>
      </dsp:txBody>
      <dsp:txXfrm>
        <a:off x="3951052" y="2177512"/>
        <a:ext cx="3244223" cy="654362"/>
      </dsp:txXfrm>
    </dsp:sp>
    <dsp:sp modelId="{5703E59E-A5E6-4871-AC2D-D3C0158FB20A}">
      <dsp:nvSpPr>
        <dsp:cNvPr id="0" name=""/>
        <dsp:cNvSpPr/>
      </dsp:nvSpPr>
      <dsp:spPr>
        <a:xfrm>
          <a:off x="3915653" y="2998533"/>
          <a:ext cx="3315021" cy="72516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高内聚，低耦合</a:t>
          </a:r>
          <a:endParaRPr lang="zh-CN" altLang="en-US" sz="2800" kern="1200" dirty="0"/>
        </a:p>
      </dsp:txBody>
      <dsp:txXfrm>
        <a:off x="3951052" y="3033932"/>
        <a:ext cx="3244223" cy="654362"/>
      </dsp:txXfrm>
    </dsp:sp>
    <dsp:sp modelId="{B87A597F-C446-44E6-AC23-BC88001F1F9F}">
      <dsp:nvSpPr>
        <dsp:cNvPr id="0" name=""/>
        <dsp:cNvSpPr/>
      </dsp:nvSpPr>
      <dsp:spPr>
        <a:xfrm>
          <a:off x="3915653" y="3773725"/>
          <a:ext cx="3315021" cy="72516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信息隐蔽</a:t>
          </a:r>
          <a:endParaRPr lang="zh-CN" altLang="en-US" sz="2800" kern="1200" dirty="0"/>
        </a:p>
      </dsp:txBody>
      <dsp:txXfrm>
        <a:off x="3951052" y="3809124"/>
        <a:ext cx="3244223" cy="654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0F96B0-A0D6-4413-BEF4-542321D362C4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D4C06-7171-42C2-8791-17BDC5107B05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Brooks</a:t>
          </a:r>
          <a:r>
            <a:rPr lang="zh-CN" altLang="en-US" sz="2000" kern="1200" dirty="0" smtClean="0"/>
            <a:t>为什么向</a:t>
          </a:r>
          <a:r>
            <a:rPr lang="en-US" altLang="zh-CN" sz="2000" kern="1200" dirty="0" err="1" smtClean="0"/>
            <a:t>Parnas</a:t>
          </a:r>
          <a:r>
            <a:rPr lang="zh-CN" altLang="en-US" sz="2000" kern="1200" dirty="0" smtClean="0"/>
            <a:t>认错？</a:t>
          </a:r>
          <a:endParaRPr lang="zh-CN" altLang="en-US" sz="2000" kern="1200" dirty="0"/>
        </a:p>
      </dsp:txBody>
      <dsp:txXfrm>
        <a:off x="540004" y="388143"/>
        <a:ext cx="8004004" cy="776287"/>
      </dsp:txXfrm>
    </dsp:sp>
    <dsp:sp modelId="{AE103C30-1752-44E0-AEED-2022298FA1A0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5B6C9-16AC-4655-9787-F35B7BC6A58A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什么是信息隐蔽原则？</a:t>
          </a:r>
          <a:endParaRPr lang="zh-CN" altLang="en-US" sz="2000" kern="1200" dirty="0"/>
        </a:p>
      </dsp:txBody>
      <dsp:txXfrm>
        <a:off x="822184" y="1552574"/>
        <a:ext cx="7721824" cy="776287"/>
      </dsp:txXfrm>
    </dsp:sp>
    <dsp:sp modelId="{87E04F6C-C5AF-4BF5-9014-F0280ED9AD42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87D07-709B-49A9-B684-F6EAF705232E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50800" rIns="50800" bIns="508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为什么需要信息隐蔽原则？</a:t>
          </a:r>
          <a:endParaRPr lang="zh-CN" alt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便于项目管理，防止错误扩散，降低复杂度 </a:t>
          </a:r>
          <a:r>
            <a:rPr lang="en-US" altLang="zh-CN" sz="1600" kern="1200" dirty="0" smtClean="0"/>
            <a:t>—— </a:t>
          </a:r>
          <a:r>
            <a:rPr lang="zh-CN" altLang="en-US" sz="1600" kern="1200" dirty="0" smtClean="0"/>
            <a:t>降低成本</a:t>
          </a:r>
          <a:endParaRPr lang="zh-CN" altLang="en-US" sz="1600" kern="1200" dirty="0"/>
        </a:p>
      </dsp:txBody>
      <dsp:txXfrm>
        <a:off x="540004" y="2717005"/>
        <a:ext cx="8004004" cy="776287"/>
      </dsp:txXfrm>
    </dsp:sp>
    <dsp:sp modelId="{2DED4540-DCB1-4430-86CE-427F05265966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E4387-A7F6-4656-B286-F8AF8DB4B360}">
      <dsp:nvSpPr>
        <dsp:cNvPr id="0" name=""/>
        <dsp:cNvSpPr/>
      </dsp:nvSpPr>
      <dsp:spPr>
        <a:xfrm>
          <a:off x="0" y="401718"/>
          <a:ext cx="8596312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499872" rIns="66716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solidFill>
                <a:schemeClr val="accent6">
                  <a:lumMod val="75000"/>
                </a:schemeClr>
              </a:solidFill>
            </a:rPr>
            <a:t>面向接口编程</a:t>
          </a:r>
          <a:endParaRPr lang="zh-CN" altLang="en-US" sz="2400" kern="1200" dirty="0">
            <a:solidFill>
              <a:schemeClr val="accent6">
                <a:lumMod val="75000"/>
              </a:schemeClr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>
              <a:solidFill>
                <a:schemeClr val="accent6">
                  <a:lumMod val="75000"/>
                </a:schemeClr>
              </a:solidFill>
            </a:rPr>
            <a:t>契约式设计（</a:t>
          </a:r>
          <a:r>
            <a:rPr lang="en-US" altLang="zh-CN" sz="2400" kern="1200" dirty="0" err="1" smtClean="0">
              <a:solidFill>
                <a:schemeClr val="accent6">
                  <a:lumMod val="75000"/>
                </a:schemeClr>
              </a:solidFill>
            </a:rPr>
            <a:t>DbC</a:t>
          </a:r>
          <a:r>
            <a:rPr lang="zh-CN" altLang="en-US" sz="2400" kern="1200" dirty="0" smtClean="0">
              <a:solidFill>
                <a:schemeClr val="accent6">
                  <a:lumMod val="75000"/>
                </a:schemeClr>
              </a:solidFill>
            </a:rPr>
            <a:t>）</a:t>
          </a:r>
          <a:endParaRPr lang="zh-CN" altLang="en-US" sz="24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0" y="401718"/>
        <a:ext cx="8596312" cy="1474200"/>
      </dsp:txXfrm>
    </dsp:sp>
    <dsp:sp modelId="{8390E926-1ECE-48A2-8A54-3B8AA9BB8E50}">
      <dsp:nvSpPr>
        <dsp:cNvPr id="0" name=""/>
        <dsp:cNvSpPr/>
      </dsp:nvSpPr>
      <dsp:spPr>
        <a:xfrm>
          <a:off x="429815" y="47478"/>
          <a:ext cx="601741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抽象，抓住重点</a:t>
          </a:r>
          <a:endParaRPr lang="zh-CN" altLang="en-US" sz="2400" kern="1200" dirty="0"/>
        </a:p>
      </dsp:txBody>
      <dsp:txXfrm>
        <a:off x="464400" y="82063"/>
        <a:ext cx="5948248" cy="639310"/>
      </dsp:txXfrm>
    </dsp:sp>
    <dsp:sp modelId="{5EB6D34B-175C-461B-B32A-3D3D6EF87A6B}">
      <dsp:nvSpPr>
        <dsp:cNvPr id="0" name=""/>
        <dsp:cNvSpPr/>
      </dsp:nvSpPr>
      <dsp:spPr>
        <a:xfrm>
          <a:off x="0" y="2359758"/>
          <a:ext cx="8596312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7169" tIns="499872" rIns="66716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一个代码块只做一件事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在不同层次上达到专业化</a:t>
          </a:r>
          <a:endParaRPr lang="zh-CN" altLang="en-US" sz="2400" kern="1200" dirty="0"/>
        </a:p>
      </dsp:txBody>
      <dsp:txXfrm>
        <a:off x="0" y="2359758"/>
        <a:ext cx="8596312" cy="1474200"/>
      </dsp:txXfrm>
    </dsp:sp>
    <dsp:sp modelId="{3AD10EEB-944E-4A6C-B74B-AAC896B2FD67}">
      <dsp:nvSpPr>
        <dsp:cNvPr id="0" name=""/>
        <dsp:cNvSpPr/>
      </dsp:nvSpPr>
      <dsp:spPr>
        <a:xfrm>
          <a:off x="429815" y="2005518"/>
          <a:ext cx="6017418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专业化，把细节局部化</a:t>
          </a:r>
          <a:endParaRPr lang="zh-CN" altLang="en-US" sz="2400" kern="1200" dirty="0"/>
        </a:p>
      </dsp:txBody>
      <dsp:txXfrm>
        <a:off x="464400" y="2040103"/>
        <a:ext cx="5948248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4DDF1-4EBE-423B-8C63-E6570DEC1608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29543-3AA7-4266-BD5F-B759AE546F65}">
      <dsp:nvSpPr>
        <dsp:cNvPr id="0" name=""/>
        <dsp:cNvSpPr/>
      </dsp:nvSpPr>
      <dsp:spPr>
        <a:xfrm>
          <a:off x="540004" y="388143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35560" rIns="35560" bIns="3556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代码块做的事越多，内聚性越差</a:t>
          </a:r>
          <a:endParaRPr lang="zh-CN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做“恰好够”的事，过多则内聚性差，过少则合作模块不得不耦合过来</a:t>
          </a:r>
          <a:endParaRPr lang="zh-CN" altLang="en-US" sz="1100" kern="1200" dirty="0"/>
        </a:p>
      </dsp:txBody>
      <dsp:txXfrm>
        <a:off x="540004" y="388143"/>
        <a:ext cx="8004004" cy="776287"/>
      </dsp:txXfrm>
    </dsp:sp>
    <dsp:sp modelId="{D15FC2B9-30AE-4E54-9321-5634ABB18063}">
      <dsp:nvSpPr>
        <dsp:cNvPr id="0" name=""/>
        <dsp:cNvSpPr/>
      </dsp:nvSpPr>
      <dsp:spPr>
        <a:xfrm>
          <a:off x="54824" y="291107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1781C-FEBA-4049-873A-99FFCD52E8F2}">
      <dsp:nvSpPr>
        <dsp:cNvPr id="0" name=""/>
        <dsp:cNvSpPr/>
      </dsp:nvSpPr>
      <dsp:spPr>
        <a:xfrm>
          <a:off x="822184" y="1552574"/>
          <a:ext cx="772182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35560" rIns="35560" bIns="3556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它的职责能用一句话说清楚吗？</a:t>
          </a:r>
          <a:endParaRPr lang="zh-CN" altLang="en-US" sz="1400" kern="1200" dirty="0">
            <a:solidFill>
              <a:schemeClr val="accent6">
                <a:lumMod val="75000"/>
              </a:schemeClr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kern="1200" smtClean="0">
              <a:solidFill>
                <a:schemeClr val="accent6">
                  <a:lumMod val="75000"/>
                </a:schemeClr>
              </a:solidFill>
            </a:rPr>
            <a:t>KISS</a:t>
          </a:r>
          <a:r>
            <a:rPr lang="zh-CN" altLang="en-US" sz="1100" kern="1200" dirty="0" smtClean="0">
              <a:solidFill>
                <a:schemeClr val="accent6">
                  <a:lumMod val="75000"/>
                </a:schemeClr>
              </a:solidFill>
            </a:rPr>
            <a:t>原则，单一职责原则（</a:t>
          </a:r>
          <a:r>
            <a:rPr lang="en-US" altLang="zh-CN" sz="1100" kern="1200" dirty="0" smtClean="0">
              <a:solidFill>
                <a:schemeClr val="accent6">
                  <a:lumMod val="75000"/>
                </a:schemeClr>
              </a:solidFill>
            </a:rPr>
            <a:t>SRP</a:t>
          </a:r>
          <a:r>
            <a:rPr lang="zh-CN" altLang="en-US" sz="1100" kern="1200" dirty="0" smtClean="0">
              <a:solidFill>
                <a:schemeClr val="accent6">
                  <a:lumMod val="75000"/>
                </a:schemeClr>
              </a:solidFill>
            </a:rPr>
            <a:t>），接口隔离原则（</a:t>
          </a:r>
          <a:r>
            <a:rPr lang="en-US" altLang="zh-CN" sz="1100" kern="1200" dirty="0" smtClean="0">
              <a:solidFill>
                <a:schemeClr val="accent6">
                  <a:lumMod val="75000"/>
                </a:schemeClr>
              </a:solidFill>
            </a:rPr>
            <a:t>ISP</a:t>
          </a:r>
          <a:r>
            <a:rPr lang="zh-CN" altLang="en-US" sz="1100" kern="1200" dirty="0" smtClean="0">
              <a:solidFill>
                <a:schemeClr val="accent6">
                  <a:lumMod val="75000"/>
                </a:schemeClr>
              </a:solidFill>
            </a:rPr>
            <a:t>）</a:t>
          </a:r>
          <a:endParaRPr lang="zh-CN" altLang="en-US" sz="1100" kern="1200" dirty="0">
            <a:solidFill>
              <a:schemeClr val="accent6">
                <a:lumMod val="75000"/>
              </a:schemeClr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比弄清楚“它做什么？”更重要的是弄清楚“它不做什么？”</a:t>
          </a:r>
          <a:endParaRPr lang="zh-CN" altLang="en-US" sz="1100" kern="1200" dirty="0"/>
        </a:p>
      </dsp:txBody>
      <dsp:txXfrm>
        <a:off x="822184" y="1552574"/>
        <a:ext cx="7721824" cy="776287"/>
      </dsp:txXfrm>
    </dsp:sp>
    <dsp:sp modelId="{E58D0C2B-1564-4EF4-B109-5CE1DF6E76AA}">
      <dsp:nvSpPr>
        <dsp:cNvPr id="0" name=""/>
        <dsp:cNvSpPr/>
      </dsp:nvSpPr>
      <dsp:spPr>
        <a:xfrm>
          <a:off x="337004" y="1455538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B9B1E-4DB8-4A6D-AD3E-8EB01179AFDA}">
      <dsp:nvSpPr>
        <dsp:cNvPr id="0" name=""/>
        <dsp:cNvSpPr/>
      </dsp:nvSpPr>
      <dsp:spPr>
        <a:xfrm>
          <a:off x="540004" y="2717005"/>
          <a:ext cx="8004004" cy="7762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6178" tIns="35560" rIns="35560" bIns="3556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在不同抽象层次上内聚</a:t>
          </a:r>
          <a:endParaRPr lang="zh-CN" alt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>
              <a:solidFill>
                <a:schemeClr val="accent6">
                  <a:lumMod val="75000"/>
                </a:schemeClr>
              </a:solidFill>
            </a:rPr>
            <a:t>组合优于继承</a:t>
          </a:r>
          <a:r>
            <a:rPr lang="zh-CN" altLang="en-US" sz="1100" kern="1200" dirty="0" smtClean="0"/>
            <a:t>：</a:t>
          </a:r>
          <a:r>
            <a:rPr lang="en-US" altLang="zh-CN" sz="1100" kern="1200" dirty="0" smtClean="0"/>
            <a:t>Unix</a:t>
          </a:r>
          <a:r>
            <a:rPr lang="zh-CN" altLang="en-US" sz="1100" kern="1200" dirty="0" smtClean="0"/>
            <a:t>哲学，</a:t>
          </a:r>
          <a:r>
            <a:rPr lang="en-US" altLang="zh-CN" sz="1100" kern="1200" dirty="0" smtClean="0"/>
            <a:t>Decorator</a:t>
          </a:r>
          <a:r>
            <a:rPr lang="zh-CN" altLang="en-US" sz="1100" kern="1200" dirty="0" smtClean="0"/>
            <a:t>模式</a:t>
          </a:r>
          <a:endParaRPr lang="zh-CN" altLang="en-US" sz="1100" kern="1200" dirty="0"/>
        </a:p>
      </dsp:txBody>
      <dsp:txXfrm>
        <a:off x="540004" y="2717005"/>
        <a:ext cx="8004004" cy="776287"/>
      </dsp:txXfrm>
    </dsp:sp>
    <dsp:sp modelId="{8DB9E816-C34E-4E4E-B737-B0B078395F3F}">
      <dsp:nvSpPr>
        <dsp:cNvPr id="0" name=""/>
        <dsp:cNvSpPr/>
      </dsp:nvSpPr>
      <dsp:spPr>
        <a:xfrm>
          <a:off x="54824" y="2619969"/>
          <a:ext cx="970359" cy="9703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981F6-AE29-4A9B-8781-8A5962581098}">
      <dsp:nvSpPr>
        <dsp:cNvPr id="0" name=""/>
        <dsp:cNvSpPr/>
      </dsp:nvSpPr>
      <dsp:spPr>
        <a:xfrm>
          <a:off x="0" y="114629"/>
          <a:ext cx="8596312" cy="463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有哪些耦合形式？</a:t>
          </a:r>
          <a:endParaRPr lang="zh-CN" altLang="en-US" sz="1800" kern="1200" dirty="0"/>
        </a:p>
      </dsp:txBody>
      <dsp:txXfrm>
        <a:off x="22617" y="137246"/>
        <a:ext cx="8551078" cy="418086"/>
      </dsp:txXfrm>
    </dsp:sp>
    <dsp:sp modelId="{E94E9A0F-AABA-4774-8197-824CAEC6BACC}">
      <dsp:nvSpPr>
        <dsp:cNvPr id="0" name=""/>
        <dsp:cNvSpPr/>
      </dsp:nvSpPr>
      <dsp:spPr>
        <a:xfrm>
          <a:off x="0" y="577949"/>
          <a:ext cx="8596312" cy="156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回调</a:t>
          </a:r>
          <a:r>
            <a:rPr lang="en-US" altLang="zh-CN" sz="1400" kern="1200" dirty="0" smtClean="0"/>
            <a:t>/</a:t>
          </a:r>
          <a:r>
            <a:rPr lang="zh-CN" altLang="en-US" sz="1400" kern="1200" dirty="0" smtClean="0"/>
            <a:t>通知（</a:t>
          </a:r>
          <a:r>
            <a:rPr lang="zh-CN" altLang="en-US" sz="1400" kern="1200" dirty="0" smtClean="0">
              <a:solidFill>
                <a:schemeClr val="accent6">
                  <a:lumMod val="75000"/>
                </a:schemeClr>
              </a:solidFill>
            </a:rPr>
            <a:t>好莱坞原则、</a:t>
          </a:r>
          <a:r>
            <a:rPr lang="en-US" altLang="zh-CN" sz="1400" kern="1200" dirty="0" err="1" smtClean="0">
              <a:solidFill>
                <a:schemeClr val="accent6">
                  <a:lumMod val="75000"/>
                </a:schemeClr>
              </a:solidFill>
            </a:rPr>
            <a:t>IoC</a:t>
          </a:r>
          <a:r>
            <a:rPr lang="en-US" altLang="zh-CN" sz="1400" kern="1200" dirty="0" smtClean="0">
              <a:solidFill>
                <a:schemeClr val="accent6">
                  <a:lumMod val="75000"/>
                </a:schemeClr>
              </a:solidFill>
            </a:rPr>
            <a:t> / DI</a:t>
          </a:r>
          <a:r>
            <a:rPr lang="zh-CN" altLang="en-US" sz="1400" kern="1200" dirty="0" smtClean="0">
              <a:solidFill>
                <a:schemeClr val="bg1">
                  <a:lumMod val="50000"/>
                </a:schemeClr>
              </a:solidFill>
            </a:rPr>
            <a:t>）</a:t>
          </a:r>
          <a:endParaRPr lang="zh-CN" altLang="en-US" sz="1400" kern="1200" dirty="0">
            <a:solidFill>
              <a:schemeClr val="bg1">
                <a:lumMod val="5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保存引用（</a:t>
          </a:r>
          <a:r>
            <a:rPr lang="en-US" altLang="zh-CN" sz="1400" kern="1200" dirty="0" smtClean="0">
              <a:solidFill>
                <a:schemeClr val="accent6">
                  <a:lumMod val="75000"/>
                </a:schemeClr>
              </a:solidFill>
            </a:rPr>
            <a:t>DIP</a:t>
          </a:r>
          <a:r>
            <a:rPr lang="zh-CN" altLang="en-US" sz="1400" kern="1200" dirty="0" smtClean="0">
              <a:solidFill>
                <a:schemeClr val="accent6">
                  <a:lumMod val="75000"/>
                </a:schemeClr>
              </a:solidFill>
            </a:rPr>
            <a:t>依赖倒置原则</a:t>
          </a:r>
          <a:r>
            <a:rPr lang="zh-CN" altLang="en-US" sz="1400" kern="1200" dirty="0" smtClean="0"/>
            <a:t>）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调用方法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访问属性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顺序依赖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状态依赖</a:t>
          </a:r>
          <a:endParaRPr lang="zh-CN" altLang="en-US" sz="1400" kern="1200" dirty="0"/>
        </a:p>
      </dsp:txBody>
      <dsp:txXfrm>
        <a:off x="0" y="577949"/>
        <a:ext cx="8596312" cy="1564920"/>
      </dsp:txXfrm>
    </dsp:sp>
    <dsp:sp modelId="{A36F1591-186C-41F0-B86C-79095F0EF293}">
      <dsp:nvSpPr>
        <dsp:cNvPr id="0" name=""/>
        <dsp:cNvSpPr/>
      </dsp:nvSpPr>
      <dsp:spPr>
        <a:xfrm>
          <a:off x="0" y="2142869"/>
          <a:ext cx="8596312" cy="463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耦合与管理</a:t>
          </a:r>
          <a:endParaRPr lang="zh-CN" altLang="en-US" sz="1800" kern="1200" dirty="0"/>
        </a:p>
      </dsp:txBody>
      <dsp:txXfrm>
        <a:off x="22617" y="2165486"/>
        <a:ext cx="8551078" cy="418086"/>
      </dsp:txXfrm>
    </dsp:sp>
    <dsp:sp modelId="{CE9F75FA-C543-471A-94CD-7A22AF478268}">
      <dsp:nvSpPr>
        <dsp:cNvPr id="0" name=""/>
        <dsp:cNvSpPr/>
      </dsp:nvSpPr>
      <dsp:spPr>
        <a:xfrm>
          <a:off x="0" y="2606190"/>
          <a:ext cx="8596312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耦合本质上是“约定和假设”，最危险的耦合是“你所不知道的约定和假设”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最麻烦的不是代码之间的耦合，而是项目“任务”之间的耦合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为什么复用（</a:t>
          </a:r>
          <a:r>
            <a:rPr lang="en-US" altLang="zh-CN" sz="1400" kern="1200" dirty="0" smtClean="0">
              <a:solidFill>
                <a:schemeClr val="accent6">
                  <a:lumMod val="75000"/>
                </a:schemeClr>
              </a:solidFill>
            </a:rPr>
            <a:t>DRY</a:t>
          </a:r>
          <a:r>
            <a:rPr lang="zh-CN" altLang="en-US" sz="1400" kern="1200" dirty="0" smtClean="0">
              <a:solidFill>
                <a:schemeClr val="tx1"/>
              </a:solidFill>
            </a:rPr>
            <a:t>）</a:t>
          </a:r>
          <a:r>
            <a:rPr lang="zh-CN" altLang="en-US" sz="1400" kern="1200" dirty="0" smtClean="0"/>
            <a:t>也会惹祸？低质量的“可复用模块”是定时炸弹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模块的质量缺陷会被</a:t>
          </a:r>
          <a:r>
            <a:rPr lang="zh-CN" altLang="en-US" sz="1400" kern="1200" dirty="0" smtClean="0"/>
            <a:t>耦合放大！</a:t>
          </a:r>
          <a:endParaRPr lang="zh-CN" altLang="en-US" sz="1400" kern="1200" dirty="0"/>
        </a:p>
      </dsp:txBody>
      <dsp:txXfrm>
        <a:off x="0" y="2606190"/>
        <a:ext cx="8596312" cy="1043280"/>
      </dsp:txXfrm>
    </dsp:sp>
    <dsp:sp modelId="{8B7C7B75-9D14-472B-9DC9-D27260D4D9D9}">
      <dsp:nvSpPr>
        <dsp:cNvPr id="0" name=""/>
        <dsp:cNvSpPr/>
      </dsp:nvSpPr>
      <dsp:spPr>
        <a:xfrm>
          <a:off x="0" y="3649470"/>
          <a:ext cx="8596312" cy="463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如何解耦？</a:t>
          </a:r>
          <a:endParaRPr lang="zh-CN" altLang="en-US" sz="1800" kern="1200" dirty="0"/>
        </a:p>
      </dsp:txBody>
      <dsp:txXfrm>
        <a:off x="22617" y="3672087"/>
        <a:ext cx="8551078" cy="418086"/>
      </dsp:txXfrm>
    </dsp:sp>
    <dsp:sp modelId="{835230E9-F506-475E-9D63-FEB69467857E}">
      <dsp:nvSpPr>
        <dsp:cNvPr id="0" name=""/>
        <dsp:cNvSpPr/>
      </dsp:nvSpPr>
      <dsp:spPr>
        <a:xfrm>
          <a:off x="0" y="4112790"/>
          <a:ext cx="8596312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保证高内聚才能低耦合，设计小而精的模块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“知道的”越少越好（</a:t>
          </a:r>
          <a:r>
            <a:rPr lang="en-US" altLang="zh-CN" sz="1400" kern="1200" dirty="0" err="1" smtClean="0">
              <a:solidFill>
                <a:schemeClr val="accent6">
                  <a:lumMod val="75000"/>
                </a:schemeClr>
              </a:solidFill>
            </a:rPr>
            <a:t>LoD</a:t>
          </a:r>
          <a:r>
            <a:rPr lang="zh-CN" altLang="en-US" sz="1400" kern="1200" dirty="0" smtClean="0">
              <a:solidFill>
                <a:schemeClr val="accent6">
                  <a:lumMod val="75000"/>
                </a:schemeClr>
              </a:solidFill>
            </a:rPr>
            <a:t>迪米特法则、最少知识原则</a:t>
          </a:r>
          <a:r>
            <a:rPr lang="zh-CN" altLang="en-US" sz="1400" kern="1200" dirty="0" smtClean="0"/>
            <a:t>），不作死就不会死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400" kern="1200" dirty="0" smtClean="0"/>
            <a:t>（</a:t>
          </a:r>
          <a:r>
            <a:rPr lang="en-US" altLang="zh-CN" sz="1400" kern="1200" dirty="0" err="1" smtClean="0">
              <a:solidFill>
                <a:schemeClr val="accent6">
                  <a:lumMod val="75000"/>
                </a:schemeClr>
              </a:solidFill>
            </a:rPr>
            <a:t>SoC</a:t>
          </a:r>
          <a:r>
            <a:rPr lang="zh-CN" altLang="en-US" sz="1400" kern="1200" dirty="0" smtClean="0">
              <a:solidFill>
                <a:schemeClr val="accent6">
                  <a:lumMod val="75000"/>
                </a:schemeClr>
              </a:solidFill>
            </a:rPr>
            <a:t>关注点分离</a:t>
          </a:r>
          <a:r>
            <a:rPr lang="zh-CN" altLang="en-US" sz="1400" kern="1200" dirty="0" smtClean="0"/>
            <a:t>），在不同的抽象层次上划分关注点</a:t>
          </a:r>
          <a:endParaRPr lang="zh-CN" altLang="en-US" sz="1400" kern="1200" dirty="0"/>
        </a:p>
      </dsp:txBody>
      <dsp:txXfrm>
        <a:off x="0" y="4112790"/>
        <a:ext cx="8596312" cy="7824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336471-DE9D-4A52-885E-FE6624C45037}">
      <dsp:nvSpPr>
        <dsp:cNvPr id="0" name=""/>
        <dsp:cNvSpPr/>
      </dsp:nvSpPr>
      <dsp:spPr>
        <a:xfrm>
          <a:off x="2066329" y="0"/>
          <a:ext cx="3881437" cy="388143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3E22E-C81E-402E-8100-8EFF670E9DFD}">
      <dsp:nvSpPr>
        <dsp:cNvPr id="0" name=""/>
        <dsp:cNvSpPr/>
      </dsp:nvSpPr>
      <dsp:spPr>
        <a:xfrm>
          <a:off x="4007048" y="390228"/>
          <a:ext cx="2522934" cy="91880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面向接口编程</a:t>
          </a:r>
          <a:endParaRPr lang="zh-CN" altLang="en-US" sz="2900" kern="1200" dirty="0"/>
        </a:p>
      </dsp:txBody>
      <dsp:txXfrm>
        <a:off x="4051901" y="435081"/>
        <a:ext cx="2433228" cy="829102"/>
      </dsp:txXfrm>
    </dsp:sp>
    <dsp:sp modelId="{1FB6141A-D6E8-4570-996A-2355C06BD700}">
      <dsp:nvSpPr>
        <dsp:cNvPr id="0" name=""/>
        <dsp:cNvSpPr/>
      </dsp:nvSpPr>
      <dsp:spPr>
        <a:xfrm>
          <a:off x="4007048" y="1423888"/>
          <a:ext cx="2522934" cy="91880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面向对象编程</a:t>
          </a:r>
          <a:endParaRPr lang="zh-CN" altLang="en-US" sz="2900" kern="1200" dirty="0"/>
        </a:p>
      </dsp:txBody>
      <dsp:txXfrm>
        <a:off x="4051901" y="1468741"/>
        <a:ext cx="2433228" cy="829102"/>
      </dsp:txXfrm>
    </dsp:sp>
    <dsp:sp modelId="{308F7CDB-0498-4F04-84FF-A49B6484EC72}">
      <dsp:nvSpPr>
        <dsp:cNvPr id="0" name=""/>
        <dsp:cNvSpPr/>
      </dsp:nvSpPr>
      <dsp:spPr>
        <a:xfrm>
          <a:off x="4007048" y="2457548"/>
          <a:ext cx="2522934" cy="91880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过程式编程</a:t>
          </a:r>
          <a:endParaRPr lang="zh-CN" altLang="en-US" sz="2900" kern="1200" dirty="0"/>
        </a:p>
      </dsp:txBody>
      <dsp:txXfrm>
        <a:off x="4051901" y="2502401"/>
        <a:ext cx="2433228" cy="8291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883CF-C9D1-4F2A-A591-1EEA27E14CC3}">
      <dsp:nvSpPr>
        <dsp:cNvPr id="0" name=""/>
        <dsp:cNvSpPr/>
      </dsp:nvSpPr>
      <dsp:spPr>
        <a:xfrm>
          <a:off x="0" y="19803"/>
          <a:ext cx="8596312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面向接口编程</a:t>
          </a:r>
          <a:endParaRPr lang="zh-CN" altLang="en-US" sz="3100" kern="1200" dirty="0"/>
        </a:p>
      </dsp:txBody>
      <dsp:txXfrm>
        <a:off x="38952" y="58755"/>
        <a:ext cx="8518408" cy="720036"/>
      </dsp:txXfrm>
    </dsp:sp>
    <dsp:sp modelId="{12935F50-9C14-41F8-A5F2-6BFC553E3FE8}">
      <dsp:nvSpPr>
        <dsp:cNvPr id="0" name=""/>
        <dsp:cNvSpPr/>
      </dsp:nvSpPr>
      <dsp:spPr>
        <a:xfrm>
          <a:off x="0" y="817743"/>
          <a:ext cx="8596312" cy="898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接口描述的是“行为”，应该隐藏掉实现细节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接口的抽象层次比较高</a:t>
          </a:r>
          <a:endParaRPr lang="zh-CN" altLang="en-US" sz="2400" kern="1200" dirty="0"/>
        </a:p>
      </dsp:txBody>
      <dsp:txXfrm>
        <a:off x="0" y="817743"/>
        <a:ext cx="8596312" cy="898380"/>
      </dsp:txXfrm>
    </dsp:sp>
    <dsp:sp modelId="{DAE071EC-CCDB-4875-B2BF-42EB1ADFFADA}">
      <dsp:nvSpPr>
        <dsp:cNvPr id="0" name=""/>
        <dsp:cNvSpPr/>
      </dsp:nvSpPr>
      <dsp:spPr>
        <a:xfrm>
          <a:off x="0" y="1716123"/>
          <a:ext cx="8596312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组合优于继承</a:t>
          </a:r>
          <a:r>
            <a:rPr lang="zh-CN" altLang="en-US" sz="3100" kern="1200" dirty="0" smtClean="0"/>
            <a:t>（</a:t>
          </a:r>
          <a:r>
            <a:rPr lang="en-US" altLang="zh-CN" sz="3100" kern="1200" dirty="0" err="1" smtClean="0">
              <a:solidFill>
                <a:schemeClr val="accent6">
                  <a:lumMod val="75000"/>
                </a:schemeClr>
              </a:solidFill>
            </a:rPr>
            <a:t>CoI</a:t>
          </a:r>
          <a:r>
            <a:rPr lang="zh-CN" altLang="en-US" sz="3100" kern="1200" dirty="0" smtClean="0"/>
            <a:t>）</a:t>
          </a:r>
          <a:endParaRPr lang="zh-CN" altLang="en-US" sz="3100" kern="1200" dirty="0"/>
        </a:p>
      </dsp:txBody>
      <dsp:txXfrm>
        <a:off x="38952" y="1755075"/>
        <a:ext cx="8518408" cy="720036"/>
      </dsp:txXfrm>
    </dsp:sp>
    <dsp:sp modelId="{ABE66F14-A810-4058-A69A-817934E7BFEF}">
      <dsp:nvSpPr>
        <dsp:cNvPr id="0" name=""/>
        <dsp:cNvSpPr/>
      </dsp:nvSpPr>
      <dsp:spPr>
        <a:xfrm>
          <a:off x="0" y="2514063"/>
          <a:ext cx="8596312" cy="1347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9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继承是仅次于友元的强耦合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好的模块应该可扩展，不可修改。（</a:t>
          </a:r>
          <a:r>
            <a:rPr lang="en-US" altLang="zh-CN" sz="2400" kern="1200" dirty="0" smtClean="0">
              <a:solidFill>
                <a:schemeClr val="accent6">
                  <a:lumMod val="75000"/>
                </a:schemeClr>
              </a:solidFill>
            </a:rPr>
            <a:t>OCP</a:t>
          </a:r>
          <a:r>
            <a:rPr lang="zh-CN" altLang="en-US" sz="2400" kern="1200" dirty="0" smtClean="0">
              <a:solidFill>
                <a:schemeClr val="accent6">
                  <a:lumMod val="75000"/>
                </a:schemeClr>
              </a:solidFill>
            </a:rPr>
            <a:t>开闭原则</a:t>
          </a:r>
          <a:r>
            <a:rPr lang="zh-CN" altLang="en-US" sz="2400" kern="1200" dirty="0" smtClean="0"/>
            <a:t>）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继承是为了被复用，而不是为了复用（</a:t>
          </a:r>
          <a:r>
            <a:rPr lang="en-US" altLang="zh-CN" sz="2400" kern="1200" dirty="0" smtClean="0">
              <a:solidFill>
                <a:schemeClr val="accent6">
                  <a:lumMod val="75000"/>
                </a:schemeClr>
              </a:solidFill>
            </a:rPr>
            <a:t>LSP</a:t>
          </a:r>
          <a:r>
            <a:rPr lang="zh-CN" altLang="en-US" sz="2400" kern="1200" dirty="0" smtClean="0">
              <a:solidFill>
                <a:schemeClr val="accent6">
                  <a:lumMod val="75000"/>
                </a:schemeClr>
              </a:solidFill>
            </a:rPr>
            <a:t>里氏代换</a:t>
          </a:r>
          <a:r>
            <a:rPr lang="zh-CN" altLang="en-US" sz="2400" kern="1200" dirty="0" smtClean="0"/>
            <a:t>）</a:t>
          </a:r>
          <a:endParaRPr lang="zh-CN" altLang="en-US" sz="2400" kern="1200" dirty="0"/>
        </a:p>
      </dsp:txBody>
      <dsp:txXfrm>
        <a:off x="0" y="2514063"/>
        <a:ext cx="8596312" cy="13475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4A51B-4F58-493B-9B9F-054E8AE1D1B6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37C9B-09C3-40A7-9135-4BE924EE04DA}">
      <dsp:nvSpPr>
        <dsp:cNvPr id="0" name=""/>
        <dsp:cNvSpPr/>
      </dsp:nvSpPr>
      <dsp:spPr>
        <a:xfrm>
          <a:off x="367668" y="242512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约定优于配置（</a:t>
          </a:r>
          <a:r>
            <a:rPr lang="en-US" altLang="zh-CN" sz="2300" kern="1200" dirty="0" err="1" smtClean="0">
              <a:solidFill>
                <a:schemeClr val="accent6">
                  <a:lumMod val="75000"/>
                </a:schemeClr>
              </a:solidFill>
            </a:rPr>
            <a:t>CoC</a:t>
          </a:r>
          <a:r>
            <a:rPr lang="zh-CN" altLang="en-US" sz="2300" kern="1200" dirty="0" smtClean="0"/>
            <a:t>）</a:t>
          </a:r>
          <a:endParaRPr lang="zh-CN" altLang="en-US" sz="2300" kern="1200" dirty="0"/>
        </a:p>
      </dsp:txBody>
      <dsp:txXfrm>
        <a:off x="367668" y="242512"/>
        <a:ext cx="8176340" cy="485334"/>
      </dsp:txXfrm>
    </dsp:sp>
    <dsp:sp modelId="{C16FD99D-ECC2-4042-AD59-AC42E064B32B}">
      <dsp:nvSpPr>
        <dsp:cNvPr id="0" name=""/>
        <dsp:cNvSpPr/>
      </dsp:nvSpPr>
      <dsp:spPr>
        <a:xfrm>
          <a:off x="64334" y="181845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D5D38-BED0-43E8-9929-ED7C666F2EC0}">
      <dsp:nvSpPr>
        <dsp:cNvPr id="0" name=""/>
        <dsp:cNvSpPr/>
      </dsp:nvSpPr>
      <dsp:spPr>
        <a:xfrm>
          <a:off x="715445" y="970281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共同封闭原则（</a:t>
          </a:r>
          <a:r>
            <a:rPr lang="en-US" altLang="zh-CN" sz="2300" kern="1200" dirty="0" smtClean="0">
              <a:solidFill>
                <a:schemeClr val="accent6">
                  <a:lumMod val="75000"/>
                </a:schemeClr>
              </a:solidFill>
            </a:rPr>
            <a:t>CCP</a:t>
          </a:r>
          <a:r>
            <a:rPr lang="zh-CN" altLang="en-US" sz="2300" kern="1200" dirty="0" smtClean="0"/>
            <a:t>）</a:t>
          </a:r>
          <a:endParaRPr lang="zh-CN" altLang="en-US" sz="2300" kern="1200" dirty="0"/>
        </a:p>
      </dsp:txBody>
      <dsp:txXfrm>
        <a:off x="715445" y="970281"/>
        <a:ext cx="7828563" cy="485334"/>
      </dsp:txXfrm>
    </dsp:sp>
    <dsp:sp modelId="{B1E7EC26-B5E8-401E-90F8-AE64DE08F9A6}">
      <dsp:nvSpPr>
        <dsp:cNvPr id="0" name=""/>
        <dsp:cNvSpPr/>
      </dsp:nvSpPr>
      <dsp:spPr>
        <a:xfrm>
          <a:off x="412110" y="90961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D1C21-D531-4EEA-B2F1-87FEA64A977E}">
      <dsp:nvSpPr>
        <dsp:cNvPr id="0" name=""/>
        <dsp:cNvSpPr/>
      </dsp:nvSpPr>
      <dsp:spPr>
        <a:xfrm>
          <a:off x="822184" y="1698051"/>
          <a:ext cx="7721824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smtClean="0"/>
            <a:t>共同</a:t>
          </a:r>
          <a:r>
            <a:rPr lang="zh-CN" altLang="en-US" sz="2300" kern="1200" dirty="0" smtClean="0"/>
            <a:t>重用原则（</a:t>
          </a:r>
          <a:r>
            <a:rPr lang="en-US" altLang="zh-CN" sz="2300" kern="1200" dirty="0" smtClean="0">
              <a:solidFill>
                <a:schemeClr val="accent6">
                  <a:lumMod val="75000"/>
                </a:schemeClr>
              </a:solidFill>
            </a:rPr>
            <a:t>CRP</a:t>
          </a:r>
          <a:r>
            <a:rPr lang="zh-CN" altLang="en-US" sz="2300" kern="1200" dirty="0" smtClean="0"/>
            <a:t>）</a:t>
          </a:r>
          <a:endParaRPr lang="zh-CN" altLang="en-US" sz="2300" kern="1200" dirty="0"/>
        </a:p>
      </dsp:txBody>
      <dsp:txXfrm>
        <a:off x="822184" y="1698051"/>
        <a:ext cx="7721824" cy="485334"/>
      </dsp:txXfrm>
    </dsp:sp>
    <dsp:sp modelId="{1FF86DF2-6DC7-4BE7-8162-A58CF3F742B7}">
      <dsp:nvSpPr>
        <dsp:cNvPr id="0" name=""/>
        <dsp:cNvSpPr/>
      </dsp:nvSpPr>
      <dsp:spPr>
        <a:xfrm>
          <a:off x="518850" y="163738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0DCF8-157C-4D07-A439-7DCA33F95DDC}">
      <dsp:nvSpPr>
        <dsp:cNvPr id="0" name=""/>
        <dsp:cNvSpPr/>
      </dsp:nvSpPr>
      <dsp:spPr>
        <a:xfrm>
          <a:off x="715445" y="2425820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无环依赖（</a:t>
          </a:r>
          <a:r>
            <a:rPr lang="en-US" altLang="zh-CN" sz="2300" kern="1200" dirty="0" smtClean="0">
              <a:solidFill>
                <a:schemeClr val="accent6">
                  <a:lumMod val="75000"/>
                </a:schemeClr>
              </a:solidFill>
            </a:rPr>
            <a:t>ADP</a:t>
          </a:r>
          <a:r>
            <a:rPr lang="zh-CN" altLang="en-US" sz="2300" kern="1200" dirty="0" smtClean="0"/>
            <a:t>）</a:t>
          </a:r>
          <a:endParaRPr lang="zh-CN" altLang="en-US" sz="2300" kern="1200" dirty="0"/>
        </a:p>
      </dsp:txBody>
      <dsp:txXfrm>
        <a:off x="715445" y="2425820"/>
        <a:ext cx="7828563" cy="485334"/>
      </dsp:txXfrm>
    </dsp:sp>
    <dsp:sp modelId="{FEE012AA-DA76-44B4-8F7D-8B80B62CB9E3}">
      <dsp:nvSpPr>
        <dsp:cNvPr id="0" name=""/>
        <dsp:cNvSpPr/>
      </dsp:nvSpPr>
      <dsp:spPr>
        <a:xfrm>
          <a:off x="412110" y="236515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9C146-9065-4DDA-ABD8-6101CC38920C}">
      <dsp:nvSpPr>
        <dsp:cNvPr id="0" name=""/>
        <dsp:cNvSpPr/>
      </dsp:nvSpPr>
      <dsp:spPr>
        <a:xfrm>
          <a:off x="367668" y="3153589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查询与命令分离（</a:t>
          </a:r>
          <a:r>
            <a:rPr lang="en-US" altLang="zh-CN" sz="2300" kern="1200" dirty="0" smtClean="0">
              <a:solidFill>
                <a:schemeClr val="accent6">
                  <a:lumMod val="75000"/>
                </a:schemeClr>
              </a:solidFill>
            </a:rPr>
            <a:t>CQS</a:t>
          </a:r>
          <a:r>
            <a:rPr lang="zh-CN" altLang="en-US" sz="2300" kern="1200" dirty="0" smtClean="0">
              <a:solidFill>
                <a:schemeClr val="accent6">
                  <a:lumMod val="75000"/>
                </a:schemeClr>
              </a:solidFill>
            </a:rPr>
            <a:t>，幂等性</a:t>
          </a:r>
          <a:r>
            <a:rPr lang="zh-CN" altLang="en-US" sz="2300" kern="1200" dirty="0" smtClean="0"/>
            <a:t>）</a:t>
          </a:r>
          <a:endParaRPr lang="zh-CN" altLang="en-US" sz="2300" kern="1200" dirty="0"/>
        </a:p>
      </dsp:txBody>
      <dsp:txXfrm>
        <a:off x="367668" y="3153589"/>
        <a:ext cx="8176340" cy="485334"/>
      </dsp:txXfrm>
    </dsp:sp>
    <dsp:sp modelId="{81B1970D-9ADD-4A1A-97ED-5F4C9F713848}">
      <dsp:nvSpPr>
        <dsp:cNvPr id="0" name=""/>
        <dsp:cNvSpPr/>
      </dsp:nvSpPr>
      <dsp:spPr>
        <a:xfrm>
          <a:off x="64334" y="309292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软件设计的原则串讲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73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分享完毕，谢谢！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9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987372"/>
              </p:ext>
            </p:extLst>
          </p:nvPr>
        </p:nvGraphicFramePr>
        <p:xfrm>
          <a:off x="677863" y="1403797"/>
          <a:ext cx="8596312" cy="5100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945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信息隐蔽原则</a:t>
            </a:r>
            <a:r>
              <a:rPr lang="en-US" altLang="zh-CN" dirty="0"/>
              <a:t>(1972</a:t>
            </a:r>
            <a:r>
              <a:rPr lang="zh-CN" altLang="en-US" dirty="0"/>
              <a:t>年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4503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567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怎样实现信息隐蔽？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10900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25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高内聚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35444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低耦合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205407"/>
              </p:ext>
            </p:extLst>
          </p:nvPr>
        </p:nvGraphicFramePr>
        <p:xfrm>
          <a:off x="677863" y="1455314"/>
          <a:ext cx="8596312" cy="5009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93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面向对象编程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5207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86667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084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其他原则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56458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2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443</Words>
  <Application>Microsoft Office PowerPoint</Application>
  <PresentationFormat>宽屏</PresentationFormat>
  <Paragraphs>63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方正姚体</vt:lpstr>
      <vt:lpstr>华文新魏</vt:lpstr>
      <vt:lpstr>Arial</vt:lpstr>
      <vt:lpstr>Trebuchet MS</vt:lpstr>
      <vt:lpstr>Wingdings 3</vt:lpstr>
      <vt:lpstr>平面</vt:lpstr>
      <vt:lpstr>软件设计的原则串讲</vt:lpstr>
      <vt:lpstr>概观</vt:lpstr>
      <vt:lpstr>信息隐蔽原则(1972年)</vt:lpstr>
      <vt:lpstr>怎样实现信息隐蔽？</vt:lpstr>
      <vt:lpstr>高内聚</vt:lpstr>
      <vt:lpstr>低耦合</vt:lpstr>
      <vt:lpstr>面向对象编程</vt:lpstr>
      <vt:lpstr>设计模式</vt:lpstr>
      <vt:lpstr>其他原则</vt:lpstr>
      <vt:lpstr>分享完毕，谢谢！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软件设计的原则串讲</dc:title>
  <dc:creator>汪志成</dc:creator>
  <cp:lastModifiedBy>汪志成</cp:lastModifiedBy>
  <cp:revision>58</cp:revision>
  <dcterms:created xsi:type="dcterms:W3CDTF">2014-05-16T04:48:37Z</dcterms:created>
  <dcterms:modified xsi:type="dcterms:W3CDTF">2014-05-16T08:23:01Z</dcterms:modified>
</cp:coreProperties>
</file>