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AA2B5-B7EF-4F5B-BA96-EBA281285D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110994-D977-46B3-9564-BAA6AB6B5CFE}">
      <dgm:prSet phldrT="[文本]"/>
      <dgm:spPr/>
      <dgm:t>
        <a:bodyPr/>
        <a:lstStyle/>
        <a:p>
          <a:r>
            <a:rPr lang="zh-CN" altLang="en-US" dirty="0" smtClean="0"/>
            <a:t>它不是架构！</a:t>
          </a:r>
          <a:endParaRPr lang="zh-CN" altLang="en-US" dirty="0"/>
        </a:p>
      </dgm:t>
    </dgm:pt>
    <dgm:pt modelId="{9DC1EE28-EBE4-4371-AB61-135C7042EA95}" type="parTrans" cxnId="{3B57E76E-15DB-4705-B09B-242A9E87B470}">
      <dgm:prSet/>
      <dgm:spPr/>
      <dgm:t>
        <a:bodyPr/>
        <a:lstStyle/>
        <a:p>
          <a:endParaRPr lang="zh-CN" altLang="en-US"/>
        </a:p>
      </dgm:t>
    </dgm:pt>
    <dgm:pt modelId="{EA20CA90-76A0-422B-8F5F-50EFFFFFBFDF}" type="sibTrans" cxnId="{3B57E76E-15DB-4705-B09B-242A9E87B470}">
      <dgm:prSet/>
      <dgm:spPr/>
      <dgm:t>
        <a:bodyPr/>
        <a:lstStyle/>
        <a:p>
          <a:endParaRPr lang="zh-CN" altLang="en-US"/>
        </a:p>
      </dgm:t>
    </dgm:pt>
    <dgm:pt modelId="{2A8F1940-C116-433F-AB41-C38F361C04C6}">
      <dgm:prSet phldrT="[文本]"/>
      <dgm:spPr/>
      <dgm:t>
        <a:bodyPr/>
        <a:lstStyle/>
        <a:p>
          <a:r>
            <a:rPr lang="zh-CN" altLang="en-US" dirty="0" smtClean="0"/>
            <a:t>它不是框架！</a:t>
          </a:r>
          <a:endParaRPr lang="zh-CN" altLang="en-US" dirty="0"/>
        </a:p>
      </dgm:t>
    </dgm:pt>
    <dgm:pt modelId="{7CD3A080-0BA0-456D-846C-768B7E44014B}" type="parTrans" cxnId="{AF2C08AD-9427-41D8-9A0B-D4C31A9716A4}">
      <dgm:prSet/>
      <dgm:spPr/>
      <dgm:t>
        <a:bodyPr/>
        <a:lstStyle/>
        <a:p>
          <a:endParaRPr lang="zh-CN" altLang="en-US"/>
        </a:p>
      </dgm:t>
    </dgm:pt>
    <dgm:pt modelId="{CFB59AB9-1CFD-4B09-8A8B-72B8EFD3C6B8}" type="sibTrans" cxnId="{AF2C08AD-9427-41D8-9A0B-D4C31A9716A4}">
      <dgm:prSet/>
      <dgm:spPr/>
      <dgm:t>
        <a:bodyPr/>
        <a:lstStyle/>
        <a:p>
          <a:endParaRPr lang="zh-CN" altLang="en-US"/>
        </a:p>
      </dgm:t>
    </dgm:pt>
    <dgm:pt modelId="{B1F98C51-874C-4F3A-997C-938E6FC84682}">
      <dgm:prSet phldrT="[文本]"/>
      <dgm:spPr/>
      <dgm:t>
        <a:bodyPr/>
        <a:lstStyle/>
        <a:p>
          <a:r>
            <a:rPr lang="zh-CN" altLang="en-US" dirty="0" smtClean="0"/>
            <a:t>它是软件架构模式！</a:t>
          </a:r>
          <a:endParaRPr lang="zh-CN" altLang="en-US" dirty="0"/>
        </a:p>
      </dgm:t>
    </dgm:pt>
    <dgm:pt modelId="{43AE1831-76D5-441A-8A54-98A0D6081339}" type="parTrans" cxnId="{F1A56562-9ADB-4A8C-B016-73EB9B7E52E8}">
      <dgm:prSet/>
      <dgm:spPr/>
      <dgm:t>
        <a:bodyPr/>
        <a:lstStyle/>
        <a:p>
          <a:endParaRPr lang="zh-CN" altLang="en-US"/>
        </a:p>
      </dgm:t>
    </dgm:pt>
    <dgm:pt modelId="{6292E435-29C5-4B17-B101-E21F678A8576}" type="sibTrans" cxnId="{F1A56562-9ADB-4A8C-B016-73EB9B7E52E8}">
      <dgm:prSet/>
      <dgm:spPr/>
      <dgm:t>
        <a:bodyPr/>
        <a:lstStyle/>
        <a:p>
          <a:endParaRPr lang="zh-CN" altLang="en-US"/>
        </a:p>
      </dgm:t>
    </dgm:pt>
    <dgm:pt modelId="{497DFC04-0F8A-43E8-A108-3167277A960C}" type="pres">
      <dgm:prSet presAssocID="{828AA2B5-B7EF-4F5B-BA96-EBA281285DB8}" presName="Name0" presStyleCnt="0">
        <dgm:presLayoutVars>
          <dgm:chMax val="7"/>
          <dgm:chPref val="7"/>
          <dgm:dir/>
        </dgm:presLayoutVars>
      </dgm:prSet>
      <dgm:spPr/>
    </dgm:pt>
    <dgm:pt modelId="{0561DECC-D5CF-4284-8D17-257D6C216EF3}" type="pres">
      <dgm:prSet presAssocID="{828AA2B5-B7EF-4F5B-BA96-EBA281285DB8}" presName="Name1" presStyleCnt="0"/>
      <dgm:spPr/>
    </dgm:pt>
    <dgm:pt modelId="{1FC481DB-6B7D-469D-881B-9B8BA5B65A3B}" type="pres">
      <dgm:prSet presAssocID="{828AA2B5-B7EF-4F5B-BA96-EBA281285DB8}" presName="cycle" presStyleCnt="0"/>
      <dgm:spPr/>
    </dgm:pt>
    <dgm:pt modelId="{495A22D2-0057-4A12-9664-CC9B040A31E4}" type="pres">
      <dgm:prSet presAssocID="{828AA2B5-B7EF-4F5B-BA96-EBA281285DB8}" presName="srcNode" presStyleLbl="node1" presStyleIdx="0" presStyleCnt="3"/>
      <dgm:spPr/>
    </dgm:pt>
    <dgm:pt modelId="{1491CFC6-0F12-4892-9B44-6F1356B983AB}" type="pres">
      <dgm:prSet presAssocID="{828AA2B5-B7EF-4F5B-BA96-EBA281285DB8}" presName="conn" presStyleLbl="parChTrans1D2" presStyleIdx="0" presStyleCnt="1"/>
      <dgm:spPr/>
    </dgm:pt>
    <dgm:pt modelId="{BE4FA89A-7399-4820-A987-4A386E10E126}" type="pres">
      <dgm:prSet presAssocID="{828AA2B5-B7EF-4F5B-BA96-EBA281285DB8}" presName="extraNode" presStyleLbl="node1" presStyleIdx="0" presStyleCnt="3"/>
      <dgm:spPr/>
    </dgm:pt>
    <dgm:pt modelId="{241442A8-F0E7-4522-9CF8-25D9C31A075D}" type="pres">
      <dgm:prSet presAssocID="{828AA2B5-B7EF-4F5B-BA96-EBA281285DB8}" presName="dstNode" presStyleLbl="node1" presStyleIdx="0" presStyleCnt="3"/>
      <dgm:spPr/>
    </dgm:pt>
    <dgm:pt modelId="{30DB4BCE-6E5C-4142-892F-0597279C0780}" type="pres">
      <dgm:prSet presAssocID="{F5110994-D977-46B3-9564-BAA6AB6B5CF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1B0CF-DEAF-475E-9522-25A2CE7EFCC3}" type="pres">
      <dgm:prSet presAssocID="{F5110994-D977-46B3-9564-BAA6AB6B5CFE}" presName="accent_1" presStyleCnt="0"/>
      <dgm:spPr/>
    </dgm:pt>
    <dgm:pt modelId="{8301157D-BC5E-4B6D-9633-08FA3D59BC9B}" type="pres">
      <dgm:prSet presAssocID="{F5110994-D977-46B3-9564-BAA6AB6B5CFE}" presName="accentRepeatNode" presStyleLbl="solidFgAcc1" presStyleIdx="0" presStyleCnt="3"/>
      <dgm:spPr/>
    </dgm:pt>
    <dgm:pt modelId="{48EC5DEB-2659-48CD-8894-669B2BCB3C64}" type="pres">
      <dgm:prSet presAssocID="{2A8F1940-C116-433F-AB41-C38F361C04C6}" presName="text_2" presStyleLbl="node1" presStyleIdx="1" presStyleCnt="3">
        <dgm:presLayoutVars>
          <dgm:bulletEnabled val="1"/>
        </dgm:presLayoutVars>
      </dgm:prSet>
      <dgm:spPr/>
    </dgm:pt>
    <dgm:pt modelId="{52D1BB38-8A62-41E9-837A-63F9D64E2CB9}" type="pres">
      <dgm:prSet presAssocID="{2A8F1940-C116-433F-AB41-C38F361C04C6}" presName="accent_2" presStyleCnt="0"/>
      <dgm:spPr/>
    </dgm:pt>
    <dgm:pt modelId="{394D4EFA-FC8C-4831-933D-AF36553F5F2A}" type="pres">
      <dgm:prSet presAssocID="{2A8F1940-C116-433F-AB41-C38F361C04C6}" presName="accentRepeatNode" presStyleLbl="solidFgAcc1" presStyleIdx="1" presStyleCnt="3"/>
      <dgm:spPr/>
    </dgm:pt>
    <dgm:pt modelId="{D0A597D8-E526-4D43-9EF1-0CC9D375442D}" type="pres">
      <dgm:prSet presAssocID="{B1F98C51-874C-4F3A-997C-938E6FC84682}" presName="text_3" presStyleLbl="node1" presStyleIdx="2" presStyleCnt="3">
        <dgm:presLayoutVars>
          <dgm:bulletEnabled val="1"/>
        </dgm:presLayoutVars>
      </dgm:prSet>
      <dgm:spPr/>
    </dgm:pt>
    <dgm:pt modelId="{73058EEB-7D24-4D2D-8498-6CC1A8CAEF76}" type="pres">
      <dgm:prSet presAssocID="{B1F98C51-874C-4F3A-997C-938E6FC84682}" presName="accent_3" presStyleCnt="0"/>
      <dgm:spPr/>
    </dgm:pt>
    <dgm:pt modelId="{BD46A6D3-3859-42A8-97E0-E0B66569A3CD}" type="pres">
      <dgm:prSet presAssocID="{B1F98C51-874C-4F3A-997C-938E6FC84682}" presName="accentRepeatNode" presStyleLbl="solidFgAcc1" presStyleIdx="2" presStyleCnt="3"/>
      <dgm:spPr/>
    </dgm:pt>
  </dgm:ptLst>
  <dgm:cxnLst>
    <dgm:cxn modelId="{F1A56562-9ADB-4A8C-B016-73EB9B7E52E8}" srcId="{828AA2B5-B7EF-4F5B-BA96-EBA281285DB8}" destId="{B1F98C51-874C-4F3A-997C-938E6FC84682}" srcOrd="2" destOrd="0" parTransId="{43AE1831-76D5-441A-8A54-98A0D6081339}" sibTransId="{6292E435-29C5-4B17-B101-E21F678A8576}"/>
    <dgm:cxn modelId="{3B75CAF3-F70A-4ECA-867D-E9E74CCAD7D8}" type="presOf" srcId="{828AA2B5-B7EF-4F5B-BA96-EBA281285DB8}" destId="{497DFC04-0F8A-43E8-A108-3167277A960C}" srcOrd="0" destOrd="0" presId="urn:microsoft.com/office/officeart/2008/layout/VerticalCurvedList"/>
    <dgm:cxn modelId="{AF2C08AD-9427-41D8-9A0B-D4C31A9716A4}" srcId="{828AA2B5-B7EF-4F5B-BA96-EBA281285DB8}" destId="{2A8F1940-C116-433F-AB41-C38F361C04C6}" srcOrd="1" destOrd="0" parTransId="{7CD3A080-0BA0-456D-846C-768B7E44014B}" sibTransId="{CFB59AB9-1CFD-4B09-8A8B-72B8EFD3C6B8}"/>
    <dgm:cxn modelId="{29C490E6-D976-4AD0-8F07-E8B90265A9AB}" type="presOf" srcId="{EA20CA90-76A0-422B-8F5F-50EFFFFFBFDF}" destId="{1491CFC6-0F12-4892-9B44-6F1356B983AB}" srcOrd="0" destOrd="0" presId="urn:microsoft.com/office/officeart/2008/layout/VerticalCurvedList"/>
    <dgm:cxn modelId="{8893C356-1D21-4BFC-9689-B4AD682DA6A9}" type="presOf" srcId="{F5110994-D977-46B3-9564-BAA6AB6B5CFE}" destId="{30DB4BCE-6E5C-4142-892F-0597279C0780}" srcOrd="0" destOrd="0" presId="urn:microsoft.com/office/officeart/2008/layout/VerticalCurvedList"/>
    <dgm:cxn modelId="{D20498E2-8766-445B-A528-D0C2760A5453}" type="presOf" srcId="{2A8F1940-C116-433F-AB41-C38F361C04C6}" destId="{48EC5DEB-2659-48CD-8894-669B2BCB3C64}" srcOrd="0" destOrd="0" presId="urn:microsoft.com/office/officeart/2008/layout/VerticalCurvedList"/>
    <dgm:cxn modelId="{02D6FD83-36FF-45FC-96B6-FCB856EE7BEE}" type="presOf" srcId="{B1F98C51-874C-4F3A-997C-938E6FC84682}" destId="{D0A597D8-E526-4D43-9EF1-0CC9D375442D}" srcOrd="0" destOrd="0" presId="urn:microsoft.com/office/officeart/2008/layout/VerticalCurvedList"/>
    <dgm:cxn modelId="{3B57E76E-15DB-4705-B09B-242A9E87B470}" srcId="{828AA2B5-B7EF-4F5B-BA96-EBA281285DB8}" destId="{F5110994-D977-46B3-9564-BAA6AB6B5CFE}" srcOrd="0" destOrd="0" parTransId="{9DC1EE28-EBE4-4371-AB61-135C7042EA95}" sibTransId="{EA20CA90-76A0-422B-8F5F-50EFFFFFBFDF}"/>
    <dgm:cxn modelId="{87B8DA76-8434-442F-A89B-257C08AACAD6}" type="presParOf" srcId="{497DFC04-0F8A-43E8-A108-3167277A960C}" destId="{0561DECC-D5CF-4284-8D17-257D6C216EF3}" srcOrd="0" destOrd="0" presId="urn:microsoft.com/office/officeart/2008/layout/VerticalCurvedList"/>
    <dgm:cxn modelId="{85F3D55A-BCE4-4696-ADF0-098E71AE4CC0}" type="presParOf" srcId="{0561DECC-D5CF-4284-8D17-257D6C216EF3}" destId="{1FC481DB-6B7D-469D-881B-9B8BA5B65A3B}" srcOrd="0" destOrd="0" presId="urn:microsoft.com/office/officeart/2008/layout/VerticalCurvedList"/>
    <dgm:cxn modelId="{ACBFCE8C-E1A6-4E6A-BFB7-3900E8C13C74}" type="presParOf" srcId="{1FC481DB-6B7D-469D-881B-9B8BA5B65A3B}" destId="{495A22D2-0057-4A12-9664-CC9B040A31E4}" srcOrd="0" destOrd="0" presId="urn:microsoft.com/office/officeart/2008/layout/VerticalCurvedList"/>
    <dgm:cxn modelId="{68EF8EA8-738B-4886-9741-FD971DA3C2A5}" type="presParOf" srcId="{1FC481DB-6B7D-469D-881B-9B8BA5B65A3B}" destId="{1491CFC6-0F12-4892-9B44-6F1356B983AB}" srcOrd="1" destOrd="0" presId="urn:microsoft.com/office/officeart/2008/layout/VerticalCurvedList"/>
    <dgm:cxn modelId="{6BC14C23-C099-4B58-B029-4131EB218259}" type="presParOf" srcId="{1FC481DB-6B7D-469D-881B-9B8BA5B65A3B}" destId="{BE4FA89A-7399-4820-A987-4A386E10E126}" srcOrd="2" destOrd="0" presId="urn:microsoft.com/office/officeart/2008/layout/VerticalCurvedList"/>
    <dgm:cxn modelId="{7A9DE2C9-CB80-486B-B947-49988ED617A9}" type="presParOf" srcId="{1FC481DB-6B7D-469D-881B-9B8BA5B65A3B}" destId="{241442A8-F0E7-4522-9CF8-25D9C31A075D}" srcOrd="3" destOrd="0" presId="urn:microsoft.com/office/officeart/2008/layout/VerticalCurvedList"/>
    <dgm:cxn modelId="{BD50D560-E6D8-406C-BC61-BD7A3634F9ED}" type="presParOf" srcId="{0561DECC-D5CF-4284-8D17-257D6C216EF3}" destId="{30DB4BCE-6E5C-4142-892F-0597279C0780}" srcOrd="1" destOrd="0" presId="urn:microsoft.com/office/officeart/2008/layout/VerticalCurvedList"/>
    <dgm:cxn modelId="{D37DBB55-635B-4749-BF85-6D733B9CEA8B}" type="presParOf" srcId="{0561DECC-D5CF-4284-8D17-257D6C216EF3}" destId="{EB91B0CF-DEAF-475E-9522-25A2CE7EFCC3}" srcOrd="2" destOrd="0" presId="urn:microsoft.com/office/officeart/2008/layout/VerticalCurvedList"/>
    <dgm:cxn modelId="{2299E977-335E-4D6C-8D87-79F6F1E0CA55}" type="presParOf" srcId="{EB91B0CF-DEAF-475E-9522-25A2CE7EFCC3}" destId="{8301157D-BC5E-4B6D-9633-08FA3D59BC9B}" srcOrd="0" destOrd="0" presId="urn:microsoft.com/office/officeart/2008/layout/VerticalCurvedList"/>
    <dgm:cxn modelId="{E87EEB20-BB11-490D-9052-68C8DDB17EFE}" type="presParOf" srcId="{0561DECC-D5CF-4284-8D17-257D6C216EF3}" destId="{48EC5DEB-2659-48CD-8894-669B2BCB3C64}" srcOrd="3" destOrd="0" presId="urn:microsoft.com/office/officeart/2008/layout/VerticalCurvedList"/>
    <dgm:cxn modelId="{C22BD60B-59A1-4435-9ABF-310DC4D3086B}" type="presParOf" srcId="{0561DECC-D5CF-4284-8D17-257D6C216EF3}" destId="{52D1BB38-8A62-41E9-837A-63F9D64E2CB9}" srcOrd="4" destOrd="0" presId="urn:microsoft.com/office/officeart/2008/layout/VerticalCurvedList"/>
    <dgm:cxn modelId="{6939A4DF-0BB0-4632-BB58-7DAB67C66CC1}" type="presParOf" srcId="{52D1BB38-8A62-41E9-837A-63F9D64E2CB9}" destId="{394D4EFA-FC8C-4831-933D-AF36553F5F2A}" srcOrd="0" destOrd="0" presId="urn:microsoft.com/office/officeart/2008/layout/VerticalCurvedList"/>
    <dgm:cxn modelId="{287DA233-4F78-4917-AEB6-23747B87DD95}" type="presParOf" srcId="{0561DECC-D5CF-4284-8D17-257D6C216EF3}" destId="{D0A597D8-E526-4D43-9EF1-0CC9D375442D}" srcOrd="5" destOrd="0" presId="urn:microsoft.com/office/officeart/2008/layout/VerticalCurvedList"/>
    <dgm:cxn modelId="{13AB9A11-B948-4DD6-B170-EF525A03525A}" type="presParOf" srcId="{0561DECC-D5CF-4284-8D17-257D6C216EF3}" destId="{73058EEB-7D24-4D2D-8498-6CC1A8CAEF76}" srcOrd="6" destOrd="0" presId="urn:microsoft.com/office/officeart/2008/layout/VerticalCurvedList"/>
    <dgm:cxn modelId="{24A89E61-AAAF-46CD-8EAA-A6779737E32B}" type="presParOf" srcId="{73058EEB-7D24-4D2D-8498-6CC1A8CAEF76}" destId="{BD46A6D3-3859-42A8-97E0-E0B66569A3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84A6A-6CAC-4D65-9124-FA90DB1C7C5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88C4DF-52C9-4142-8137-AE1032DA6034}">
      <dgm:prSet phldrT="[文本]"/>
      <dgm:spPr/>
      <dgm:t>
        <a:bodyPr/>
        <a:lstStyle/>
        <a:p>
          <a:r>
            <a:rPr lang="zh-CN" altLang="en-US" b="1" i="0" dirty="0" smtClean="0"/>
            <a:t>软件架构</a:t>
          </a:r>
          <a:r>
            <a:rPr lang="zh-CN" altLang="en-US" b="0" i="0" dirty="0" smtClean="0"/>
            <a:t>是有关软件整体结构与组件的抽象描述</a:t>
          </a:r>
          <a:endParaRPr lang="zh-CN" altLang="en-US" dirty="0"/>
        </a:p>
      </dgm:t>
    </dgm:pt>
    <dgm:pt modelId="{B604BCC4-0431-4671-9814-7E2C9061FC2F}" type="parTrans" cxnId="{2D5DB865-7EB5-46A0-876D-DF5756DC7DC0}">
      <dgm:prSet/>
      <dgm:spPr/>
      <dgm:t>
        <a:bodyPr/>
        <a:lstStyle/>
        <a:p>
          <a:endParaRPr lang="zh-CN" altLang="en-US"/>
        </a:p>
      </dgm:t>
    </dgm:pt>
    <dgm:pt modelId="{14D52E70-8A48-4EC5-98D9-4B0EE79B8112}" type="sibTrans" cxnId="{2D5DB865-7EB5-46A0-876D-DF5756DC7DC0}">
      <dgm:prSet/>
      <dgm:spPr/>
      <dgm:t>
        <a:bodyPr/>
        <a:lstStyle/>
        <a:p>
          <a:endParaRPr lang="zh-CN" altLang="en-US"/>
        </a:p>
      </dgm:t>
    </dgm:pt>
    <dgm:pt modelId="{53A5D4B3-CF7D-4C6A-BE28-FDAE87A9CBB9}">
      <dgm:prSet phldrT="[文本]"/>
      <dgm:spPr/>
      <dgm:t>
        <a:bodyPr/>
        <a:lstStyle/>
        <a:p>
          <a:r>
            <a:rPr lang="zh-CN" altLang="en-US" dirty="0" smtClean="0"/>
            <a:t>架构对系统的长期演化有着深刻的影响</a:t>
          </a:r>
          <a:endParaRPr lang="zh-CN" altLang="en-US" dirty="0"/>
        </a:p>
      </dgm:t>
    </dgm:pt>
    <dgm:pt modelId="{6EBB20F6-3973-4877-9736-E96AA7FE6282}" type="parTrans" cxnId="{E6ECF008-AA86-4ECC-B9A5-17B459C61677}">
      <dgm:prSet/>
      <dgm:spPr/>
      <dgm:t>
        <a:bodyPr/>
        <a:lstStyle/>
        <a:p>
          <a:endParaRPr lang="zh-CN" altLang="en-US"/>
        </a:p>
      </dgm:t>
    </dgm:pt>
    <dgm:pt modelId="{98FCF9D0-29F8-4183-8EDA-68A661DA6852}" type="sibTrans" cxnId="{E6ECF008-AA86-4ECC-B9A5-17B459C61677}">
      <dgm:prSet/>
      <dgm:spPr/>
      <dgm:t>
        <a:bodyPr/>
        <a:lstStyle/>
        <a:p>
          <a:endParaRPr lang="zh-CN" altLang="en-US"/>
        </a:p>
      </dgm:t>
    </dgm:pt>
    <dgm:pt modelId="{515EC8B6-A6C8-4B59-B418-500F272EE8CE}">
      <dgm:prSet phldrT="[文本]"/>
      <dgm:spPr/>
      <dgm:t>
        <a:bodyPr/>
        <a:lstStyle/>
        <a:p>
          <a:r>
            <a:rPr lang="zh-CN" altLang="en-US" dirty="0" smtClean="0"/>
            <a:t>架构主要用来解决非功能需求</a:t>
          </a:r>
          <a:endParaRPr lang="zh-CN" altLang="en-US" dirty="0"/>
        </a:p>
      </dgm:t>
    </dgm:pt>
    <dgm:pt modelId="{2FBB15A1-3A37-4711-88EE-B4023323F885}" type="parTrans" cxnId="{C67CCFA5-B87B-4756-A39A-7B90644266EA}">
      <dgm:prSet/>
      <dgm:spPr/>
      <dgm:t>
        <a:bodyPr/>
        <a:lstStyle/>
        <a:p>
          <a:endParaRPr lang="zh-CN" altLang="en-US"/>
        </a:p>
      </dgm:t>
    </dgm:pt>
    <dgm:pt modelId="{E0C788DB-D434-433F-B3E0-B9A7B1693381}" type="sibTrans" cxnId="{C67CCFA5-B87B-4756-A39A-7B90644266EA}">
      <dgm:prSet/>
      <dgm:spPr/>
      <dgm:t>
        <a:bodyPr/>
        <a:lstStyle/>
        <a:p>
          <a:endParaRPr lang="zh-CN" altLang="en-US"/>
        </a:p>
      </dgm:t>
    </dgm:pt>
    <dgm:pt modelId="{0B0112C7-871D-48AE-B8B9-C1544CE384A7}">
      <dgm:prSet phldrT="[文本]"/>
      <dgm:spPr/>
      <dgm:t>
        <a:bodyPr/>
        <a:lstStyle/>
        <a:p>
          <a:r>
            <a:rPr lang="zh-CN" altLang="en-US" dirty="0" smtClean="0"/>
            <a:t>人类用了很久很久才知道地球有七大洲</a:t>
          </a:r>
          <a:endParaRPr lang="zh-CN" altLang="en-US" dirty="0"/>
        </a:p>
      </dgm:t>
    </dgm:pt>
    <dgm:pt modelId="{02326A4B-B50A-4EA7-9607-EEDA08671189}" type="parTrans" cxnId="{875E315F-1C4F-4AC7-ACBD-7A83F876E707}">
      <dgm:prSet/>
      <dgm:spPr/>
      <dgm:t>
        <a:bodyPr/>
        <a:lstStyle/>
        <a:p>
          <a:endParaRPr lang="zh-CN" altLang="en-US"/>
        </a:p>
      </dgm:t>
    </dgm:pt>
    <dgm:pt modelId="{2F05AF7E-1EE2-4FBA-9FEE-6FEA2C1E1F19}" type="sibTrans" cxnId="{875E315F-1C4F-4AC7-ACBD-7A83F876E707}">
      <dgm:prSet/>
      <dgm:spPr/>
      <dgm:t>
        <a:bodyPr/>
        <a:lstStyle/>
        <a:p>
          <a:endParaRPr lang="zh-CN" altLang="en-US"/>
        </a:p>
      </dgm:t>
    </dgm:pt>
    <dgm:pt modelId="{7713C35C-3577-4612-B61C-0689F977031D}">
      <dgm:prSet phldrT="[文本]"/>
      <dgm:spPr/>
      <dgm:t>
        <a:bodyPr/>
        <a:lstStyle/>
        <a:p>
          <a:r>
            <a:rPr lang="zh-CN" altLang="en-US" dirty="0" smtClean="0"/>
            <a:t>但假如有月球人的话，他们早就能知道了</a:t>
          </a:r>
          <a:endParaRPr lang="zh-CN" altLang="en-US" dirty="0"/>
        </a:p>
      </dgm:t>
    </dgm:pt>
    <dgm:pt modelId="{AF38FCCF-3DC2-4452-8F01-297BC7C54B04}" type="parTrans" cxnId="{F05CD198-39D8-4777-BE79-51CC069A918D}">
      <dgm:prSet/>
      <dgm:spPr/>
      <dgm:t>
        <a:bodyPr/>
        <a:lstStyle/>
        <a:p>
          <a:endParaRPr lang="zh-CN" altLang="en-US"/>
        </a:p>
      </dgm:t>
    </dgm:pt>
    <dgm:pt modelId="{4AB22613-2DA8-4B22-9DE7-5B7805DBEE3C}" type="sibTrans" cxnId="{F05CD198-39D8-4777-BE79-51CC069A918D}">
      <dgm:prSet/>
      <dgm:spPr/>
      <dgm:t>
        <a:bodyPr/>
        <a:lstStyle/>
        <a:p>
          <a:endParaRPr lang="zh-CN" altLang="en-US"/>
        </a:p>
      </dgm:t>
    </dgm:pt>
    <dgm:pt modelId="{7B7F2063-F3B8-44FC-84DB-BF331A58C994}">
      <dgm:prSet phldrT="[文本]"/>
      <dgm:spPr/>
      <dgm:t>
        <a:bodyPr/>
        <a:lstStyle/>
        <a:p>
          <a:r>
            <a:rPr lang="zh-CN" altLang="en-US" dirty="0" smtClean="0"/>
            <a:t>超高的视角有其不可替代的价值</a:t>
          </a:r>
          <a:endParaRPr lang="zh-CN" altLang="en-US" dirty="0"/>
        </a:p>
      </dgm:t>
    </dgm:pt>
    <dgm:pt modelId="{7AEB9F2A-1BF9-4ABE-A428-718FDDA0B34D}" type="parTrans" cxnId="{4B47FA3E-8081-4769-925A-8B38187021C5}">
      <dgm:prSet/>
      <dgm:spPr/>
      <dgm:t>
        <a:bodyPr/>
        <a:lstStyle/>
        <a:p>
          <a:endParaRPr lang="zh-CN" altLang="en-US"/>
        </a:p>
      </dgm:t>
    </dgm:pt>
    <dgm:pt modelId="{2C90AF35-F2EB-4420-8D5C-8DBBDB281060}" type="sibTrans" cxnId="{4B47FA3E-8081-4769-925A-8B38187021C5}">
      <dgm:prSet/>
      <dgm:spPr/>
      <dgm:t>
        <a:bodyPr/>
        <a:lstStyle/>
        <a:p>
          <a:endParaRPr lang="zh-CN" altLang="en-US"/>
        </a:p>
      </dgm:t>
    </dgm:pt>
    <dgm:pt modelId="{E7CC8DEC-CDCE-4DD9-B9AC-115DDB90EE17}">
      <dgm:prSet phldrT="[文本]"/>
      <dgm:spPr/>
      <dgm:t>
        <a:bodyPr/>
        <a:lstStyle/>
        <a:p>
          <a:r>
            <a:rPr lang="zh-CN" altLang="en-US" dirty="0" smtClean="0"/>
            <a:t>扩展性、延展性、安全性、用户友好性等等</a:t>
          </a:r>
          <a:endParaRPr lang="zh-CN" altLang="en-US" dirty="0"/>
        </a:p>
      </dgm:t>
    </dgm:pt>
    <dgm:pt modelId="{640F5C2B-1072-4B86-B138-0AE8FECFBB8B}" type="parTrans" cxnId="{4B9B544D-93F8-499A-8F82-A8535518D2BB}">
      <dgm:prSet/>
      <dgm:spPr/>
      <dgm:t>
        <a:bodyPr/>
        <a:lstStyle/>
        <a:p>
          <a:endParaRPr lang="zh-CN" altLang="en-US"/>
        </a:p>
      </dgm:t>
    </dgm:pt>
    <dgm:pt modelId="{67CA2A72-CD91-46AD-ACAF-0544428F0D51}" type="sibTrans" cxnId="{4B9B544D-93F8-499A-8F82-A8535518D2BB}">
      <dgm:prSet/>
      <dgm:spPr/>
      <dgm:t>
        <a:bodyPr/>
        <a:lstStyle/>
        <a:p>
          <a:endParaRPr lang="zh-CN" altLang="en-US"/>
        </a:p>
      </dgm:t>
    </dgm:pt>
    <dgm:pt modelId="{39213F6C-E7E9-4A48-9703-0DA4543E9D6C}">
      <dgm:prSet phldrT="[文本]"/>
      <dgm:spPr/>
      <dgm:t>
        <a:bodyPr/>
        <a:lstStyle/>
        <a:p>
          <a:r>
            <a:rPr lang="zh-CN" altLang="en-US" dirty="0" smtClean="0"/>
            <a:t>根据需求，谨慎的选择架构</a:t>
          </a:r>
          <a:endParaRPr lang="zh-CN" altLang="en-US" dirty="0"/>
        </a:p>
      </dgm:t>
    </dgm:pt>
    <dgm:pt modelId="{95C534AF-44A7-4B22-A836-16EEC1D72A56}" type="parTrans" cxnId="{2190BBFB-6091-4919-A638-30B31717D843}">
      <dgm:prSet/>
      <dgm:spPr/>
      <dgm:t>
        <a:bodyPr/>
        <a:lstStyle/>
        <a:p>
          <a:endParaRPr lang="zh-CN" altLang="en-US"/>
        </a:p>
      </dgm:t>
    </dgm:pt>
    <dgm:pt modelId="{ACDC415B-B517-4A48-806E-4963B8E86113}" type="sibTrans" cxnId="{2190BBFB-6091-4919-A638-30B31717D843}">
      <dgm:prSet/>
      <dgm:spPr/>
      <dgm:t>
        <a:bodyPr/>
        <a:lstStyle/>
        <a:p>
          <a:endParaRPr lang="zh-CN" altLang="en-US"/>
        </a:p>
      </dgm:t>
    </dgm:pt>
    <dgm:pt modelId="{1ADEB2FD-31C2-4B2B-8602-ECD2B9BD57ED}" type="pres">
      <dgm:prSet presAssocID="{BF784A6A-6CAC-4D65-9124-FA90DB1C7C54}" presName="linear" presStyleCnt="0">
        <dgm:presLayoutVars>
          <dgm:dir/>
          <dgm:animLvl val="lvl"/>
          <dgm:resizeHandles val="exact"/>
        </dgm:presLayoutVars>
      </dgm:prSet>
      <dgm:spPr/>
    </dgm:pt>
    <dgm:pt modelId="{1040410E-D91A-4ED9-883B-A78F6190525B}" type="pres">
      <dgm:prSet presAssocID="{D988C4DF-52C9-4142-8137-AE1032DA6034}" presName="parentLin" presStyleCnt="0"/>
      <dgm:spPr/>
    </dgm:pt>
    <dgm:pt modelId="{1EA420F1-3D28-4D28-9A88-45A249E5BD3B}" type="pres">
      <dgm:prSet presAssocID="{D988C4DF-52C9-4142-8137-AE1032DA6034}" presName="parentLeftMargin" presStyleLbl="node1" presStyleIdx="0" presStyleCnt="3"/>
      <dgm:spPr/>
    </dgm:pt>
    <dgm:pt modelId="{B1C6D159-FB2A-41CA-BBDF-B6FE3AC7B791}" type="pres">
      <dgm:prSet presAssocID="{D988C4DF-52C9-4142-8137-AE1032DA603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EA8F4-7815-4B09-AA3E-98E2A8AFD669}" type="pres">
      <dgm:prSet presAssocID="{D988C4DF-52C9-4142-8137-AE1032DA6034}" presName="negativeSpace" presStyleCnt="0"/>
      <dgm:spPr/>
    </dgm:pt>
    <dgm:pt modelId="{18F8AF0D-8916-4113-8D23-658C0C42E489}" type="pres">
      <dgm:prSet presAssocID="{D988C4DF-52C9-4142-8137-AE1032DA603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D3CF5-0638-4053-84EA-A853066A6A89}" type="pres">
      <dgm:prSet presAssocID="{14D52E70-8A48-4EC5-98D9-4B0EE79B8112}" presName="spaceBetweenRectangles" presStyleCnt="0"/>
      <dgm:spPr/>
    </dgm:pt>
    <dgm:pt modelId="{7815E6D2-A0D0-407D-9AD1-1E2117E53F95}" type="pres">
      <dgm:prSet presAssocID="{53A5D4B3-CF7D-4C6A-BE28-FDAE87A9CBB9}" presName="parentLin" presStyleCnt="0"/>
      <dgm:spPr/>
    </dgm:pt>
    <dgm:pt modelId="{489D5013-8960-42A5-861B-33B51F434A8F}" type="pres">
      <dgm:prSet presAssocID="{53A5D4B3-CF7D-4C6A-BE28-FDAE87A9CBB9}" presName="parentLeftMargin" presStyleLbl="node1" presStyleIdx="0" presStyleCnt="3"/>
      <dgm:spPr/>
    </dgm:pt>
    <dgm:pt modelId="{35EDFE4F-D909-4014-8124-BD99CF028864}" type="pres">
      <dgm:prSet presAssocID="{53A5D4B3-CF7D-4C6A-BE28-FDAE87A9CBB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6CF5F4-19DB-4884-B385-46843412D85D}" type="pres">
      <dgm:prSet presAssocID="{53A5D4B3-CF7D-4C6A-BE28-FDAE87A9CBB9}" presName="negativeSpace" presStyleCnt="0"/>
      <dgm:spPr/>
    </dgm:pt>
    <dgm:pt modelId="{0EA44205-F557-4531-B4DA-61CC78A010B6}" type="pres">
      <dgm:prSet presAssocID="{53A5D4B3-CF7D-4C6A-BE28-FDAE87A9CBB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F37FC9-FAF8-4248-A61B-A4FD7E3A5B1B}" type="pres">
      <dgm:prSet presAssocID="{98FCF9D0-29F8-4183-8EDA-68A661DA6852}" presName="spaceBetweenRectangles" presStyleCnt="0"/>
      <dgm:spPr/>
    </dgm:pt>
    <dgm:pt modelId="{2063F44C-79F4-4E29-B31F-6BB1C22DC15D}" type="pres">
      <dgm:prSet presAssocID="{515EC8B6-A6C8-4B59-B418-500F272EE8CE}" presName="parentLin" presStyleCnt="0"/>
      <dgm:spPr/>
    </dgm:pt>
    <dgm:pt modelId="{0EED40AD-B0D3-4FCE-B9E0-0DA1B24EEC90}" type="pres">
      <dgm:prSet presAssocID="{515EC8B6-A6C8-4B59-B418-500F272EE8CE}" presName="parentLeftMargin" presStyleLbl="node1" presStyleIdx="1" presStyleCnt="3"/>
      <dgm:spPr/>
    </dgm:pt>
    <dgm:pt modelId="{2DC49A78-B189-4108-A0B9-FEFD72490D43}" type="pres">
      <dgm:prSet presAssocID="{515EC8B6-A6C8-4B59-B418-500F272EE8C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49CB98-7A79-4169-9C0D-05F08BDACCAA}" type="pres">
      <dgm:prSet presAssocID="{515EC8B6-A6C8-4B59-B418-500F272EE8CE}" presName="negativeSpace" presStyleCnt="0"/>
      <dgm:spPr/>
    </dgm:pt>
    <dgm:pt modelId="{31048A12-7C02-4719-8BF8-B88B589CE47F}" type="pres">
      <dgm:prSet presAssocID="{515EC8B6-A6C8-4B59-B418-500F272EE8C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1B2870-00C1-4126-A9E2-4C035C5C5F81}" type="presOf" srcId="{BF784A6A-6CAC-4D65-9124-FA90DB1C7C54}" destId="{1ADEB2FD-31C2-4B2B-8602-ECD2B9BD57ED}" srcOrd="0" destOrd="0" presId="urn:microsoft.com/office/officeart/2005/8/layout/list1"/>
    <dgm:cxn modelId="{28D0A464-5D9C-457A-BAAA-AB2B9449C2C1}" type="presOf" srcId="{E7CC8DEC-CDCE-4DD9-B9AC-115DDB90EE17}" destId="{31048A12-7C02-4719-8BF8-B88B589CE47F}" srcOrd="0" destOrd="0" presId="urn:microsoft.com/office/officeart/2005/8/layout/list1"/>
    <dgm:cxn modelId="{59B69381-CCFA-4544-B1CB-E51E1931E535}" type="presOf" srcId="{53A5D4B3-CF7D-4C6A-BE28-FDAE87A9CBB9}" destId="{35EDFE4F-D909-4014-8124-BD99CF028864}" srcOrd="1" destOrd="0" presId="urn:microsoft.com/office/officeart/2005/8/layout/list1"/>
    <dgm:cxn modelId="{875E315F-1C4F-4AC7-ACBD-7A83F876E707}" srcId="{D988C4DF-52C9-4142-8137-AE1032DA6034}" destId="{0B0112C7-871D-48AE-B8B9-C1544CE384A7}" srcOrd="1" destOrd="0" parTransId="{02326A4B-B50A-4EA7-9607-EEDA08671189}" sibTransId="{2F05AF7E-1EE2-4FBA-9FEE-6FEA2C1E1F19}"/>
    <dgm:cxn modelId="{E6ECF008-AA86-4ECC-B9A5-17B459C61677}" srcId="{BF784A6A-6CAC-4D65-9124-FA90DB1C7C54}" destId="{53A5D4B3-CF7D-4C6A-BE28-FDAE87A9CBB9}" srcOrd="1" destOrd="0" parTransId="{6EBB20F6-3973-4877-9736-E96AA7FE6282}" sibTransId="{98FCF9D0-29F8-4183-8EDA-68A661DA6852}"/>
    <dgm:cxn modelId="{D1FBD738-DF69-40E1-9EB1-CECCE65DC0A2}" type="presOf" srcId="{53A5D4B3-CF7D-4C6A-BE28-FDAE87A9CBB9}" destId="{489D5013-8960-42A5-861B-33B51F434A8F}" srcOrd="0" destOrd="0" presId="urn:microsoft.com/office/officeart/2005/8/layout/list1"/>
    <dgm:cxn modelId="{3C38FBD7-2777-4067-B3EE-6DF0C3B1F64E}" type="presOf" srcId="{515EC8B6-A6C8-4B59-B418-500F272EE8CE}" destId="{2DC49A78-B189-4108-A0B9-FEFD72490D43}" srcOrd="1" destOrd="0" presId="urn:microsoft.com/office/officeart/2005/8/layout/list1"/>
    <dgm:cxn modelId="{4C1E9F3C-8351-45C2-B0E3-9E5F9618CA72}" type="presOf" srcId="{7713C35C-3577-4612-B61C-0689F977031D}" destId="{18F8AF0D-8916-4113-8D23-658C0C42E489}" srcOrd="0" destOrd="2" presId="urn:microsoft.com/office/officeart/2005/8/layout/list1"/>
    <dgm:cxn modelId="{2D5DB865-7EB5-46A0-876D-DF5756DC7DC0}" srcId="{BF784A6A-6CAC-4D65-9124-FA90DB1C7C54}" destId="{D988C4DF-52C9-4142-8137-AE1032DA6034}" srcOrd="0" destOrd="0" parTransId="{B604BCC4-0431-4671-9814-7E2C9061FC2F}" sibTransId="{14D52E70-8A48-4EC5-98D9-4B0EE79B8112}"/>
    <dgm:cxn modelId="{4B47FA3E-8081-4769-925A-8B38187021C5}" srcId="{D988C4DF-52C9-4142-8137-AE1032DA6034}" destId="{7B7F2063-F3B8-44FC-84DB-BF331A58C994}" srcOrd="0" destOrd="0" parTransId="{7AEB9F2A-1BF9-4ABE-A428-718FDDA0B34D}" sibTransId="{2C90AF35-F2EB-4420-8D5C-8DBBDB281060}"/>
    <dgm:cxn modelId="{F05CD198-39D8-4777-BE79-51CC069A918D}" srcId="{D988C4DF-52C9-4142-8137-AE1032DA6034}" destId="{7713C35C-3577-4612-B61C-0689F977031D}" srcOrd="2" destOrd="0" parTransId="{AF38FCCF-3DC2-4452-8F01-297BC7C54B04}" sibTransId="{4AB22613-2DA8-4B22-9DE7-5B7805DBEE3C}"/>
    <dgm:cxn modelId="{C67CCFA5-B87B-4756-A39A-7B90644266EA}" srcId="{BF784A6A-6CAC-4D65-9124-FA90DB1C7C54}" destId="{515EC8B6-A6C8-4B59-B418-500F272EE8CE}" srcOrd="2" destOrd="0" parTransId="{2FBB15A1-3A37-4711-88EE-B4023323F885}" sibTransId="{E0C788DB-D434-433F-B3E0-B9A7B1693381}"/>
    <dgm:cxn modelId="{4B9B544D-93F8-499A-8F82-A8535518D2BB}" srcId="{515EC8B6-A6C8-4B59-B418-500F272EE8CE}" destId="{E7CC8DEC-CDCE-4DD9-B9AC-115DDB90EE17}" srcOrd="0" destOrd="0" parTransId="{640F5C2B-1072-4B86-B138-0AE8FECFBB8B}" sibTransId="{67CA2A72-CD91-46AD-ACAF-0544428F0D51}"/>
    <dgm:cxn modelId="{45D1438F-4097-457F-8B23-B999AEA41E80}" type="presOf" srcId="{7B7F2063-F3B8-44FC-84DB-BF331A58C994}" destId="{18F8AF0D-8916-4113-8D23-658C0C42E489}" srcOrd="0" destOrd="0" presId="urn:microsoft.com/office/officeart/2005/8/layout/list1"/>
    <dgm:cxn modelId="{2190BBFB-6091-4919-A638-30B31717D843}" srcId="{53A5D4B3-CF7D-4C6A-BE28-FDAE87A9CBB9}" destId="{39213F6C-E7E9-4A48-9703-0DA4543E9D6C}" srcOrd="0" destOrd="0" parTransId="{95C534AF-44A7-4B22-A836-16EEC1D72A56}" sibTransId="{ACDC415B-B517-4A48-806E-4963B8E86113}"/>
    <dgm:cxn modelId="{E2C7B939-4A2B-4E5C-95C6-B5637BB5D08B}" type="presOf" srcId="{515EC8B6-A6C8-4B59-B418-500F272EE8CE}" destId="{0EED40AD-B0D3-4FCE-B9E0-0DA1B24EEC90}" srcOrd="0" destOrd="0" presId="urn:microsoft.com/office/officeart/2005/8/layout/list1"/>
    <dgm:cxn modelId="{006DF1ED-ECC5-4101-863A-1AD670D87624}" type="presOf" srcId="{D988C4DF-52C9-4142-8137-AE1032DA6034}" destId="{B1C6D159-FB2A-41CA-BBDF-B6FE3AC7B791}" srcOrd="1" destOrd="0" presId="urn:microsoft.com/office/officeart/2005/8/layout/list1"/>
    <dgm:cxn modelId="{CE0CCC74-AA4A-4847-8F4A-7F46E8D14738}" type="presOf" srcId="{D988C4DF-52C9-4142-8137-AE1032DA6034}" destId="{1EA420F1-3D28-4D28-9A88-45A249E5BD3B}" srcOrd="0" destOrd="0" presId="urn:microsoft.com/office/officeart/2005/8/layout/list1"/>
    <dgm:cxn modelId="{9048BFBB-868F-416A-A633-80325DCBA6E2}" type="presOf" srcId="{39213F6C-E7E9-4A48-9703-0DA4543E9D6C}" destId="{0EA44205-F557-4531-B4DA-61CC78A010B6}" srcOrd="0" destOrd="0" presId="urn:microsoft.com/office/officeart/2005/8/layout/list1"/>
    <dgm:cxn modelId="{30668F3D-7BD2-46CF-A88A-2C651E7CBFE8}" type="presOf" srcId="{0B0112C7-871D-48AE-B8B9-C1544CE384A7}" destId="{18F8AF0D-8916-4113-8D23-658C0C42E489}" srcOrd="0" destOrd="1" presId="urn:microsoft.com/office/officeart/2005/8/layout/list1"/>
    <dgm:cxn modelId="{A3387BBB-1FA5-4E5E-AF27-CC652BE700E4}" type="presParOf" srcId="{1ADEB2FD-31C2-4B2B-8602-ECD2B9BD57ED}" destId="{1040410E-D91A-4ED9-883B-A78F6190525B}" srcOrd="0" destOrd="0" presId="urn:microsoft.com/office/officeart/2005/8/layout/list1"/>
    <dgm:cxn modelId="{2B705B01-06AE-42CD-B1BB-7A2E95119E2D}" type="presParOf" srcId="{1040410E-D91A-4ED9-883B-A78F6190525B}" destId="{1EA420F1-3D28-4D28-9A88-45A249E5BD3B}" srcOrd="0" destOrd="0" presId="urn:microsoft.com/office/officeart/2005/8/layout/list1"/>
    <dgm:cxn modelId="{9753473F-E1D3-47EE-804A-A89ED4092CEB}" type="presParOf" srcId="{1040410E-D91A-4ED9-883B-A78F6190525B}" destId="{B1C6D159-FB2A-41CA-BBDF-B6FE3AC7B791}" srcOrd="1" destOrd="0" presId="urn:microsoft.com/office/officeart/2005/8/layout/list1"/>
    <dgm:cxn modelId="{96904812-CCE9-4C7B-99EC-448A43F3E53C}" type="presParOf" srcId="{1ADEB2FD-31C2-4B2B-8602-ECD2B9BD57ED}" destId="{4DFEA8F4-7815-4B09-AA3E-98E2A8AFD669}" srcOrd="1" destOrd="0" presId="urn:microsoft.com/office/officeart/2005/8/layout/list1"/>
    <dgm:cxn modelId="{3E6CB18A-6C86-4D8B-815E-E1E05D8A1A2C}" type="presParOf" srcId="{1ADEB2FD-31C2-4B2B-8602-ECD2B9BD57ED}" destId="{18F8AF0D-8916-4113-8D23-658C0C42E489}" srcOrd="2" destOrd="0" presId="urn:microsoft.com/office/officeart/2005/8/layout/list1"/>
    <dgm:cxn modelId="{1559FCDE-5BA9-4BB1-830A-3DF08D11B896}" type="presParOf" srcId="{1ADEB2FD-31C2-4B2B-8602-ECD2B9BD57ED}" destId="{2C6D3CF5-0638-4053-84EA-A853066A6A89}" srcOrd="3" destOrd="0" presId="urn:microsoft.com/office/officeart/2005/8/layout/list1"/>
    <dgm:cxn modelId="{82CCF0B0-5E20-40E7-89F3-2392523BE394}" type="presParOf" srcId="{1ADEB2FD-31C2-4B2B-8602-ECD2B9BD57ED}" destId="{7815E6D2-A0D0-407D-9AD1-1E2117E53F95}" srcOrd="4" destOrd="0" presId="urn:microsoft.com/office/officeart/2005/8/layout/list1"/>
    <dgm:cxn modelId="{FC28F941-5D78-4E36-BC6C-EF07787745FB}" type="presParOf" srcId="{7815E6D2-A0D0-407D-9AD1-1E2117E53F95}" destId="{489D5013-8960-42A5-861B-33B51F434A8F}" srcOrd="0" destOrd="0" presId="urn:microsoft.com/office/officeart/2005/8/layout/list1"/>
    <dgm:cxn modelId="{460ACC63-FD17-4B6D-AAC5-009085E4335A}" type="presParOf" srcId="{7815E6D2-A0D0-407D-9AD1-1E2117E53F95}" destId="{35EDFE4F-D909-4014-8124-BD99CF028864}" srcOrd="1" destOrd="0" presId="urn:microsoft.com/office/officeart/2005/8/layout/list1"/>
    <dgm:cxn modelId="{2AFF9D28-FE8B-476A-A42B-0E5D74B406BE}" type="presParOf" srcId="{1ADEB2FD-31C2-4B2B-8602-ECD2B9BD57ED}" destId="{E46CF5F4-19DB-4884-B385-46843412D85D}" srcOrd="5" destOrd="0" presId="urn:microsoft.com/office/officeart/2005/8/layout/list1"/>
    <dgm:cxn modelId="{8225D6EB-8C10-4243-9DA9-8876F3EC6869}" type="presParOf" srcId="{1ADEB2FD-31C2-4B2B-8602-ECD2B9BD57ED}" destId="{0EA44205-F557-4531-B4DA-61CC78A010B6}" srcOrd="6" destOrd="0" presId="urn:microsoft.com/office/officeart/2005/8/layout/list1"/>
    <dgm:cxn modelId="{B3F20A8A-B824-42EA-B182-3E2055552668}" type="presParOf" srcId="{1ADEB2FD-31C2-4B2B-8602-ECD2B9BD57ED}" destId="{C5F37FC9-FAF8-4248-A61B-A4FD7E3A5B1B}" srcOrd="7" destOrd="0" presId="urn:microsoft.com/office/officeart/2005/8/layout/list1"/>
    <dgm:cxn modelId="{CC74A9FE-FBDE-4739-BC42-563EF43380E0}" type="presParOf" srcId="{1ADEB2FD-31C2-4B2B-8602-ECD2B9BD57ED}" destId="{2063F44C-79F4-4E29-B31F-6BB1C22DC15D}" srcOrd="8" destOrd="0" presId="urn:microsoft.com/office/officeart/2005/8/layout/list1"/>
    <dgm:cxn modelId="{8C25B2F7-A885-4D47-9CE0-8FA72E36C7B1}" type="presParOf" srcId="{2063F44C-79F4-4E29-B31F-6BB1C22DC15D}" destId="{0EED40AD-B0D3-4FCE-B9E0-0DA1B24EEC90}" srcOrd="0" destOrd="0" presId="urn:microsoft.com/office/officeart/2005/8/layout/list1"/>
    <dgm:cxn modelId="{F54B81B6-9699-435D-8895-E8E6EBC19E79}" type="presParOf" srcId="{2063F44C-79F4-4E29-B31F-6BB1C22DC15D}" destId="{2DC49A78-B189-4108-A0B9-FEFD72490D43}" srcOrd="1" destOrd="0" presId="urn:microsoft.com/office/officeart/2005/8/layout/list1"/>
    <dgm:cxn modelId="{C95D4BB1-AB46-4490-9AF7-E56AFB9C4FFF}" type="presParOf" srcId="{1ADEB2FD-31C2-4B2B-8602-ECD2B9BD57ED}" destId="{C249CB98-7A79-4169-9C0D-05F08BDACCAA}" srcOrd="9" destOrd="0" presId="urn:microsoft.com/office/officeart/2005/8/layout/list1"/>
    <dgm:cxn modelId="{8114FEFC-7D21-40AE-BE4C-DBCC284A6F30}" type="presParOf" srcId="{1ADEB2FD-31C2-4B2B-8602-ECD2B9BD57ED}" destId="{31048A12-7C02-4719-8BF8-B88B589CE4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1CFC6-0F12-4892-9B44-6F1356B983AB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B4BCE-6E5C-4142-892F-0597279C0780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它不是架构！</a:t>
          </a:r>
          <a:endParaRPr lang="zh-CN" altLang="en-US" sz="3700" kern="1200" dirty="0"/>
        </a:p>
      </dsp:txBody>
      <dsp:txXfrm>
        <a:off x="540004" y="388143"/>
        <a:ext cx="8004004" cy="776287"/>
      </dsp:txXfrm>
    </dsp:sp>
    <dsp:sp modelId="{8301157D-BC5E-4B6D-9633-08FA3D59BC9B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C5DEB-2659-48CD-8894-669B2BCB3C64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它不是框架！</a:t>
          </a:r>
          <a:endParaRPr lang="zh-CN" altLang="en-US" sz="3700" kern="1200" dirty="0"/>
        </a:p>
      </dsp:txBody>
      <dsp:txXfrm>
        <a:off x="822184" y="1552574"/>
        <a:ext cx="7721824" cy="776287"/>
      </dsp:txXfrm>
    </dsp:sp>
    <dsp:sp modelId="{394D4EFA-FC8C-4831-933D-AF36553F5F2A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597D8-E526-4D43-9EF1-0CC9D375442D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它是软件架构模式！</a:t>
          </a:r>
          <a:endParaRPr lang="zh-CN" altLang="en-US" sz="3700" kern="1200" dirty="0"/>
        </a:p>
      </dsp:txBody>
      <dsp:txXfrm>
        <a:off x="540004" y="2717005"/>
        <a:ext cx="8004004" cy="776287"/>
      </dsp:txXfrm>
    </dsp:sp>
    <dsp:sp modelId="{BD46A6D3-3859-42A8-97E0-E0B66569A3CD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8AF0D-8916-4113-8D23-658C0C42E489}">
      <dsp:nvSpPr>
        <dsp:cNvPr id="0" name=""/>
        <dsp:cNvSpPr/>
      </dsp:nvSpPr>
      <dsp:spPr>
        <a:xfrm>
          <a:off x="0" y="317770"/>
          <a:ext cx="8596312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54076" rIns="6671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超高的视角有其不可替代的价值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人类用了很久很久才知道地球有七大洲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但假如有月球人的话，他们早就能知道了</a:t>
          </a:r>
          <a:endParaRPr lang="zh-CN" altLang="en-US" sz="1700" kern="1200" dirty="0"/>
        </a:p>
      </dsp:txBody>
      <dsp:txXfrm>
        <a:off x="0" y="317770"/>
        <a:ext cx="8596312" cy="1338750"/>
      </dsp:txXfrm>
    </dsp:sp>
    <dsp:sp modelId="{B1C6D159-FB2A-41CA-BBDF-B6FE3AC7B791}">
      <dsp:nvSpPr>
        <dsp:cNvPr id="0" name=""/>
        <dsp:cNvSpPr/>
      </dsp:nvSpPr>
      <dsp:spPr>
        <a:xfrm>
          <a:off x="429815" y="66850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i="0" kern="1200" dirty="0" smtClean="0"/>
            <a:t>软件架构</a:t>
          </a:r>
          <a:r>
            <a:rPr lang="zh-CN" altLang="en-US" sz="1700" b="0" i="0" kern="1200" dirty="0" smtClean="0"/>
            <a:t>是有关软件整体结构与组件的抽象描述</a:t>
          </a:r>
          <a:endParaRPr lang="zh-CN" altLang="en-US" sz="1700" kern="1200" dirty="0"/>
        </a:p>
      </dsp:txBody>
      <dsp:txXfrm>
        <a:off x="454313" y="91348"/>
        <a:ext cx="5968422" cy="452844"/>
      </dsp:txXfrm>
    </dsp:sp>
    <dsp:sp modelId="{0EA44205-F557-4531-B4DA-61CC78A010B6}">
      <dsp:nvSpPr>
        <dsp:cNvPr id="0" name=""/>
        <dsp:cNvSpPr/>
      </dsp:nvSpPr>
      <dsp:spPr>
        <a:xfrm>
          <a:off x="0" y="1999241"/>
          <a:ext cx="8596312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54076" rIns="6671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根据需求，谨慎的选择架构</a:t>
          </a:r>
          <a:endParaRPr lang="zh-CN" altLang="en-US" sz="1700" kern="1200" dirty="0"/>
        </a:p>
      </dsp:txBody>
      <dsp:txXfrm>
        <a:off x="0" y="1999241"/>
        <a:ext cx="8596312" cy="736312"/>
      </dsp:txXfrm>
    </dsp:sp>
    <dsp:sp modelId="{35EDFE4F-D909-4014-8124-BD99CF028864}">
      <dsp:nvSpPr>
        <dsp:cNvPr id="0" name=""/>
        <dsp:cNvSpPr/>
      </dsp:nvSpPr>
      <dsp:spPr>
        <a:xfrm>
          <a:off x="429815" y="1748321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架构对系统的长期演化有着深刻的影响</a:t>
          </a:r>
          <a:endParaRPr lang="zh-CN" altLang="en-US" sz="1700" kern="1200" dirty="0"/>
        </a:p>
      </dsp:txBody>
      <dsp:txXfrm>
        <a:off x="454313" y="1772819"/>
        <a:ext cx="5968422" cy="452844"/>
      </dsp:txXfrm>
    </dsp:sp>
    <dsp:sp modelId="{31048A12-7C02-4719-8BF8-B88B589CE47F}">
      <dsp:nvSpPr>
        <dsp:cNvPr id="0" name=""/>
        <dsp:cNvSpPr/>
      </dsp:nvSpPr>
      <dsp:spPr>
        <a:xfrm>
          <a:off x="0" y="3078273"/>
          <a:ext cx="8596312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54076" rIns="6671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扩展性、延展性、安全性、用户友好性等等</a:t>
          </a:r>
          <a:endParaRPr lang="zh-CN" altLang="en-US" sz="1700" kern="1200" dirty="0"/>
        </a:p>
      </dsp:txBody>
      <dsp:txXfrm>
        <a:off x="0" y="3078273"/>
        <a:ext cx="8596312" cy="736312"/>
      </dsp:txXfrm>
    </dsp:sp>
    <dsp:sp modelId="{2DC49A78-B189-4108-A0B9-FEFD72490D43}">
      <dsp:nvSpPr>
        <dsp:cNvPr id="0" name=""/>
        <dsp:cNvSpPr/>
      </dsp:nvSpPr>
      <dsp:spPr>
        <a:xfrm>
          <a:off x="429815" y="2827353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架构主要用来解决非功能需求</a:t>
          </a:r>
          <a:endParaRPr lang="zh-CN" altLang="en-US" sz="1700" kern="1200" dirty="0"/>
        </a:p>
      </dsp:txBody>
      <dsp:txXfrm>
        <a:off x="454313" y="2851851"/>
        <a:ext cx="596842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大家族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数据绑定 </a:t>
            </a:r>
            <a:r>
              <a:rPr lang="en-US" altLang="zh-CN" dirty="0" smtClean="0"/>
              <a:t>/ MVC / MVP / MVVM / MVW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8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706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5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软件架构是什么？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04059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9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4501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115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平面</vt:lpstr>
      <vt:lpstr>MVC大家族</vt:lpstr>
      <vt:lpstr>MVC是什么？</vt:lpstr>
      <vt:lpstr>软件架构是什么？</vt:lpstr>
      <vt:lpstr>经典MVC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MVC的大家族</dc:title>
  <dc:creator>汪志成</dc:creator>
  <cp:lastModifiedBy>汪志成</cp:lastModifiedBy>
  <cp:revision>6</cp:revision>
  <dcterms:created xsi:type="dcterms:W3CDTF">2014-05-16T08:24:37Z</dcterms:created>
  <dcterms:modified xsi:type="dcterms:W3CDTF">2014-05-16T08:40:44Z</dcterms:modified>
</cp:coreProperties>
</file>