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2F675-BF6B-4710-8601-8F8BD13C2F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27CE0D-C3C8-49CC-8749-CE60CBC3A0E1}">
      <dgm:prSet phldrT="[文本]"/>
      <dgm:spPr/>
      <dgm:t>
        <a:bodyPr/>
        <a:lstStyle/>
        <a:p>
          <a:r>
            <a:rPr lang="zh-CN" altLang="en-US" dirty="0" smtClean="0"/>
            <a:t>什么是项目管理</a:t>
          </a:r>
          <a:endParaRPr lang="zh-CN" altLang="en-US" dirty="0"/>
        </a:p>
      </dgm:t>
    </dgm:pt>
    <dgm:pt modelId="{83E62558-995B-4E83-AF3E-6E9925F9FB5B}" type="parTrans" cxnId="{F66E4B5E-8D1B-41FB-B48B-E8ED4C1D58A4}">
      <dgm:prSet/>
      <dgm:spPr/>
      <dgm:t>
        <a:bodyPr/>
        <a:lstStyle/>
        <a:p>
          <a:endParaRPr lang="zh-CN" altLang="en-US"/>
        </a:p>
      </dgm:t>
    </dgm:pt>
    <dgm:pt modelId="{DE84B2BB-47B3-4E1C-A6FE-4BB4B0107ABB}" type="sibTrans" cxnId="{F66E4B5E-8D1B-41FB-B48B-E8ED4C1D58A4}">
      <dgm:prSet/>
      <dgm:spPr/>
      <dgm:t>
        <a:bodyPr/>
        <a:lstStyle/>
        <a:p>
          <a:endParaRPr lang="zh-CN" altLang="en-US"/>
        </a:p>
      </dgm:t>
    </dgm:pt>
    <dgm:pt modelId="{DC50DC22-08F4-4093-A455-DD7D11E555FB}">
      <dgm:prSet phldrT="[文本]"/>
      <dgm:spPr/>
      <dgm:t>
        <a:bodyPr/>
        <a:lstStyle/>
        <a:p>
          <a:r>
            <a:rPr lang="zh-CN" altLang="en-US" dirty="0" smtClean="0"/>
            <a:t>项目管理的四要素</a:t>
          </a:r>
          <a:endParaRPr lang="zh-CN" altLang="en-US" dirty="0"/>
        </a:p>
      </dgm:t>
    </dgm:pt>
    <dgm:pt modelId="{028DC4DB-5A41-4C63-ABBA-4006D8DDB912}" type="parTrans" cxnId="{3C0E16F9-754C-4596-9F4A-2C5933391613}">
      <dgm:prSet/>
      <dgm:spPr/>
      <dgm:t>
        <a:bodyPr/>
        <a:lstStyle/>
        <a:p>
          <a:endParaRPr lang="zh-CN" altLang="en-US"/>
        </a:p>
      </dgm:t>
    </dgm:pt>
    <dgm:pt modelId="{BEC1615A-AF13-43CE-A3D6-EF449640AF13}" type="sibTrans" cxnId="{3C0E16F9-754C-4596-9F4A-2C5933391613}">
      <dgm:prSet/>
      <dgm:spPr/>
      <dgm:t>
        <a:bodyPr/>
        <a:lstStyle/>
        <a:p>
          <a:endParaRPr lang="zh-CN" altLang="en-US"/>
        </a:p>
      </dgm:t>
    </dgm:pt>
    <dgm:pt modelId="{0DD27B3B-F497-415C-8C22-2558B6026CC0}">
      <dgm:prSet phldrT="[文本]"/>
      <dgm:spPr/>
      <dgm:t>
        <a:bodyPr/>
        <a:lstStyle/>
        <a:p>
          <a:r>
            <a:rPr lang="zh-CN" altLang="en-US" dirty="0" smtClean="0"/>
            <a:t>项目进程概览</a:t>
          </a:r>
          <a:endParaRPr lang="zh-CN" altLang="en-US" dirty="0"/>
        </a:p>
      </dgm:t>
    </dgm:pt>
    <dgm:pt modelId="{ADF8289D-2796-4BDE-A08D-D1532BB1BABB}" type="parTrans" cxnId="{759E9360-FC9C-4882-A9CD-B09206A6B5BE}">
      <dgm:prSet/>
      <dgm:spPr/>
      <dgm:t>
        <a:bodyPr/>
        <a:lstStyle/>
        <a:p>
          <a:endParaRPr lang="zh-CN" altLang="en-US"/>
        </a:p>
      </dgm:t>
    </dgm:pt>
    <dgm:pt modelId="{D9F3D109-3F31-49E1-A647-07992E23B64D}" type="sibTrans" cxnId="{759E9360-FC9C-4882-A9CD-B09206A6B5BE}">
      <dgm:prSet/>
      <dgm:spPr/>
      <dgm:t>
        <a:bodyPr/>
        <a:lstStyle/>
        <a:p>
          <a:endParaRPr lang="zh-CN" altLang="en-US"/>
        </a:p>
      </dgm:t>
    </dgm:pt>
    <dgm:pt modelId="{2E6A30B4-0495-45C0-8D40-C93228B642A6}">
      <dgm:prSet phldrT="[文本]"/>
      <dgm:spPr/>
      <dgm:t>
        <a:bodyPr/>
        <a:lstStyle/>
        <a:p>
          <a:r>
            <a:rPr lang="zh-CN" altLang="en-US" dirty="0" smtClean="0"/>
            <a:t>项目角色概览</a:t>
          </a:r>
          <a:endParaRPr lang="zh-CN" altLang="en-US" dirty="0"/>
        </a:p>
      </dgm:t>
    </dgm:pt>
    <dgm:pt modelId="{063A12C4-E01F-4DEB-93A9-5524CD4FF75F}" type="parTrans" cxnId="{CCF8BD80-8EA5-4D49-9E0C-C5BFD870CB95}">
      <dgm:prSet/>
      <dgm:spPr/>
      <dgm:t>
        <a:bodyPr/>
        <a:lstStyle/>
        <a:p>
          <a:endParaRPr lang="zh-CN" altLang="en-US"/>
        </a:p>
      </dgm:t>
    </dgm:pt>
    <dgm:pt modelId="{83FFBC4F-57A2-4D32-93FD-357FBA872DC9}" type="sibTrans" cxnId="{CCF8BD80-8EA5-4D49-9E0C-C5BFD870CB95}">
      <dgm:prSet/>
      <dgm:spPr/>
      <dgm:t>
        <a:bodyPr/>
        <a:lstStyle/>
        <a:p>
          <a:endParaRPr lang="zh-CN" altLang="en-US"/>
        </a:p>
      </dgm:t>
    </dgm:pt>
    <dgm:pt modelId="{5D7D2989-ED34-4D59-BC09-9F00170A11B3}" type="pres">
      <dgm:prSet presAssocID="{64C2F675-BF6B-4710-8601-8F8BD13C2F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7782CA-E1CF-4863-874A-F30CA3BBD371}" type="pres">
      <dgm:prSet presAssocID="{1C27CE0D-C3C8-49CC-8749-CE60CBC3A0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E4685E-8B1B-4B1D-8403-99E6DD0E0A4D}" type="pres">
      <dgm:prSet presAssocID="{DE84B2BB-47B3-4E1C-A6FE-4BB4B0107ABB}" presName="spacer" presStyleCnt="0"/>
      <dgm:spPr/>
    </dgm:pt>
    <dgm:pt modelId="{47E7D9FC-3457-4467-92C1-B2C3BEA8E7DE}" type="pres">
      <dgm:prSet presAssocID="{DC50DC22-08F4-4093-A455-DD7D11E555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37FA36-950B-439A-8E43-140F9BB26DD3}" type="pres">
      <dgm:prSet presAssocID="{BEC1615A-AF13-43CE-A3D6-EF449640AF13}" presName="spacer" presStyleCnt="0"/>
      <dgm:spPr/>
    </dgm:pt>
    <dgm:pt modelId="{471B59B3-02CD-465A-A83F-B2602CB75BA3}" type="pres">
      <dgm:prSet presAssocID="{0DD27B3B-F497-415C-8C22-2558B6026C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ECE64-D565-4BA1-95C9-7496EA7F79CC}" type="pres">
      <dgm:prSet presAssocID="{D9F3D109-3F31-49E1-A647-07992E23B64D}" presName="spacer" presStyleCnt="0"/>
      <dgm:spPr/>
    </dgm:pt>
    <dgm:pt modelId="{600239AD-59D8-443F-B55A-8B89B91FD795}" type="pres">
      <dgm:prSet presAssocID="{2E6A30B4-0495-45C0-8D40-C93228B642A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FDF1AE-09B0-461D-8838-674A34EB193D}" type="presOf" srcId="{2E6A30B4-0495-45C0-8D40-C93228B642A6}" destId="{600239AD-59D8-443F-B55A-8B89B91FD795}" srcOrd="0" destOrd="0" presId="urn:microsoft.com/office/officeart/2005/8/layout/vList2"/>
    <dgm:cxn modelId="{F66E4B5E-8D1B-41FB-B48B-E8ED4C1D58A4}" srcId="{64C2F675-BF6B-4710-8601-8F8BD13C2FB7}" destId="{1C27CE0D-C3C8-49CC-8749-CE60CBC3A0E1}" srcOrd="0" destOrd="0" parTransId="{83E62558-995B-4E83-AF3E-6E9925F9FB5B}" sibTransId="{DE84B2BB-47B3-4E1C-A6FE-4BB4B0107ABB}"/>
    <dgm:cxn modelId="{CCF8BD80-8EA5-4D49-9E0C-C5BFD870CB95}" srcId="{64C2F675-BF6B-4710-8601-8F8BD13C2FB7}" destId="{2E6A30B4-0495-45C0-8D40-C93228B642A6}" srcOrd="3" destOrd="0" parTransId="{063A12C4-E01F-4DEB-93A9-5524CD4FF75F}" sibTransId="{83FFBC4F-57A2-4D32-93FD-357FBA872DC9}"/>
    <dgm:cxn modelId="{AE7F43AC-F6EF-49AF-9533-DE9A4FCE6458}" type="presOf" srcId="{0DD27B3B-F497-415C-8C22-2558B6026CC0}" destId="{471B59B3-02CD-465A-A83F-B2602CB75BA3}" srcOrd="0" destOrd="0" presId="urn:microsoft.com/office/officeart/2005/8/layout/vList2"/>
    <dgm:cxn modelId="{759E9360-FC9C-4882-A9CD-B09206A6B5BE}" srcId="{64C2F675-BF6B-4710-8601-8F8BD13C2FB7}" destId="{0DD27B3B-F497-415C-8C22-2558B6026CC0}" srcOrd="2" destOrd="0" parTransId="{ADF8289D-2796-4BDE-A08D-D1532BB1BABB}" sibTransId="{D9F3D109-3F31-49E1-A647-07992E23B64D}"/>
    <dgm:cxn modelId="{282D73E4-E68C-41E7-8650-E8FC61175F04}" type="presOf" srcId="{64C2F675-BF6B-4710-8601-8F8BD13C2FB7}" destId="{5D7D2989-ED34-4D59-BC09-9F00170A11B3}" srcOrd="0" destOrd="0" presId="urn:microsoft.com/office/officeart/2005/8/layout/vList2"/>
    <dgm:cxn modelId="{53F910F9-F5EF-4D64-B9F9-2EE1164E8918}" type="presOf" srcId="{DC50DC22-08F4-4093-A455-DD7D11E555FB}" destId="{47E7D9FC-3457-4467-92C1-B2C3BEA8E7DE}" srcOrd="0" destOrd="0" presId="urn:microsoft.com/office/officeart/2005/8/layout/vList2"/>
    <dgm:cxn modelId="{AE2870A1-ECC3-4444-BF56-3AFBA8F6DAD4}" type="presOf" srcId="{1C27CE0D-C3C8-49CC-8749-CE60CBC3A0E1}" destId="{A07782CA-E1CF-4863-874A-F30CA3BBD371}" srcOrd="0" destOrd="0" presId="urn:microsoft.com/office/officeart/2005/8/layout/vList2"/>
    <dgm:cxn modelId="{3C0E16F9-754C-4596-9F4A-2C5933391613}" srcId="{64C2F675-BF6B-4710-8601-8F8BD13C2FB7}" destId="{DC50DC22-08F4-4093-A455-DD7D11E555FB}" srcOrd="1" destOrd="0" parTransId="{028DC4DB-5A41-4C63-ABBA-4006D8DDB912}" sibTransId="{BEC1615A-AF13-43CE-A3D6-EF449640AF13}"/>
    <dgm:cxn modelId="{5C76D195-5C94-412B-836C-DEA12FCAF389}" type="presParOf" srcId="{5D7D2989-ED34-4D59-BC09-9F00170A11B3}" destId="{A07782CA-E1CF-4863-874A-F30CA3BBD371}" srcOrd="0" destOrd="0" presId="urn:microsoft.com/office/officeart/2005/8/layout/vList2"/>
    <dgm:cxn modelId="{36D3759F-85E6-411F-A723-B6510762132E}" type="presParOf" srcId="{5D7D2989-ED34-4D59-BC09-9F00170A11B3}" destId="{99E4685E-8B1B-4B1D-8403-99E6DD0E0A4D}" srcOrd="1" destOrd="0" presId="urn:microsoft.com/office/officeart/2005/8/layout/vList2"/>
    <dgm:cxn modelId="{5F7F4193-CF9F-48C2-B05F-D18F6C411812}" type="presParOf" srcId="{5D7D2989-ED34-4D59-BC09-9F00170A11B3}" destId="{47E7D9FC-3457-4467-92C1-B2C3BEA8E7DE}" srcOrd="2" destOrd="0" presId="urn:microsoft.com/office/officeart/2005/8/layout/vList2"/>
    <dgm:cxn modelId="{B2AE4C97-8525-4BFA-BFBD-7B83FF743A02}" type="presParOf" srcId="{5D7D2989-ED34-4D59-BC09-9F00170A11B3}" destId="{5C37FA36-950B-439A-8E43-140F9BB26DD3}" srcOrd="3" destOrd="0" presId="urn:microsoft.com/office/officeart/2005/8/layout/vList2"/>
    <dgm:cxn modelId="{37202EB2-91A8-40EA-B38A-FDC7A326395F}" type="presParOf" srcId="{5D7D2989-ED34-4D59-BC09-9F00170A11B3}" destId="{471B59B3-02CD-465A-A83F-B2602CB75BA3}" srcOrd="4" destOrd="0" presId="urn:microsoft.com/office/officeart/2005/8/layout/vList2"/>
    <dgm:cxn modelId="{FF7E8D88-BDDF-427F-8BA2-6C509213A073}" type="presParOf" srcId="{5D7D2989-ED34-4D59-BC09-9F00170A11B3}" destId="{E1BECE64-D565-4BA1-95C9-7496EA7F79CC}" srcOrd="5" destOrd="0" presId="urn:microsoft.com/office/officeart/2005/8/layout/vList2"/>
    <dgm:cxn modelId="{4E328C57-80C9-4594-99C0-37ED796149FD}" type="presParOf" srcId="{5D7D2989-ED34-4D59-BC09-9F00170A11B3}" destId="{600239AD-59D8-443F-B55A-8B89B91FD7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B390B6-73CE-4380-8246-6AB44230C12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A61904-C145-4183-A74C-89992B34C6C6}">
      <dgm:prSet phldrT="[文本]"/>
      <dgm:spPr/>
      <dgm:t>
        <a:bodyPr/>
        <a:lstStyle/>
        <a:p>
          <a:r>
            <a:rPr lang="zh-CN" altLang="en-US" dirty="0" smtClean="0"/>
            <a:t>人月神话</a:t>
          </a:r>
          <a:endParaRPr lang="zh-CN" altLang="en-US" dirty="0"/>
        </a:p>
      </dgm:t>
    </dgm:pt>
    <dgm:pt modelId="{98E83A17-426D-4C06-B9A7-D40C63ABFB34}" type="parTrans" cxnId="{20B4C2C8-9BF9-453F-948D-F0F55621E5E2}">
      <dgm:prSet/>
      <dgm:spPr/>
      <dgm:t>
        <a:bodyPr/>
        <a:lstStyle/>
        <a:p>
          <a:endParaRPr lang="zh-CN" altLang="en-US"/>
        </a:p>
      </dgm:t>
    </dgm:pt>
    <dgm:pt modelId="{5E821AB9-F9D0-4A13-B466-712197E6D297}" type="sibTrans" cxnId="{20B4C2C8-9BF9-453F-948D-F0F55621E5E2}">
      <dgm:prSet/>
      <dgm:spPr/>
      <dgm:t>
        <a:bodyPr/>
        <a:lstStyle/>
        <a:p>
          <a:endParaRPr lang="zh-CN" altLang="en-US"/>
        </a:p>
      </dgm:t>
    </dgm:pt>
    <dgm:pt modelId="{6ED48CC2-1ED2-47D3-97FC-928F48A86001}">
      <dgm:prSet phldrT="[文本]"/>
      <dgm:spPr/>
      <dgm:t>
        <a:bodyPr/>
        <a:lstStyle/>
        <a:p>
          <a:r>
            <a:rPr lang="zh-CN" altLang="en-US" dirty="0" smtClean="0"/>
            <a:t>人 </a:t>
          </a:r>
          <a:r>
            <a:rPr lang="en-US" altLang="zh-CN" dirty="0" smtClean="0"/>
            <a:t>* </a:t>
          </a:r>
          <a:r>
            <a:rPr lang="zh-CN" altLang="en-US" dirty="0" smtClean="0"/>
            <a:t>月 </a:t>
          </a:r>
          <a:r>
            <a:rPr lang="en-US" altLang="zh-CN" dirty="0" smtClean="0"/>
            <a:t>== </a:t>
          </a:r>
          <a:r>
            <a:rPr lang="zh-CN" altLang="en-US" dirty="0" smtClean="0"/>
            <a:t>？</a:t>
          </a:r>
          <a:endParaRPr lang="zh-CN" altLang="en-US" dirty="0"/>
        </a:p>
      </dgm:t>
    </dgm:pt>
    <dgm:pt modelId="{A7254200-5797-449B-85A8-83BD7070D896}" type="parTrans" cxnId="{47B97DD5-E9DC-4C2E-A292-2B8C94986973}">
      <dgm:prSet/>
      <dgm:spPr/>
      <dgm:t>
        <a:bodyPr/>
        <a:lstStyle/>
        <a:p>
          <a:endParaRPr lang="zh-CN" altLang="en-US"/>
        </a:p>
      </dgm:t>
    </dgm:pt>
    <dgm:pt modelId="{4F3D0E5C-7BE9-4AE8-8392-8610671BECCF}" type="sibTrans" cxnId="{47B97DD5-E9DC-4C2E-A292-2B8C94986973}">
      <dgm:prSet/>
      <dgm:spPr/>
      <dgm:t>
        <a:bodyPr/>
        <a:lstStyle/>
        <a:p>
          <a:endParaRPr lang="zh-CN" altLang="en-US"/>
        </a:p>
      </dgm:t>
    </dgm:pt>
    <dgm:pt modelId="{08778781-954B-4CAC-84AE-3E7FCB95497F}">
      <dgm:prSet phldrT="[文本]"/>
      <dgm:spPr/>
      <dgm:t>
        <a:bodyPr/>
        <a:lstStyle/>
        <a:p>
          <a:r>
            <a:rPr lang="zh-CN" altLang="en-US" dirty="0" smtClean="0"/>
            <a:t>资源预算</a:t>
          </a:r>
          <a:endParaRPr lang="zh-CN" altLang="en-US" dirty="0"/>
        </a:p>
      </dgm:t>
    </dgm:pt>
    <dgm:pt modelId="{AC765036-A8C0-405A-8E27-273E5B7CA9CC}" type="parTrans" cxnId="{DF998979-DC9C-4DFA-B83A-C1259B136290}">
      <dgm:prSet/>
      <dgm:spPr/>
      <dgm:t>
        <a:bodyPr/>
        <a:lstStyle/>
        <a:p>
          <a:endParaRPr lang="zh-CN" altLang="en-US"/>
        </a:p>
      </dgm:t>
    </dgm:pt>
    <dgm:pt modelId="{4CD8861C-94DB-4D77-94F9-2F50C38A4E99}" type="sibTrans" cxnId="{DF998979-DC9C-4DFA-B83A-C1259B136290}">
      <dgm:prSet/>
      <dgm:spPr/>
      <dgm:t>
        <a:bodyPr/>
        <a:lstStyle/>
        <a:p>
          <a:endParaRPr lang="zh-CN" altLang="en-US"/>
        </a:p>
      </dgm:t>
    </dgm:pt>
    <dgm:pt modelId="{F0F627E7-AD3F-4E53-B7EB-AC464E244DE7}">
      <dgm:prSet phldrT="[文本]"/>
      <dgm:spPr/>
      <dgm:t>
        <a:bodyPr/>
        <a:lstStyle/>
        <a:p>
          <a:r>
            <a:rPr lang="zh-CN" altLang="en-US" dirty="0" smtClean="0"/>
            <a:t>准备资源 </a:t>
          </a:r>
          <a:r>
            <a:rPr lang="en-US" altLang="zh-CN" dirty="0" smtClean="0"/>
            <a:t>…… </a:t>
          </a:r>
          <a:r>
            <a:rPr lang="zh-CN" altLang="en-US" dirty="0" smtClean="0"/>
            <a:t>在项目计划</a:t>
          </a:r>
          <a:r>
            <a:rPr lang="zh-CN" altLang="en-US" dirty="0" smtClean="0"/>
            <a:t>的</a:t>
          </a:r>
          <a:r>
            <a:rPr lang="en-US" altLang="zh-CN" dirty="0" smtClean="0"/>
            <a:t>…… </a:t>
          </a:r>
          <a:r>
            <a:rPr lang="en-US" altLang="zh-CN" dirty="0" smtClean="0">
              <a:solidFill>
                <a:schemeClr val="accent5"/>
              </a:solidFill>
            </a:rPr>
            <a:t>-1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8F84DB66-0227-4401-9CCD-CC1D1278E576}" type="parTrans" cxnId="{8A237385-827E-43CF-B48C-4CDDA7B136F1}">
      <dgm:prSet/>
      <dgm:spPr/>
      <dgm:t>
        <a:bodyPr/>
        <a:lstStyle/>
        <a:p>
          <a:endParaRPr lang="zh-CN" altLang="en-US"/>
        </a:p>
      </dgm:t>
    </dgm:pt>
    <dgm:pt modelId="{E790A98C-82B2-4A72-9835-9F747F82407B}" type="sibTrans" cxnId="{8A237385-827E-43CF-B48C-4CDDA7B136F1}">
      <dgm:prSet/>
      <dgm:spPr/>
      <dgm:t>
        <a:bodyPr/>
        <a:lstStyle/>
        <a:p>
          <a:endParaRPr lang="zh-CN" altLang="en-US"/>
        </a:p>
      </dgm:t>
    </dgm:pt>
    <dgm:pt modelId="{DB4FDEF8-E2FA-437B-ACF7-90864F7B5EC0}">
      <dgm:prSet phldrT="[文本]"/>
      <dgm:spPr/>
      <dgm:t>
        <a:bodyPr/>
        <a:lstStyle/>
        <a:p>
          <a:r>
            <a:rPr lang="zh-CN" altLang="en-US" dirty="0" smtClean="0"/>
            <a:t>成本核算</a:t>
          </a:r>
          <a:endParaRPr lang="zh-CN" altLang="en-US" dirty="0"/>
        </a:p>
      </dgm:t>
    </dgm:pt>
    <dgm:pt modelId="{E7346D13-096F-4AEF-B5AF-BD09F9EEB465}" type="parTrans" cxnId="{AF25EF42-9D4B-4ADE-9899-2D60D45C0EC1}">
      <dgm:prSet/>
      <dgm:spPr/>
      <dgm:t>
        <a:bodyPr/>
        <a:lstStyle/>
        <a:p>
          <a:endParaRPr lang="zh-CN" altLang="en-US"/>
        </a:p>
      </dgm:t>
    </dgm:pt>
    <dgm:pt modelId="{37B6171A-F64C-48CD-B9DA-5E9C1C2C9835}" type="sibTrans" cxnId="{AF25EF42-9D4B-4ADE-9899-2D60D45C0EC1}">
      <dgm:prSet/>
      <dgm:spPr/>
      <dgm:t>
        <a:bodyPr/>
        <a:lstStyle/>
        <a:p>
          <a:endParaRPr lang="zh-CN" altLang="en-US"/>
        </a:p>
      </dgm:t>
    </dgm:pt>
    <dgm:pt modelId="{D377B368-CF14-4859-80FE-8E27850D5D27}">
      <dgm:prSet phldrT="[文本]"/>
      <dgm:spPr/>
      <dgm:t>
        <a:bodyPr/>
        <a:lstStyle/>
        <a:p>
          <a:r>
            <a:rPr lang="zh-CN" altLang="en-US" dirty="0" smtClean="0"/>
            <a:t>注意资源的“价码”</a:t>
          </a:r>
          <a:endParaRPr lang="zh-CN" altLang="en-US" dirty="0"/>
        </a:p>
      </dgm:t>
    </dgm:pt>
    <dgm:pt modelId="{AF6A7713-972C-4068-BCD0-935DCB1114CB}" type="parTrans" cxnId="{BE949293-6A2A-406D-A3D7-96580DE2851E}">
      <dgm:prSet/>
      <dgm:spPr/>
      <dgm:t>
        <a:bodyPr/>
        <a:lstStyle/>
        <a:p>
          <a:endParaRPr lang="zh-CN" altLang="en-US"/>
        </a:p>
      </dgm:t>
    </dgm:pt>
    <dgm:pt modelId="{4F3042A8-227E-4510-9CB3-06BA2DC6191C}" type="sibTrans" cxnId="{BE949293-6A2A-406D-A3D7-96580DE2851E}">
      <dgm:prSet/>
      <dgm:spPr/>
      <dgm:t>
        <a:bodyPr/>
        <a:lstStyle/>
        <a:p>
          <a:endParaRPr lang="zh-CN" altLang="en-US"/>
        </a:p>
      </dgm:t>
    </dgm:pt>
    <dgm:pt modelId="{F6EF1C35-FD34-4747-A5F1-16C3A234AD91}">
      <dgm:prSet phldrT="[文本]"/>
      <dgm:spPr/>
      <dgm:t>
        <a:bodyPr/>
        <a:lstStyle/>
        <a:p>
          <a:r>
            <a:rPr lang="zh-CN" altLang="en-US" dirty="0" smtClean="0"/>
            <a:t>“敏捷”是一种实用主义哲学</a:t>
          </a:r>
          <a:endParaRPr lang="zh-CN" altLang="en-US" dirty="0"/>
        </a:p>
      </dgm:t>
    </dgm:pt>
    <dgm:pt modelId="{77A6A743-4BEE-4571-A313-79031E5F16D9}" type="parTrans" cxnId="{66F07368-BE76-4252-BE19-C5FDACB130B8}">
      <dgm:prSet/>
      <dgm:spPr/>
      <dgm:t>
        <a:bodyPr/>
        <a:lstStyle/>
        <a:p>
          <a:endParaRPr lang="zh-CN" altLang="en-US"/>
        </a:p>
      </dgm:t>
    </dgm:pt>
    <dgm:pt modelId="{D6B910DC-4A30-4010-89BC-32672F524DA1}" type="sibTrans" cxnId="{66F07368-BE76-4252-BE19-C5FDACB130B8}">
      <dgm:prSet/>
      <dgm:spPr/>
      <dgm:t>
        <a:bodyPr/>
        <a:lstStyle/>
        <a:p>
          <a:endParaRPr lang="zh-CN" altLang="en-US"/>
        </a:p>
      </dgm:t>
    </dgm:pt>
    <dgm:pt modelId="{9FAA4A31-7933-4393-8D5F-DC1C38E566E3}">
      <dgm:prSet phldrT="[文本]"/>
      <dgm:spPr/>
      <dgm:t>
        <a:bodyPr/>
        <a:lstStyle/>
        <a:p>
          <a:r>
            <a:rPr lang="zh-CN" altLang="en-US" dirty="0" smtClean="0"/>
            <a:t>谨慎要求，慎重承诺</a:t>
          </a:r>
          <a:endParaRPr lang="zh-CN" altLang="en-US" dirty="0"/>
        </a:p>
      </dgm:t>
    </dgm:pt>
    <dgm:pt modelId="{C17C23E9-4F5A-45FB-9671-4ACFF8B35341}" type="parTrans" cxnId="{13471CCD-3EF1-424E-A1FD-EAB57071DA88}">
      <dgm:prSet/>
      <dgm:spPr/>
      <dgm:t>
        <a:bodyPr/>
        <a:lstStyle/>
        <a:p>
          <a:endParaRPr lang="zh-CN" altLang="en-US"/>
        </a:p>
      </dgm:t>
    </dgm:pt>
    <dgm:pt modelId="{ECEB2238-F726-43D6-8AE4-1E946E865418}" type="sibTrans" cxnId="{13471CCD-3EF1-424E-A1FD-EAB57071DA88}">
      <dgm:prSet/>
      <dgm:spPr/>
      <dgm:t>
        <a:bodyPr/>
        <a:lstStyle/>
        <a:p>
          <a:endParaRPr lang="zh-CN" altLang="en-US"/>
        </a:p>
      </dgm:t>
    </dgm:pt>
    <dgm:pt modelId="{6F621395-A98E-4C34-A3E9-809EDB24680A}">
      <dgm:prSet phldrT="[文本]"/>
      <dgm:spPr/>
      <dgm:t>
        <a:bodyPr/>
        <a:lstStyle/>
        <a:p>
          <a:r>
            <a:rPr lang="zh-CN" altLang="en-US" dirty="0" smtClean="0"/>
            <a:t>好钢用在刀刃上</a:t>
          </a:r>
          <a:endParaRPr lang="zh-CN" altLang="en-US" dirty="0"/>
        </a:p>
      </dgm:t>
    </dgm:pt>
    <dgm:pt modelId="{0F0E8B36-F182-477E-9A5F-85592F0CE975}" type="parTrans" cxnId="{5FF40928-6262-4D87-B5A2-B98A5B31E79A}">
      <dgm:prSet/>
      <dgm:spPr/>
      <dgm:t>
        <a:bodyPr/>
        <a:lstStyle/>
        <a:p>
          <a:endParaRPr lang="zh-CN" altLang="en-US"/>
        </a:p>
      </dgm:t>
    </dgm:pt>
    <dgm:pt modelId="{AF47EEAB-05F0-4E5B-8648-93E633966906}" type="sibTrans" cxnId="{5FF40928-6262-4D87-B5A2-B98A5B31E79A}">
      <dgm:prSet/>
      <dgm:spPr/>
      <dgm:t>
        <a:bodyPr/>
        <a:lstStyle/>
        <a:p>
          <a:endParaRPr lang="zh-CN" altLang="en-US"/>
        </a:p>
      </dgm:t>
    </dgm:pt>
    <dgm:pt modelId="{F92C2254-6947-4558-BEF8-E62D55A515E5}" type="pres">
      <dgm:prSet presAssocID="{E9B390B6-73CE-4380-8246-6AB44230C1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508944-94FE-432A-872E-4C5634B8E8F8}" type="pres">
      <dgm:prSet presAssocID="{00A61904-C145-4183-A74C-89992B34C6C6}" presName="linNode" presStyleCnt="0"/>
      <dgm:spPr/>
    </dgm:pt>
    <dgm:pt modelId="{9A04F0FC-A2A4-4B0C-9890-7BA1EF4E2CB9}" type="pres">
      <dgm:prSet presAssocID="{00A61904-C145-4183-A74C-89992B34C6C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41CB2-F9AE-4414-8824-DC608FCBA9EC}" type="pres">
      <dgm:prSet presAssocID="{00A61904-C145-4183-A74C-89992B34C6C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65747F-B1D9-443F-91F4-BBC7B093F532}" type="pres">
      <dgm:prSet presAssocID="{5E821AB9-F9D0-4A13-B466-712197E6D297}" presName="sp" presStyleCnt="0"/>
      <dgm:spPr/>
    </dgm:pt>
    <dgm:pt modelId="{A4652A08-26C6-4350-BF9D-1DB6FDA3A655}" type="pres">
      <dgm:prSet presAssocID="{08778781-954B-4CAC-84AE-3E7FCB95497F}" presName="linNode" presStyleCnt="0"/>
      <dgm:spPr/>
    </dgm:pt>
    <dgm:pt modelId="{C18799EB-8142-4E36-AB6A-795DD81E4DDD}" type="pres">
      <dgm:prSet presAssocID="{08778781-954B-4CAC-84AE-3E7FCB95497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CAC77-848A-4BBB-9F5D-260B13158012}" type="pres">
      <dgm:prSet presAssocID="{08778781-954B-4CAC-84AE-3E7FCB95497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54E355-C1BD-4200-9CC1-6A0D1B75A260}" type="pres">
      <dgm:prSet presAssocID="{4CD8861C-94DB-4D77-94F9-2F50C38A4E99}" presName="sp" presStyleCnt="0"/>
      <dgm:spPr/>
    </dgm:pt>
    <dgm:pt modelId="{6316EEE5-0636-4B74-BAB0-9990459D7F83}" type="pres">
      <dgm:prSet presAssocID="{DB4FDEF8-E2FA-437B-ACF7-90864F7B5EC0}" presName="linNode" presStyleCnt="0"/>
      <dgm:spPr/>
    </dgm:pt>
    <dgm:pt modelId="{D78AB3DD-D6FE-4754-A73A-B162F193AACD}" type="pres">
      <dgm:prSet presAssocID="{DB4FDEF8-E2FA-437B-ACF7-90864F7B5EC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907E90-A05B-437C-B809-7A17A09672BA}" type="pres">
      <dgm:prSet presAssocID="{DB4FDEF8-E2FA-437B-ACF7-90864F7B5EC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F949A3-3A22-4902-B4CD-9CD374781976}" type="presOf" srcId="{6ED48CC2-1ED2-47D3-97FC-928F48A86001}" destId="{3D141CB2-F9AE-4414-8824-DC608FCBA9EC}" srcOrd="0" destOrd="0" presId="urn:microsoft.com/office/officeart/2005/8/layout/vList5"/>
    <dgm:cxn modelId="{AF25EF42-9D4B-4ADE-9899-2D60D45C0EC1}" srcId="{E9B390B6-73CE-4380-8246-6AB44230C127}" destId="{DB4FDEF8-E2FA-437B-ACF7-90864F7B5EC0}" srcOrd="2" destOrd="0" parTransId="{E7346D13-096F-4AEF-B5AF-BD09F9EEB465}" sibTransId="{37B6171A-F64C-48CD-B9DA-5E9C1C2C9835}"/>
    <dgm:cxn modelId="{66F07368-BE76-4252-BE19-C5FDACB130B8}" srcId="{DB4FDEF8-E2FA-437B-ACF7-90864F7B5EC0}" destId="{F6EF1C35-FD34-4747-A5F1-16C3A234AD91}" srcOrd="1" destOrd="0" parTransId="{77A6A743-4BEE-4571-A313-79031E5F16D9}" sibTransId="{D6B910DC-4A30-4010-89BC-32672F524DA1}"/>
    <dgm:cxn modelId="{13471CCD-3EF1-424E-A1FD-EAB57071DA88}" srcId="{00A61904-C145-4183-A74C-89992B34C6C6}" destId="{9FAA4A31-7933-4393-8D5F-DC1C38E566E3}" srcOrd="1" destOrd="0" parTransId="{C17C23E9-4F5A-45FB-9671-4ACFF8B35341}" sibTransId="{ECEB2238-F726-43D6-8AE4-1E946E865418}"/>
    <dgm:cxn modelId="{8A237385-827E-43CF-B48C-4CDDA7B136F1}" srcId="{08778781-954B-4CAC-84AE-3E7FCB95497F}" destId="{F0F627E7-AD3F-4E53-B7EB-AC464E244DE7}" srcOrd="0" destOrd="0" parTransId="{8F84DB66-0227-4401-9CCD-CC1D1278E576}" sibTransId="{E790A98C-82B2-4A72-9835-9F747F82407B}"/>
    <dgm:cxn modelId="{3495D464-6F71-4B5C-AC2B-AA9791DF5AF3}" type="presOf" srcId="{D377B368-CF14-4859-80FE-8E27850D5D27}" destId="{61907E90-A05B-437C-B809-7A17A09672BA}" srcOrd="0" destOrd="0" presId="urn:microsoft.com/office/officeart/2005/8/layout/vList5"/>
    <dgm:cxn modelId="{8D0FD0AC-7EB1-4252-8FCD-CA5EBCE88AF8}" type="presOf" srcId="{6F621395-A98E-4C34-A3E9-809EDB24680A}" destId="{2DECAC77-848A-4BBB-9F5D-260B13158012}" srcOrd="0" destOrd="1" presId="urn:microsoft.com/office/officeart/2005/8/layout/vList5"/>
    <dgm:cxn modelId="{5FF40928-6262-4D87-B5A2-B98A5B31E79A}" srcId="{08778781-954B-4CAC-84AE-3E7FCB95497F}" destId="{6F621395-A98E-4C34-A3E9-809EDB24680A}" srcOrd="1" destOrd="0" parTransId="{0F0E8B36-F182-477E-9A5F-85592F0CE975}" sibTransId="{AF47EEAB-05F0-4E5B-8648-93E633966906}"/>
    <dgm:cxn modelId="{EACEB81B-B5E5-4900-AB2E-EFA603739B8F}" type="presOf" srcId="{E9B390B6-73CE-4380-8246-6AB44230C127}" destId="{F92C2254-6947-4558-BEF8-E62D55A515E5}" srcOrd="0" destOrd="0" presId="urn:microsoft.com/office/officeart/2005/8/layout/vList5"/>
    <dgm:cxn modelId="{DF998979-DC9C-4DFA-B83A-C1259B136290}" srcId="{E9B390B6-73CE-4380-8246-6AB44230C127}" destId="{08778781-954B-4CAC-84AE-3E7FCB95497F}" srcOrd="1" destOrd="0" parTransId="{AC765036-A8C0-405A-8E27-273E5B7CA9CC}" sibTransId="{4CD8861C-94DB-4D77-94F9-2F50C38A4E99}"/>
    <dgm:cxn modelId="{40868DA4-9D2E-4AA5-A8E6-B9DDCD61700E}" type="presOf" srcId="{08778781-954B-4CAC-84AE-3E7FCB95497F}" destId="{C18799EB-8142-4E36-AB6A-795DD81E4DDD}" srcOrd="0" destOrd="0" presId="urn:microsoft.com/office/officeart/2005/8/layout/vList5"/>
    <dgm:cxn modelId="{87B8A549-D368-4622-81A8-7D4140738409}" type="presOf" srcId="{9FAA4A31-7933-4393-8D5F-DC1C38E566E3}" destId="{3D141CB2-F9AE-4414-8824-DC608FCBA9EC}" srcOrd="0" destOrd="1" presId="urn:microsoft.com/office/officeart/2005/8/layout/vList5"/>
    <dgm:cxn modelId="{90098331-26AB-4F66-8B07-69DA9DBE5ED4}" type="presOf" srcId="{F6EF1C35-FD34-4747-A5F1-16C3A234AD91}" destId="{61907E90-A05B-437C-B809-7A17A09672BA}" srcOrd="0" destOrd="1" presId="urn:microsoft.com/office/officeart/2005/8/layout/vList5"/>
    <dgm:cxn modelId="{BE949293-6A2A-406D-A3D7-96580DE2851E}" srcId="{DB4FDEF8-E2FA-437B-ACF7-90864F7B5EC0}" destId="{D377B368-CF14-4859-80FE-8E27850D5D27}" srcOrd="0" destOrd="0" parTransId="{AF6A7713-972C-4068-BCD0-935DCB1114CB}" sibTransId="{4F3042A8-227E-4510-9CB3-06BA2DC6191C}"/>
    <dgm:cxn modelId="{20B4C2C8-9BF9-453F-948D-F0F55621E5E2}" srcId="{E9B390B6-73CE-4380-8246-6AB44230C127}" destId="{00A61904-C145-4183-A74C-89992B34C6C6}" srcOrd="0" destOrd="0" parTransId="{98E83A17-426D-4C06-B9A7-D40C63ABFB34}" sibTransId="{5E821AB9-F9D0-4A13-B466-712197E6D297}"/>
    <dgm:cxn modelId="{C81A2759-1C11-4CCC-9496-54A1B61D0AF2}" type="presOf" srcId="{DB4FDEF8-E2FA-437B-ACF7-90864F7B5EC0}" destId="{D78AB3DD-D6FE-4754-A73A-B162F193AACD}" srcOrd="0" destOrd="0" presId="urn:microsoft.com/office/officeart/2005/8/layout/vList5"/>
    <dgm:cxn modelId="{BFA37317-4988-4A21-A688-FF68D4CDA0DF}" type="presOf" srcId="{F0F627E7-AD3F-4E53-B7EB-AC464E244DE7}" destId="{2DECAC77-848A-4BBB-9F5D-260B13158012}" srcOrd="0" destOrd="0" presId="urn:microsoft.com/office/officeart/2005/8/layout/vList5"/>
    <dgm:cxn modelId="{8471FF3B-0035-48E9-B584-3A9FB2CBA63E}" type="presOf" srcId="{00A61904-C145-4183-A74C-89992B34C6C6}" destId="{9A04F0FC-A2A4-4B0C-9890-7BA1EF4E2CB9}" srcOrd="0" destOrd="0" presId="urn:microsoft.com/office/officeart/2005/8/layout/vList5"/>
    <dgm:cxn modelId="{47B97DD5-E9DC-4C2E-A292-2B8C94986973}" srcId="{00A61904-C145-4183-A74C-89992B34C6C6}" destId="{6ED48CC2-1ED2-47D3-97FC-928F48A86001}" srcOrd="0" destOrd="0" parTransId="{A7254200-5797-449B-85A8-83BD7070D896}" sibTransId="{4F3D0E5C-7BE9-4AE8-8392-8610671BECCF}"/>
    <dgm:cxn modelId="{5498B24E-6E85-4E2B-AD00-E4AECC35CFDE}" type="presParOf" srcId="{F92C2254-6947-4558-BEF8-E62D55A515E5}" destId="{9C508944-94FE-432A-872E-4C5634B8E8F8}" srcOrd="0" destOrd="0" presId="urn:microsoft.com/office/officeart/2005/8/layout/vList5"/>
    <dgm:cxn modelId="{621EFBDB-AA23-41FE-86B3-0077667638BC}" type="presParOf" srcId="{9C508944-94FE-432A-872E-4C5634B8E8F8}" destId="{9A04F0FC-A2A4-4B0C-9890-7BA1EF4E2CB9}" srcOrd="0" destOrd="0" presId="urn:microsoft.com/office/officeart/2005/8/layout/vList5"/>
    <dgm:cxn modelId="{153FF56E-B9D7-4EFE-B0B7-13DF3FBEEA91}" type="presParOf" srcId="{9C508944-94FE-432A-872E-4C5634B8E8F8}" destId="{3D141CB2-F9AE-4414-8824-DC608FCBA9EC}" srcOrd="1" destOrd="0" presId="urn:microsoft.com/office/officeart/2005/8/layout/vList5"/>
    <dgm:cxn modelId="{179CCBCD-06EC-4A29-A87D-DBC371B377E9}" type="presParOf" srcId="{F92C2254-6947-4558-BEF8-E62D55A515E5}" destId="{A765747F-B1D9-443F-91F4-BBC7B093F532}" srcOrd="1" destOrd="0" presId="urn:microsoft.com/office/officeart/2005/8/layout/vList5"/>
    <dgm:cxn modelId="{F58B0935-F930-47A7-AEF5-53E87B418516}" type="presParOf" srcId="{F92C2254-6947-4558-BEF8-E62D55A515E5}" destId="{A4652A08-26C6-4350-BF9D-1DB6FDA3A655}" srcOrd="2" destOrd="0" presId="urn:microsoft.com/office/officeart/2005/8/layout/vList5"/>
    <dgm:cxn modelId="{F39ADB52-741E-4F72-A7C1-AA9D7D88073F}" type="presParOf" srcId="{A4652A08-26C6-4350-BF9D-1DB6FDA3A655}" destId="{C18799EB-8142-4E36-AB6A-795DD81E4DDD}" srcOrd="0" destOrd="0" presId="urn:microsoft.com/office/officeart/2005/8/layout/vList5"/>
    <dgm:cxn modelId="{D09FD911-FA6E-4924-A148-DBA63CBE69D1}" type="presParOf" srcId="{A4652A08-26C6-4350-BF9D-1DB6FDA3A655}" destId="{2DECAC77-848A-4BBB-9F5D-260B13158012}" srcOrd="1" destOrd="0" presId="urn:microsoft.com/office/officeart/2005/8/layout/vList5"/>
    <dgm:cxn modelId="{2499E68E-8A23-4502-92BA-D1BD84790923}" type="presParOf" srcId="{F92C2254-6947-4558-BEF8-E62D55A515E5}" destId="{4E54E355-C1BD-4200-9CC1-6A0D1B75A260}" srcOrd="3" destOrd="0" presId="urn:microsoft.com/office/officeart/2005/8/layout/vList5"/>
    <dgm:cxn modelId="{2814E937-8C6B-4453-B3CD-520974FD8396}" type="presParOf" srcId="{F92C2254-6947-4558-BEF8-E62D55A515E5}" destId="{6316EEE5-0636-4B74-BAB0-9990459D7F83}" srcOrd="4" destOrd="0" presId="urn:microsoft.com/office/officeart/2005/8/layout/vList5"/>
    <dgm:cxn modelId="{DEEE9BEA-3A47-4BBF-A291-51099F04C280}" type="presParOf" srcId="{6316EEE5-0636-4B74-BAB0-9990459D7F83}" destId="{D78AB3DD-D6FE-4754-A73A-B162F193AACD}" srcOrd="0" destOrd="0" presId="urn:microsoft.com/office/officeart/2005/8/layout/vList5"/>
    <dgm:cxn modelId="{1CFA528D-264A-4F31-A3B4-4DEB785C3946}" type="presParOf" srcId="{6316EEE5-0636-4B74-BAB0-9990459D7F83}" destId="{61907E90-A05B-437C-B809-7A17A09672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ADB195-C0F8-4DB2-A5C6-0B0710D7203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E70169-61A3-4C01-BCE8-DDB9A468DB6B}">
      <dgm:prSet phldrT="[文本]"/>
      <dgm:spPr/>
      <dgm:t>
        <a:bodyPr/>
        <a:lstStyle/>
        <a:p>
          <a:r>
            <a:rPr lang="zh-CN" altLang="en-US" dirty="0" smtClean="0"/>
            <a:t>权衡</a:t>
          </a:r>
          <a:endParaRPr lang="zh-CN" altLang="en-US" dirty="0"/>
        </a:p>
      </dgm:t>
    </dgm:pt>
    <dgm:pt modelId="{CAD6AEEE-3B3B-4BEC-9B3E-3564952D2EF7}" type="parTrans" cxnId="{AD46ACFD-4402-46AF-8A6D-B90781102A17}">
      <dgm:prSet/>
      <dgm:spPr/>
      <dgm:t>
        <a:bodyPr/>
        <a:lstStyle/>
        <a:p>
          <a:endParaRPr lang="zh-CN" altLang="en-US"/>
        </a:p>
      </dgm:t>
    </dgm:pt>
    <dgm:pt modelId="{88AE2FA3-FEC2-49F1-8B22-C7453D4049B4}" type="sibTrans" cxnId="{AD46ACFD-4402-46AF-8A6D-B90781102A17}">
      <dgm:prSet/>
      <dgm:spPr/>
      <dgm:t>
        <a:bodyPr/>
        <a:lstStyle/>
        <a:p>
          <a:endParaRPr lang="zh-CN" altLang="en-US"/>
        </a:p>
      </dgm:t>
    </dgm:pt>
    <dgm:pt modelId="{2CC55773-F956-425F-9B66-D5FFAFAE5A3B}">
      <dgm:prSet phldrT="[文本]"/>
      <dgm:spPr/>
      <dgm:t>
        <a:bodyPr/>
        <a:lstStyle/>
        <a:p>
          <a:r>
            <a:rPr lang="zh-CN" altLang="en-US" dirty="0" smtClean="0"/>
            <a:t>目标</a:t>
          </a:r>
          <a:endParaRPr lang="zh-CN" altLang="en-US" dirty="0"/>
        </a:p>
      </dgm:t>
    </dgm:pt>
    <dgm:pt modelId="{9747B70E-5400-41BC-A6D3-A52AC898851A}" type="parTrans" cxnId="{2301194B-207A-41AA-81E7-A53C849FFE18}">
      <dgm:prSet/>
      <dgm:spPr/>
      <dgm:t>
        <a:bodyPr/>
        <a:lstStyle/>
        <a:p>
          <a:endParaRPr lang="zh-CN" altLang="en-US"/>
        </a:p>
      </dgm:t>
    </dgm:pt>
    <dgm:pt modelId="{5E7EA058-D219-4BD1-90D0-8B06B2F0D6D3}" type="sibTrans" cxnId="{2301194B-207A-41AA-81E7-A53C849FFE18}">
      <dgm:prSet/>
      <dgm:spPr/>
      <dgm:t>
        <a:bodyPr/>
        <a:lstStyle/>
        <a:p>
          <a:endParaRPr lang="zh-CN" altLang="en-US"/>
        </a:p>
      </dgm:t>
    </dgm:pt>
    <dgm:pt modelId="{344B6A23-CA97-4342-9416-C955AB22EB1B}">
      <dgm:prSet phldrT="[文本]"/>
      <dgm:spPr/>
      <dgm:t>
        <a:bodyPr/>
        <a:lstStyle/>
        <a:p>
          <a:r>
            <a:rPr lang="zh-CN" altLang="en-US" dirty="0" smtClean="0"/>
            <a:t>进度</a:t>
          </a:r>
          <a:endParaRPr lang="zh-CN" altLang="en-US" dirty="0"/>
        </a:p>
      </dgm:t>
    </dgm:pt>
    <dgm:pt modelId="{A957F6AF-B9C6-4155-82F4-01067A0C59D8}" type="parTrans" cxnId="{AA2156C2-F64C-4AB5-BF4A-F9A127E8D843}">
      <dgm:prSet/>
      <dgm:spPr/>
      <dgm:t>
        <a:bodyPr/>
        <a:lstStyle/>
        <a:p>
          <a:endParaRPr lang="zh-CN" altLang="en-US"/>
        </a:p>
      </dgm:t>
    </dgm:pt>
    <dgm:pt modelId="{19197641-DA5A-4422-91CD-329CF79567D9}" type="sibTrans" cxnId="{AA2156C2-F64C-4AB5-BF4A-F9A127E8D843}">
      <dgm:prSet/>
      <dgm:spPr/>
      <dgm:t>
        <a:bodyPr/>
        <a:lstStyle/>
        <a:p>
          <a:endParaRPr lang="zh-CN" altLang="en-US"/>
        </a:p>
      </dgm:t>
    </dgm:pt>
    <dgm:pt modelId="{701AA09D-328C-4086-8C98-928E04984F8D}">
      <dgm:prSet phldrT="[文本]"/>
      <dgm:spPr/>
      <dgm:t>
        <a:bodyPr/>
        <a:lstStyle/>
        <a:p>
          <a:r>
            <a:rPr lang="zh-CN" altLang="en-US" dirty="0" smtClean="0"/>
            <a:t>团队</a:t>
          </a:r>
          <a:endParaRPr lang="zh-CN" altLang="en-US" dirty="0"/>
        </a:p>
      </dgm:t>
    </dgm:pt>
    <dgm:pt modelId="{5EC884AD-69D1-471C-9001-E828EF13A807}" type="parTrans" cxnId="{9D5FA314-34C3-48ED-8D95-6B79863F2C85}">
      <dgm:prSet/>
      <dgm:spPr/>
      <dgm:t>
        <a:bodyPr/>
        <a:lstStyle/>
        <a:p>
          <a:endParaRPr lang="zh-CN" altLang="en-US"/>
        </a:p>
      </dgm:t>
    </dgm:pt>
    <dgm:pt modelId="{AC4E845E-C5E9-454E-AA02-95CFC791401A}" type="sibTrans" cxnId="{9D5FA314-34C3-48ED-8D95-6B79863F2C85}">
      <dgm:prSet/>
      <dgm:spPr/>
      <dgm:t>
        <a:bodyPr/>
        <a:lstStyle/>
        <a:p>
          <a:endParaRPr lang="zh-CN" altLang="en-US"/>
        </a:p>
      </dgm:t>
    </dgm:pt>
    <dgm:pt modelId="{25846F29-F097-4352-923D-CDBA7C1B6ED1}">
      <dgm:prSet phldrT="[文本]"/>
      <dgm:spPr/>
      <dgm:t>
        <a:bodyPr/>
        <a:lstStyle/>
        <a:p>
          <a:r>
            <a:rPr lang="zh-CN" altLang="en-US" dirty="0" smtClean="0"/>
            <a:t>资源</a:t>
          </a:r>
          <a:endParaRPr lang="zh-CN" altLang="en-US" dirty="0"/>
        </a:p>
      </dgm:t>
    </dgm:pt>
    <dgm:pt modelId="{8686E58C-45E7-4701-9C92-71E9123AF140}" type="parTrans" cxnId="{E91BC106-6BD3-4CA2-BD57-12CA7B524210}">
      <dgm:prSet/>
      <dgm:spPr/>
      <dgm:t>
        <a:bodyPr/>
        <a:lstStyle/>
        <a:p>
          <a:endParaRPr lang="zh-CN" altLang="en-US"/>
        </a:p>
      </dgm:t>
    </dgm:pt>
    <dgm:pt modelId="{2FFDAC89-CE7A-4815-B689-3CF0D5FA7DDA}" type="sibTrans" cxnId="{E91BC106-6BD3-4CA2-BD57-12CA7B524210}">
      <dgm:prSet/>
      <dgm:spPr/>
      <dgm:t>
        <a:bodyPr/>
        <a:lstStyle/>
        <a:p>
          <a:endParaRPr lang="zh-CN" altLang="en-US"/>
        </a:p>
      </dgm:t>
    </dgm:pt>
    <dgm:pt modelId="{FB010D67-4C41-46A3-8847-28A52DC906EE}" type="pres">
      <dgm:prSet presAssocID="{F1ADB195-C0F8-4DB2-A5C6-0B0710D7203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02CFCF-1EEB-4597-A493-F41374E16E3E}" type="pres">
      <dgm:prSet presAssocID="{F1ADB195-C0F8-4DB2-A5C6-0B0710D72037}" presName="matrix" presStyleCnt="0"/>
      <dgm:spPr/>
    </dgm:pt>
    <dgm:pt modelId="{3D85C11B-C028-4122-8310-F8F1DB7B9D97}" type="pres">
      <dgm:prSet presAssocID="{F1ADB195-C0F8-4DB2-A5C6-0B0710D72037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9ABC8A63-D4A5-4859-A085-168C9574DC4E}" type="pres">
      <dgm:prSet presAssocID="{F1ADB195-C0F8-4DB2-A5C6-0B0710D7203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048DA-DF13-444B-94D5-9806183DEA57}" type="pres">
      <dgm:prSet presAssocID="{F1ADB195-C0F8-4DB2-A5C6-0B0710D72037}" presName="tile2" presStyleLbl="node1" presStyleIdx="1" presStyleCnt="4" custLinFactNeighborY="-575"/>
      <dgm:spPr/>
      <dgm:t>
        <a:bodyPr/>
        <a:lstStyle/>
        <a:p>
          <a:endParaRPr lang="zh-CN" altLang="en-US"/>
        </a:p>
      </dgm:t>
    </dgm:pt>
    <dgm:pt modelId="{97F4B8C8-1C12-406A-BEC8-53E880C03D22}" type="pres">
      <dgm:prSet presAssocID="{F1ADB195-C0F8-4DB2-A5C6-0B0710D7203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C006A-F7AD-433F-953E-B7BF8343BAB4}" type="pres">
      <dgm:prSet presAssocID="{F1ADB195-C0F8-4DB2-A5C6-0B0710D72037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48BDC9DF-E94B-4DFB-B844-B1B7613F4204}" type="pres">
      <dgm:prSet presAssocID="{F1ADB195-C0F8-4DB2-A5C6-0B0710D7203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0E8041-9FCB-48A5-85A7-9C5AA8809C96}" type="pres">
      <dgm:prSet presAssocID="{F1ADB195-C0F8-4DB2-A5C6-0B0710D72037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3BF89FFC-01BD-42BA-9A95-D249915DBCBC}" type="pres">
      <dgm:prSet presAssocID="{F1ADB195-C0F8-4DB2-A5C6-0B0710D7203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ABAC8-57D7-4C93-9877-3C34E8A786BD}" type="pres">
      <dgm:prSet presAssocID="{F1ADB195-C0F8-4DB2-A5C6-0B0710D7203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C3E90B-0E88-4B42-BC5E-8E9F38DA3FEA}" type="presOf" srcId="{344B6A23-CA97-4342-9416-C955AB22EB1B}" destId="{97F4B8C8-1C12-406A-BEC8-53E880C03D22}" srcOrd="1" destOrd="0" presId="urn:microsoft.com/office/officeart/2005/8/layout/matrix1"/>
    <dgm:cxn modelId="{0E4978EC-98FA-4353-9E47-201A41853059}" type="presOf" srcId="{344B6A23-CA97-4342-9416-C955AB22EB1B}" destId="{E2C048DA-DF13-444B-94D5-9806183DEA57}" srcOrd="0" destOrd="0" presId="urn:microsoft.com/office/officeart/2005/8/layout/matrix1"/>
    <dgm:cxn modelId="{2301194B-207A-41AA-81E7-A53C849FFE18}" srcId="{CAE70169-61A3-4C01-BCE8-DDB9A468DB6B}" destId="{2CC55773-F956-425F-9B66-D5FFAFAE5A3B}" srcOrd="0" destOrd="0" parTransId="{9747B70E-5400-41BC-A6D3-A52AC898851A}" sibTransId="{5E7EA058-D219-4BD1-90D0-8B06B2F0D6D3}"/>
    <dgm:cxn modelId="{AD46ACFD-4402-46AF-8A6D-B90781102A17}" srcId="{F1ADB195-C0F8-4DB2-A5C6-0B0710D72037}" destId="{CAE70169-61A3-4C01-BCE8-DDB9A468DB6B}" srcOrd="0" destOrd="0" parTransId="{CAD6AEEE-3B3B-4BEC-9B3E-3564952D2EF7}" sibTransId="{88AE2FA3-FEC2-49F1-8B22-C7453D4049B4}"/>
    <dgm:cxn modelId="{ED5772C5-9567-4181-BD3B-ED11FBF137FC}" type="presOf" srcId="{2CC55773-F956-425F-9B66-D5FFAFAE5A3B}" destId="{9ABC8A63-D4A5-4859-A085-168C9574DC4E}" srcOrd="1" destOrd="0" presId="urn:microsoft.com/office/officeart/2005/8/layout/matrix1"/>
    <dgm:cxn modelId="{16D62635-C2CA-4B98-8754-17026B9776C1}" type="presOf" srcId="{701AA09D-328C-4086-8C98-928E04984F8D}" destId="{7DBC006A-F7AD-433F-953E-B7BF8343BAB4}" srcOrd="0" destOrd="0" presId="urn:microsoft.com/office/officeart/2005/8/layout/matrix1"/>
    <dgm:cxn modelId="{E91BC106-6BD3-4CA2-BD57-12CA7B524210}" srcId="{CAE70169-61A3-4C01-BCE8-DDB9A468DB6B}" destId="{25846F29-F097-4352-923D-CDBA7C1B6ED1}" srcOrd="3" destOrd="0" parTransId="{8686E58C-45E7-4701-9C92-71E9123AF140}" sibTransId="{2FFDAC89-CE7A-4815-B689-3CF0D5FA7DDA}"/>
    <dgm:cxn modelId="{B913BDD0-5F94-4DF2-AE15-85C4A48B482F}" type="presOf" srcId="{25846F29-F097-4352-923D-CDBA7C1B6ED1}" destId="{5C0E8041-9FCB-48A5-85A7-9C5AA8809C96}" srcOrd="0" destOrd="0" presId="urn:microsoft.com/office/officeart/2005/8/layout/matrix1"/>
    <dgm:cxn modelId="{A7F7F3D0-9598-4FDA-9A5A-6AACAB8B40FB}" type="presOf" srcId="{CAE70169-61A3-4C01-BCE8-DDB9A468DB6B}" destId="{01FABAC8-57D7-4C93-9877-3C34E8A786BD}" srcOrd="0" destOrd="0" presId="urn:microsoft.com/office/officeart/2005/8/layout/matrix1"/>
    <dgm:cxn modelId="{9D5FA314-34C3-48ED-8D95-6B79863F2C85}" srcId="{CAE70169-61A3-4C01-BCE8-DDB9A468DB6B}" destId="{701AA09D-328C-4086-8C98-928E04984F8D}" srcOrd="2" destOrd="0" parTransId="{5EC884AD-69D1-471C-9001-E828EF13A807}" sibTransId="{AC4E845E-C5E9-454E-AA02-95CFC791401A}"/>
    <dgm:cxn modelId="{409FBC43-7DFD-40FF-B601-4BECC3EE89E2}" type="presOf" srcId="{F1ADB195-C0F8-4DB2-A5C6-0B0710D72037}" destId="{FB010D67-4C41-46A3-8847-28A52DC906EE}" srcOrd="0" destOrd="0" presId="urn:microsoft.com/office/officeart/2005/8/layout/matrix1"/>
    <dgm:cxn modelId="{F5ADB69D-3283-4CD3-A220-29C6EB5BD8F8}" type="presOf" srcId="{2CC55773-F956-425F-9B66-D5FFAFAE5A3B}" destId="{3D85C11B-C028-4122-8310-F8F1DB7B9D97}" srcOrd="0" destOrd="0" presId="urn:microsoft.com/office/officeart/2005/8/layout/matrix1"/>
    <dgm:cxn modelId="{8614D0F1-117D-4BD0-B32F-C0F266B532F4}" type="presOf" srcId="{701AA09D-328C-4086-8C98-928E04984F8D}" destId="{48BDC9DF-E94B-4DFB-B844-B1B7613F4204}" srcOrd="1" destOrd="0" presId="urn:microsoft.com/office/officeart/2005/8/layout/matrix1"/>
    <dgm:cxn modelId="{7ED0BAC7-2D03-47CE-8554-1BC2BA87B503}" type="presOf" srcId="{25846F29-F097-4352-923D-CDBA7C1B6ED1}" destId="{3BF89FFC-01BD-42BA-9A95-D249915DBCBC}" srcOrd="1" destOrd="0" presId="urn:microsoft.com/office/officeart/2005/8/layout/matrix1"/>
    <dgm:cxn modelId="{AA2156C2-F64C-4AB5-BF4A-F9A127E8D843}" srcId="{CAE70169-61A3-4C01-BCE8-DDB9A468DB6B}" destId="{344B6A23-CA97-4342-9416-C955AB22EB1B}" srcOrd="1" destOrd="0" parTransId="{A957F6AF-B9C6-4155-82F4-01067A0C59D8}" sibTransId="{19197641-DA5A-4422-91CD-329CF79567D9}"/>
    <dgm:cxn modelId="{44297ADC-BF92-4701-B056-7CC63927A4FA}" type="presParOf" srcId="{FB010D67-4C41-46A3-8847-28A52DC906EE}" destId="{1E02CFCF-1EEB-4597-A493-F41374E16E3E}" srcOrd="0" destOrd="0" presId="urn:microsoft.com/office/officeart/2005/8/layout/matrix1"/>
    <dgm:cxn modelId="{972873F9-7C35-4FF9-9E27-B70536A666CE}" type="presParOf" srcId="{1E02CFCF-1EEB-4597-A493-F41374E16E3E}" destId="{3D85C11B-C028-4122-8310-F8F1DB7B9D97}" srcOrd="0" destOrd="0" presId="urn:microsoft.com/office/officeart/2005/8/layout/matrix1"/>
    <dgm:cxn modelId="{4E057517-E287-4203-B4EA-3CFFE008B6E9}" type="presParOf" srcId="{1E02CFCF-1EEB-4597-A493-F41374E16E3E}" destId="{9ABC8A63-D4A5-4859-A085-168C9574DC4E}" srcOrd="1" destOrd="0" presId="urn:microsoft.com/office/officeart/2005/8/layout/matrix1"/>
    <dgm:cxn modelId="{EC74AAE2-2367-4B0E-B752-09A0B5867C20}" type="presParOf" srcId="{1E02CFCF-1EEB-4597-A493-F41374E16E3E}" destId="{E2C048DA-DF13-444B-94D5-9806183DEA57}" srcOrd="2" destOrd="0" presId="urn:microsoft.com/office/officeart/2005/8/layout/matrix1"/>
    <dgm:cxn modelId="{61FAB294-36DD-42FB-B189-0FF2A865B6E5}" type="presParOf" srcId="{1E02CFCF-1EEB-4597-A493-F41374E16E3E}" destId="{97F4B8C8-1C12-406A-BEC8-53E880C03D22}" srcOrd="3" destOrd="0" presId="urn:microsoft.com/office/officeart/2005/8/layout/matrix1"/>
    <dgm:cxn modelId="{30F0085D-AB79-4FF6-8973-CD511805CDEE}" type="presParOf" srcId="{1E02CFCF-1EEB-4597-A493-F41374E16E3E}" destId="{7DBC006A-F7AD-433F-953E-B7BF8343BAB4}" srcOrd="4" destOrd="0" presId="urn:microsoft.com/office/officeart/2005/8/layout/matrix1"/>
    <dgm:cxn modelId="{18218273-F558-4B97-BC88-3D877CC0A5C9}" type="presParOf" srcId="{1E02CFCF-1EEB-4597-A493-F41374E16E3E}" destId="{48BDC9DF-E94B-4DFB-B844-B1B7613F4204}" srcOrd="5" destOrd="0" presId="urn:microsoft.com/office/officeart/2005/8/layout/matrix1"/>
    <dgm:cxn modelId="{7711B2F2-93B2-4ECC-8D20-7EEA89C14B70}" type="presParOf" srcId="{1E02CFCF-1EEB-4597-A493-F41374E16E3E}" destId="{5C0E8041-9FCB-48A5-85A7-9C5AA8809C96}" srcOrd="6" destOrd="0" presId="urn:microsoft.com/office/officeart/2005/8/layout/matrix1"/>
    <dgm:cxn modelId="{9678B74B-0762-4D59-989B-0375307960DC}" type="presParOf" srcId="{1E02CFCF-1EEB-4597-A493-F41374E16E3E}" destId="{3BF89FFC-01BD-42BA-9A95-D249915DBCBC}" srcOrd="7" destOrd="0" presId="urn:microsoft.com/office/officeart/2005/8/layout/matrix1"/>
    <dgm:cxn modelId="{B7864069-6147-4D0E-BDA8-088A40F127D2}" type="presParOf" srcId="{FB010D67-4C41-46A3-8847-28A52DC906EE}" destId="{01FABAC8-57D7-4C93-9877-3C34E8A786B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81F588-907A-4C3B-9A38-13E734519C0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934617-510B-4CB5-92B1-2EFC727A1646}">
      <dgm:prSet phldrT="[文本]"/>
      <dgm:spPr/>
      <dgm:t>
        <a:bodyPr/>
        <a:lstStyle/>
        <a:p>
          <a:r>
            <a:rPr lang="zh-CN" altLang="en-US" dirty="0" smtClean="0"/>
            <a:t>如果不制定</a:t>
          </a:r>
          <a:r>
            <a:rPr lang="en-US" altLang="zh-CN" dirty="0" smtClean="0">
              <a:solidFill>
                <a:schemeClr val="accent3">
                  <a:lumMod val="50000"/>
                </a:schemeClr>
              </a:solidFill>
            </a:rPr>
            <a:t>Baseline</a:t>
          </a:r>
          <a:r>
            <a:rPr lang="zh-CN" altLang="en-US" dirty="0" smtClean="0"/>
            <a:t>，就容易撞上</a:t>
          </a:r>
          <a:r>
            <a:rPr lang="en-US" altLang="zh-CN" dirty="0" smtClean="0">
              <a:solidFill>
                <a:srgbClr val="FF0000"/>
              </a:solidFill>
            </a:rPr>
            <a:t>Deadline</a:t>
          </a:r>
          <a:endParaRPr lang="zh-CN" altLang="en-US" dirty="0">
            <a:solidFill>
              <a:srgbClr val="FF0000"/>
            </a:solidFill>
          </a:endParaRPr>
        </a:p>
      </dgm:t>
    </dgm:pt>
    <dgm:pt modelId="{54FE89C1-E347-4AE7-94CE-539F9EF6D657}" type="parTrans" cxnId="{754D2758-F929-4932-9CB1-1F91AB9A1A98}">
      <dgm:prSet/>
      <dgm:spPr/>
      <dgm:t>
        <a:bodyPr/>
        <a:lstStyle/>
        <a:p>
          <a:endParaRPr lang="zh-CN" altLang="en-US"/>
        </a:p>
      </dgm:t>
    </dgm:pt>
    <dgm:pt modelId="{AA68FBE9-23ED-4ECA-A09F-1922BFD7FB38}" type="sibTrans" cxnId="{754D2758-F929-4932-9CB1-1F91AB9A1A98}">
      <dgm:prSet/>
      <dgm:spPr/>
      <dgm:t>
        <a:bodyPr/>
        <a:lstStyle/>
        <a:p>
          <a:endParaRPr lang="zh-CN" altLang="en-US"/>
        </a:p>
      </dgm:t>
    </dgm:pt>
    <dgm:pt modelId="{6A0EFA6E-52D5-4ADC-A6D4-C1C1B9F02C6F}">
      <dgm:prSet phldrT="[文本]"/>
      <dgm:spPr/>
      <dgm:t>
        <a:bodyPr/>
        <a:lstStyle/>
        <a:p>
          <a:r>
            <a:rPr lang="en-US" altLang="zh-CN" dirty="0" smtClean="0"/>
            <a:t>Baseline</a:t>
          </a:r>
          <a:r>
            <a:rPr lang="zh-CN" altLang="en-US" dirty="0" smtClean="0"/>
            <a:t>可作为实现“持续交付”的基础</a:t>
          </a:r>
          <a:endParaRPr lang="zh-CN" altLang="en-US" dirty="0"/>
        </a:p>
      </dgm:t>
    </dgm:pt>
    <dgm:pt modelId="{7857C076-D2C4-48D7-AE0F-9172C9428B0B}" type="parTrans" cxnId="{F58B2E06-7A8D-48A4-9393-93777B9EA42D}">
      <dgm:prSet/>
      <dgm:spPr/>
      <dgm:t>
        <a:bodyPr/>
        <a:lstStyle/>
        <a:p>
          <a:endParaRPr lang="zh-CN" altLang="en-US"/>
        </a:p>
      </dgm:t>
    </dgm:pt>
    <dgm:pt modelId="{E002FA36-F3D0-403F-A9A4-071AB3AD73AE}" type="sibTrans" cxnId="{F58B2E06-7A8D-48A4-9393-93777B9EA42D}">
      <dgm:prSet/>
      <dgm:spPr/>
      <dgm:t>
        <a:bodyPr/>
        <a:lstStyle/>
        <a:p>
          <a:endParaRPr lang="zh-CN" altLang="en-US"/>
        </a:p>
      </dgm:t>
    </dgm:pt>
    <dgm:pt modelId="{B6714F12-AD9D-4B4E-A5B1-04947364AD6F}">
      <dgm:prSet phldrT="[文本]"/>
      <dgm:spPr/>
      <dgm:t>
        <a:bodyPr/>
        <a:lstStyle/>
        <a:p>
          <a:r>
            <a:rPr lang="en-US" altLang="zh-CN" dirty="0" smtClean="0"/>
            <a:t>Baseline</a:t>
          </a:r>
          <a:r>
            <a:rPr lang="zh-CN" altLang="en-US" dirty="0" smtClean="0"/>
            <a:t>就是对四大要素进行权衡的结果</a:t>
          </a:r>
          <a:endParaRPr lang="zh-CN" altLang="en-US" dirty="0"/>
        </a:p>
      </dgm:t>
    </dgm:pt>
    <dgm:pt modelId="{48372894-7A9B-46A0-A870-AC9C9DD38E26}" type="parTrans" cxnId="{BB6D00DE-F171-4AA4-8093-2A8929D3C6DF}">
      <dgm:prSet/>
      <dgm:spPr/>
      <dgm:t>
        <a:bodyPr/>
        <a:lstStyle/>
        <a:p>
          <a:endParaRPr lang="zh-CN" altLang="en-US"/>
        </a:p>
      </dgm:t>
    </dgm:pt>
    <dgm:pt modelId="{88987707-B3CB-4734-953C-8698CC2C2C2A}" type="sibTrans" cxnId="{BB6D00DE-F171-4AA4-8093-2A8929D3C6DF}">
      <dgm:prSet/>
      <dgm:spPr/>
      <dgm:t>
        <a:bodyPr/>
        <a:lstStyle/>
        <a:p>
          <a:endParaRPr lang="zh-CN" altLang="en-US"/>
        </a:p>
      </dgm:t>
    </dgm:pt>
    <dgm:pt modelId="{D30E5B49-F43F-4CDD-82E1-28BD4FE27D5A}" type="pres">
      <dgm:prSet presAssocID="{4481F588-907A-4C3B-9A38-13E734519C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2737207-B584-4C22-8124-27EAE0736131}" type="pres">
      <dgm:prSet presAssocID="{4481F588-907A-4C3B-9A38-13E734519C0D}" presName="Name1" presStyleCnt="0"/>
      <dgm:spPr/>
    </dgm:pt>
    <dgm:pt modelId="{C7B0FA31-1058-4883-BED2-5C7CFF8DB243}" type="pres">
      <dgm:prSet presAssocID="{4481F588-907A-4C3B-9A38-13E734519C0D}" presName="cycle" presStyleCnt="0"/>
      <dgm:spPr/>
    </dgm:pt>
    <dgm:pt modelId="{D16B2CFD-1DDB-45CE-956D-3BF7037A036D}" type="pres">
      <dgm:prSet presAssocID="{4481F588-907A-4C3B-9A38-13E734519C0D}" presName="srcNode" presStyleLbl="node1" presStyleIdx="0" presStyleCnt="3"/>
      <dgm:spPr/>
    </dgm:pt>
    <dgm:pt modelId="{C1B53EFD-CB6D-4CB4-A2AB-18B63753D4FC}" type="pres">
      <dgm:prSet presAssocID="{4481F588-907A-4C3B-9A38-13E734519C0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CC0AA03-2DAF-44CA-8C91-9844142B9202}" type="pres">
      <dgm:prSet presAssocID="{4481F588-907A-4C3B-9A38-13E734519C0D}" presName="extraNode" presStyleLbl="node1" presStyleIdx="0" presStyleCnt="3"/>
      <dgm:spPr/>
    </dgm:pt>
    <dgm:pt modelId="{509AB750-A93F-4DDD-B048-8FBB2EF9B344}" type="pres">
      <dgm:prSet presAssocID="{4481F588-907A-4C3B-9A38-13E734519C0D}" presName="dstNode" presStyleLbl="node1" presStyleIdx="0" presStyleCnt="3"/>
      <dgm:spPr/>
    </dgm:pt>
    <dgm:pt modelId="{348CFD8C-4CC2-42F0-B0CA-46F3094353F5}" type="pres">
      <dgm:prSet presAssocID="{B6714F12-AD9D-4B4E-A5B1-04947364AD6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4C2A9-31D6-443B-B740-8DD84223BC25}" type="pres">
      <dgm:prSet presAssocID="{B6714F12-AD9D-4B4E-A5B1-04947364AD6F}" presName="accent_1" presStyleCnt="0"/>
      <dgm:spPr/>
    </dgm:pt>
    <dgm:pt modelId="{EBAE37C9-8E13-40D5-A30C-40CB83603A5E}" type="pres">
      <dgm:prSet presAssocID="{B6714F12-AD9D-4B4E-A5B1-04947364AD6F}" presName="accentRepeatNode" presStyleLbl="solidFgAcc1" presStyleIdx="0" presStyleCnt="3"/>
      <dgm:spPr/>
    </dgm:pt>
    <dgm:pt modelId="{002B87B9-9285-49E2-99AD-11B37BDB1428}" type="pres">
      <dgm:prSet presAssocID="{DB934617-510B-4CB5-92B1-2EFC727A164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535F9-93D8-46C4-B525-EF2A846E6C0F}" type="pres">
      <dgm:prSet presAssocID="{DB934617-510B-4CB5-92B1-2EFC727A1646}" presName="accent_2" presStyleCnt="0"/>
      <dgm:spPr/>
    </dgm:pt>
    <dgm:pt modelId="{D6007B43-F8C9-4694-A259-D0B2A68C667D}" type="pres">
      <dgm:prSet presAssocID="{DB934617-510B-4CB5-92B1-2EFC727A1646}" presName="accentRepeatNode" presStyleLbl="solidFgAcc1" presStyleIdx="1" presStyleCnt="3"/>
      <dgm:spPr/>
    </dgm:pt>
    <dgm:pt modelId="{39B7484A-BCF6-41CE-BC43-580632CA7139}" type="pres">
      <dgm:prSet presAssocID="{6A0EFA6E-52D5-4ADC-A6D4-C1C1B9F02C6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CC1A6-90E7-41BB-B29F-1F002ABC318B}" type="pres">
      <dgm:prSet presAssocID="{6A0EFA6E-52D5-4ADC-A6D4-C1C1B9F02C6F}" presName="accent_3" presStyleCnt="0"/>
      <dgm:spPr/>
    </dgm:pt>
    <dgm:pt modelId="{643D6AA8-00DE-4AE3-9D22-F012F1B8948F}" type="pres">
      <dgm:prSet presAssocID="{6A0EFA6E-52D5-4ADC-A6D4-C1C1B9F02C6F}" presName="accentRepeatNode" presStyleLbl="solidFgAcc1" presStyleIdx="2" presStyleCnt="3"/>
      <dgm:spPr/>
    </dgm:pt>
  </dgm:ptLst>
  <dgm:cxnLst>
    <dgm:cxn modelId="{4F5FAD28-3778-411F-BCD1-73AC9C97CD6A}" type="presOf" srcId="{DB934617-510B-4CB5-92B1-2EFC727A1646}" destId="{002B87B9-9285-49E2-99AD-11B37BDB1428}" srcOrd="0" destOrd="0" presId="urn:microsoft.com/office/officeart/2008/layout/VerticalCurvedList"/>
    <dgm:cxn modelId="{F58B2E06-7A8D-48A4-9393-93777B9EA42D}" srcId="{4481F588-907A-4C3B-9A38-13E734519C0D}" destId="{6A0EFA6E-52D5-4ADC-A6D4-C1C1B9F02C6F}" srcOrd="2" destOrd="0" parTransId="{7857C076-D2C4-48D7-AE0F-9172C9428B0B}" sibTransId="{E002FA36-F3D0-403F-A9A4-071AB3AD73AE}"/>
    <dgm:cxn modelId="{BB6D00DE-F171-4AA4-8093-2A8929D3C6DF}" srcId="{4481F588-907A-4C3B-9A38-13E734519C0D}" destId="{B6714F12-AD9D-4B4E-A5B1-04947364AD6F}" srcOrd="0" destOrd="0" parTransId="{48372894-7A9B-46A0-A870-AC9C9DD38E26}" sibTransId="{88987707-B3CB-4734-953C-8698CC2C2C2A}"/>
    <dgm:cxn modelId="{754D2758-F929-4932-9CB1-1F91AB9A1A98}" srcId="{4481F588-907A-4C3B-9A38-13E734519C0D}" destId="{DB934617-510B-4CB5-92B1-2EFC727A1646}" srcOrd="1" destOrd="0" parTransId="{54FE89C1-E347-4AE7-94CE-539F9EF6D657}" sibTransId="{AA68FBE9-23ED-4ECA-A09F-1922BFD7FB38}"/>
    <dgm:cxn modelId="{6E610FFB-2523-4A25-BCDA-4631A38ABA12}" type="presOf" srcId="{6A0EFA6E-52D5-4ADC-A6D4-C1C1B9F02C6F}" destId="{39B7484A-BCF6-41CE-BC43-580632CA7139}" srcOrd="0" destOrd="0" presId="urn:microsoft.com/office/officeart/2008/layout/VerticalCurvedList"/>
    <dgm:cxn modelId="{3848225D-0D1F-41FF-8809-EFEE9A8C9CE9}" type="presOf" srcId="{88987707-B3CB-4734-953C-8698CC2C2C2A}" destId="{C1B53EFD-CB6D-4CB4-A2AB-18B63753D4FC}" srcOrd="0" destOrd="0" presId="urn:microsoft.com/office/officeart/2008/layout/VerticalCurvedList"/>
    <dgm:cxn modelId="{B92CA425-DC79-4DF1-858F-A6AAAD8BDA3D}" type="presOf" srcId="{B6714F12-AD9D-4B4E-A5B1-04947364AD6F}" destId="{348CFD8C-4CC2-42F0-B0CA-46F3094353F5}" srcOrd="0" destOrd="0" presId="urn:microsoft.com/office/officeart/2008/layout/VerticalCurvedList"/>
    <dgm:cxn modelId="{2741A524-277F-4CB5-B206-903040393BDB}" type="presOf" srcId="{4481F588-907A-4C3B-9A38-13E734519C0D}" destId="{D30E5B49-F43F-4CDD-82E1-28BD4FE27D5A}" srcOrd="0" destOrd="0" presId="urn:microsoft.com/office/officeart/2008/layout/VerticalCurvedList"/>
    <dgm:cxn modelId="{CCF7F02E-0631-4FEA-BC31-A065D00354C2}" type="presParOf" srcId="{D30E5B49-F43F-4CDD-82E1-28BD4FE27D5A}" destId="{22737207-B584-4C22-8124-27EAE0736131}" srcOrd="0" destOrd="0" presId="urn:microsoft.com/office/officeart/2008/layout/VerticalCurvedList"/>
    <dgm:cxn modelId="{91F0D60B-ED17-44F6-8F60-8E7931C3F563}" type="presParOf" srcId="{22737207-B584-4C22-8124-27EAE0736131}" destId="{C7B0FA31-1058-4883-BED2-5C7CFF8DB243}" srcOrd="0" destOrd="0" presId="urn:microsoft.com/office/officeart/2008/layout/VerticalCurvedList"/>
    <dgm:cxn modelId="{6C64593B-19A8-49A4-B233-C6C2D1AF4B31}" type="presParOf" srcId="{C7B0FA31-1058-4883-BED2-5C7CFF8DB243}" destId="{D16B2CFD-1DDB-45CE-956D-3BF7037A036D}" srcOrd="0" destOrd="0" presId="urn:microsoft.com/office/officeart/2008/layout/VerticalCurvedList"/>
    <dgm:cxn modelId="{7544A09C-E521-4CEC-8723-2944028E3A75}" type="presParOf" srcId="{C7B0FA31-1058-4883-BED2-5C7CFF8DB243}" destId="{C1B53EFD-CB6D-4CB4-A2AB-18B63753D4FC}" srcOrd="1" destOrd="0" presId="urn:microsoft.com/office/officeart/2008/layout/VerticalCurvedList"/>
    <dgm:cxn modelId="{6556EA6D-FC10-49D5-B616-90DFF6A482FC}" type="presParOf" srcId="{C7B0FA31-1058-4883-BED2-5C7CFF8DB243}" destId="{9CC0AA03-2DAF-44CA-8C91-9844142B9202}" srcOrd="2" destOrd="0" presId="urn:microsoft.com/office/officeart/2008/layout/VerticalCurvedList"/>
    <dgm:cxn modelId="{0A1334F1-8B14-4D4D-B467-723781E545A1}" type="presParOf" srcId="{C7B0FA31-1058-4883-BED2-5C7CFF8DB243}" destId="{509AB750-A93F-4DDD-B048-8FBB2EF9B344}" srcOrd="3" destOrd="0" presId="urn:microsoft.com/office/officeart/2008/layout/VerticalCurvedList"/>
    <dgm:cxn modelId="{E4B9B6A5-E209-43A9-984E-B38610B4B953}" type="presParOf" srcId="{22737207-B584-4C22-8124-27EAE0736131}" destId="{348CFD8C-4CC2-42F0-B0CA-46F3094353F5}" srcOrd="1" destOrd="0" presId="urn:microsoft.com/office/officeart/2008/layout/VerticalCurvedList"/>
    <dgm:cxn modelId="{87D4213B-D3B8-45D5-BB5E-7E4FB96A212E}" type="presParOf" srcId="{22737207-B584-4C22-8124-27EAE0736131}" destId="{64D4C2A9-31D6-443B-B740-8DD84223BC25}" srcOrd="2" destOrd="0" presId="urn:microsoft.com/office/officeart/2008/layout/VerticalCurvedList"/>
    <dgm:cxn modelId="{33EACFFC-7306-44A4-86A3-12FC02819DE8}" type="presParOf" srcId="{64D4C2A9-31D6-443B-B740-8DD84223BC25}" destId="{EBAE37C9-8E13-40D5-A30C-40CB83603A5E}" srcOrd="0" destOrd="0" presId="urn:microsoft.com/office/officeart/2008/layout/VerticalCurvedList"/>
    <dgm:cxn modelId="{8E1F0117-23D9-4E86-98F7-E919184D0727}" type="presParOf" srcId="{22737207-B584-4C22-8124-27EAE0736131}" destId="{002B87B9-9285-49E2-99AD-11B37BDB1428}" srcOrd="3" destOrd="0" presId="urn:microsoft.com/office/officeart/2008/layout/VerticalCurvedList"/>
    <dgm:cxn modelId="{906AE493-6E69-4220-9231-7E2C4B1576D0}" type="presParOf" srcId="{22737207-B584-4C22-8124-27EAE0736131}" destId="{D71535F9-93D8-46C4-B525-EF2A846E6C0F}" srcOrd="4" destOrd="0" presId="urn:microsoft.com/office/officeart/2008/layout/VerticalCurvedList"/>
    <dgm:cxn modelId="{F2E2AD58-1C5F-4FDE-BC0B-78A840603844}" type="presParOf" srcId="{D71535F9-93D8-46C4-B525-EF2A846E6C0F}" destId="{D6007B43-F8C9-4694-A259-D0B2A68C667D}" srcOrd="0" destOrd="0" presId="urn:microsoft.com/office/officeart/2008/layout/VerticalCurvedList"/>
    <dgm:cxn modelId="{402FE040-474C-43F4-B85B-B5E481C2B05D}" type="presParOf" srcId="{22737207-B584-4C22-8124-27EAE0736131}" destId="{39B7484A-BCF6-41CE-BC43-580632CA7139}" srcOrd="5" destOrd="0" presId="urn:microsoft.com/office/officeart/2008/layout/VerticalCurvedList"/>
    <dgm:cxn modelId="{8F719080-FC30-417E-B2BC-DF32762D2784}" type="presParOf" srcId="{22737207-B584-4C22-8124-27EAE0736131}" destId="{336CC1A6-90E7-41BB-B29F-1F002ABC318B}" srcOrd="6" destOrd="0" presId="urn:microsoft.com/office/officeart/2008/layout/VerticalCurvedList"/>
    <dgm:cxn modelId="{2D3A3101-1022-49A2-85A6-2F711E43E221}" type="presParOf" srcId="{336CC1A6-90E7-41BB-B29F-1F002ABC318B}" destId="{643D6AA8-00DE-4AE3-9D22-F012F1B894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5AB8CC-FC3C-4E2D-A288-7B7260554C49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EE8434-3A51-447C-AEDB-CDC924041E73}">
      <dgm:prSet phldrT="[文本]"/>
      <dgm:spPr/>
      <dgm:t>
        <a:bodyPr/>
        <a:lstStyle/>
        <a:p>
          <a:r>
            <a:rPr lang="zh-CN" altLang="en-US" dirty="0" smtClean="0"/>
            <a:t>意向</a:t>
          </a:r>
          <a:endParaRPr lang="zh-CN" altLang="en-US" dirty="0"/>
        </a:p>
      </dgm:t>
    </dgm:pt>
    <dgm:pt modelId="{AF989793-C4D3-4D43-8525-3786270C40BE}" type="parTrans" cxnId="{B64D299A-7E82-4CAA-9F1D-159E7E4B1B55}">
      <dgm:prSet/>
      <dgm:spPr/>
      <dgm:t>
        <a:bodyPr/>
        <a:lstStyle/>
        <a:p>
          <a:endParaRPr lang="zh-CN" altLang="en-US"/>
        </a:p>
      </dgm:t>
    </dgm:pt>
    <dgm:pt modelId="{ED8859E2-0AD4-4B68-ABB1-F2431A8910D8}" type="sibTrans" cxnId="{B64D299A-7E82-4CAA-9F1D-159E7E4B1B55}">
      <dgm:prSet/>
      <dgm:spPr/>
      <dgm:t>
        <a:bodyPr/>
        <a:lstStyle/>
        <a:p>
          <a:endParaRPr lang="zh-CN" altLang="en-US"/>
        </a:p>
      </dgm:t>
    </dgm:pt>
    <dgm:pt modelId="{C66D95AD-DC4F-46A4-B91F-AE862BAD4DC3}">
      <dgm:prSet phldrT="[文本]"/>
      <dgm:spPr/>
      <dgm:t>
        <a:bodyPr/>
        <a:lstStyle/>
        <a:p>
          <a:r>
            <a:rPr lang="zh-CN" altLang="en-US" dirty="0" smtClean="0"/>
            <a:t>需求调研</a:t>
          </a:r>
          <a:endParaRPr lang="zh-CN" altLang="en-US" dirty="0"/>
        </a:p>
      </dgm:t>
    </dgm:pt>
    <dgm:pt modelId="{4FDAE064-B68C-4B88-A105-D095F6B73A32}" type="parTrans" cxnId="{CB93AF24-189A-4D9A-86A5-801093C8A7E0}">
      <dgm:prSet/>
      <dgm:spPr/>
      <dgm:t>
        <a:bodyPr/>
        <a:lstStyle/>
        <a:p>
          <a:endParaRPr lang="zh-CN" altLang="en-US"/>
        </a:p>
      </dgm:t>
    </dgm:pt>
    <dgm:pt modelId="{CC8FA651-7F76-4BB5-9050-20716F1B3499}" type="sibTrans" cxnId="{CB93AF24-189A-4D9A-86A5-801093C8A7E0}">
      <dgm:prSet/>
      <dgm:spPr/>
      <dgm:t>
        <a:bodyPr/>
        <a:lstStyle/>
        <a:p>
          <a:endParaRPr lang="zh-CN" altLang="en-US"/>
        </a:p>
      </dgm:t>
    </dgm:pt>
    <dgm:pt modelId="{C9AC7186-6ADC-44DC-9D05-C9C93806B608}">
      <dgm:prSet phldrT="[文本]"/>
      <dgm:spPr/>
      <dgm:t>
        <a:bodyPr/>
        <a:lstStyle/>
        <a:p>
          <a:r>
            <a:rPr lang="en-US" altLang="zh-CN" smtClean="0"/>
            <a:t>Spike</a:t>
          </a:r>
          <a:endParaRPr lang="zh-CN" altLang="en-US" dirty="0"/>
        </a:p>
      </dgm:t>
    </dgm:pt>
    <dgm:pt modelId="{A293226E-D102-451F-A6E0-7268A3E8A903}" type="parTrans" cxnId="{00ADC3F5-6933-4E39-8AB6-3CC60926ECE5}">
      <dgm:prSet/>
      <dgm:spPr/>
      <dgm:t>
        <a:bodyPr/>
        <a:lstStyle/>
        <a:p>
          <a:endParaRPr lang="zh-CN" altLang="en-US"/>
        </a:p>
      </dgm:t>
    </dgm:pt>
    <dgm:pt modelId="{9A44B924-6209-482E-9B33-81285EE31DDF}" type="sibTrans" cxnId="{00ADC3F5-6933-4E39-8AB6-3CC60926ECE5}">
      <dgm:prSet/>
      <dgm:spPr/>
      <dgm:t>
        <a:bodyPr/>
        <a:lstStyle/>
        <a:p>
          <a:endParaRPr lang="zh-CN" altLang="en-US"/>
        </a:p>
      </dgm:t>
    </dgm:pt>
    <dgm:pt modelId="{104D4011-A918-452B-960F-5E32C3AA02F8}">
      <dgm:prSet phldrT="[文本]"/>
      <dgm:spPr/>
      <dgm:t>
        <a:bodyPr/>
        <a:lstStyle/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47157AA9-A7F3-43FD-829C-0F10F795ADA9}" type="parTrans" cxnId="{09E488F9-2720-4A89-BE3E-D8EA7DC65AFD}">
      <dgm:prSet/>
      <dgm:spPr/>
      <dgm:t>
        <a:bodyPr/>
        <a:lstStyle/>
        <a:p>
          <a:endParaRPr lang="zh-CN" altLang="en-US"/>
        </a:p>
      </dgm:t>
    </dgm:pt>
    <dgm:pt modelId="{A620425E-86CF-47A9-A0C4-10D98034E608}" type="sibTrans" cxnId="{09E488F9-2720-4A89-BE3E-D8EA7DC65AFD}">
      <dgm:prSet/>
      <dgm:spPr/>
      <dgm:t>
        <a:bodyPr/>
        <a:lstStyle/>
        <a:p>
          <a:endParaRPr lang="zh-CN" altLang="en-US"/>
        </a:p>
      </dgm:t>
    </dgm:pt>
    <dgm:pt modelId="{532BBA9B-766D-431E-95DE-804EA555CDA0}">
      <dgm:prSet phldrT="[文本]"/>
      <dgm:spPr/>
      <dgm:t>
        <a:bodyPr/>
        <a:lstStyle/>
        <a:p>
          <a:r>
            <a:rPr lang="zh-CN" altLang="en-US" dirty="0" smtClean="0"/>
            <a:t>架构设计</a:t>
          </a:r>
          <a:endParaRPr lang="zh-CN" altLang="en-US" dirty="0"/>
        </a:p>
      </dgm:t>
    </dgm:pt>
    <dgm:pt modelId="{D45FA578-CEC2-421F-B566-4ACFE310B833}" type="parTrans" cxnId="{1283ACE2-DB1B-4614-9480-3F7D314BE7E8}">
      <dgm:prSet/>
      <dgm:spPr/>
      <dgm:t>
        <a:bodyPr/>
        <a:lstStyle/>
        <a:p>
          <a:endParaRPr lang="zh-CN" altLang="en-US"/>
        </a:p>
      </dgm:t>
    </dgm:pt>
    <dgm:pt modelId="{9DF4CB73-04BE-4A4D-AB22-B606A56141D5}" type="sibTrans" cxnId="{1283ACE2-DB1B-4614-9480-3F7D314BE7E8}">
      <dgm:prSet/>
      <dgm:spPr/>
      <dgm:t>
        <a:bodyPr/>
        <a:lstStyle/>
        <a:p>
          <a:endParaRPr lang="zh-CN" altLang="en-US"/>
        </a:p>
      </dgm:t>
    </dgm:pt>
    <dgm:pt modelId="{DA04738D-0071-497A-B196-773867B1A2F1}">
      <dgm:prSet phldrT="[文本]"/>
      <dgm:spPr/>
      <dgm:t>
        <a:bodyPr/>
        <a:lstStyle/>
        <a:p>
          <a:r>
            <a:rPr lang="zh-CN" altLang="en-US" dirty="0" smtClean="0"/>
            <a:t>检查</a:t>
          </a:r>
          <a:endParaRPr lang="zh-CN" altLang="en-US" dirty="0"/>
        </a:p>
      </dgm:t>
    </dgm:pt>
    <dgm:pt modelId="{986DBCE2-88AA-4C31-A812-58FA677FD380}" type="parTrans" cxnId="{035B4446-39D4-4062-9777-6FAF51EA12DB}">
      <dgm:prSet/>
      <dgm:spPr/>
      <dgm:t>
        <a:bodyPr/>
        <a:lstStyle/>
        <a:p>
          <a:endParaRPr lang="zh-CN" altLang="en-US"/>
        </a:p>
      </dgm:t>
    </dgm:pt>
    <dgm:pt modelId="{585F4596-2F0B-45C3-BB81-0C8C57A76AD3}" type="sibTrans" cxnId="{035B4446-39D4-4062-9777-6FAF51EA12DB}">
      <dgm:prSet/>
      <dgm:spPr/>
      <dgm:t>
        <a:bodyPr/>
        <a:lstStyle/>
        <a:p>
          <a:endParaRPr lang="zh-CN" altLang="en-US"/>
        </a:p>
      </dgm:t>
    </dgm:pt>
    <dgm:pt modelId="{EF06CECE-A456-4C29-B892-F2D73FDB4B29}">
      <dgm:prSet phldrT="[文本]"/>
      <dgm:spPr/>
      <dgm:t>
        <a:bodyPr/>
        <a:lstStyle/>
        <a:p>
          <a:r>
            <a:rPr lang="zh-CN" altLang="en-US" dirty="0" smtClean="0"/>
            <a:t>代码复查</a:t>
          </a:r>
          <a:endParaRPr lang="zh-CN" altLang="en-US" dirty="0"/>
        </a:p>
      </dgm:t>
    </dgm:pt>
    <dgm:pt modelId="{4EB97037-CA5A-4747-95AE-8F218C71842C}" type="parTrans" cxnId="{8592C293-6B8C-4909-A8B1-286ADB8B381E}">
      <dgm:prSet/>
      <dgm:spPr/>
      <dgm:t>
        <a:bodyPr/>
        <a:lstStyle/>
        <a:p>
          <a:endParaRPr lang="zh-CN" altLang="en-US"/>
        </a:p>
      </dgm:t>
    </dgm:pt>
    <dgm:pt modelId="{FB296815-B6D4-4598-835D-2885D3F4D7D5}" type="sibTrans" cxnId="{8592C293-6B8C-4909-A8B1-286ADB8B381E}">
      <dgm:prSet/>
      <dgm:spPr/>
      <dgm:t>
        <a:bodyPr/>
        <a:lstStyle/>
        <a:p>
          <a:endParaRPr lang="zh-CN" altLang="en-US"/>
        </a:p>
      </dgm:t>
    </dgm:pt>
    <dgm:pt modelId="{06A654EE-3F47-4E75-A379-F0A650671B1B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BE3249B7-DF69-4E0A-9B21-8F1E6E77CB84}" type="parTrans" cxnId="{355CE3E6-19C3-4410-8EEE-7C428682E82D}">
      <dgm:prSet/>
      <dgm:spPr/>
      <dgm:t>
        <a:bodyPr/>
        <a:lstStyle/>
        <a:p>
          <a:endParaRPr lang="zh-CN" altLang="en-US"/>
        </a:p>
      </dgm:t>
    </dgm:pt>
    <dgm:pt modelId="{93B69573-D9DD-45E1-9136-F2FEE35BB6F9}" type="sibTrans" cxnId="{355CE3E6-19C3-4410-8EEE-7C428682E82D}">
      <dgm:prSet/>
      <dgm:spPr/>
      <dgm:t>
        <a:bodyPr/>
        <a:lstStyle/>
        <a:p>
          <a:endParaRPr lang="zh-CN" altLang="en-US"/>
        </a:p>
      </dgm:t>
    </dgm:pt>
    <dgm:pt modelId="{79F4E3EB-439B-4BE4-9E4C-76B58BCCCEA2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E57B2A27-7570-49AA-A6A0-62F5683961D7}" type="parTrans" cxnId="{350EAA0B-FD0E-40A1-8269-6F0291292FA6}">
      <dgm:prSet/>
      <dgm:spPr/>
      <dgm:t>
        <a:bodyPr/>
        <a:lstStyle/>
        <a:p>
          <a:endParaRPr lang="zh-CN" altLang="en-US"/>
        </a:p>
      </dgm:t>
    </dgm:pt>
    <dgm:pt modelId="{6FEC17F6-B117-4D8F-9605-2D863226FDA0}" type="sibTrans" cxnId="{350EAA0B-FD0E-40A1-8269-6F0291292FA6}">
      <dgm:prSet/>
      <dgm:spPr/>
      <dgm:t>
        <a:bodyPr/>
        <a:lstStyle/>
        <a:p>
          <a:endParaRPr lang="zh-CN" altLang="en-US"/>
        </a:p>
      </dgm:t>
    </dgm:pt>
    <dgm:pt modelId="{9C7D273E-903E-470B-BF56-B7B33B301180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799CDC7E-74E8-40FB-93FA-23A3E5ADF2F8}" type="parTrans" cxnId="{043A077B-C589-48B3-98DB-A6737498B1D5}">
      <dgm:prSet/>
      <dgm:spPr/>
      <dgm:t>
        <a:bodyPr/>
        <a:lstStyle/>
        <a:p>
          <a:endParaRPr lang="zh-CN" altLang="en-US"/>
        </a:p>
      </dgm:t>
    </dgm:pt>
    <dgm:pt modelId="{B2F456C0-5EA6-4065-8A5D-822717CDFD26}" type="sibTrans" cxnId="{043A077B-C589-48B3-98DB-A6737498B1D5}">
      <dgm:prSet/>
      <dgm:spPr/>
      <dgm:t>
        <a:bodyPr/>
        <a:lstStyle/>
        <a:p>
          <a:endParaRPr lang="zh-CN" altLang="en-US"/>
        </a:p>
      </dgm:t>
    </dgm:pt>
    <dgm:pt modelId="{87EF40DF-9932-449B-8B4F-E925AFA92021}">
      <dgm:prSet phldrT="[文本]"/>
      <dgm:spPr/>
      <dgm:t>
        <a:bodyPr/>
        <a:lstStyle/>
        <a:p>
          <a:r>
            <a:rPr lang="zh-CN" altLang="en-US" dirty="0" smtClean="0"/>
            <a:t>规范化</a:t>
          </a:r>
          <a:endParaRPr lang="zh-CN" altLang="en-US" dirty="0"/>
        </a:p>
      </dgm:t>
    </dgm:pt>
    <dgm:pt modelId="{40C9CEC9-FA85-43A5-931D-69D6519388E1}" type="parTrans" cxnId="{DE578715-F540-4C27-B0B9-3CC7A687964A}">
      <dgm:prSet/>
      <dgm:spPr/>
      <dgm:t>
        <a:bodyPr/>
        <a:lstStyle/>
        <a:p>
          <a:endParaRPr lang="zh-CN" altLang="en-US"/>
        </a:p>
      </dgm:t>
    </dgm:pt>
    <dgm:pt modelId="{3BB8DECB-0E90-4990-961C-F33C883E147A}" type="sibTrans" cxnId="{DE578715-F540-4C27-B0B9-3CC7A687964A}">
      <dgm:prSet/>
      <dgm:spPr/>
      <dgm:t>
        <a:bodyPr/>
        <a:lstStyle/>
        <a:p>
          <a:endParaRPr lang="zh-CN" altLang="en-US"/>
        </a:p>
      </dgm:t>
    </dgm:pt>
    <dgm:pt modelId="{67244FC1-8378-43DC-9A12-977124EBBDE2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97CDDA84-2019-4F2B-AE38-6F31BA560ADF}" type="parTrans" cxnId="{A5429AB0-AE97-4AA7-B709-5DBF03DD0CAD}">
      <dgm:prSet/>
      <dgm:spPr/>
      <dgm:t>
        <a:bodyPr/>
        <a:lstStyle/>
        <a:p>
          <a:endParaRPr lang="zh-CN" altLang="en-US"/>
        </a:p>
      </dgm:t>
    </dgm:pt>
    <dgm:pt modelId="{10A293DE-7847-4EF1-81C1-E3C41805E78D}" type="sibTrans" cxnId="{A5429AB0-AE97-4AA7-B709-5DBF03DD0CAD}">
      <dgm:prSet/>
      <dgm:spPr/>
      <dgm:t>
        <a:bodyPr/>
        <a:lstStyle/>
        <a:p>
          <a:endParaRPr lang="zh-CN" altLang="en-US"/>
        </a:p>
      </dgm:t>
    </dgm:pt>
    <dgm:pt modelId="{F17758BB-A82A-46E0-AA10-64A3FB96FA2E}">
      <dgm:prSet phldrT="[文本]"/>
      <dgm:spPr/>
      <dgm:t>
        <a:bodyPr/>
        <a:lstStyle/>
        <a:p>
          <a:r>
            <a:rPr lang="zh-CN" altLang="en-US" dirty="0" smtClean="0"/>
            <a:t>编码</a:t>
          </a:r>
          <a:endParaRPr lang="zh-CN" altLang="en-US" dirty="0"/>
        </a:p>
      </dgm:t>
    </dgm:pt>
    <dgm:pt modelId="{CAF82477-48E3-4ADE-BE84-1DDC65A9BE7A}" type="parTrans" cxnId="{80E830C3-5C76-4013-8ADA-BC3D425F870C}">
      <dgm:prSet/>
      <dgm:spPr/>
      <dgm:t>
        <a:bodyPr/>
        <a:lstStyle/>
        <a:p>
          <a:endParaRPr lang="zh-CN" altLang="en-US"/>
        </a:p>
      </dgm:t>
    </dgm:pt>
    <dgm:pt modelId="{C40EE852-5E60-4D70-9D05-1112BE9A9787}" type="sibTrans" cxnId="{80E830C3-5C76-4013-8ADA-BC3D425F870C}">
      <dgm:prSet/>
      <dgm:spPr/>
      <dgm:t>
        <a:bodyPr/>
        <a:lstStyle/>
        <a:p>
          <a:endParaRPr lang="zh-CN" altLang="en-US"/>
        </a:p>
      </dgm:t>
    </dgm:pt>
    <dgm:pt modelId="{65FE6014-B170-4636-9E19-C234E2342C84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93DDC916-95D0-4ED9-A2EE-3F607586F2FA}" type="parTrans" cxnId="{6CF58D37-BBA2-45E9-8074-648F935CDC5B}">
      <dgm:prSet/>
      <dgm:spPr/>
      <dgm:t>
        <a:bodyPr/>
        <a:lstStyle/>
        <a:p>
          <a:endParaRPr lang="zh-CN" altLang="en-US"/>
        </a:p>
      </dgm:t>
    </dgm:pt>
    <dgm:pt modelId="{2F84C639-54DA-4C4A-B1A8-6C5A175FDA27}" type="sibTrans" cxnId="{6CF58D37-BBA2-45E9-8074-648F935CDC5B}">
      <dgm:prSet/>
      <dgm:spPr/>
      <dgm:t>
        <a:bodyPr/>
        <a:lstStyle/>
        <a:p>
          <a:endParaRPr lang="zh-CN" altLang="en-US"/>
        </a:p>
      </dgm:t>
    </dgm:pt>
    <dgm:pt modelId="{34181A2C-6A07-4FCE-A47A-1C76699005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商务谈判</a:t>
          </a:r>
          <a:endParaRPr lang="zh-CN" altLang="en-US" dirty="0">
            <a:solidFill>
              <a:schemeClr val="accent2"/>
            </a:solidFill>
          </a:endParaRPr>
        </a:p>
      </dgm:t>
    </dgm:pt>
    <dgm:pt modelId="{DA893143-7FBC-47CF-95E5-CD4711CD697B}" type="parTrans" cxnId="{4AFB66AE-6D6A-47CB-A564-96393F6A955C}">
      <dgm:prSet/>
      <dgm:spPr/>
      <dgm:t>
        <a:bodyPr/>
        <a:lstStyle/>
        <a:p>
          <a:endParaRPr lang="zh-CN" altLang="en-US"/>
        </a:p>
      </dgm:t>
    </dgm:pt>
    <dgm:pt modelId="{0F98883F-4284-4CD4-A8A0-C446F2ADAA52}" type="sibTrans" cxnId="{4AFB66AE-6D6A-47CB-A564-96393F6A955C}">
      <dgm:prSet/>
      <dgm:spPr/>
      <dgm:t>
        <a:bodyPr/>
        <a:lstStyle/>
        <a:p>
          <a:endParaRPr lang="zh-CN" altLang="en-US"/>
        </a:p>
      </dgm:t>
    </dgm:pt>
    <dgm:pt modelId="{788804C5-BD21-4190-8BCF-D33DA0495C2D}" type="pres">
      <dgm:prSet presAssocID="{055AB8CC-FC3C-4E2D-A288-7B7260554C4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3F0C21-6DC5-4FB5-A81C-B871226AEC92}" type="pres">
      <dgm:prSet presAssocID="{02EE8434-3A51-447C-AEDB-CDC924041E73}" presName="chaos" presStyleCnt="0"/>
      <dgm:spPr/>
    </dgm:pt>
    <dgm:pt modelId="{64C4DDF0-4DB1-4ABB-A6A5-735252CB4846}" type="pres">
      <dgm:prSet presAssocID="{02EE8434-3A51-447C-AEDB-CDC924041E73}" presName="parTx1" presStyleLbl="revTx" presStyleIdx="0" presStyleCnt="7"/>
      <dgm:spPr/>
      <dgm:t>
        <a:bodyPr/>
        <a:lstStyle/>
        <a:p>
          <a:endParaRPr lang="zh-CN" altLang="en-US"/>
        </a:p>
      </dgm:t>
    </dgm:pt>
    <dgm:pt modelId="{CDFA02C0-6776-4237-A136-2D79553EEE79}" type="pres">
      <dgm:prSet presAssocID="{02EE8434-3A51-447C-AEDB-CDC924041E73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641AF-9305-48F4-B190-1674732AB8C9}" type="pres">
      <dgm:prSet presAssocID="{02EE8434-3A51-447C-AEDB-CDC924041E73}" presName="c1" presStyleLbl="node1" presStyleIdx="0" presStyleCnt="19"/>
      <dgm:spPr/>
    </dgm:pt>
    <dgm:pt modelId="{CC89E579-FB23-4605-9A77-1B4F55ED70C9}" type="pres">
      <dgm:prSet presAssocID="{02EE8434-3A51-447C-AEDB-CDC924041E73}" presName="c2" presStyleLbl="node1" presStyleIdx="1" presStyleCnt="19"/>
      <dgm:spPr/>
    </dgm:pt>
    <dgm:pt modelId="{81E820A2-8032-40C0-A07D-BA69DE23A8D8}" type="pres">
      <dgm:prSet presAssocID="{02EE8434-3A51-447C-AEDB-CDC924041E73}" presName="c3" presStyleLbl="node1" presStyleIdx="2" presStyleCnt="19"/>
      <dgm:spPr/>
    </dgm:pt>
    <dgm:pt modelId="{6B5729BF-A2A1-4FE8-99E0-8E4396ABBDDE}" type="pres">
      <dgm:prSet presAssocID="{02EE8434-3A51-447C-AEDB-CDC924041E73}" presName="c4" presStyleLbl="node1" presStyleIdx="3" presStyleCnt="19"/>
      <dgm:spPr/>
    </dgm:pt>
    <dgm:pt modelId="{E33BC5F1-8309-4511-AA96-2E7CF6CD8A52}" type="pres">
      <dgm:prSet presAssocID="{02EE8434-3A51-447C-AEDB-CDC924041E73}" presName="c5" presStyleLbl="node1" presStyleIdx="4" presStyleCnt="19"/>
      <dgm:spPr/>
    </dgm:pt>
    <dgm:pt modelId="{AB00B7D0-8F60-438F-A1CA-4A747ADCE5D9}" type="pres">
      <dgm:prSet presAssocID="{02EE8434-3A51-447C-AEDB-CDC924041E73}" presName="c6" presStyleLbl="node1" presStyleIdx="5" presStyleCnt="19"/>
      <dgm:spPr/>
    </dgm:pt>
    <dgm:pt modelId="{3C8F1B79-4BC1-4C82-B242-90C042D88B53}" type="pres">
      <dgm:prSet presAssocID="{02EE8434-3A51-447C-AEDB-CDC924041E73}" presName="c7" presStyleLbl="node1" presStyleIdx="6" presStyleCnt="19"/>
      <dgm:spPr/>
    </dgm:pt>
    <dgm:pt modelId="{15DDC467-4051-4B01-BD6C-C79C88B8F0F3}" type="pres">
      <dgm:prSet presAssocID="{02EE8434-3A51-447C-AEDB-CDC924041E73}" presName="c8" presStyleLbl="node1" presStyleIdx="7" presStyleCnt="19"/>
      <dgm:spPr/>
    </dgm:pt>
    <dgm:pt modelId="{8521B0E2-FDC6-4C84-B021-E59E83574826}" type="pres">
      <dgm:prSet presAssocID="{02EE8434-3A51-447C-AEDB-CDC924041E73}" presName="c9" presStyleLbl="node1" presStyleIdx="8" presStyleCnt="19"/>
      <dgm:spPr/>
    </dgm:pt>
    <dgm:pt modelId="{39FF50A7-3A20-4CAC-9115-B071B79F532D}" type="pres">
      <dgm:prSet presAssocID="{02EE8434-3A51-447C-AEDB-CDC924041E73}" presName="c10" presStyleLbl="node1" presStyleIdx="9" presStyleCnt="19"/>
      <dgm:spPr/>
    </dgm:pt>
    <dgm:pt modelId="{B4DD2EA6-697F-4C0E-AA15-DC9608DB9302}" type="pres">
      <dgm:prSet presAssocID="{02EE8434-3A51-447C-AEDB-CDC924041E73}" presName="c11" presStyleLbl="node1" presStyleIdx="10" presStyleCnt="19"/>
      <dgm:spPr/>
    </dgm:pt>
    <dgm:pt modelId="{1C344FD2-58BF-4EA6-9717-8275F3503879}" type="pres">
      <dgm:prSet presAssocID="{02EE8434-3A51-447C-AEDB-CDC924041E73}" presName="c12" presStyleLbl="node1" presStyleIdx="11" presStyleCnt="19"/>
      <dgm:spPr/>
    </dgm:pt>
    <dgm:pt modelId="{EEDB81EB-47DF-4CFE-BEEF-0E578E5AFD50}" type="pres">
      <dgm:prSet presAssocID="{02EE8434-3A51-447C-AEDB-CDC924041E73}" presName="c13" presStyleLbl="node1" presStyleIdx="12" presStyleCnt="19"/>
      <dgm:spPr/>
    </dgm:pt>
    <dgm:pt modelId="{F313FE95-2782-40FA-B13B-ACDF317A619C}" type="pres">
      <dgm:prSet presAssocID="{02EE8434-3A51-447C-AEDB-CDC924041E73}" presName="c14" presStyleLbl="node1" presStyleIdx="13" presStyleCnt="19"/>
      <dgm:spPr/>
    </dgm:pt>
    <dgm:pt modelId="{42B9B235-0CAE-4944-A4C9-BF7B30741A32}" type="pres">
      <dgm:prSet presAssocID="{02EE8434-3A51-447C-AEDB-CDC924041E73}" presName="c15" presStyleLbl="node1" presStyleIdx="14" presStyleCnt="19"/>
      <dgm:spPr/>
    </dgm:pt>
    <dgm:pt modelId="{439E2270-834B-4BEF-8CB9-53F330211A60}" type="pres">
      <dgm:prSet presAssocID="{02EE8434-3A51-447C-AEDB-CDC924041E73}" presName="c16" presStyleLbl="node1" presStyleIdx="15" presStyleCnt="19"/>
      <dgm:spPr/>
    </dgm:pt>
    <dgm:pt modelId="{2118DF15-E40E-4D75-8A18-FA11AAF201BA}" type="pres">
      <dgm:prSet presAssocID="{02EE8434-3A51-447C-AEDB-CDC924041E73}" presName="c17" presStyleLbl="node1" presStyleIdx="16" presStyleCnt="19"/>
      <dgm:spPr/>
    </dgm:pt>
    <dgm:pt modelId="{9F629F32-452C-4C75-8D1E-D972D4E219B1}" type="pres">
      <dgm:prSet presAssocID="{02EE8434-3A51-447C-AEDB-CDC924041E73}" presName="c18" presStyleLbl="node1" presStyleIdx="17" presStyleCnt="19"/>
      <dgm:spPr/>
    </dgm:pt>
    <dgm:pt modelId="{9E08282B-2214-40B4-A680-3DE20DA1E3FB}" type="pres">
      <dgm:prSet presAssocID="{ED8859E2-0AD4-4B68-ABB1-F2431A8910D8}" presName="chevronComposite1" presStyleCnt="0"/>
      <dgm:spPr/>
    </dgm:pt>
    <dgm:pt modelId="{757B4663-B1C2-4E53-93A0-B23142792DE1}" type="pres">
      <dgm:prSet presAssocID="{ED8859E2-0AD4-4B68-ABB1-F2431A8910D8}" presName="chevron1" presStyleLbl="sibTrans2D1" presStyleIdx="0" presStyleCnt="3"/>
      <dgm:spPr/>
    </dgm:pt>
    <dgm:pt modelId="{F8C4984E-0551-4D0D-80AD-34B1940DF30B}" type="pres">
      <dgm:prSet presAssocID="{ED8859E2-0AD4-4B68-ABB1-F2431A8910D8}" presName="spChevron1" presStyleCnt="0"/>
      <dgm:spPr/>
    </dgm:pt>
    <dgm:pt modelId="{B63C25AB-0C42-459D-B4E2-BA45FFCBB34C}" type="pres">
      <dgm:prSet presAssocID="{104D4011-A918-452B-960F-5E32C3AA02F8}" presName="middle" presStyleCnt="0"/>
      <dgm:spPr/>
    </dgm:pt>
    <dgm:pt modelId="{7BB13CC4-6899-4978-9F51-3DCA4564D68D}" type="pres">
      <dgm:prSet presAssocID="{104D4011-A918-452B-960F-5E32C3AA02F8}" presName="parTxMid" presStyleLbl="revTx" presStyleIdx="2" presStyleCnt="7"/>
      <dgm:spPr/>
      <dgm:t>
        <a:bodyPr/>
        <a:lstStyle/>
        <a:p>
          <a:endParaRPr lang="zh-CN" altLang="en-US"/>
        </a:p>
      </dgm:t>
    </dgm:pt>
    <dgm:pt modelId="{E0E7EBA7-3C5E-4374-BB64-D04182572BC8}" type="pres">
      <dgm:prSet presAssocID="{104D4011-A918-452B-960F-5E32C3AA02F8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04FEF-B5A6-44B9-911A-77D6D41A4266}" type="pres">
      <dgm:prSet presAssocID="{104D4011-A918-452B-960F-5E32C3AA02F8}" presName="spMid" presStyleCnt="0"/>
      <dgm:spPr/>
    </dgm:pt>
    <dgm:pt modelId="{8DC35E8C-3D94-4E37-BDEA-61E8A078E44A}" type="pres">
      <dgm:prSet presAssocID="{A620425E-86CF-47A9-A0C4-10D98034E608}" presName="chevronComposite1" presStyleCnt="0"/>
      <dgm:spPr/>
    </dgm:pt>
    <dgm:pt modelId="{1B45D00D-152B-4992-9CFE-5A3709A3A0F9}" type="pres">
      <dgm:prSet presAssocID="{A620425E-86CF-47A9-A0C4-10D98034E608}" presName="chevron1" presStyleLbl="sibTrans2D1" presStyleIdx="1" presStyleCnt="3"/>
      <dgm:spPr/>
    </dgm:pt>
    <dgm:pt modelId="{AFBD6E76-7954-4916-99E4-42F5181CFA16}" type="pres">
      <dgm:prSet presAssocID="{A620425E-86CF-47A9-A0C4-10D98034E608}" presName="spChevron1" presStyleCnt="0"/>
      <dgm:spPr/>
    </dgm:pt>
    <dgm:pt modelId="{96C1E51B-22FF-4B54-9547-2033BEC2594B}" type="pres">
      <dgm:prSet presAssocID="{DA04738D-0071-497A-B196-773867B1A2F1}" presName="middle" presStyleCnt="0"/>
      <dgm:spPr/>
    </dgm:pt>
    <dgm:pt modelId="{B84E9AAC-D2B0-44FB-BA67-9B3C62FE4071}" type="pres">
      <dgm:prSet presAssocID="{DA04738D-0071-497A-B196-773867B1A2F1}" presName="parTxMid" presStyleLbl="revTx" presStyleIdx="4" presStyleCnt="7"/>
      <dgm:spPr/>
      <dgm:t>
        <a:bodyPr/>
        <a:lstStyle/>
        <a:p>
          <a:endParaRPr lang="zh-CN" altLang="en-US"/>
        </a:p>
      </dgm:t>
    </dgm:pt>
    <dgm:pt modelId="{A71259ED-126E-40F3-B620-4A0FF546F64E}" type="pres">
      <dgm:prSet presAssocID="{DA04738D-0071-497A-B196-773867B1A2F1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8BCC8-81E6-46B4-A1BA-CFFBBB584B56}" type="pres">
      <dgm:prSet presAssocID="{DA04738D-0071-497A-B196-773867B1A2F1}" presName="spMid" presStyleCnt="0"/>
      <dgm:spPr/>
    </dgm:pt>
    <dgm:pt modelId="{5EEE7624-AAAF-4DD8-8EB1-F3CCF3152F1A}" type="pres">
      <dgm:prSet presAssocID="{585F4596-2F0B-45C3-BB81-0C8C57A76AD3}" presName="chevronComposite1" presStyleCnt="0"/>
      <dgm:spPr/>
    </dgm:pt>
    <dgm:pt modelId="{828C6996-5403-435B-8911-B5339AAA376B}" type="pres">
      <dgm:prSet presAssocID="{585F4596-2F0B-45C3-BB81-0C8C57A76AD3}" presName="chevron1" presStyleLbl="sibTrans2D1" presStyleIdx="2" presStyleCnt="3"/>
      <dgm:spPr/>
    </dgm:pt>
    <dgm:pt modelId="{4D759DC2-4B38-4F1D-AB7C-013E7D29F4EB}" type="pres">
      <dgm:prSet presAssocID="{585F4596-2F0B-45C3-BB81-0C8C57A76AD3}" presName="spChevron1" presStyleCnt="0"/>
      <dgm:spPr/>
    </dgm:pt>
    <dgm:pt modelId="{55AA9CEE-7E02-49C8-B91D-4FA07D77CF85}" type="pres">
      <dgm:prSet presAssocID="{79F4E3EB-439B-4BE4-9E4C-76B58BCCCEA2}" presName="last" presStyleCnt="0"/>
      <dgm:spPr/>
    </dgm:pt>
    <dgm:pt modelId="{A34BB35F-32DA-42E9-94C9-AAEF16706428}" type="pres">
      <dgm:prSet presAssocID="{79F4E3EB-439B-4BE4-9E4C-76B58BCCCEA2}" presName="circleTx" presStyleLbl="node1" presStyleIdx="18" presStyleCnt="19"/>
      <dgm:spPr/>
      <dgm:t>
        <a:bodyPr/>
        <a:lstStyle/>
        <a:p>
          <a:endParaRPr lang="zh-CN" altLang="en-US"/>
        </a:p>
      </dgm:t>
    </dgm:pt>
    <dgm:pt modelId="{30FB6722-5A1F-4BE9-8EA3-F6AE678D1604}" type="pres">
      <dgm:prSet presAssocID="{79F4E3EB-439B-4BE4-9E4C-76B58BCCCEA2}" presName="desTxN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5E9E9-706A-47C9-B067-193958A7B334}" type="pres">
      <dgm:prSet presAssocID="{79F4E3EB-439B-4BE4-9E4C-76B58BCCCEA2}" presName="spN" presStyleCnt="0"/>
      <dgm:spPr/>
    </dgm:pt>
  </dgm:ptLst>
  <dgm:cxnLst>
    <dgm:cxn modelId="{CB93AF24-189A-4D9A-86A5-801093C8A7E0}" srcId="{02EE8434-3A51-447C-AEDB-CDC924041E73}" destId="{C66D95AD-DC4F-46A4-B91F-AE862BAD4DC3}" srcOrd="1" destOrd="0" parTransId="{4FDAE064-B68C-4B88-A105-D095F6B73A32}" sibTransId="{CC8FA651-7F76-4BB5-9050-20716F1B3499}"/>
    <dgm:cxn modelId="{1D6AFE7E-1900-447B-9EA2-338736010AEF}" type="presOf" srcId="{F17758BB-A82A-46E0-AA10-64A3FB96FA2E}" destId="{E0E7EBA7-3C5E-4374-BB64-D04182572BC8}" srcOrd="0" destOrd="2" presId="urn:microsoft.com/office/officeart/2009/3/layout/RandomtoResultProcess"/>
    <dgm:cxn modelId="{A944E6CD-FB86-4C0E-8EA5-E6E0CB06587D}" type="presOf" srcId="{104D4011-A918-452B-960F-5E32C3AA02F8}" destId="{7BB13CC4-6899-4978-9F51-3DCA4564D68D}" srcOrd="0" destOrd="0" presId="urn:microsoft.com/office/officeart/2009/3/layout/RandomtoResultProcess"/>
    <dgm:cxn modelId="{D18A6AC1-7AEE-4BDC-B8BA-17C96AC88FB6}" type="presOf" srcId="{C66D95AD-DC4F-46A4-B91F-AE862BAD4DC3}" destId="{CDFA02C0-6776-4237-A136-2D79553EEE79}" srcOrd="0" destOrd="1" presId="urn:microsoft.com/office/officeart/2009/3/layout/RandomtoResultProcess"/>
    <dgm:cxn modelId="{3F80D16F-851A-40BC-B458-E2BF28AE517F}" type="presOf" srcId="{9C7D273E-903E-470B-BF56-B7B33B301180}" destId="{30FB6722-5A1F-4BE9-8EA3-F6AE678D1604}" srcOrd="0" destOrd="0" presId="urn:microsoft.com/office/officeart/2009/3/layout/RandomtoResultProcess"/>
    <dgm:cxn modelId="{0C86C126-B756-4628-A0E1-388608DD6BD6}" type="presOf" srcId="{055AB8CC-FC3C-4E2D-A288-7B7260554C49}" destId="{788804C5-BD21-4190-8BCF-D33DA0495C2D}" srcOrd="0" destOrd="0" presId="urn:microsoft.com/office/officeart/2009/3/layout/RandomtoResultProcess"/>
    <dgm:cxn modelId="{EA599C2B-BAA4-4359-AAD2-32E23B503D1D}" type="presOf" srcId="{02EE8434-3A51-447C-AEDB-CDC924041E73}" destId="{64C4DDF0-4DB1-4ABB-A6A5-735252CB4846}" srcOrd="0" destOrd="0" presId="urn:microsoft.com/office/officeart/2009/3/layout/RandomtoResultProcess"/>
    <dgm:cxn modelId="{4AFB66AE-6D6A-47CB-A564-96393F6A955C}" srcId="{02EE8434-3A51-447C-AEDB-CDC924041E73}" destId="{34181A2C-6A07-4FCE-A47A-1C7669900541}" srcOrd="0" destOrd="0" parTransId="{DA893143-7FBC-47CF-95E5-CD4711CD697B}" sibTransId="{0F98883F-4284-4CD4-A8A0-C446F2ADAA52}"/>
    <dgm:cxn modelId="{71E4D711-6D6D-4494-B454-1C7973D374CC}" type="presOf" srcId="{87EF40DF-9932-449B-8B4F-E925AFA92021}" destId="{30FB6722-5A1F-4BE9-8EA3-F6AE678D1604}" srcOrd="0" destOrd="2" presId="urn:microsoft.com/office/officeart/2009/3/layout/RandomtoResultProcess"/>
    <dgm:cxn modelId="{DE578715-F540-4C27-B0B9-3CC7A687964A}" srcId="{79F4E3EB-439B-4BE4-9E4C-76B58BCCCEA2}" destId="{87EF40DF-9932-449B-8B4F-E925AFA92021}" srcOrd="2" destOrd="0" parTransId="{40C9CEC9-FA85-43A5-931D-69D6519388E1}" sibTransId="{3BB8DECB-0E90-4990-961C-F33C883E147A}"/>
    <dgm:cxn modelId="{B64D299A-7E82-4CAA-9F1D-159E7E4B1B55}" srcId="{055AB8CC-FC3C-4E2D-A288-7B7260554C49}" destId="{02EE8434-3A51-447C-AEDB-CDC924041E73}" srcOrd="0" destOrd="0" parTransId="{AF989793-C4D3-4D43-8525-3786270C40BE}" sibTransId="{ED8859E2-0AD4-4B68-ABB1-F2431A8910D8}"/>
    <dgm:cxn modelId="{A695A5E3-C99C-4947-BFF3-371BFFE3678C}" type="presOf" srcId="{65FE6014-B170-4636-9E19-C234E2342C84}" destId="{30FB6722-5A1F-4BE9-8EA3-F6AE678D1604}" srcOrd="0" destOrd="1" presId="urn:microsoft.com/office/officeart/2009/3/layout/RandomtoResultProcess"/>
    <dgm:cxn modelId="{035B4446-39D4-4062-9777-6FAF51EA12DB}" srcId="{055AB8CC-FC3C-4E2D-A288-7B7260554C49}" destId="{DA04738D-0071-497A-B196-773867B1A2F1}" srcOrd="2" destOrd="0" parTransId="{986DBCE2-88AA-4C31-A812-58FA677FD380}" sibTransId="{585F4596-2F0B-45C3-BB81-0C8C57A76AD3}"/>
    <dgm:cxn modelId="{80E830C3-5C76-4013-8ADA-BC3D425F870C}" srcId="{104D4011-A918-452B-960F-5E32C3AA02F8}" destId="{F17758BB-A82A-46E0-AA10-64A3FB96FA2E}" srcOrd="2" destOrd="0" parTransId="{CAF82477-48E3-4ADE-BE84-1DDC65A9BE7A}" sibTransId="{C40EE852-5E60-4D70-9D05-1112BE9A9787}"/>
    <dgm:cxn modelId="{DF083A0A-810A-43B6-BA2D-626146D67CA0}" type="presOf" srcId="{06A654EE-3F47-4E75-A379-F0A650671B1B}" destId="{A71259ED-126E-40F3-B620-4A0FF546F64E}" srcOrd="0" destOrd="1" presId="urn:microsoft.com/office/officeart/2009/3/layout/RandomtoResultProcess"/>
    <dgm:cxn modelId="{8592C293-6B8C-4909-A8B1-286ADB8B381E}" srcId="{DA04738D-0071-497A-B196-773867B1A2F1}" destId="{EF06CECE-A456-4C29-B892-F2D73FDB4B29}" srcOrd="0" destOrd="0" parTransId="{4EB97037-CA5A-4747-95AE-8F218C71842C}" sibTransId="{FB296815-B6D4-4598-835D-2885D3F4D7D5}"/>
    <dgm:cxn modelId="{4A03800F-68DC-472B-BF15-6F91005A7B9D}" type="presOf" srcId="{DA04738D-0071-497A-B196-773867B1A2F1}" destId="{B84E9AAC-D2B0-44FB-BA67-9B3C62FE4071}" srcOrd="0" destOrd="0" presId="urn:microsoft.com/office/officeart/2009/3/layout/RandomtoResultProcess"/>
    <dgm:cxn modelId="{350EAA0B-FD0E-40A1-8269-6F0291292FA6}" srcId="{055AB8CC-FC3C-4E2D-A288-7B7260554C49}" destId="{79F4E3EB-439B-4BE4-9E4C-76B58BCCCEA2}" srcOrd="3" destOrd="0" parTransId="{E57B2A27-7570-49AA-A6A0-62F5683961D7}" sibTransId="{6FEC17F6-B117-4D8F-9605-2D863226FDA0}"/>
    <dgm:cxn modelId="{2D7F805A-1122-44EA-9906-9E85249CBC78}" type="presOf" srcId="{532BBA9B-766D-431E-95DE-804EA555CDA0}" destId="{E0E7EBA7-3C5E-4374-BB64-D04182572BC8}" srcOrd="0" destOrd="0" presId="urn:microsoft.com/office/officeart/2009/3/layout/RandomtoResultProcess"/>
    <dgm:cxn modelId="{80253CD1-FF86-4892-92D0-86670E337382}" type="presOf" srcId="{67244FC1-8378-43DC-9A12-977124EBBDE2}" destId="{E0E7EBA7-3C5E-4374-BB64-D04182572BC8}" srcOrd="0" destOrd="1" presId="urn:microsoft.com/office/officeart/2009/3/layout/RandomtoResultProcess"/>
    <dgm:cxn modelId="{6CF58D37-BBA2-45E9-8074-648F935CDC5B}" srcId="{79F4E3EB-439B-4BE4-9E4C-76B58BCCCEA2}" destId="{65FE6014-B170-4636-9E19-C234E2342C84}" srcOrd="1" destOrd="0" parTransId="{93DDC916-95D0-4ED9-A2EE-3F607586F2FA}" sibTransId="{2F84C639-54DA-4C4A-B1A8-6C5A175FDA27}"/>
    <dgm:cxn modelId="{34035DF9-016A-42E1-B7F3-C0FCA6DF83A7}" type="presOf" srcId="{C9AC7186-6ADC-44DC-9D05-C9C93806B608}" destId="{CDFA02C0-6776-4237-A136-2D79553EEE79}" srcOrd="0" destOrd="2" presId="urn:microsoft.com/office/officeart/2009/3/layout/RandomtoResultProcess"/>
    <dgm:cxn modelId="{26CD349B-0621-4EA9-A0C8-92E73091FEFE}" type="presOf" srcId="{79F4E3EB-439B-4BE4-9E4C-76B58BCCCEA2}" destId="{A34BB35F-32DA-42E9-94C9-AAEF16706428}" srcOrd="0" destOrd="0" presId="urn:microsoft.com/office/officeart/2009/3/layout/RandomtoResultProcess"/>
    <dgm:cxn modelId="{043A077B-C589-48B3-98DB-A6737498B1D5}" srcId="{79F4E3EB-439B-4BE4-9E4C-76B58BCCCEA2}" destId="{9C7D273E-903E-470B-BF56-B7B33B301180}" srcOrd="0" destOrd="0" parTransId="{799CDC7E-74E8-40FB-93FA-23A3E5ADF2F8}" sibTransId="{B2F456C0-5EA6-4065-8A5D-822717CDFD26}"/>
    <dgm:cxn modelId="{09E488F9-2720-4A89-BE3E-D8EA7DC65AFD}" srcId="{055AB8CC-FC3C-4E2D-A288-7B7260554C49}" destId="{104D4011-A918-452B-960F-5E32C3AA02F8}" srcOrd="1" destOrd="0" parTransId="{47157AA9-A7F3-43FD-829C-0F10F795ADA9}" sibTransId="{A620425E-86CF-47A9-A0C4-10D98034E608}"/>
    <dgm:cxn modelId="{355CE3E6-19C3-4410-8EEE-7C428682E82D}" srcId="{DA04738D-0071-497A-B196-773867B1A2F1}" destId="{06A654EE-3F47-4E75-A379-F0A650671B1B}" srcOrd="1" destOrd="0" parTransId="{BE3249B7-DF69-4E0A-9B21-8F1E6E77CB84}" sibTransId="{93B69573-D9DD-45E1-9136-F2FEE35BB6F9}"/>
    <dgm:cxn modelId="{00ADC3F5-6933-4E39-8AB6-3CC60926ECE5}" srcId="{02EE8434-3A51-447C-AEDB-CDC924041E73}" destId="{C9AC7186-6ADC-44DC-9D05-C9C93806B608}" srcOrd="2" destOrd="0" parTransId="{A293226E-D102-451F-A6E0-7268A3E8A903}" sibTransId="{9A44B924-6209-482E-9B33-81285EE31DDF}"/>
    <dgm:cxn modelId="{987C9A58-5270-4300-B22C-A7926383F9BD}" type="presOf" srcId="{EF06CECE-A456-4C29-B892-F2D73FDB4B29}" destId="{A71259ED-126E-40F3-B620-4A0FF546F64E}" srcOrd="0" destOrd="0" presId="urn:microsoft.com/office/officeart/2009/3/layout/RandomtoResultProcess"/>
    <dgm:cxn modelId="{A5429AB0-AE97-4AA7-B709-5DBF03DD0CAD}" srcId="{104D4011-A918-452B-960F-5E32C3AA02F8}" destId="{67244FC1-8378-43DC-9A12-977124EBBDE2}" srcOrd="1" destOrd="0" parTransId="{97CDDA84-2019-4F2B-AE38-6F31BA560ADF}" sibTransId="{10A293DE-7847-4EF1-81C1-E3C41805E78D}"/>
    <dgm:cxn modelId="{B1D77B5C-6322-47D6-B10E-1D80006996CE}" type="presOf" srcId="{34181A2C-6A07-4FCE-A47A-1C7669900541}" destId="{CDFA02C0-6776-4237-A136-2D79553EEE79}" srcOrd="0" destOrd="0" presId="urn:microsoft.com/office/officeart/2009/3/layout/RandomtoResultProcess"/>
    <dgm:cxn modelId="{1283ACE2-DB1B-4614-9480-3F7D314BE7E8}" srcId="{104D4011-A918-452B-960F-5E32C3AA02F8}" destId="{532BBA9B-766D-431E-95DE-804EA555CDA0}" srcOrd="0" destOrd="0" parTransId="{D45FA578-CEC2-421F-B566-4ACFE310B833}" sibTransId="{9DF4CB73-04BE-4A4D-AB22-B606A56141D5}"/>
    <dgm:cxn modelId="{9785C6F9-566E-4FBB-AE6B-6A8828A127D7}" type="presParOf" srcId="{788804C5-BD21-4190-8BCF-D33DA0495C2D}" destId="{BB3F0C21-6DC5-4FB5-A81C-B871226AEC92}" srcOrd="0" destOrd="0" presId="urn:microsoft.com/office/officeart/2009/3/layout/RandomtoResultProcess"/>
    <dgm:cxn modelId="{27D37C46-63E4-49E8-ADD5-572108D35E2B}" type="presParOf" srcId="{BB3F0C21-6DC5-4FB5-A81C-B871226AEC92}" destId="{64C4DDF0-4DB1-4ABB-A6A5-735252CB4846}" srcOrd="0" destOrd="0" presId="urn:microsoft.com/office/officeart/2009/3/layout/RandomtoResultProcess"/>
    <dgm:cxn modelId="{D302B32E-4BCF-4AD6-853C-B2B7EAB691CA}" type="presParOf" srcId="{BB3F0C21-6DC5-4FB5-A81C-B871226AEC92}" destId="{CDFA02C0-6776-4237-A136-2D79553EEE79}" srcOrd="1" destOrd="0" presId="urn:microsoft.com/office/officeart/2009/3/layout/RandomtoResultProcess"/>
    <dgm:cxn modelId="{31380883-8F33-425F-889A-F3492E45ED7B}" type="presParOf" srcId="{BB3F0C21-6DC5-4FB5-A81C-B871226AEC92}" destId="{860641AF-9305-48F4-B190-1674732AB8C9}" srcOrd="2" destOrd="0" presId="urn:microsoft.com/office/officeart/2009/3/layout/RandomtoResultProcess"/>
    <dgm:cxn modelId="{5407A3F8-B52E-49C0-8399-9E949B3A25EF}" type="presParOf" srcId="{BB3F0C21-6DC5-4FB5-A81C-B871226AEC92}" destId="{CC89E579-FB23-4605-9A77-1B4F55ED70C9}" srcOrd="3" destOrd="0" presId="urn:microsoft.com/office/officeart/2009/3/layout/RandomtoResultProcess"/>
    <dgm:cxn modelId="{060CCDCE-6DD6-44D3-99FD-55F6F6FCBF2C}" type="presParOf" srcId="{BB3F0C21-6DC5-4FB5-A81C-B871226AEC92}" destId="{81E820A2-8032-40C0-A07D-BA69DE23A8D8}" srcOrd="4" destOrd="0" presId="urn:microsoft.com/office/officeart/2009/3/layout/RandomtoResultProcess"/>
    <dgm:cxn modelId="{677CBFC7-1620-4741-8BF6-BEF3FFB9FCCC}" type="presParOf" srcId="{BB3F0C21-6DC5-4FB5-A81C-B871226AEC92}" destId="{6B5729BF-A2A1-4FE8-99E0-8E4396ABBDDE}" srcOrd="5" destOrd="0" presId="urn:microsoft.com/office/officeart/2009/3/layout/RandomtoResultProcess"/>
    <dgm:cxn modelId="{F6EE38FC-773F-4CF8-9554-2EB57C43B327}" type="presParOf" srcId="{BB3F0C21-6DC5-4FB5-A81C-B871226AEC92}" destId="{E33BC5F1-8309-4511-AA96-2E7CF6CD8A52}" srcOrd="6" destOrd="0" presId="urn:microsoft.com/office/officeart/2009/3/layout/RandomtoResultProcess"/>
    <dgm:cxn modelId="{8F23A71C-3F3A-483E-A62F-2C4F8952F64D}" type="presParOf" srcId="{BB3F0C21-6DC5-4FB5-A81C-B871226AEC92}" destId="{AB00B7D0-8F60-438F-A1CA-4A747ADCE5D9}" srcOrd="7" destOrd="0" presId="urn:microsoft.com/office/officeart/2009/3/layout/RandomtoResultProcess"/>
    <dgm:cxn modelId="{C608B05B-3630-41B8-B14E-B6171BF7DC81}" type="presParOf" srcId="{BB3F0C21-6DC5-4FB5-A81C-B871226AEC92}" destId="{3C8F1B79-4BC1-4C82-B242-90C042D88B53}" srcOrd="8" destOrd="0" presId="urn:microsoft.com/office/officeart/2009/3/layout/RandomtoResultProcess"/>
    <dgm:cxn modelId="{A87444E3-C54A-4AE0-96E7-323C1C0A215C}" type="presParOf" srcId="{BB3F0C21-6DC5-4FB5-A81C-B871226AEC92}" destId="{15DDC467-4051-4B01-BD6C-C79C88B8F0F3}" srcOrd="9" destOrd="0" presId="urn:microsoft.com/office/officeart/2009/3/layout/RandomtoResultProcess"/>
    <dgm:cxn modelId="{8C3C25EA-9CDF-47C2-B258-FA7AC7F77AA9}" type="presParOf" srcId="{BB3F0C21-6DC5-4FB5-A81C-B871226AEC92}" destId="{8521B0E2-FDC6-4C84-B021-E59E83574826}" srcOrd="10" destOrd="0" presId="urn:microsoft.com/office/officeart/2009/3/layout/RandomtoResultProcess"/>
    <dgm:cxn modelId="{4B3ED3E2-FCD6-4D48-B86E-4CAD1613339F}" type="presParOf" srcId="{BB3F0C21-6DC5-4FB5-A81C-B871226AEC92}" destId="{39FF50A7-3A20-4CAC-9115-B071B79F532D}" srcOrd="11" destOrd="0" presId="urn:microsoft.com/office/officeart/2009/3/layout/RandomtoResultProcess"/>
    <dgm:cxn modelId="{64A5A2F0-E326-419E-AB31-65759D3BAC7D}" type="presParOf" srcId="{BB3F0C21-6DC5-4FB5-A81C-B871226AEC92}" destId="{B4DD2EA6-697F-4C0E-AA15-DC9608DB9302}" srcOrd="12" destOrd="0" presId="urn:microsoft.com/office/officeart/2009/3/layout/RandomtoResultProcess"/>
    <dgm:cxn modelId="{10B18F74-3F6E-4F47-822C-B4B5024EEF0A}" type="presParOf" srcId="{BB3F0C21-6DC5-4FB5-A81C-B871226AEC92}" destId="{1C344FD2-58BF-4EA6-9717-8275F3503879}" srcOrd="13" destOrd="0" presId="urn:microsoft.com/office/officeart/2009/3/layout/RandomtoResultProcess"/>
    <dgm:cxn modelId="{3F50F9C3-853F-4705-B898-D00EDD39A165}" type="presParOf" srcId="{BB3F0C21-6DC5-4FB5-A81C-B871226AEC92}" destId="{EEDB81EB-47DF-4CFE-BEEF-0E578E5AFD50}" srcOrd="14" destOrd="0" presId="urn:microsoft.com/office/officeart/2009/3/layout/RandomtoResultProcess"/>
    <dgm:cxn modelId="{25D875B1-2C79-4DCE-97F1-0890A85F118C}" type="presParOf" srcId="{BB3F0C21-6DC5-4FB5-A81C-B871226AEC92}" destId="{F313FE95-2782-40FA-B13B-ACDF317A619C}" srcOrd="15" destOrd="0" presId="urn:microsoft.com/office/officeart/2009/3/layout/RandomtoResultProcess"/>
    <dgm:cxn modelId="{74443803-A91D-4877-9197-8AA445F88BE2}" type="presParOf" srcId="{BB3F0C21-6DC5-4FB5-A81C-B871226AEC92}" destId="{42B9B235-0CAE-4944-A4C9-BF7B30741A32}" srcOrd="16" destOrd="0" presId="urn:microsoft.com/office/officeart/2009/3/layout/RandomtoResultProcess"/>
    <dgm:cxn modelId="{03F679A6-B39D-440E-8471-CA015CEB976E}" type="presParOf" srcId="{BB3F0C21-6DC5-4FB5-A81C-B871226AEC92}" destId="{439E2270-834B-4BEF-8CB9-53F330211A60}" srcOrd="17" destOrd="0" presId="urn:microsoft.com/office/officeart/2009/3/layout/RandomtoResultProcess"/>
    <dgm:cxn modelId="{F784ED5B-A56C-4869-9B52-9D63B66A9F38}" type="presParOf" srcId="{BB3F0C21-6DC5-4FB5-A81C-B871226AEC92}" destId="{2118DF15-E40E-4D75-8A18-FA11AAF201BA}" srcOrd="18" destOrd="0" presId="urn:microsoft.com/office/officeart/2009/3/layout/RandomtoResultProcess"/>
    <dgm:cxn modelId="{B9E90CAA-D4AD-43F3-A043-85EFD5083999}" type="presParOf" srcId="{BB3F0C21-6DC5-4FB5-A81C-B871226AEC92}" destId="{9F629F32-452C-4C75-8D1E-D972D4E219B1}" srcOrd="19" destOrd="0" presId="urn:microsoft.com/office/officeart/2009/3/layout/RandomtoResultProcess"/>
    <dgm:cxn modelId="{16B8A0A8-7541-4CBE-B3BF-953CEB072F53}" type="presParOf" srcId="{788804C5-BD21-4190-8BCF-D33DA0495C2D}" destId="{9E08282B-2214-40B4-A680-3DE20DA1E3FB}" srcOrd="1" destOrd="0" presId="urn:microsoft.com/office/officeart/2009/3/layout/RandomtoResultProcess"/>
    <dgm:cxn modelId="{82AE51D8-8F0C-4F75-ADF6-0569F7F3E9A0}" type="presParOf" srcId="{9E08282B-2214-40B4-A680-3DE20DA1E3FB}" destId="{757B4663-B1C2-4E53-93A0-B23142792DE1}" srcOrd="0" destOrd="0" presId="urn:microsoft.com/office/officeart/2009/3/layout/RandomtoResultProcess"/>
    <dgm:cxn modelId="{2286C5CD-662C-4DB7-8F33-F7C426FCABE0}" type="presParOf" srcId="{9E08282B-2214-40B4-A680-3DE20DA1E3FB}" destId="{F8C4984E-0551-4D0D-80AD-34B1940DF30B}" srcOrd="1" destOrd="0" presId="urn:microsoft.com/office/officeart/2009/3/layout/RandomtoResultProcess"/>
    <dgm:cxn modelId="{0032FDC1-BB68-4890-AD82-5E94A28459C0}" type="presParOf" srcId="{788804C5-BD21-4190-8BCF-D33DA0495C2D}" destId="{B63C25AB-0C42-459D-B4E2-BA45FFCBB34C}" srcOrd="2" destOrd="0" presId="urn:microsoft.com/office/officeart/2009/3/layout/RandomtoResultProcess"/>
    <dgm:cxn modelId="{764A9D20-6DC3-455B-8B16-246110B13CEB}" type="presParOf" srcId="{B63C25AB-0C42-459D-B4E2-BA45FFCBB34C}" destId="{7BB13CC4-6899-4978-9F51-3DCA4564D68D}" srcOrd="0" destOrd="0" presId="urn:microsoft.com/office/officeart/2009/3/layout/RandomtoResultProcess"/>
    <dgm:cxn modelId="{547AEF58-2331-4B62-941C-5ACDA2DA6F6F}" type="presParOf" srcId="{B63C25AB-0C42-459D-B4E2-BA45FFCBB34C}" destId="{E0E7EBA7-3C5E-4374-BB64-D04182572BC8}" srcOrd="1" destOrd="0" presId="urn:microsoft.com/office/officeart/2009/3/layout/RandomtoResultProcess"/>
    <dgm:cxn modelId="{72749A31-5BFB-4631-8536-C1C1C905F38A}" type="presParOf" srcId="{B63C25AB-0C42-459D-B4E2-BA45FFCBB34C}" destId="{03104FEF-B5A6-44B9-911A-77D6D41A4266}" srcOrd="2" destOrd="0" presId="urn:microsoft.com/office/officeart/2009/3/layout/RandomtoResultProcess"/>
    <dgm:cxn modelId="{FC3777D8-C8F2-4EB5-A0C6-813B2B5546E5}" type="presParOf" srcId="{788804C5-BD21-4190-8BCF-D33DA0495C2D}" destId="{8DC35E8C-3D94-4E37-BDEA-61E8A078E44A}" srcOrd="3" destOrd="0" presId="urn:microsoft.com/office/officeart/2009/3/layout/RandomtoResultProcess"/>
    <dgm:cxn modelId="{77BF2A0E-EB7B-4829-9D0B-A92259A90BDA}" type="presParOf" srcId="{8DC35E8C-3D94-4E37-BDEA-61E8A078E44A}" destId="{1B45D00D-152B-4992-9CFE-5A3709A3A0F9}" srcOrd="0" destOrd="0" presId="urn:microsoft.com/office/officeart/2009/3/layout/RandomtoResultProcess"/>
    <dgm:cxn modelId="{EEF53AEA-B7DA-4F21-8104-A213B64C08C4}" type="presParOf" srcId="{8DC35E8C-3D94-4E37-BDEA-61E8A078E44A}" destId="{AFBD6E76-7954-4916-99E4-42F5181CFA16}" srcOrd="1" destOrd="0" presId="urn:microsoft.com/office/officeart/2009/3/layout/RandomtoResultProcess"/>
    <dgm:cxn modelId="{75255454-6BA1-4C10-95E2-CCAA87D7224A}" type="presParOf" srcId="{788804C5-BD21-4190-8BCF-D33DA0495C2D}" destId="{96C1E51B-22FF-4B54-9547-2033BEC2594B}" srcOrd="4" destOrd="0" presId="urn:microsoft.com/office/officeart/2009/3/layout/RandomtoResultProcess"/>
    <dgm:cxn modelId="{DFED7A44-FD11-40DD-A6DF-826D86110ED7}" type="presParOf" srcId="{96C1E51B-22FF-4B54-9547-2033BEC2594B}" destId="{B84E9AAC-D2B0-44FB-BA67-9B3C62FE4071}" srcOrd="0" destOrd="0" presId="urn:microsoft.com/office/officeart/2009/3/layout/RandomtoResultProcess"/>
    <dgm:cxn modelId="{D343D230-984B-4333-B34C-E98EC995EB9B}" type="presParOf" srcId="{96C1E51B-22FF-4B54-9547-2033BEC2594B}" destId="{A71259ED-126E-40F3-B620-4A0FF546F64E}" srcOrd="1" destOrd="0" presId="urn:microsoft.com/office/officeart/2009/3/layout/RandomtoResultProcess"/>
    <dgm:cxn modelId="{6F468460-1E04-43C2-A43C-750D5C1CC2DF}" type="presParOf" srcId="{96C1E51B-22FF-4B54-9547-2033BEC2594B}" destId="{20C8BCC8-81E6-46B4-A1BA-CFFBBB584B56}" srcOrd="2" destOrd="0" presId="urn:microsoft.com/office/officeart/2009/3/layout/RandomtoResultProcess"/>
    <dgm:cxn modelId="{4D08F393-33FA-46C4-AB1A-08F0D5E3C42F}" type="presParOf" srcId="{788804C5-BD21-4190-8BCF-D33DA0495C2D}" destId="{5EEE7624-AAAF-4DD8-8EB1-F3CCF3152F1A}" srcOrd="5" destOrd="0" presId="urn:microsoft.com/office/officeart/2009/3/layout/RandomtoResultProcess"/>
    <dgm:cxn modelId="{9576EBA4-7B93-4C10-AE35-6515DB18790D}" type="presParOf" srcId="{5EEE7624-AAAF-4DD8-8EB1-F3CCF3152F1A}" destId="{828C6996-5403-435B-8911-B5339AAA376B}" srcOrd="0" destOrd="0" presId="urn:microsoft.com/office/officeart/2009/3/layout/RandomtoResultProcess"/>
    <dgm:cxn modelId="{8A425A84-F953-4544-8CF8-7527E2E97576}" type="presParOf" srcId="{5EEE7624-AAAF-4DD8-8EB1-F3CCF3152F1A}" destId="{4D759DC2-4B38-4F1D-AB7C-013E7D29F4EB}" srcOrd="1" destOrd="0" presId="urn:microsoft.com/office/officeart/2009/3/layout/RandomtoResultProcess"/>
    <dgm:cxn modelId="{5A82C8A5-1DF2-403B-B58F-A2D9674A1E1F}" type="presParOf" srcId="{788804C5-BD21-4190-8BCF-D33DA0495C2D}" destId="{55AA9CEE-7E02-49C8-B91D-4FA07D77CF85}" srcOrd="6" destOrd="0" presId="urn:microsoft.com/office/officeart/2009/3/layout/RandomtoResultProcess"/>
    <dgm:cxn modelId="{6A13DE24-FA6A-4057-A318-6F1661118B15}" type="presParOf" srcId="{55AA9CEE-7E02-49C8-B91D-4FA07D77CF85}" destId="{A34BB35F-32DA-42E9-94C9-AAEF16706428}" srcOrd="0" destOrd="0" presId="urn:microsoft.com/office/officeart/2009/3/layout/RandomtoResultProcess"/>
    <dgm:cxn modelId="{BB41B10D-3104-43FD-8149-200215005BD1}" type="presParOf" srcId="{55AA9CEE-7E02-49C8-B91D-4FA07D77CF85}" destId="{30FB6722-5A1F-4BE9-8EA3-F6AE678D1604}" srcOrd="1" destOrd="0" presId="urn:microsoft.com/office/officeart/2009/3/layout/RandomtoResultProcess"/>
    <dgm:cxn modelId="{7DC22B45-3A54-4677-A126-71768909DBE3}" type="presParOf" srcId="{55AA9CEE-7E02-49C8-B91D-4FA07D77CF85}" destId="{4F65E9E9-706A-47C9-B067-193958A7B33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EDCB47-37CF-4DA1-8AB4-019BD17E89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317B66-1C96-4DD7-9413-414B48BCACA3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04126F7C-1F90-4286-B10F-C69E90D2D387}" type="parTrans" cxnId="{675DE539-0B4E-4DE0-B5A4-CDC7B0A86E94}">
      <dgm:prSet/>
      <dgm:spPr/>
      <dgm:t>
        <a:bodyPr/>
        <a:lstStyle/>
        <a:p>
          <a:endParaRPr lang="zh-CN" altLang="en-US"/>
        </a:p>
      </dgm:t>
    </dgm:pt>
    <dgm:pt modelId="{2BAB6898-3D2C-41D9-B2BA-0163943FC853}" type="sibTrans" cxnId="{675DE539-0B4E-4DE0-B5A4-CDC7B0A86E94}">
      <dgm:prSet/>
      <dgm:spPr/>
      <dgm:t>
        <a:bodyPr/>
        <a:lstStyle/>
        <a:p>
          <a:endParaRPr lang="zh-CN" altLang="en-US"/>
        </a:p>
      </dgm:t>
    </dgm:pt>
    <dgm:pt modelId="{EF389C56-A93A-4AAE-A21F-C587C8595C92}">
      <dgm:prSet phldrT="[文本]"/>
      <dgm:spPr/>
      <dgm:t>
        <a:bodyPr/>
        <a:lstStyle/>
        <a:p>
          <a:r>
            <a:rPr lang="en-US" altLang="zh-CN" dirty="0" smtClean="0"/>
            <a:t>QA</a:t>
          </a:r>
          <a:endParaRPr lang="zh-CN" altLang="en-US" dirty="0"/>
        </a:p>
      </dgm:t>
    </dgm:pt>
    <dgm:pt modelId="{54158DD7-18E2-4120-BA24-4CD171864C1B}" type="parTrans" cxnId="{6FA12213-E2E5-45A9-80C1-80F95D5833F1}">
      <dgm:prSet/>
      <dgm:spPr/>
      <dgm:t>
        <a:bodyPr/>
        <a:lstStyle/>
        <a:p>
          <a:endParaRPr lang="zh-CN" altLang="en-US"/>
        </a:p>
      </dgm:t>
    </dgm:pt>
    <dgm:pt modelId="{8188A69F-B151-4E7F-A27E-044A75F14416}" type="sibTrans" cxnId="{6FA12213-E2E5-45A9-80C1-80F95D5833F1}">
      <dgm:prSet/>
      <dgm:spPr/>
      <dgm:t>
        <a:bodyPr/>
        <a:lstStyle/>
        <a:p>
          <a:endParaRPr lang="zh-CN" altLang="en-US"/>
        </a:p>
      </dgm:t>
    </dgm:pt>
    <dgm:pt modelId="{A78DB453-D373-40AD-B138-139A6B72F35C}">
      <dgm:prSet phldrT="[文本]"/>
      <dgm:spPr/>
      <dgm:t>
        <a:bodyPr/>
        <a:lstStyle/>
        <a:p>
          <a:r>
            <a:rPr lang="zh-CN" altLang="en-US" dirty="0" smtClean="0"/>
            <a:t>关注组织流程改进。特质：</a:t>
          </a:r>
          <a:r>
            <a:rPr lang="zh-CN" altLang="en-US" dirty="0" smtClean="0">
              <a:solidFill>
                <a:schemeClr val="accent2"/>
              </a:solidFill>
            </a:rPr>
            <a:t>分析</a:t>
          </a:r>
          <a:r>
            <a:rPr lang="zh-CN" altLang="en-US" dirty="0" smtClean="0"/>
            <a:t>、</a:t>
          </a:r>
          <a:r>
            <a:rPr lang="zh-CN" altLang="en-US" dirty="0" smtClean="0">
              <a:solidFill>
                <a:schemeClr val="accent2"/>
              </a:solidFill>
            </a:rPr>
            <a:t>总结</a:t>
          </a:r>
          <a:endParaRPr lang="zh-CN" altLang="en-US" dirty="0">
            <a:solidFill>
              <a:schemeClr val="accent2"/>
            </a:solidFill>
          </a:endParaRPr>
        </a:p>
      </dgm:t>
    </dgm:pt>
    <dgm:pt modelId="{1070D213-00ED-48D0-B45A-FCC939A51FDD}" type="parTrans" cxnId="{AA33B375-FE4A-4A00-ACDD-775691C409AA}">
      <dgm:prSet/>
      <dgm:spPr/>
      <dgm:t>
        <a:bodyPr/>
        <a:lstStyle/>
        <a:p>
          <a:endParaRPr lang="zh-CN" altLang="en-US"/>
        </a:p>
      </dgm:t>
    </dgm:pt>
    <dgm:pt modelId="{90A419CE-CABE-4930-BBE7-FF4A356E0FDA}" type="sibTrans" cxnId="{AA33B375-FE4A-4A00-ACDD-775691C409AA}">
      <dgm:prSet/>
      <dgm:spPr/>
      <dgm:t>
        <a:bodyPr/>
        <a:lstStyle/>
        <a:p>
          <a:endParaRPr lang="zh-CN" altLang="en-US"/>
        </a:p>
      </dgm:t>
    </dgm:pt>
    <dgm:pt modelId="{B199FFE0-9E0F-4032-B42E-150031664545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B9EA78F2-F31B-4174-98BE-F2803EDFB122}" type="parTrans" cxnId="{E53360F8-C211-4E2A-B404-D79C657DF805}">
      <dgm:prSet/>
      <dgm:spPr/>
      <dgm:t>
        <a:bodyPr/>
        <a:lstStyle/>
        <a:p>
          <a:endParaRPr lang="zh-CN" altLang="en-US"/>
        </a:p>
      </dgm:t>
    </dgm:pt>
    <dgm:pt modelId="{9224E9C4-73DE-4A03-A81E-FC44BDF58966}" type="sibTrans" cxnId="{E53360F8-C211-4E2A-B404-D79C657DF805}">
      <dgm:prSet/>
      <dgm:spPr/>
      <dgm:t>
        <a:bodyPr/>
        <a:lstStyle/>
        <a:p>
          <a:endParaRPr lang="zh-CN" altLang="en-US"/>
        </a:p>
      </dgm:t>
    </dgm:pt>
    <dgm:pt modelId="{33A3C4BA-4CB5-4233-BB13-0C64B199529A}">
      <dgm:prSet phldrT="[文本]"/>
      <dgm:spPr/>
      <dgm:t>
        <a:bodyPr/>
        <a:lstStyle/>
        <a:p>
          <a:r>
            <a:rPr lang="zh-CN" altLang="en-US" dirty="0" smtClean="0"/>
            <a:t>领域专家</a:t>
          </a:r>
          <a:endParaRPr lang="zh-CN" altLang="en-US" dirty="0"/>
        </a:p>
      </dgm:t>
    </dgm:pt>
    <dgm:pt modelId="{88FA049F-7B69-4A4C-B28F-F6F0BCB4ACFE}" type="parTrans" cxnId="{628A3E4F-FCCC-424E-8ADC-FF59CD00E3E8}">
      <dgm:prSet/>
      <dgm:spPr/>
      <dgm:t>
        <a:bodyPr/>
        <a:lstStyle/>
        <a:p>
          <a:endParaRPr lang="zh-CN" altLang="en-US"/>
        </a:p>
      </dgm:t>
    </dgm:pt>
    <dgm:pt modelId="{80D4E9D3-5C29-4AF7-8189-4EA9B25930AD}" type="sibTrans" cxnId="{628A3E4F-FCCC-424E-8ADC-FF59CD00E3E8}">
      <dgm:prSet/>
      <dgm:spPr/>
      <dgm:t>
        <a:bodyPr/>
        <a:lstStyle/>
        <a:p>
          <a:endParaRPr lang="zh-CN" altLang="en-US"/>
        </a:p>
      </dgm:t>
    </dgm:pt>
    <dgm:pt modelId="{D1728F4C-CBCF-4EA0-A09B-6CB875C23162}">
      <dgm:prSet phldrT="[文本]"/>
      <dgm:spPr/>
      <dgm:t>
        <a:bodyPr/>
        <a:lstStyle/>
        <a:p>
          <a:r>
            <a:rPr lang="zh-CN" altLang="en-US" dirty="0" smtClean="0"/>
            <a:t>关注业务知识、合理性。特质：</a:t>
          </a:r>
          <a:r>
            <a:rPr lang="zh-CN" altLang="en-US" dirty="0" smtClean="0">
              <a:solidFill>
                <a:schemeClr val="accent2"/>
              </a:solidFill>
            </a:rPr>
            <a:t>实战经验</a:t>
          </a:r>
          <a:endParaRPr lang="zh-CN" altLang="en-US" dirty="0"/>
        </a:p>
      </dgm:t>
    </dgm:pt>
    <dgm:pt modelId="{186E6EE7-7E58-432F-B121-AFDE03CA9AE9}" type="parTrans" cxnId="{5A810F2D-5FBE-419C-8AF7-260641396624}">
      <dgm:prSet/>
      <dgm:spPr/>
      <dgm:t>
        <a:bodyPr/>
        <a:lstStyle/>
        <a:p>
          <a:endParaRPr lang="zh-CN" altLang="en-US"/>
        </a:p>
      </dgm:t>
    </dgm:pt>
    <dgm:pt modelId="{F6CBC6E3-9160-4BCD-B39C-8B18855E204E}" type="sibTrans" cxnId="{5A810F2D-5FBE-419C-8AF7-260641396624}">
      <dgm:prSet/>
      <dgm:spPr/>
      <dgm:t>
        <a:bodyPr/>
        <a:lstStyle/>
        <a:p>
          <a:endParaRPr lang="zh-CN" altLang="en-US"/>
        </a:p>
      </dgm:t>
    </dgm:pt>
    <dgm:pt modelId="{32265D6C-AE86-4819-878C-11ADB9A17C25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132B6E03-4F36-4238-9DDB-1DE166F74FC6}" type="parTrans" cxnId="{5194587D-BAC5-402A-8290-E6C6213E7675}">
      <dgm:prSet/>
      <dgm:spPr/>
      <dgm:t>
        <a:bodyPr/>
        <a:lstStyle/>
        <a:p>
          <a:endParaRPr lang="zh-CN" altLang="en-US"/>
        </a:p>
      </dgm:t>
    </dgm:pt>
    <dgm:pt modelId="{EE000CF3-0296-4E32-9AE1-2CFFC052A28B}" type="sibTrans" cxnId="{5194587D-BAC5-402A-8290-E6C6213E7675}">
      <dgm:prSet/>
      <dgm:spPr/>
      <dgm:t>
        <a:bodyPr/>
        <a:lstStyle/>
        <a:p>
          <a:endParaRPr lang="zh-CN" altLang="en-US"/>
        </a:p>
      </dgm:t>
    </dgm:pt>
    <dgm:pt modelId="{6D635299-B302-4430-BCE4-BE52CA840892}">
      <dgm:prSet phldrT="[文本]"/>
      <dgm:spPr/>
      <dgm:t>
        <a:bodyPr/>
        <a:lstStyle/>
        <a:p>
          <a:r>
            <a:rPr lang="zh-CN" altLang="en-US" dirty="0" smtClean="0"/>
            <a:t>技术专家</a:t>
          </a:r>
          <a:endParaRPr lang="zh-CN" altLang="en-US" dirty="0"/>
        </a:p>
      </dgm:t>
    </dgm:pt>
    <dgm:pt modelId="{796096CA-51F4-4034-866D-3FF465279C62}" type="parTrans" cxnId="{3D8CD996-2C97-4CAA-B626-69A019B6F1AB}">
      <dgm:prSet/>
      <dgm:spPr/>
      <dgm:t>
        <a:bodyPr/>
        <a:lstStyle/>
        <a:p>
          <a:endParaRPr lang="zh-CN" altLang="en-US"/>
        </a:p>
      </dgm:t>
    </dgm:pt>
    <dgm:pt modelId="{1D33BD24-06D6-4148-AB0F-93E9F2AD360A}" type="sibTrans" cxnId="{3D8CD996-2C97-4CAA-B626-69A019B6F1AB}">
      <dgm:prSet/>
      <dgm:spPr/>
      <dgm:t>
        <a:bodyPr/>
        <a:lstStyle/>
        <a:p>
          <a:endParaRPr lang="zh-CN" altLang="en-US"/>
        </a:p>
      </dgm:t>
    </dgm:pt>
    <dgm:pt modelId="{359C14A2-B4FD-4F1D-9698-47F2D6564CB2}">
      <dgm:prSet phldrT="[文本]"/>
      <dgm:spPr/>
      <dgm:t>
        <a:bodyPr/>
        <a:lstStyle/>
        <a:p>
          <a:r>
            <a:rPr lang="zh-CN" altLang="en-US" dirty="0" smtClean="0"/>
            <a:t>程序员</a:t>
          </a:r>
          <a:endParaRPr lang="zh-CN" altLang="en-US" dirty="0"/>
        </a:p>
      </dgm:t>
    </dgm:pt>
    <dgm:pt modelId="{4B6BACBC-BDE0-41B1-99AD-ECBA04C62137}" type="parTrans" cxnId="{DF0A3AF0-9213-4BE0-8F87-DD83B7908EA5}">
      <dgm:prSet/>
      <dgm:spPr/>
      <dgm:t>
        <a:bodyPr/>
        <a:lstStyle/>
        <a:p>
          <a:endParaRPr lang="zh-CN" altLang="en-US"/>
        </a:p>
      </dgm:t>
    </dgm:pt>
    <dgm:pt modelId="{4AC8F31A-535A-446E-BF69-E7523AC6A35D}" type="sibTrans" cxnId="{DF0A3AF0-9213-4BE0-8F87-DD83B7908EA5}">
      <dgm:prSet/>
      <dgm:spPr/>
      <dgm:t>
        <a:bodyPr/>
        <a:lstStyle/>
        <a:p>
          <a:endParaRPr lang="zh-CN" altLang="en-US"/>
        </a:p>
      </dgm:t>
    </dgm:pt>
    <dgm:pt modelId="{FE346B7F-FD23-44BD-BE4D-8E9378F7A1A4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400D2A0C-6D06-4D3C-AA9A-181472DB7D33}" type="parTrans" cxnId="{7C5815E4-20F7-4B95-B070-A406438AD81F}">
      <dgm:prSet/>
      <dgm:spPr/>
      <dgm:t>
        <a:bodyPr/>
        <a:lstStyle/>
        <a:p>
          <a:endParaRPr lang="zh-CN" altLang="en-US"/>
        </a:p>
      </dgm:t>
    </dgm:pt>
    <dgm:pt modelId="{D029A9CE-0D63-4E20-864B-55A6FE27CB3C}" type="sibTrans" cxnId="{7C5815E4-20F7-4B95-B070-A406438AD81F}">
      <dgm:prSet/>
      <dgm:spPr/>
      <dgm:t>
        <a:bodyPr/>
        <a:lstStyle/>
        <a:p>
          <a:endParaRPr lang="zh-CN" altLang="en-US"/>
        </a:p>
      </dgm:t>
    </dgm:pt>
    <dgm:pt modelId="{C516AFFE-EB4E-4DF3-870E-2E476C61E16C}">
      <dgm:prSet phldrT="[文本]"/>
      <dgm:spPr/>
      <dgm:t>
        <a:bodyPr/>
        <a:lstStyle/>
        <a:p>
          <a:r>
            <a:rPr lang="zh-CN" altLang="en-US" dirty="0" smtClean="0"/>
            <a:t>关注项目要素的权衡。特质：</a:t>
          </a:r>
          <a:r>
            <a:rPr lang="zh-CN" altLang="en-US" dirty="0" smtClean="0">
              <a:solidFill>
                <a:schemeClr val="accent2"/>
              </a:solidFill>
            </a:rPr>
            <a:t>领导力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意志</a:t>
          </a:r>
          <a:endParaRPr lang="zh-CN" altLang="en-US" dirty="0">
            <a:solidFill>
              <a:schemeClr val="accent2"/>
            </a:solidFill>
          </a:endParaRPr>
        </a:p>
      </dgm:t>
    </dgm:pt>
    <dgm:pt modelId="{2270A2A4-A3BE-4AB6-B608-122F98ED9FFD}" type="parTrans" cxnId="{2C8A07B1-50F4-4164-83E9-C555296FE65E}">
      <dgm:prSet/>
      <dgm:spPr/>
      <dgm:t>
        <a:bodyPr/>
        <a:lstStyle/>
        <a:p>
          <a:endParaRPr lang="zh-CN" altLang="en-US"/>
        </a:p>
      </dgm:t>
    </dgm:pt>
    <dgm:pt modelId="{51797ECD-CC2C-4CF3-A7AF-37DC8AA0C278}" type="sibTrans" cxnId="{2C8A07B1-50F4-4164-83E9-C555296FE65E}">
      <dgm:prSet/>
      <dgm:spPr/>
      <dgm:t>
        <a:bodyPr/>
        <a:lstStyle/>
        <a:p>
          <a:endParaRPr lang="zh-CN" altLang="en-US"/>
        </a:p>
      </dgm:t>
    </dgm:pt>
    <dgm:pt modelId="{79A32348-2F3A-4A82-B333-92F6E76C5B7A}">
      <dgm:prSet phldrT="[文本]"/>
      <dgm:spPr/>
      <dgm:t>
        <a:bodyPr/>
        <a:lstStyle/>
        <a:p>
          <a:r>
            <a:rPr lang="zh-CN" altLang="en-US" dirty="0" smtClean="0"/>
            <a:t>关注产品长线发展。特质：</a:t>
          </a:r>
          <a:r>
            <a:rPr lang="zh-CN" altLang="en-US" dirty="0" smtClean="0">
              <a:solidFill>
                <a:schemeClr val="accent2"/>
              </a:solidFill>
            </a:rPr>
            <a:t>完美主义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善解人意</a:t>
          </a:r>
          <a:endParaRPr lang="zh-CN" altLang="en-US" dirty="0">
            <a:solidFill>
              <a:schemeClr val="accent2"/>
            </a:solidFill>
          </a:endParaRPr>
        </a:p>
      </dgm:t>
    </dgm:pt>
    <dgm:pt modelId="{B8B7148D-2D46-40E6-BF45-8082C5468A55}" type="parTrans" cxnId="{1DB4F94C-2874-4265-AD1A-A3850D6CD1AB}">
      <dgm:prSet/>
      <dgm:spPr/>
      <dgm:t>
        <a:bodyPr/>
        <a:lstStyle/>
        <a:p>
          <a:endParaRPr lang="zh-CN" altLang="en-US"/>
        </a:p>
      </dgm:t>
    </dgm:pt>
    <dgm:pt modelId="{CF9F5065-E01F-4CCA-A4C6-93A065F3B7C9}" type="sibTrans" cxnId="{1DB4F94C-2874-4265-AD1A-A3850D6CD1AB}">
      <dgm:prSet/>
      <dgm:spPr/>
      <dgm:t>
        <a:bodyPr/>
        <a:lstStyle/>
        <a:p>
          <a:endParaRPr lang="zh-CN" altLang="en-US"/>
        </a:p>
      </dgm:t>
    </dgm:pt>
    <dgm:pt modelId="{9B23145E-D39C-4EBC-92FF-27FC6C126772}">
      <dgm:prSet phldrT="[文本]"/>
      <dgm:spPr/>
      <dgm:t>
        <a:bodyPr/>
        <a:lstStyle/>
        <a:p>
          <a:r>
            <a:rPr lang="zh-CN" altLang="en-US" dirty="0" smtClean="0"/>
            <a:t>关注软件系统长期演化。特质：</a:t>
          </a:r>
          <a:r>
            <a:rPr lang="zh-CN" altLang="en-US" dirty="0" smtClean="0">
              <a:solidFill>
                <a:schemeClr val="accent2"/>
              </a:solidFill>
            </a:rPr>
            <a:t>抽象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见木更见林</a:t>
          </a:r>
          <a:endParaRPr lang="zh-CN" altLang="en-US" dirty="0">
            <a:solidFill>
              <a:schemeClr val="accent2"/>
            </a:solidFill>
          </a:endParaRPr>
        </a:p>
      </dgm:t>
    </dgm:pt>
    <dgm:pt modelId="{D957F226-C61F-4D75-A6B6-ED39145C4028}" type="parTrans" cxnId="{A9886C44-4A73-45FA-ACD5-2BAA16F1D044}">
      <dgm:prSet/>
      <dgm:spPr/>
      <dgm:t>
        <a:bodyPr/>
        <a:lstStyle/>
        <a:p>
          <a:endParaRPr lang="zh-CN" altLang="en-US"/>
        </a:p>
      </dgm:t>
    </dgm:pt>
    <dgm:pt modelId="{EE467A11-A574-4AF1-BB53-ADC70ADB39BD}" type="sibTrans" cxnId="{A9886C44-4A73-45FA-ACD5-2BAA16F1D044}">
      <dgm:prSet/>
      <dgm:spPr/>
      <dgm:t>
        <a:bodyPr/>
        <a:lstStyle/>
        <a:p>
          <a:endParaRPr lang="zh-CN" altLang="en-US"/>
        </a:p>
      </dgm:t>
    </dgm:pt>
    <dgm:pt modelId="{B9062EEF-484E-4165-8413-C848C9EB64D7}">
      <dgm:prSet phldrT="[文本]"/>
      <dgm:spPr/>
      <dgm:t>
        <a:bodyPr/>
        <a:lstStyle/>
        <a:p>
          <a:r>
            <a:rPr lang="zh-CN" altLang="en-US" dirty="0" smtClean="0"/>
            <a:t>关注解决技术难题。特质</a:t>
          </a:r>
          <a:r>
            <a:rPr lang="zh-CN" altLang="en-US" dirty="0" smtClean="0"/>
            <a:t>：</a:t>
          </a:r>
          <a:r>
            <a:rPr lang="zh-CN" altLang="en-US" dirty="0" smtClean="0">
              <a:solidFill>
                <a:schemeClr val="accent2"/>
              </a:solidFill>
            </a:rPr>
            <a:t>黑客精神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钻研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逆向思维</a:t>
          </a:r>
          <a:endParaRPr lang="zh-CN" altLang="en-US" dirty="0">
            <a:solidFill>
              <a:schemeClr val="accent2"/>
            </a:solidFill>
          </a:endParaRPr>
        </a:p>
      </dgm:t>
    </dgm:pt>
    <dgm:pt modelId="{99143075-D835-4DF1-A9A2-A17587AB38F9}" type="parTrans" cxnId="{36596667-04C0-4C77-B41E-EBBB168BD726}">
      <dgm:prSet/>
      <dgm:spPr/>
      <dgm:t>
        <a:bodyPr/>
        <a:lstStyle/>
        <a:p>
          <a:endParaRPr lang="zh-CN" altLang="en-US"/>
        </a:p>
      </dgm:t>
    </dgm:pt>
    <dgm:pt modelId="{0A2B29B6-BCB3-4A27-887A-31CB67242901}" type="sibTrans" cxnId="{36596667-04C0-4C77-B41E-EBBB168BD726}">
      <dgm:prSet/>
      <dgm:spPr/>
      <dgm:t>
        <a:bodyPr/>
        <a:lstStyle/>
        <a:p>
          <a:endParaRPr lang="zh-CN" altLang="en-US"/>
        </a:p>
      </dgm:t>
    </dgm:pt>
    <dgm:pt modelId="{2C1A01A5-9E7E-4828-A8BA-16BA65C06A9E}">
      <dgm:prSet phldrT="[文本]"/>
      <dgm:spPr/>
      <dgm:t>
        <a:bodyPr/>
        <a:lstStyle/>
        <a:p>
          <a:r>
            <a:rPr lang="zh-CN" altLang="en-US" dirty="0" smtClean="0"/>
            <a:t>关注具体实现。特质：</a:t>
          </a:r>
          <a:r>
            <a:rPr lang="zh-CN" altLang="en-US" dirty="0" smtClean="0">
              <a:solidFill>
                <a:schemeClr val="accent2"/>
              </a:solidFill>
            </a:rPr>
            <a:t>手快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稳健</a:t>
          </a:r>
          <a:endParaRPr lang="zh-CN" altLang="en-US" dirty="0"/>
        </a:p>
      </dgm:t>
    </dgm:pt>
    <dgm:pt modelId="{2E04848E-F051-41A3-BFD4-C6D678EBF9A9}" type="parTrans" cxnId="{CDE3EB77-BC11-496D-BBA1-06F4416252DA}">
      <dgm:prSet/>
      <dgm:spPr/>
      <dgm:t>
        <a:bodyPr/>
        <a:lstStyle/>
        <a:p>
          <a:endParaRPr lang="zh-CN" altLang="en-US"/>
        </a:p>
      </dgm:t>
    </dgm:pt>
    <dgm:pt modelId="{8C770C03-5D9C-4B83-86B5-47A6599AF02A}" type="sibTrans" cxnId="{CDE3EB77-BC11-496D-BBA1-06F4416252DA}">
      <dgm:prSet/>
      <dgm:spPr/>
      <dgm:t>
        <a:bodyPr/>
        <a:lstStyle/>
        <a:p>
          <a:endParaRPr lang="zh-CN" altLang="en-US"/>
        </a:p>
      </dgm:t>
    </dgm:pt>
    <dgm:pt modelId="{C3D1B108-5BEC-4375-98AF-74D7E42A3C6F}">
      <dgm:prSet phldrT="[文本]"/>
      <dgm:spPr/>
      <dgm:t>
        <a:bodyPr/>
        <a:lstStyle/>
        <a:p>
          <a:r>
            <a:rPr lang="zh-CN" altLang="en-US" dirty="0" smtClean="0"/>
            <a:t>关注产品出厂质量。特质：</a:t>
          </a:r>
          <a:r>
            <a:rPr lang="zh-CN" altLang="en-US" dirty="0" smtClean="0">
              <a:solidFill>
                <a:schemeClr val="accent2"/>
              </a:solidFill>
            </a:rPr>
            <a:t>换位思考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逆向思维</a:t>
          </a:r>
          <a:endParaRPr lang="zh-CN" altLang="en-US" dirty="0">
            <a:solidFill>
              <a:schemeClr val="accent2"/>
            </a:solidFill>
          </a:endParaRPr>
        </a:p>
      </dgm:t>
    </dgm:pt>
    <dgm:pt modelId="{266E50AF-B88A-4E7C-BA6E-7A2B59DB02B0}" type="parTrans" cxnId="{F58A0ADC-390E-46CD-A81D-735F11DE15FB}">
      <dgm:prSet/>
      <dgm:spPr/>
      <dgm:t>
        <a:bodyPr/>
        <a:lstStyle/>
        <a:p>
          <a:endParaRPr lang="zh-CN" altLang="en-US"/>
        </a:p>
      </dgm:t>
    </dgm:pt>
    <dgm:pt modelId="{090F9329-1A88-419D-9D61-DE81A8A612D5}" type="sibTrans" cxnId="{F58A0ADC-390E-46CD-A81D-735F11DE15FB}">
      <dgm:prSet/>
      <dgm:spPr/>
      <dgm:t>
        <a:bodyPr/>
        <a:lstStyle/>
        <a:p>
          <a:endParaRPr lang="zh-CN" altLang="en-US"/>
        </a:p>
      </dgm:t>
    </dgm:pt>
    <dgm:pt modelId="{3E24DBCD-AB3B-49CD-87BB-8AF8EAD34EA1}" type="pres">
      <dgm:prSet presAssocID="{6EEDCB47-37CF-4DA1-8AB4-019BD17E89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029449-A82B-459B-A130-48DB1C2EB0C7}" type="pres">
      <dgm:prSet presAssocID="{B199FFE0-9E0F-4032-B42E-150031664545}" presName="linNode" presStyleCnt="0"/>
      <dgm:spPr/>
    </dgm:pt>
    <dgm:pt modelId="{5F3974EF-27B0-41AC-B7A7-3275C9716F12}" type="pres">
      <dgm:prSet presAssocID="{B199FFE0-9E0F-4032-B42E-150031664545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330ADC-DF4D-467D-8E69-7EE610DB3B0F}" type="pres">
      <dgm:prSet presAssocID="{B199FFE0-9E0F-4032-B42E-150031664545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EEB8DF-1A87-482C-8EE5-9A359F8B7EAC}" type="pres">
      <dgm:prSet presAssocID="{9224E9C4-73DE-4A03-A81E-FC44BDF58966}" presName="sp" presStyleCnt="0"/>
      <dgm:spPr/>
    </dgm:pt>
    <dgm:pt modelId="{FC2E5BD4-871D-4F13-A1F2-94B469B3BA6A}" type="pres">
      <dgm:prSet presAssocID="{33A3C4BA-4CB5-4233-BB13-0C64B199529A}" presName="linNode" presStyleCnt="0"/>
      <dgm:spPr/>
    </dgm:pt>
    <dgm:pt modelId="{1D3CA8C5-985B-4705-9DDB-11F9E235EF76}" type="pres">
      <dgm:prSet presAssocID="{33A3C4BA-4CB5-4233-BB13-0C64B199529A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0BC49-95F8-4ED2-A8CF-EE5B9A20BCF5}" type="pres">
      <dgm:prSet presAssocID="{33A3C4BA-4CB5-4233-BB13-0C64B199529A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717283-801D-41A1-8541-AB1008B5AB3D}" type="pres">
      <dgm:prSet presAssocID="{80D4E9D3-5C29-4AF7-8189-4EA9B25930AD}" presName="sp" presStyleCnt="0"/>
      <dgm:spPr/>
    </dgm:pt>
    <dgm:pt modelId="{54D73718-C48E-40D5-B08F-9D8927CACE6A}" type="pres">
      <dgm:prSet presAssocID="{BC317B66-1C96-4DD7-9413-414B48BCACA3}" presName="linNode" presStyleCnt="0"/>
      <dgm:spPr/>
    </dgm:pt>
    <dgm:pt modelId="{E6190570-D8E6-47C1-B34A-22B70FB2A619}" type="pres">
      <dgm:prSet presAssocID="{BC317B66-1C96-4DD7-9413-414B48BCACA3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7A0AE-C946-4A51-8BA1-747FBDA9EA6C}" type="pres">
      <dgm:prSet presAssocID="{BC317B66-1C96-4DD7-9413-414B48BCACA3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5D3AE6-3F4E-4C7B-9330-A0B68B911393}" type="pres">
      <dgm:prSet presAssocID="{2BAB6898-3D2C-41D9-B2BA-0163943FC853}" presName="sp" presStyleCnt="0"/>
      <dgm:spPr/>
    </dgm:pt>
    <dgm:pt modelId="{D89E34D9-5CF2-4149-BF1C-4A9586C39AF3}" type="pres">
      <dgm:prSet presAssocID="{EF389C56-A93A-4AAE-A21F-C587C8595C92}" presName="linNode" presStyleCnt="0"/>
      <dgm:spPr/>
    </dgm:pt>
    <dgm:pt modelId="{2FBD844F-DDA3-4866-8A03-EDCDE6E6F336}" type="pres">
      <dgm:prSet presAssocID="{EF389C56-A93A-4AAE-A21F-C587C8595C92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F13242-9A70-4F2F-9A8C-49B80BC08E03}" type="pres">
      <dgm:prSet presAssocID="{EF389C56-A93A-4AAE-A21F-C587C8595C92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88A3B-9F10-4206-82A6-3D097037FEC2}" type="pres">
      <dgm:prSet presAssocID="{8188A69F-B151-4E7F-A27E-044A75F14416}" presName="sp" presStyleCnt="0"/>
      <dgm:spPr/>
    </dgm:pt>
    <dgm:pt modelId="{793608F1-D10D-4592-825F-D2EDE6D13657}" type="pres">
      <dgm:prSet presAssocID="{32265D6C-AE86-4819-878C-11ADB9A17C25}" presName="linNode" presStyleCnt="0"/>
      <dgm:spPr/>
    </dgm:pt>
    <dgm:pt modelId="{8C1D4977-0898-4288-A0F7-050048683009}" type="pres">
      <dgm:prSet presAssocID="{32265D6C-AE86-4819-878C-11ADB9A17C25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FEFA3-C366-4768-8C32-EE914E15129B}" type="pres">
      <dgm:prSet presAssocID="{32265D6C-AE86-4819-878C-11ADB9A17C2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51A811-5620-45D5-AF5D-9C79B62F9A00}" type="pres">
      <dgm:prSet presAssocID="{EE000CF3-0296-4E32-9AE1-2CFFC052A28B}" presName="sp" presStyleCnt="0"/>
      <dgm:spPr/>
    </dgm:pt>
    <dgm:pt modelId="{CCB1DD2F-3454-490E-8601-EBB5FD8354E2}" type="pres">
      <dgm:prSet presAssocID="{6D635299-B302-4430-BCE4-BE52CA840892}" presName="linNode" presStyleCnt="0"/>
      <dgm:spPr/>
    </dgm:pt>
    <dgm:pt modelId="{8AA7D77A-14C2-4596-A3AD-CC77C49DFE92}" type="pres">
      <dgm:prSet presAssocID="{6D635299-B302-4430-BCE4-BE52CA840892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42BCD-37E5-4326-A7F5-893EAFB3AFAC}" type="pres">
      <dgm:prSet presAssocID="{6D635299-B302-4430-BCE4-BE52CA840892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291A5-60B6-40D0-8489-24D83A752435}" type="pres">
      <dgm:prSet presAssocID="{1D33BD24-06D6-4148-AB0F-93E9F2AD360A}" presName="sp" presStyleCnt="0"/>
      <dgm:spPr/>
    </dgm:pt>
    <dgm:pt modelId="{79F38084-A2B1-412D-8903-947F54B5F40C}" type="pres">
      <dgm:prSet presAssocID="{359C14A2-B4FD-4F1D-9698-47F2D6564CB2}" presName="linNode" presStyleCnt="0"/>
      <dgm:spPr/>
    </dgm:pt>
    <dgm:pt modelId="{DFA26127-577A-4101-B740-D5F340395A2B}" type="pres">
      <dgm:prSet presAssocID="{359C14A2-B4FD-4F1D-9698-47F2D6564CB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363050-B210-4DBB-970E-8EE2C4E131B9}" type="pres">
      <dgm:prSet presAssocID="{359C14A2-B4FD-4F1D-9698-47F2D6564CB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5B7AA-0FB3-42D9-8DE9-59797938F764}" type="pres">
      <dgm:prSet presAssocID="{4AC8F31A-535A-446E-BF69-E7523AC6A35D}" presName="sp" presStyleCnt="0"/>
      <dgm:spPr/>
    </dgm:pt>
    <dgm:pt modelId="{1FEF1403-EDD0-4D1B-9783-7EAF13FE039F}" type="pres">
      <dgm:prSet presAssocID="{FE346B7F-FD23-44BD-BE4D-8E9378F7A1A4}" presName="linNode" presStyleCnt="0"/>
      <dgm:spPr/>
    </dgm:pt>
    <dgm:pt modelId="{58E3C7E7-BA25-4AED-B89D-C857B2E6A1EB}" type="pres">
      <dgm:prSet presAssocID="{FE346B7F-FD23-44BD-BE4D-8E9378F7A1A4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5C92A8-4458-484F-AA42-658B81A8641D}" type="pres">
      <dgm:prSet presAssocID="{FE346B7F-FD23-44BD-BE4D-8E9378F7A1A4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E3EB77-BC11-496D-BBA1-06F4416252DA}" srcId="{359C14A2-B4FD-4F1D-9698-47F2D6564CB2}" destId="{2C1A01A5-9E7E-4828-A8BA-16BA65C06A9E}" srcOrd="0" destOrd="0" parTransId="{2E04848E-F051-41A3-BFD4-C6D678EBF9A9}" sibTransId="{8C770C03-5D9C-4B83-86B5-47A6599AF02A}"/>
    <dgm:cxn modelId="{E0FED1DA-99EE-4587-A5E2-02C005843507}" type="presOf" srcId="{C516AFFE-EB4E-4DF3-870E-2E476C61E16C}" destId="{2807A0AE-C946-4A51-8BA1-747FBDA9EA6C}" srcOrd="0" destOrd="0" presId="urn:microsoft.com/office/officeart/2005/8/layout/vList5"/>
    <dgm:cxn modelId="{3D8CD996-2C97-4CAA-B626-69A019B6F1AB}" srcId="{6EEDCB47-37CF-4DA1-8AB4-019BD17E898F}" destId="{6D635299-B302-4430-BCE4-BE52CA840892}" srcOrd="5" destOrd="0" parTransId="{796096CA-51F4-4034-866D-3FF465279C62}" sibTransId="{1D33BD24-06D6-4148-AB0F-93E9F2AD360A}"/>
    <dgm:cxn modelId="{388DDE13-1964-4088-BB58-F3970BE6F8CE}" type="presOf" srcId="{B9062EEF-484E-4165-8413-C848C9EB64D7}" destId="{61642BCD-37E5-4326-A7F5-893EAFB3AFAC}" srcOrd="0" destOrd="0" presId="urn:microsoft.com/office/officeart/2005/8/layout/vList5"/>
    <dgm:cxn modelId="{FD534010-315B-45B2-9B6F-797BD7A7EDB6}" type="presOf" srcId="{2C1A01A5-9E7E-4828-A8BA-16BA65C06A9E}" destId="{15363050-B210-4DBB-970E-8EE2C4E131B9}" srcOrd="0" destOrd="0" presId="urn:microsoft.com/office/officeart/2005/8/layout/vList5"/>
    <dgm:cxn modelId="{A577B238-75F0-4DC2-A30F-71BFD5A502C9}" type="presOf" srcId="{33A3C4BA-4CB5-4233-BB13-0C64B199529A}" destId="{1D3CA8C5-985B-4705-9DDB-11F9E235EF76}" srcOrd="0" destOrd="0" presId="urn:microsoft.com/office/officeart/2005/8/layout/vList5"/>
    <dgm:cxn modelId="{7C5815E4-20F7-4B95-B070-A406438AD81F}" srcId="{6EEDCB47-37CF-4DA1-8AB4-019BD17E898F}" destId="{FE346B7F-FD23-44BD-BE4D-8E9378F7A1A4}" srcOrd="7" destOrd="0" parTransId="{400D2A0C-6D06-4D3C-AA9A-181472DB7D33}" sibTransId="{D029A9CE-0D63-4E20-864B-55A6FE27CB3C}"/>
    <dgm:cxn modelId="{628A3E4F-FCCC-424E-8ADC-FF59CD00E3E8}" srcId="{6EEDCB47-37CF-4DA1-8AB4-019BD17E898F}" destId="{33A3C4BA-4CB5-4233-BB13-0C64B199529A}" srcOrd="1" destOrd="0" parTransId="{88FA049F-7B69-4A4C-B28F-F6F0BCB4ACFE}" sibTransId="{80D4E9D3-5C29-4AF7-8189-4EA9B25930AD}"/>
    <dgm:cxn modelId="{FC856ECE-2DB5-4AEE-A264-F31C38CF9B45}" type="presOf" srcId="{32265D6C-AE86-4819-878C-11ADB9A17C25}" destId="{8C1D4977-0898-4288-A0F7-050048683009}" srcOrd="0" destOrd="0" presId="urn:microsoft.com/office/officeart/2005/8/layout/vList5"/>
    <dgm:cxn modelId="{DF0A3AF0-9213-4BE0-8F87-DD83B7908EA5}" srcId="{6EEDCB47-37CF-4DA1-8AB4-019BD17E898F}" destId="{359C14A2-B4FD-4F1D-9698-47F2D6564CB2}" srcOrd="6" destOrd="0" parTransId="{4B6BACBC-BDE0-41B1-99AD-ECBA04C62137}" sibTransId="{4AC8F31A-535A-446E-BF69-E7523AC6A35D}"/>
    <dgm:cxn modelId="{1DB4F94C-2874-4265-AD1A-A3850D6CD1AB}" srcId="{B199FFE0-9E0F-4032-B42E-150031664545}" destId="{79A32348-2F3A-4A82-B333-92F6E76C5B7A}" srcOrd="0" destOrd="0" parTransId="{B8B7148D-2D46-40E6-BF45-8082C5468A55}" sibTransId="{CF9F5065-E01F-4CCA-A4C6-93A065F3B7C9}"/>
    <dgm:cxn modelId="{E5BE5332-A310-43D2-96E7-4DCC81ECF2CC}" type="presOf" srcId="{6D635299-B302-4430-BCE4-BE52CA840892}" destId="{8AA7D77A-14C2-4596-A3AD-CC77C49DFE92}" srcOrd="0" destOrd="0" presId="urn:microsoft.com/office/officeart/2005/8/layout/vList5"/>
    <dgm:cxn modelId="{BD5F40B5-EF4B-478A-B07E-8F33060DD4B5}" type="presOf" srcId="{6EEDCB47-37CF-4DA1-8AB4-019BD17E898F}" destId="{3E24DBCD-AB3B-49CD-87BB-8AF8EAD34EA1}" srcOrd="0" destOrd="0" presId="urn:microsoft.com/office/officeart/2005/8/layout/vList5"/>
    <dgm:cxn modelId="{7FD6447C-D027-48FD-9649-8A272BEE1D7E}" type="presOf" srcId="{9B23145E-D39C-4EBC-92FF-27FC6C126772}" destId="{8D9FEFA3-C366-4768-8C32-EE914E15129B}" srcOrd="0" destOrd="0" presId="urn:microsoft.com/office/officeart/2005/8/layout/vList5"/>
    <dgm:cxn modelId="{EBCC2A83-1994-4A05-8B46-27BF82ED6738}" type="presOf" srcId="{D1728F4C-CBCF-4EA0-A09B-6CB875C23162}" destId="{7E40BC49-95F8-4ED2-A8CF-EE5B9A20BCF5}" srcOrd="0" destOrd="0" presId="urn:microsoft.com/office/officeart/2005/8/layout/vList5"/>
    <dgm:cxn modelId="{535C0571-FFB0-487E-BEC2-59A687D11308}" type="presOf" srcId="{359C14A2-B4FD-4F1D-9698-47F2D6564CB2}" destId="{DFA26127-577A-4101-B740-D5F340395A2B}" srcOrd="0" destOrd="0" presId="urn:microsoft.com/office/officeart/2005/8/layout/vList5"/>
    <dgm:cxn modelId="{A9886C44-4A73-45FA-ACD5-2BAA16F1D044}" srcId="{32265D6C-AE86-4819-878C-11ADB9A17C25}" destId="{9B23145E-D39C-4EBC-92FF-27FC6C126772}" srcOrd="0" destOrd="0" parTransId="{D957F226-C61F-4D75-A6B6-ED39145C4028}" sibTransId="{EE467A11-A574-4AF1-BB53-ADC70ADB39BD}"/>
    <dgm:cxn modelId="{F58A0ADC-390E-46CD-A81D-735F11DE15FB}" srcId="{FE346B7F-FD23-44BD-BE4D-8E9378F7A1A4}" destId="{C3D1B108-5BEC-4375-98AF-74D7E42A3C6F}" srcOrd="0" destOrd="0" parTransId="{266E50AF-B88A-4E7C-BA6E-7A2B59DB02B0}" sibTransId="{090F9329-1A88-419D-9D61-DE81A8A612D5}"/>
    <dgm:cxn modelId="{2AE7D014-8BBA-4D7C-B1C1-F79C19A330D7}" type="presOf" srcId="{B199FFE0-9E0F-4032-B42E-150031664545}" destId="{5F3974EF-27B0-41AC-B7A7-3275C9716F12}" srcOrd="0" destOrd="0" presId="urn:microsoft.com/office/officeart/2005/8/layout/vList5"/>
    <dgm:cxn modelId="{AA33B375-FE4A-4A00-ACDD-775691C409AA}" srcId="{EF389C56-A93A-4AAE-A21F-C587C8595C92}" destId="{A78DB453-D373-40AD-B138-139A6B72F35C}" srcOrd="0" destOrd="0" parTransId="{1070D213-00ED-48D0-B45A-FCC939A51FDD}" sibTransId="{90A419CE-CABE-4930-BBE7-FF4A356E0FDA}"/>
    <dgm:cxn modelId="{6FA12213-E2E5-45A9-80C1-80F95D5833F1}" srcId="{6EEDCB47-37CF-4DA1-8AB4-019BD17E898F}" destId="{EF389C56-A93A-4AAE-A21F-C587C8595C92}" srcOrd="3" destOrd="0" parTransId="{54158DD7-18E2-4120-BA24-4CD171864C1B}" sibTransId="{8188A69F-B151-4E7F-A27E-044A75F14416}"/>
    <dgm:cxn modelId="{675DE539-0B4E-4DE0-B5A4-CDC7B0A86E94}" srcId="{6EEDCB47-37CF-4DA1-8AB4-019BD17E898F}" destId="{BC317B66-1C96-4DD7-9413-414B48BCACA3}" srcOrd="2" destOrd="0" parTransId="{04126F7C-1F90-4286-B10F-C69E90D2D387}" sibTransId="{2BAB6898-3D2C-41D9-B2BA-0163943FC853}"/>
    <dgm:cxn modelId="{CD80B082-C570-416A-A4F5-2D4CC7AD69DC}" type="presOf" srcId="{BC317B66-1C96-4DD7-9413-414B48BCACA3}" destId="{E6190570-D8E6-47C1-B34A-22B70FB2A619}" srcOrd="0" destOrd="0" presId="urn:microsoft.com/office/officeart/2005/8/layout/vList5"/>
    <dgm:cxn modelId="{0B8A8FCE-48EB-454E-AED9-FDB9E98E6411}" type="presOf" srcId="{C3D1B108-5BEC-4375-98AF-74D7E42A3C6F}" destId="{345C92A8-4458-484F-AA42-658B81A8641D}" srcOrd="0" destOrd="0" presId="urn:microsoft.com/office/officeart/2005/8/layout/vList5"/>
    <dgm:cxn modelId="{5194587D-BAC5-402A-8290-E6C6213E7675}" srcId="{6EEDCB47-37CF-4DA1-8AB4-019BD17E898F}" destId="{32265D6C-AE86-4819-878C-11ADB9A17C25}" srcOrd="4" destOrd="0" parTransId="{132B6E03-4F36-4238-9DDB-1DE166F74FC6}" sibTransId="{EE000CF3-0296-4E32-9AE1-2CFFC052A28B}"/>
    <dgm:cxn modelId="{E53360F8-C211-4E2A-B404-D79C657DF805}" srcId="{6EEDCB47-37CF-4DA1-8AB4-019BD17E898F}" destId="{B199FFE0-9E0F-4032-B42E-150031664545}" srcOrd="0" destOrd="0" parTransId="{B9EA78F2-F31B-4174-98BE-F2803EDFB122}" sibTransId="{9224E9C4-73DE-4A03-A81E-FC44BDF58966}"/>
    <dgm:cxn modelId="{5A810F2D-5FBE-419C-8AF7-260641396624}" srcId="{33A3C4BA-4CB5-4233-BB13-0C64B199529A}" destId="{D1728F4C-CBCF-4EA0-A09B-6CB875C23162}" srcOrd="0" destOrd="0" parTransId="{186E6EE7-7E58-432F-B121-AFDE03CA9AE9}" sibTransId="{F6CBC6E3-9160-4BCD-B39C-8B18855E204E}"/>
    <dgm:cxn modelId="{69A17E19-AFE6-4DD8-9B1F-932CEB2B1C01}" type="presOf" srcId="{79A32348-2F3A-4A82-B333-92F6E76C5B7A}" destId="{3A330ADC-DF4D-467D-8E69-7EE610DB3B0F}" srcOrd="0" destOrd="0" presId="urn:microsoft.com/office/officeart/2005/8/layout/vList5"/>
    <dgm:cxn modelId="{2C8A07B1-50F4-4164-83E9-C555296FE65E}" srcId="{BC317B66-1C96-4DD7-9413-414B48BCACA3}" destId="{C516AFFE-EB4E-4DF3-870E-2E476C61E16C}" srcOrd="0" destOrd="0" parTransId="{2270A2A4-A3BE-4AB6-B608-122F98ED9FFD}" sibTransId="{51797ECD-CC2C-4CF3-A7AF-37DC8AA0C278}"/>
    <dgm:cxn modelId="{7130EA63-D598-431D-ACCB-2817CB1769FE}" type="presOf" srcId="{A78DB453-D373-40AD-B138-139A6B72F35C}" destId="{0BF13242-9A70-4F2F-9A8C-49B80BC08E03}" srcOrd="0" destOrd="0" presId="urn:microsoft.com/office/officeart/2005/8/layout/vList5"/>
    <dgm:cxn modelId="{BF692463-F24D-430B-9348-F5FDED15CF89}" type="presOf" srcId="{EF389C56-A93A-4AAE-A21F-C587C8595C92}" destId="{2FBD844F-DDA3-4866-8A03-EDCDE6E6F336}" srcOrd="0" destOrd="0" presId="urn:microsoft.com/office/officeart/2005/8/layout/vList5"/>
    <dgm:cxn modelId="{B9B405EE-C380-45A4-9DB7-D43F190730F8}" type="presOf" srcId="{FE346B7F-FD23-44BD-BE4D-8E9378F7A1A4}" destId="{58E3C7E7-BA25-4AED-B89D-C857B2E6A1EB}" srcOrd="0" destOrd="0" presId="urn:microsoft.com/office/officeart/2005/8/layout/vList5"/>
    <dgm:cxn modelId="{36596667-04C0-4C77-B41E-EBBB168BD726}" srcId="{6D635299-B302-4430-BCE4-BE52CA840892}" destId="{B9062EEF-484E-4165-8413-C848C9EB64D7}" srcOrd="0" destOrd="0" parTransId="{99143075-D835-4DF1-A9A2-A17587AB38F9}" sibTransId="{0A2B29B6-BCB3-4A27-887A-31CB67242901}"/>
    <dgm:cxn modelId="{89DC0C70-010E-4839-806E-7BC3E5C79C7E}" type="presParOf" srcId="{3E24DBCD-AB3B-49CD-87BB-8AF8EAD34EA1}" destId="{5E029449-A82B-459B-A130-48DB1C2EB0C7}" srcOrd="0" destOrd="0" presId="urn:microsoft.com/office/officeart/2005/8/layout/vList5"/>
    <dgm:cxn modelId="{77CC797B-6921-464C-96CB-CCA452B557AE}" type="presParOf" srcId="{5E029449-A82B-459B-A130-48DB1C2EB0C7}" destId="{5F3974EF-27B0-41AC-B7A7-3275C9716F12}" srcOrd="0" destOrd="0" presId="urn:microsoft.com/office/officeart/2005/8/layout/vList5"/>
    <dgm:cxn modelId="{98DEDDD6-283A-4107-8BA6-16F08D337431}" type="presParOf" srcId="{5E029449-A82B-459B-A130-48DB1C2EB0C7}" destId="{3A330ADC-DF4D-467D-8E69-7EE610DB3B0F}" srcOrd="1" destOrd="0" presId="urn:microsoft.com/office/officeart/2005/8/layout/vList5"/>
    <dgm:cxn modelId="{9AEA9D64-0819-4F1F-8A9C-6302C41793BA}" type="presParOf" srcId="{3E24DBCD-AB3B-49CD-87BB-8AF8EAD34EA1}" destId="{DFEEB8DF-1A87-482C-8EE5-9A359F8B7EAC}" srcOrd="1" destOrd="0" presId="urn:microsoft.com/office/officeart/2005/8/layout/vList5"/>
    <dgm:cxn modelId="{E6DA39D5-2CFF-4B5F-B09B-38F611BF02E7}" type="presParOf" srcId="{3E24DBCD-AB3B-49CD-87BB-8AF8EAD34EA1}" destId="{FC2E5BD4-871D-4F13-A1F2-94B469B3BA6A}" srcOrd="2" destOrd="0" presId="urn:microsoft.com/office/officeart/2005/8/layout/vList5"/>
    <dgm:cxn modelId="{D1C32648-9240-472C-8796-D986C5A3C1D0}" type="presParOf" srcId="{FC2E5BD4-871D-4F13-A1F2-94B469B3BA6A}" destId="{1D3CA8C5-985B-4705-9DDB-11F9E235EF76}" srcOrd="0" destOrd="0" presId="urn:microsoft.com/office/officeart/2005/8/layout/vList5"/>
    <dgm:cxn modelId="{F476A552-A6B3-435D-BC3F-62A5421E4E1C}" type="presParOf" srcId="{FC2E5BD4-871D-4F13-A1F2-94B469B3BA6A}" destId="{7E40BC49-95F8-4ED2-A8CF-EE5B9A20BCF5}" srcOrd="1" destOrd="0" presId="urn:microsoft.com/office/officeart/2005/8/layout/vList5"/>
    <dgm:cxn modelId="{EB0B894E-09E0-497B-BC47-CAD304C72B4A}" type="presParOf" srcId="{3E24DBCD-AB3B-49CD-87BB-8AF8EAD34EA1}" destId="{2B717283-801D-41A1-8541-AB1008B5AB3D}" srcOrd="3" destOrd="0" presId="urn:microsoft.com/office/officeart/2005/8/layout/vList5"/>
    <dgm:cxn modelId="{F3410674-709B-4E0A-A2C5-7A6A1228E2DF}" type="presParOf" srcId="{3E24DBCD-AB3B-49CD-87BB-8AF8EAD34EA1}" destId="{54D73718-C48E-40D5-B08F-9D8927CACE6A}" srcOrd="4" destOrd="0" presId="urn:microsoft.com/office/officeart/2005/8/layout/vList5"/>
    <dgm:cxn modelId="{A7C40FC1-968E-492F-AFFD-16166433D250}" type="presParOf" srcId="{54D73718-C48E-40D5-B08F-9D8927CACE6A}" destId="{E6190570-D8E6-47C1-B34A-22B70FB2A619}" srcOrd="0" destOrd="0" presId="urn:microsoft.com/office/officeart/2005/8/layout/vList5"/>
    <dgm:cxn modelId="{7133056B-93CB-4A36-BA11-2810C88AA8CD}" type="presParOf" srcId="{54D73718-C48E-40D5-B08F-9D8927CACE6A}" destId="{2807A0AE-C946-4A51-8BA1-747FBDA9EA6C}" srcOrd="1" destOrd="0" presId="urn:microsoft.com/office/officeart/2005/8/layout/vList5"/>
    <dgm:cxn modelId="{65A8798A-9BAF-4D00-9740-E8A945E11A90}" type="presParOf" srcId="{3E24DBCD-AB3B-49CD-87BB-8AF8EAD34EA1}" destId="{4D5D3AE6-3F4E-4C7B-9330-A0B68B911393}" srcOrd="5" destOrd="0" presId="urn:microsoft.com/office/officeart/2005/8/layout/vList5"/>
    <dgm:cxn modelId="{BB7703B6-288C-4634-A9BB-CA13B253067F}" type="presParOf" srcId="{3E24DBCD-AB3B-49CD-87BB-8AF8EAD34EA1}" destId="{D89E34D9-5CF2-4149-BF1C-4A9586C39AF3}" srcOrd="6" destOrd="0" presId="urn:microsoft.com/office/officeart/2005/8/layout/vList5"/>
    <dgm:cxn modelId="{19CE9319-83E9-4697-948E-391D61D4FB7B}" type="presParOf" srcId="{D89E34D9-5CF2-4149-BF1C-4A9586C39AF3}" destId="{2FBD844F-DDA3-4866-8A03-EDCDE6E6F336}" srcOrd="0" destOrd="0" presId="urn:microsoft.com/office/officeart/2005/8/layout/vList5"/>
    <dgm:cxn modelId="{2286BDDE-70E1-4FA1-B984-6DD51BF1C31B}" type="presParOf" srcId="{D89E34D9-5CF2-4149-BF1C-4A9586C39AF3}" destId="{0BF13242-9A70-4F2F-9A8C-49B80BC08E03}" srcOrd="1" destOrd="0" presId="urn:microsoft.com/office/officeart/2005/8/layout/vList5"/>
    <dgm:cxn modelId="{DF3BC041-CE40-4336-9577-471274C4AD9F}" type="presParOf" srcId="{3E24DBCD-AB3B-49CD-87BB-8AF8EAD34EA1}" destId="{6F388A3B-9F10-4206-82A6-3D097037FEC2}" srcOrd="7" destOrd="0" presId="urn:microsoft.com/office/officeart/2005/8/layout/vList5"/>
    <dgm:cxn modelId="{871A6B4C-C836-4C4C-8321-04D2F02FB404}" type="presParOf" srcId="{3E24DBCD-AB3B-49CD-87BB-8AF8EAD34EA1}" destId="{793608F1-D10D-4592-825F-D2EDE6D13657}" srcOrd="8" destOrd="0" presId="urn:microsoft.com/office/officeart/2005/8/layout/vList5"/>
    <dgm:cxn modelId="{B5E2D72C-13AE-426A-A3CD-318BB5B6A7C7}" type="presParOf" srcId="{793608F1-D10D-4592-825F-D2EDE6D13657}" destId="{8C1D4977-0898-4288-A0F7-050048683009}" srcOrd="0" destOrd="0" presId="urn:microsoft.com/office/officeart/2005/8/layout/vList5"/>
    <dgm:cxn modelId="{0FFCB795-2635-405B-9258-7041D1889601}" type="presParOf" srcId="{793608F1-D10D-4592-825F-D2EDE6D13657}" destId="{8D9FEFA3-C366-4768-8C32-EE914E15129B}" srcOrd="1" destOrd="0" presId="urn:microsoft.com/office/officeart/2005/8/layout/vList5"/>
    <dgm:cxn modelId="{E9C595F9-4815-46B7-82D8-BF551134C430}" type="presParOf" srcId="{3E24DBCD-AB3B-49CD-87BB-8AF8EAD34EA1}" destId="{8E51A811-5620-45D5-AF5D-9C79B62F9A00}" srcOrd="9" destOrd="0" presId="urn:microsoft.com/office/officeart/2005/8/layout/vList5"/>
    <dgm:cxn modelId="{A50FEB91-ADD3-41D7-83CA-B53FA5ABBE03}" type="presParOf" srcId="{3E24DBCD-AB3B-49CD-87BB-8AF8EAD34EA1}" destId="{CCB1DD2F-3454-490E-8601-EBB5FD8354E2}" srcOrd="10" destOrd="0" presId="urn:microsoft.com/office/officeart/2005/8/layout/vList5"/>
    <dgm:cxn modelId="{3B2E0AD1-AEBE-4A96-ADBC-556FEB0D1C7F}" type="presParOf" srcId="{CCB1DD2F-3454-490E-8601-EBB5FD8354E2}" destId="{8AA7D77A-14C2-4596-A3AD-CC77C49DFE92}" srcOrd="0" destOrd="0" presId="urn:microsoft.com/office/officeart/2005/8/layout/vList5"/>
    <dgm:cxn modelId="{14A5463E-DD34-43DD-9CDA-774BFCE3E962}" type="presParOf" srcId="{CCB1DD2F-3454-490E-8601-EBB5FD8354E2}" destId="{61642BCD-37E5-4326-A7F5-893EAFB3AFAC}" srcOrd="1" destOrd="0" presId="urn:microsoft.com/office/officeart/2005/8/layout/vList5"/>
    <dgm:cxn modelId="{A19D11D5-413C-4EAC-988B-945BAADA603F}" type="presParOf" srcId="{3E24DBCD-AB3B-49CD-87BB-8AF8EAD34EA1}" destId="{034291A5-60B6-40D0-8489-24D83A752435}" srcOrd="11" destOrd="0" presId="urn:microsoft.com/office/officeart/2005/8/layout/vList5"/>
    <dgm:cxn modelId="{9C2977C5-D8CB-4FDB-8887-AE318D5CC67A}" type="presParOf" srcId="{3E24DBCD-AB3B-49CD-87BB-8AF8EAD34EA1}" destId="{79F38084-A2B1-412D-8903-947F54B5F40C}" srcOrd="12" destOrd="0" presId="urn:microsoft.com/office/officeart/2005/8/layout/vList5"/>
    <dgm:cxn modelId="{D52F1701-F33F-41D8-BBC1-F670CB400C9E}" type="presParOf" srcId="{79F38084-A2B1-412D-8903-947F54B5F40C}" destId="{DFA26127-577A-4101-B740-D5F340395A2B}" srcOrd="0" destOrd="0" presId="urn:microsoft.com/office/officeart/2005/8/layout/vList5"/>
    <dgm:cxn modelId="{FED60927-7FD1-42CB-BB98-FB7110566C23}" type="presParOf" srcId="{79F38084-A2B1-412D-8903-947F54B5F40C}" destId="{15363050-B210-4DBB-970E-8EE2C4E131B9}" srcOrd="1" destOrd="0" presId="urn:microsoft.com/office/officeart/2005/8/layout/vList5"/>
    <dgm:cxn modelId="{03961E8F-A6A9-4BCE-BB83-31CB33C917F8}" type="presParOf" srcId="{3E24DBCD-AB3B-49CD-87BB-8AF8EAD34EA1}" destId="{DC15B7AA-0FB3-42D9-8DE9-59797938F764}" srcOrd="13" destOrd="0" presId="urn:microsoft.com/office/officeart/2005/8/layout/vList5"/>
    <dgm:cxn modelId="{4418C6C5-E1C3-4C1C-A12C-4E535E010003}" type="presParOf" srcId="{3E24DBCD-AB3B-49CD-87BB-8AF8EAD34EA1}" destId="{1FEF1403-EDD0-4D1B-9783-7EAF13FE039F}" srcOrd="14" destOrd="0" presId="urn:microsoft.com/office/officeart/2005/8/layout/vList5"/>
    <dgm:cxn modelId="{55F6EF66-4450-4D7F-8368-1F905BB67257}" type="presParOf" srcId="{1FEF1403-EDD0-4D1B-9783-7EAF13FE039F}" destId="{58E3C7E7-BA25-4AED-B89D-C857B2E6A1EB}" srcOrd="0" destOrd="0" presId="urn:microsoft.com/office/officeart/2005/8/layout/vList5"/>
    <dgm:cxn modelId="{E377BF4B-8A04-4BDD-9687-8D400DAEBAC0}" type="presParOf" srcId="{1FEF1403-EDD0-4D1B-9783-7EAF13FE039F}" destId="{345C92A8-4458-484F-AA42-658B81A864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22E716-7C44-4600-8648-5271035B48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B40757-234E-4E6E-81A6-C240019E5CFA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34224940-0A9F-4C08-8215-E848978131DB}" type="parTrans" cxnId="{699BD1AA-31C5-4882-8965-1DE10052DE27}">
      <dgm:prSet/>
      <dgm:spPr/>
      <dgm:t>
        <a:bodyPr/>
        <a:lstStyle/>
        <a:p>
          <a:endParaRPr lang="zh-CN" altLang="en-US"/>
        </a:p>
      </dgm:t>
    </dgm:pt>
    <dgm:pt modelId="{FA22E195-4889-40DE-91E9-B9CF9D4A9385}" type="sibTrans" cxnId="{699BD1AA-31C5-4882-8965-1DE10052DE27}">
      <dgm:prSet/>
      <dgm:spPr/>
      <dgm:t>
        <a:bodyPr/>
        <a:lstStyle/>
        <a:p>
          <a:endParaRPr lang="zh-CN" altLang="en-US"/>
        </a:p>
      </dgm:t>
    </dgm:pt>
    <dgm:pt modelId="{FB482230-6DD0-4B36-9A09-F9E311DAC0AC}">
      <dgm:prSet phldrT="[文本]"/>
      <dgm:spPr/>
      <dgm:t>
        <a:bodyPr/>
        <a:lstStyle/>
        <a:p>
          <a:r>
            <a:rPr lang="zh-CN" altLang="en-US" dirty="0" smtClean="0"/>
            <a:t>盯住长线</a:t>
          </a:r>
          <a:endParaRPr lang="zh-CN" altLang="en-US" dirty="0"/>
        </a:p>
      </dgm:t>
    </dgm:pt>
    <dgm:pt modelId="{C5687E14-4B7D-47CD-BBEC-8D29E967524C}" type="parTrans" cxnId="{7FFCACBB-3074-4DFF-B56C-F59CCE05F9D8}">
      <dgm:prSet/>
      <dgm:spPr/>
      <dgm:t>
        <a:bodyPr/>
        <a:lstStyle/>
        <a:p>
          <a:endParaRPr lang="zh-CN" altLang="en-US"/>
        </a:p>
      </dgm:t>
    </dgm:pt>
    <dgm:pt modelId="{8809E609-F661-44AB-98F4-BD223DC2C6DF}" type="sibTrans" cxnId="{7FFCACBB-3074-4DFF-B56C-F59CCE05F9D8}">
      <dgm:prSet/>
      <dgm:spPr/>
      <dgm:t>
        <a:bodyPr/>
        <a:lstStyle/>
        <a:p>
          <a:endParaRPr lang="zh-CN" altLang="en-US"/>
        </a:p>
      </dgm:t>
    </dgm:pt>
    <dgm:pt modelId="{62CE87CB-CC9A-4D95-8E9D-3BB415653CF8}">
      <dgm:prSet phldrT="[文本]"/>
      <dgm:spPr/>
      <dgm:t>
        <a:bodyPr/>
        <a:lstStyle/>
        <a:p>
          <a:r>
            <a:rPr lang="zh-CN" altLang="en-US" dirty="0" smtClean="0"/>
            <a:t>关心最终做什么</a:t>
          </a:r>
          <a:endParaRPr lang="zh-CN" altLang="en-US" dirty="0"/>
        </a:p>
      </dgm:t>
    </dgm:pt>
    <dgm:pt modelId="{5C42E40B-B181-42F9-A612-874E01D94DBC}" type="parTrans" cxnId="{BC2C9A4D-A26A-4B05-A5CD-6F2FCC08C08E}">
      <dgm:prSet/>
      <dgm:spPr/>
      <dgm:t>
        <a:bodyPr/>
        <a:lstStyle/>
        <a:p>
          <a:endParaRPr lang="zh-CN" altLang="en-US"/>
        </a:p>
      </dgm:t>
    </dgm:pt>
    <dgm:pt modelId="{E627A4D4-CBC4-4929-8495-B81DAF787123}" type="sibTrans" cxnId="{BC2C9A4D-A26A-4B05-A5CD-6F2FCC08C08E}">
      <dgm:prSet/>
      <dgm:spPr/>
      <dgm:t>
        <a:bodyPr/>
        <a:lstStyle/>
        <a:p>
          <a:endParaRPr lang="zh-CN" altLang="en-US"/>
        </a:p>
      </dgm:t>
    </dgm:pt>
    <dgm:pt modelId="{1C4934CC-B207-49F9-8619-9AC49EEC48C6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AB732D18-2B25-4F0E-8872-1D984CCD86FA}" type="parTrans" cxnId="{B0567288-2F6A-48FF-B04B-FC17788C24BF}">
      <dgm:prSet/>
      <dgm:spPr/>
      <dgm:t>
        <a:bodyPr/>
        <a:lstStyle/>
        <a:p>
          <a:endParaRPr lang="zh-CN" altLang="en-US"/>
        </a:p>
      </dgm:t>
    </dgm:pt>
    <dgm:pt modelId="{A30CDD06-9649-480B-A131-3DA3A1639814}" type="sibTrans" cxnId="{B0567288-2F6A-48FF-B04B-FC17788C24BF}">
      <dgm:prSet/>
      <dgm:spPr/>
      <dgm:t>
        <a:bodyPr/>
        <a:lstStyle/>
        <a:p>
          <a:endParaRPr lang="zh-CN" altLang="en-US"/>
        </a:p>
      </dgm:t>
    </dgm:pt>
    <dgm:pt modelId="{9D04E6BB-8ACA-4ADB-A4B9-5D491E0C38F4}">
      <dgm:prSet phldrT="[文本]"/>
      <dgm:spPr/>
      <dgm:t>
        <a:bodyPr/>
        <a:lstStyle/>
        <a:p>
          <a:r>
            <a:rPr lang="zh-CN" altLang="en-US" dirty="0" smtClean="0"/>
            <a:t>盯住短线</a:t>
          </a:r>
          <a:endParaRPr lang="zh-CN" altLang="en-US" dirty="0"/>
        </a:p>
      </dgm:t>
    </dgm:pt>
    <dgm:pt modelId="{A6FCFB3D-BA8F-4A5A-B695-919AD90F1852}" type="parTrans" cxnId="{1DB87F49-A2EE-4523-898E-E559D40A37F9}">
      <dgm:prSet/>
      <dgm:spPr/>
      <dgm:t>
        <a:bodyPr/>
        <a:lstStyle/>
        <a:p>
          <a:endParaRPr lang="zh-CN" altLang="en-US"/>
        </a:p>
      </dgm:t>
    </dgm:pt>
    <dgm:pt modelId="{17004C88-7D80-4B8D-B58C-2027F4186512}" type="sibTrans" cxnId="{1DB87F49-A2EE-4523-898E-E559D40A37F9}">
      <dgm:prSet/>
      <dgm:spPr/>
      <dgm:t>
        <a:bodyPr/>
        <a:lstStyle/>
        <a:p>
          <a:endParaRPr lang="zh-CN" altLang="en-US"/>
        </a:p>
      </dgm:t>
    </dgm:pt>
    <dgm:pt modelId="{2E414924-D15E-4223-9986-A97C2C05B10C}">
      <dgm:prSet phldrT="[文本]"/>
      <dgm:spPr/>
      <dgm:t>
        <a:bodyPr/>
        <a:lstStyle/>
        <a:p>
          <a:r>
            <a:rPr lang="zh-CN" altLang="en-US" dirty="0" smtClean="0"/>
            <a:t>关心现在怎么做</a:t>
          </a:r>
          <a:endParaRPr lang="zh-CN" altLang="en-US" dirty="0"/>
        </a:p>
      </dgm:t>
    </dgm:pt>
    <dgm:pt modelId="{FE477881-4DB6-4E58-A484-013ABB069722}" type="parTrans" cxnId="{F13C1348-C3E5-4F05-9874-83CE4DFD0DD7}">
      <dgm:prSet/>
      <dgm:spPr/>
      <dgm:t>
        <a:bodyPr/>
        <a:lstStyle/>
        <a:p>
          <a:endParaRPr lang="zh-CN" altLang="en-US"/>
        </a:p>
      </dgm:t>
    </dgm:pt>
    <dgm:pt modelId="{BB6147B7-481D-4DA7-BDB5-9187D0871342}" type="sibTrans" cxnId="{F13C1348-C3E5-4F05-9874-83CE4DFD0DD7}">
      <dgm:prSet/>
      <dgm:spPr/>
      <dgm:t>
        <a:bodyPr/>
        <a:lstStyle/>
        <a:p>
          <a:endParaRPr lang="zh-CN" altLang="en-US"/>
        </a:p>
      </dgm:t>
    </dgm:pt>
    <dgm:pt modelId="{BEE2F5BF-56E4-4678-9B1D-80DD0D390689}">
      <dgm:prSet phldrT="[文本]"/>
      <dgm:spPr/>
      <dgm:t>
        <a:bodyPr/>
        <a:lstStyle/>
        <a:p>
          <a:r>
            <a:rPr lang="zh-CN" altLang="en-US" dirty="0" smtClean="0"/>
            <a:t>追求“能”实现</a:t>
          </a:r>
          <a:endParaRPr lang="zh-CN" altLang="en-US" dirty="0"/>
        </a:p>
      </dgm:t>
    </dgm:pt>
    <dgm:pt modelId="{C7FC186E-899E-4831-BC8B-5188749BA4FA}" type="parTrans" cxnId="{C7F8A39A-DA81-4D51-8D9F-B34113FAD88A}">
      <dgm:prSet/>
      <dgm:spPr/>
      <dgm:t>
        <a:bodyPr/>
        <a:lstStyle/>
        <a:p>
          <a:endParaRPr lang="zh-CN" altLang="en-US"/>
        </a:p>
      </dgm:t>
    </dgm:pt>
    <dgm:pt modelId="{57DB77E4-E9FA-4060-9149-D22C5A14C7EE}" type="sibTrans" cxnId="{C7F8A39A-DA81-4D51-8D9F-B34113FAD88A}">
      <dgm:prSet/>
      <dgm:spPr/>
      <dgm:t>
        <a:bodyPr/>
        <a:lstStyle/>
        <a:p>
          <a:endParaRPr lang="zh-CN" altLang="en-US"/>
        </a:p>
      </dgm:t>
    </dgm:pt>
    <dgm:pt modelId="{BCB38809-7D31-4F63-A48D-4E4322A8303B}">
      <dgm:prSet phldrT="[文本]"/>
      <dgm:spPr/>
      <dgm:t>
        <a:bodyPr/>
        <a:lstStyle/>
        <a:p>
          <a:r>
            <a:rPr lang="zh-CN" altLang="en-US" dirty="0" smtClean="0"/>
            <a:t>追求尽善尽美</a:t>
          </a:r>
          <a:endParaRPr lang="zh-CN" altLang="en-US" dirty="0"/>
        </a:p>
      </dgm:t>
    </dgm:pt>
    <dgm:pt modelId="{3853EB3D-F971-4F9D-ACFE-516F81D74A74}" type="parTrans" cxnId="{C4BA8CE5-3C7C-4672-A0BE-645E7340D26F}">
      <dgm:prSet/>
      <dgm:spPr/>
      <dgm:t>
        <a:bodyPr/>
        <a:lstStyle/>
        <a:p>
          <a:endParaRPr lang="zh-CN" altLang="en-US"/>
        </a:p>
      </dgm:t>
    </dgm:pt>
    <dgm:pt modelId="{D1820712-7D22-46BE-97B7-D777B1FB64A4}" type="sibTrans" cxnId="{C4BA8CE5-3C7C-4672-A0BE-645E7340D26F}">
      <dgm:prSet/>
      <dgm:spPr/>
      <dgm:t>
        <a:bodyPr/>
        <a:lstStyle/>
        <a:p>
          <a:endParaRPr lang="zh-CN" altLang="en-US"/>
        </a:p>
      </dgm:t>
    </dgm:pt>
    <dgm:pt modelId="{CFEE52EF-3D9E-4192-8315-DC05824BE435}">
      <dgm:prSet phldrT="[文本]"/>
      <dgm:spPr/>
      <dgm:t>
        <a:bodyPr/>
        <a:lstStyle/>
        <a:p>
          <a:r>
            <a:rPr lang="zh-CN" altLang="en-US" dirty="0" smtClean="0"/>
            <a:t>思维天马行空</a:t>
          </a:r>
          <a:endParaRPr lang="zh-CN" altLang="en-US" dirty="0"/>
        </a:p>
      </dgm:t>
    </dgm:pt>
    <dgm:pt modelId="{A38612D1-3FB9-4E5A-9232-4C1EAB06ED23}" type="parTrans" cxnId="{0D55C4DB-DAC0-4927-BF10-902FB171CB54}">
      <dgm:prSet/>
      <dgm:spPr/>
      <dgm:t>
        <a:bodyPr/>
        <a:lstStyle/>
        <a:p>
          <a:endParaRPr lang="zh-CN" altLang="en-US"/>
        </a:p>
      </dgm:t>
    </dgm:pt>
    <dgm:pt modelId="{6047A1B0-DC33-46C0-8E14-8ABE7B41DC8F}" type="sibTrans" cxnId="{0D55C4DB-DAC0-4927-BF10-902FB171CB54}">
      <dgm:prSet/>
      <dgm:spPr/>
      <dgm:t>
        <a:bodyPr/>
        <a:lstStyle/>
        <a:p>
          <a:endParaRPr lang="zh-CN" altLang="en-US"/>
        </a:p>
      </dgm:t>
    </dgm:pt>
    <dgm:pt modelId="{8F6F1ADE-8C3C-4E16-9530-1D9D5AD62BB2}">
      <dgm:prSet phldrT="[文本]"/>
      <dgm:spPr/>
      <dgm:t>
        <a:bodyPr/>
        <a:lstStyle/>
        <a:p>
          <a:r>
            <a:rPr lang="zh-CN" altLang="en-US" dirty="0" smtClean="0"/>
            <a:t>思维保守务实</a:t>
          </a:r>
          <a:endParaRPr lang="zh-CN" altLang="en-US" dirty="0"/>
        </a:p>
      </dgm:t>
    </dgm:pt>
    <dgm:pt modelId="{ABB3D8B4-9B49-46D4-896D-A8C9F845C6B7}" type="parTrans" cxnId="{D1C559E7-A798-44ED-A345-8E8ED0552651}">
      <dgm:prSet/>
      <dgm:spPr/>
      <dgm:t>
        <a:bodyPr/>
        <a:lstStyle/>
        <a:p>
          <a:endParaRPr lang="zh-CN" altLang="en-US"/>
        </a:p>
      </dgm:t>
    </dgm:pt>
    <dgm:pt modelId="{610A7913-2F81-461C-AF5D-729A80AD6B4B}" type="sibTrans" cxnId="{D1C559E7-A798-44ED-A345-8E8ED0552651}">
      <dgm:prSet/>
      <dgm:spPr/>
      <dgm:t>
        <a:bodyPr/>
        <a:lstStyle/>
        <a:p>
          <a:endParaRPr lang="zh-CN" altLang="en-US"/>
        </a:p>
      </dgm:t>
    </dgm:pt>
    <dgm:pt modelId="{DB46D20E-5F4A-4D59-A8B6-1707C84E1B46}" type="pres">
      <dgm:prSet presAssocID="{8C22E716-7C44-4600-8648-5271035B48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C13218-BA99-4C5F-8255-7F32664EBEC0}" type="pres">
      <dgm:prSet presAssocID="{18B40757-234E-4E6E-81A6-C240019E5CFA}" presName="composite" presStyleCnt="0"/>
      <dgm:spPr/>
    </dgm:pt>
    <dgm:pt modelId="{C36EBDE4-0620-4BF1-ABB7-456962E3BD71}" type="pres">
      <dgm:prSet presAssocID="{18B40757-234E-4E6E-81A6-C240019E5CF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6BB8A5-B377-4586-BEB3-7FD67C7EC4F5}" type="pres">
      <dgm:prSet presAssocID="{18B40757-234E-4E6E-81A6-C240019E5CF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84061A-2275-43E6-AF17-1ADCA03290D1}" type="pres">
      <dgm:prSet presAssocID="{FA22E195-4889-40DE-91E9-B9CF9D4A9385}" presName="space" presStyleCnt="0"/>
      <dgm:spPr/>
    </dgm:pt>
    <dgm:pt modelId="{217D449C-BF32-4290-8A4F-6BA9E6B0CD89}" type="pres">
      <dgm:prSet presAssocID="{1C4934CC-B207-49F9-8619-9AC49EEC48C6}" presName="composite" presStyleCnt="0"/>
      <dgm:spPr/>
    </dgm:pt>
    <dgm:pt modelId="{E6B20788-DF1E-448D-8A06-FE2E34EE9289}" type="pres">
      <dgm:prSet presAssocID="{1C4934CC-B207-49F9-8619-9AC49EEC48C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FDC5B-5384-4E20-9D75-9C315A598B24}" type="pres">
      <dgm:prSet presAssocID="{1C4934CC-B207-49F9-8619-9AC49EEC48C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B64458-0FAA-42D2-B4DE-37962F2673A0}" type="presOf" srcId="{8C22E716-7C44-4600-8648-5271035B480F}" destId="{DB46D20E-5F4A-4D59-A8B6-1707C84E1B46}" srcOrd="0" destOrd="0" presId="urn:microsoft.com/office/officeart/2005/8/layout/hList1"/>
    <dgm:cxn modelId="{2B40CBED-4531-494A-BD57-3B39D6689124}" type="presOf" srcId="{CFEE52EF-3D9E-4192-8315-DC05824BE435}" destId="{0B6BB8A5-B377-4586-BEB3-7FD67C7EC4F5}" srcOrd="0" destOrd="3" presId="urn:microsoft.com/office/officeart/2005/8/layout/hList1"/>
    <dgm:cxn modelId="{C7F8A39A-DA81-4D51-8D9F-B34113FAD88A}" srcId="{1C4934CC-B207-49F9-8619-9AC49EEC48C6}" destId="{BEE2F5BF-56E4-4678-9B1D-80DD0D390689}" srcOrd="2" destOrd="0" parTransId="{C7FC186E-899E-4831-BC8B-5188749BA4FA}" sibTransId="{57DB77E4-E9FA-4060-9149-D22C5A14C7EE}"/>
    <dgm:cxn modelId="{B0567288-2F6A-48FF-B04B-FC17788C24BF}" srcId="{8C22E716-7C44-4600-8648-5271035B480F}" destId="{1C4934CC-B207-49F9-8619-9AC49EEC48C6}" srcOrd="1" destOrd="0" parTransId="{AB732D18-2B25-4F0E-8872-1D984CCD86FA}" sibTransId="{A30CDD06-9649-480B-A131-3DA3A1639814}"/>
    <dgm:cxn modelId="{699BD1AA-31C5-4882-8965-1DE10052DE27}" srcId="{8C22E716-7C44-4600-8648-5271035B480F}" destId="{18B40757-234E-4E6E-81A6-C240019E5CFA}" srcOrd="0" destOrd="0" parTransId="{34224940-0A9F-4C08-8215-E848978131DB}" sibTransId="{FA22E195-4889-40DE-91E9-B9CF9D4A9385}"/>
    <dgm:cxn modelId="{7FFCACBB-3074-4DFF-B56C-F59CCE05F9D8}" srcId="{18B40757-234E-4E6E-81A6-C240019E5CFA}" destId="{FB482230-6DD0-4B36-9A09-F9E311DAC0AC}" srcOrd="0" destOrd="0" parTransId="{C5687E14-4B7D-47CD-BBEC-8D29E967524C}" sibTransId="{8809E609-F661-44AB-98F4-BD223DC2C6DF}"/>
    <dgm:cxn modelId="{5C0DEE88-F60F-4B54-A631-1CFD83840744}" type="presOf" srcId="{62CE87CB-CC9A-4D95-8E9D-3BB415653CF8}" destId="{0B6BB8A5-B377-4586-BEB3-7FD67C7EC4F5}" srcOrd="0" destOrd="1" presId="urn:microsoft.com/office/officeart/2005/8/layout/hList1"/>
    <dgm:cxn modelId="{ECE035F8-85C1-4FD6-A6CC-0D0A5B083A69}" type="presOf" srcId="{18B40757-234E-4E6E-81A6-C240019E5CFA}" destId="{C36EBDE4-0620-4BF1-ABB7-456962E3BD71}" srcOrd="0" destOrd="0" presId="urn:microsoft.com/office/officeart/2005/8/layout/hList1"/>
    <dgm:cxn modelId="{9FFC4BD4-4428-47FD-A061-75A105106FAE}" type="presOf" srcId="{BEE2F5BF-56E4-4678-9B1D-80DD0D390689}" destId="{952FDC5B-5384-4E20-9D75-9C315A598B24}" srcOrd="0" destOrd="2" presId="urn:microsoft.com/office/officeart/2005/8/layout/hList1"/>
    <dgm:cxn modelId="{A11CD7C9-1082-4EFD-8211-14E245D92F2B}" type="presOf" srcId="{1C4934CC-B207-49F9-8619-9AC49EEC48C6}" destId="{E6B20788-DF1E-448D-8A06-FE2E34EE9289}" srcOrd="0" destOrd="0" presId="urn:microsoft.com/office/officeart/2005/8/layout/hList1"/>
    <dgm:cxn modelId="{E1A29CE8-D578-4C8C-AE7F-2331EC5F77DF}" type="presOf" srcId="{2E414924-D15E-4223-9986-A97C2C05B10C}" destId="{952FDC5B-5384-4E20-9D75-9C315A598B24}" srcOrd="0" destOrd="1" presId="urn:microsoft.com/office/officeart/2005/8/layout/hList1"/>
    <dgm:cxn modelId="{0D55C4DB-DAC0-4927-BF10-902FB171CB54}" srcId="{18B40757-234E-4E6E-81A6-C240019E5CFA}" destId="{CFEE52EF-3D9E-4192-8315-DC05824BE435}" srcOrd="3" destOrd="0" parTransId="{A38612D1-3FB9-4E5A-9232-4C1EAB06ED23}" sibTransId="{6047A1B0-DC33-46C0-8E14-8ABE7B41DC8F}"/>
    <dgm:cxn modelId="{1DB87F49-A2EE-4523-898E-E559D40A37F9}" srcId="{1C4934CC-B207-49F9-8619-9AC49EEC48C6}" destId="{9D04E6BB-8ACA-4ADB-A4B9-5D491E0C38F4}" srcOrd="0" destOrd="0" parTransId="{A6FCFB3D-BA8F-4A5A-B695-919AD90F1852}" sibTransId="{17004C88-7D80-4B8D-B58C-2027F4186512}"/>
    <dgm:cxn modelId="{DA29907F-D866-47F8-A7E4-26708E3DEBA6}" type="presOf" srcId="{8F6F1ADE-8C3C-4E16-9530-1D9D5AD62BB2}" destId="{952FDC5B-5384-4E20-9D75-9C315A598B24}" srcOrd="0" destOrd="3" presId="urn:microsoft.com/office/officeart/2005/8/layout/hList1"/>
    <dgm:cxn modelId="{F13C1348-C3E5-4F05-9874-83CE4DFD0DD7}" srcId="{1C4934CC-B207-49F9-8619-9AC49EEC48C6}" destId="{2E414924-D15E-4223-9986-A97C2C05B10C}" srcOrd="1" destOrd="0" parTransId="{FE477881-4DB6-4E58-A484-013ABB069722}" sibTransId="{BB6147B7-481D-4DA7-BDB5-9187D0871342}"/>
    <dgm:cxn modelId="{58431016-2107-42D7-9D0A-D49469AB3F9F}" type="presOf" srcId="{9D04E6BB-8ACA-4ADB-A4B9-5D491E0C38F4}" destId="{952FDC5B-5384-4E20-9D75-9C315A598B24}" srcOrd="0" destOrd="0" presId="urn:microsoft.com/office/officeart/2005/8/layout/hList1"/>
    <dgm:cxn modelId="{C4BA8CE5-3C7C-4672-A0BE-645E7340D26F}" srcId="{18B40757-234E-4E6E-81A6-C240019E5CFA}" destId="{BCB38809-7D31-4F63-A48D-4E4322A8303B}" srcOrd="2" destOrd="0" parTransId="{3853EB3D-F971-4F9D-ACFE-516F81D74A74}" sibTransId="{D1820712-7D22-46BE-97B7-D777B1FB64A4}"/>
    <dgm:cxn modelId="{D1C559E7-A798-44ED-A345-8E8ED0552651}" srcId="{1C4934CC-B207-49F9-8619-9AC49EEC48C6}" destId="{8F6F1ADE-8C3C-4E16-9530-1D9D5AD62BB2}" srcOrd="3" destOrd="0" parTransId="{ABB3D8B4-9B49-46D4-896D-A8C9F845C6B7}" sibTransId="{610A7913-2F81-461C-AF5D-729A80AD6B4B}"/>
    <dgm:cxn modelId="{70A82C29-9D23-480D-9BFD-8D7B577D85BD}" type="presOf" srcId="{BCB38809-7D31-4F63-A48D-4E4322A8303B}" destId="{0B6BB8A5-B377-4586-BEB3-7FD67C7EC4F5}" srcOrd="0" destOrd="2" presId="urn:microsoft.com/office/officeart/2005/8/layout/hList1"/>
    <dgm:cxn modelId="{BC2C9A4D-A26A-4B05-A5CD-6F2FCC08C08E}" srcId="{18B40757-234E-4E6E-81A6-C240019E5CFA}" destId="{62CE87CB-CC9A-4D95-8E9D-3BB415653CF8}" srcOrd="1" destOrd="0" parTransId="{5C42E40B-B181-42F9-A612-874E01D94DBC}" sibTransId="{E627A4D4-CBC4-4929-8495-B81DAF787123}"/>
    <dgm:cxn modelId="{A423A64E-2340-4F85-A5CE-6BF9DD508805}" type="presOf" srcId="{FB482230-6DD0-4B36-9A09-F9E311DAC0AC}" destId="{0B6BB8A5-B377-4586-BEB3-7FD67C7EC4F5}" srcOrd="0" destOrd="0" presId="urn:microsoft.com/office/officeart/2005/8/layout/hList1"/>
    <dgm:cxn modelId="{375032A9-2975-412C-A61E-5498D20BD74B}" type="presParOf" srcId="{DB46D20E-5F4A-4D59-A8B6-1707C84E1B46}" destId="{0EC13218-BA99-4C5F-8255-7F32664EBEC0}" srcOrd="0" destOrd="0" presId="urn:microsoft.com/office/officeart/2005/8/layout/hList1"/>
    <dgm:cxn modelId="{57540288-9536-49EC-908D-A072F7CD289E}" type="presParOf" srcId="{0EC13218-BA99-4C5F-8255-7F32664EBEC0}" destId="{C36EBDE4-0620-4BF1-ABB7-456962E3BD71}" srcOrd="0" destOrd="0" presId="urn:microsoft.com/office/officeart/2005/8/layout/hList1"/>
    <dgm:cxn modelId="{AB48D092-7EDA-4BC1-AF38-1AD565BE8CAD}" type="presParOf" srcId="{0EC13218-BA99-4C5F-8255-7F32664EBEC0}" destId="{0B6BB8A5-B377-4586-BEB3-7FD67C7EC4F5}" srcOrd="1" destOrd="0" presId="urn:microsoft.com/office/officeart/2005/8/layout/hList1"/>
    <dgm:cxn modelId="{01207738-B658-4A77-9798-984A3D1B4403}" type="presParOf" srcId="{DB46D20E-5F4A-4D59-A8B6-1707C84E1B46}" destId="{0184061A-2275-43E6-AF17-1ADCA03290D1}" srcOrd="1" destOrd="0" presId="urn:microsoft.com/office/officeart/2005/8/layout/hList1"/>
    <dgm:cxn modelId="{2CFE1CDE-6D93-4802-9830-F54A766BE2DE}" type="presParOf" srcId="{DB46D20E-5F4A-4D59-A8B6-1707C84E1B46}" destId="{217D449C-BF32-4290-8A4F-6BA9E6B0CD89}" srcOrd="2" destOrd="0" presId="urn:microsoft.com/office/officeart/2005/8/layout/hList1"/>
    <dgm:cxn modelId="{B92926D7-2BEC-4D15-A7B2-D279F2272DC7}" type="presParOf" srcId="{217D449C-BF32-4290-8A4F-6BA9E6B0CD89}" destId="{E6B20788-DF1E-448D-8A06-FE2E34EE9289}" srcOrd="0" destOrd="0" presId="urn:microsoft.com/office/officeart/2005/8/layout/hList1"/>
    <dgm:cxn modelId="{DAF322D1-A3F7-49A3-BEB7-F689B287272F}" type="presParOf" srcId="{217D449C-BF32-4290-8A4F-6BA9E6B0CD89}" destId="{952FDC5B-5384-4E20-9D75-9C315A598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13B8170-6917-4136-8648-38F5D4CF01F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F8A70D-7F90-4B13-AD7E-EDB22DABFE8F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Quality 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C</a:t>
          </a:r>
          <a:r>
            <a:rPr lang="en-US" altLang="zh-CN" dirty="0" smtClean="0"/>
            <a:t>ontrol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1E0514A-541B-413A-B081-572131CC99D8}" type="parTrans" cxnId="{6FF393B3-E606-437E-B378-507AC0B7A389}">
      <dgm:prSet/>
      <dgm:spPr/>
      <dgm:t>
        <a:bodyPr/>
        <a:lstStyle/>
        <a:p>
          <a:endParaRPr lang="zh-CN" altLang="en-US"/>
        </a:p>
      </dgm:t>
    </dgm:pt>
    <dgm:pt modelId="{6D250ED7-067A-4A35-8108-29B3C925A83E}" type="sibTrans" cxnId="{6FF393B3-E606-437E-B378-507AC0B7A389}">
      <dgm:prSet/>
      <dgm:spPr/>
      <dgm:t>
        <a:bodyPr/>
        <a:lstStyle/>
        <a:p>
          <a:endParaRPr lang="zh-CN" altLang="en-US"/>
        </a:p>
      </dgm:t>
    </dgm:pt>
    <dgm:pt modelId="{643B31B4-ACE5-45A4-A480-C602F21A8785}">
      <dgm:prSet phldrT="[文本]"/>
      <dgm:spPr/>
      <dgm:t>
        <a:bodyPr/>
        <a:lstStyle/>
        <a:p>
          <a:r>
            <a:rPr lang="zh-CN" altLang="en-US" dirty="0" smtClean="0"/>
            <a:t>关注结果</a:t>
          </a:r>
          <a:endParaRPr lang="zh-CN" altLang="en-US" dirty="0"/>
        </a:p>
      </dgm:t>
    </dgm:pt>
    <dgm:pt modelId="{C6025291-F213-453B-8267-BA780F75952D}" type="parTrans" cxnId="{58809D2B-409F-4DB9-AD1C-D99D2ADD6A6F}">
      <dgm:prSet/>
      <dgm:spPr/>
      <dgm:t>
        <a:bodyPr/>
        <a:lstStyle/>
        <a:p>
          <a:endParaRPr lang="zh-CN" altLang="en-US"/>
        </a:p>
      </dgm:t>
    </dgm:pt>
    <dgm:pt modelId="{1835EE3B-F54A-41E3-8633-539EB2D09B31}" type="sibTrans" cxnId="{58809D2B-409F-4DB9-AD1C-D99D2ADD6A6F}">
      <dgm:prSet/>
      <dgm:spPr/>
      <dgm:t>
        <a:bodyPr/>
        <a:lstStyle/>
        <a:p>
          <a:endParaRPr lang="zh-CN" altLang="en-US"/>
        </a:p>
      </dgm:t>
    </dgm:pt>
    <dgm:pt modelId="{C8FFBBF1-5B6E-4ED9-9AFF-9CCDB57E9B01}">
      <dgm:prSet phldrT="[文本]"/>
      <dgm:spPr/>
      <dgm:t>
        <a:bodyPr/>
        <a:lstStyle/>
        <a:p>
          <a:r>
            <a:rPr lang="en-US" altLang="zh-CN" dirty="0" smtClean="0"/>
            <a:t>QA</a:t>
          </a:r>
        </a:p>
        <a:p>
          <a:r>
            <a:rPr lang="zh-CN" altLang="en-US" dirty="0" smtClean="0"/>
            <a:t>（</a:t>
          </a:r>
          <a:r>
            <a:rPr lang="en-US" altLang="zh-CN" dirty="0" smtClean="0"/>
            <a:t>Quality 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A</a:t>
          </a:r>
          <a:r>
            <a:rPr lang="en-US" altLang="zh-CN" dirty="0" smtClean="0"/>
            <a:t>ssurance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702C281-9EE8-4B95-8920-259A10A92E7C}" type="parTrans" cxnId="{8E15BFEC-41C8-4998-90DA-5D073322F791}">
      <dgm:prSet/>
      <dgm:spPr/>
      <dgm:t>
        <a:bodyPr/>
        <a:lstStyle/>
        <a:p>
          <a:endParaRPr lang="zh-CN" altLang="en-US"/>
        </a:p>
      </dgm:t>
    </dgm:pt>
    <dgm:pt modelId="{23DE60AE-2F18-4D09-BBA2-8E43252AC8AE}" type="sibTrans" cxnId="{8E15BFEC-41C8-4998-90DA-5D073322F791}">
      <dgm:prSet/>
      <dgm:spPr/>
      <dgm:t>
        <a:bodyPr/>
        <a:lstStyle/>
        <a:p>
          <a:endParaRPr lang="zh-CN" altLang="en-US"/>
        </a:p>
      </dgm:t>
    </dgm:pt>
    <dgm:pt modelId="{8A0E8C89-4225-424C-9F84-141B7EE2CE25}">
      <dgm:prSet phldrT="[文本]"/>
      <dgm:spPr/>
      <dgm:t>
        <a:bodyPr/>
        <a:lstStyle/>
        <a:p>
          <a:r>
            <a:rPr lang="zh-CN" altLang="en-US" dirty="0" smtClean="0"/>
            <a:t>关注过程</a:t>
          </a:r>
          <a:endParaRPr lang="zh-CN" altLang="en-US" dirty="0"/>
        </a:p>
      </dgm:t>
    </dgm:pt>
    <dgm:pt modelId="{044B04EB-70C9-41E6-9760-7F8FFC1309B8}" type="parTrans" cxnId="{35FE5B1E-41ED-400C-994C-BE3002A11B8B}">
      <dgm:prSet/>
      <dgm:spPr/>
      <dgm:t>
        <a:bodyPr/>
        <a:lstStyle/>
        <a:p>
          <a:endParaRPr lang="zh-CN" altLang="en-US"/>
        </a:p>
      </dgm:t>
    </dgm:pt>
    <dgm:pt modelId="{6F520FE0-4223-40E4-9AF0-2FB1C2A03CD4}" type="sibTrans" cxnId="{35FE5B1E-41ED-400C-994C-BE3002A11B8B}">
      <dgm:prSet/>
      <dgm:spPr/>
      <dgm:t>
        <a:bodyPr/>
        <a:lstStyle/>
        <a:p>
          <a:endParaRPr lang="zh-CN" altLang="en-US"/>
        </a:p>
      </dgm:t>
    </dgm:pt>
    <dgm:pt modelId="{361FB062-010B-4A6E-A931-90A5D8E572F9}">
      <dgm:prSet phldrT="[文本]"/>
      <dgm:spPr/>
      <dgm:t>
        <a:bodyPr/>
        <a:lstStyle/>
        <a:p>
          <a:r>
            <a:rPr lang="zh-CN" altLang="en-US" dirty="0" smtClean="0"/>
            <a:t>防止产生瑕疵</a:t>
          </a:r>
          <a:endParaRPr lang="zh-CN" altLang="en-US" dirty="0"/>
        </a:p>
      </dgm:t>
    </dgm:pt>
    <dgm:pt modelId="{011613DC-3BD9-4129-A30A-F546174CAF38}" type="parTrans" cxnId="{8052F333-20E3-42D7-950A-96E121C60EA1}">
      <dgm:prSet/>
      <dgm:spPr/>
      <dgm:t>
        <a:bodyPr/>
        <a:lstStyle/>
        <a:p>
          <a:endParaRPr lang="zh-CN" altLang="en-US"/>
        </a:p>
      </dgm:t>
    </dgm:pt>
    <dgm:pt modelId="{D1BFD1C6-3E64-4596-8C11-1CD12BBBC723}" type="sibTrans" cxnId="{8052F333-20E3-42D7-950A-96E121C60EA1}">
      <dgm:prSet/>
      <dgm:spPr/>
      <dgm:t>
        <a:bodyPr/>
        <a:lstStyle/>
        <a:p>
          <a:endParaRPr lang="zh-CN" altLang="en-US"/>
        </a:p>
      </dgm:t>
    </dgm:pt>
    <dgm:pt modelId="{EA256130-5E68-4675-A856-5F6A96699FAA}">
      <dgm:prSet phldrT="[文本]"/>
      <dgm:spPr/>
      <dgm:t>
        <a:bodyPr/>
        <a:lstStyle/>
        <a:p>
          <a:r>
            <a:rPr lang="zh-CN" altLang="en-US" dirty="0" smtClean="0"/>
            <a:t>防止发布瑕疵</a:t>
          </a:r>
          <a:endParaRPr lang="zh-CN" altLang="en-US" dirty="0"/>
        </a:p>
      </dgm:t>
    </dgm:pt>
    <dgm:pt modelId="{7CD8850D-E0ED-4CFB-91B9-74C69239229A}" type="parTrans" cxnId="{80F74243-B518-4ACA-9A7A-BFC035B68D81}">
      <dgm:prSet/>
      <dgm:spPr/>
      <dgm:t>
        <a:bodyPr/>
        <a:lstStyle/>
        <a:p>
          <a:endParaRPr lang="zh-CN" altLang="en-US"/>
        </a:p>
      </dgm:t>
    </dgm:pt>
    <dgm:pt modelId="{553E3118-280D-43EE-8404-1A67CB4AFD73}" type="sibTrans" cxnId="{80F74243-B518-4ACA-9A7A-BFC035B68D81}">
      <dgm:prSet/>
      <dgm:spPr/>
      <dgm:t>
        <a:bodyPr/>
        <a:lstStyle/>
        <a:p>
          <a:endParaRPr lang="zh-CN" altLang="en-US"/>
        </a:p>
      </dgm:t>
    </dgm:pt>
    <dgm:pt modelId="{CA210638-C262-40BC-B762-3513E665BFD3}">
      <dgm:prSet phldrT="[文本]"/>
      <dgm:spPr/>
      <dgm:t>
        <a:bodyPr/>
        <a:lstStyle/>
        <a:p>
          <a:r>
            <a:rPr lang="zh-CN" altLang="en-US" dirty="0" smtClean="0"/>
            <a:t>传播项目经验</a:t>
          </a:r>
          <a:endParaRPr lang="zh-CN" altLang="en-US" dirty="0"/>
        </a:p>
      </dgm:t>
    </dgm:pt>
    <dgm:pt modelId="{40848228-D824-4FAA-A14D-CD51B0D71DE4}" type="parTrans" cxnId="{CABC46FE-01BA-40FB-91E2-56294D8DDBA9}">
      <dgm:prSet/>
      <dgm:spPr/>
      <dgm:t>
        <a:bodyPr/>
        <a:lstStyle/>
        <a:p>
          <a:endParaRPr lang="zh-CN" altLang="en-US"/>
        </a:p>
      </dgm:t>
    </dgm:pt>
    <dgm:pt modelId="{3B02173E-CC35-42D3-A8CC-CF28382CEE75}" type="sibTrans" cxnId="{CABC46FE-01BA-40FB-91E2-56294D8DDBA9}">
      <dgm:prSet/>
      <dgm:spPr/>
      <dgm:t>
        <a:bodyPr/>
        <a:lstStyle/>
        <a:p>
          <a:endParaRPr lang="zh-CN" altLang="en-US"/>
        </a:p>
      </dgm:t>
    </dgm:pt>
    <dgm:pt modelId="{CE81C874-13E5-4D8D-AB23-D77F380550EF}">
      <dgm:prSet phldrT="[文本]"/>
      <dgm:spPr/>
      <dgm:t>
        <a:bodyPr/>
        <a:lstStyle/>
        <a:p>
          <a:r>
            <a:rPr lang="zh-CN" altLang="en-US" dirty="0" smtClean="0"/>
            <a:t>工作重心在</a:t>
          </a:r>
          <a:r>
            <a:rPr lang="zh-CN" altLang="en-US" dirty="0" smtClean="0"/>
            <a:t>检查</a:t>
          </a:r>
          <a:endParaRPr lang="zh-CN" altLang="en-US" dirty="0"/>
        </a:p>
      </dgm:t>
    </dgm:pt>
    <dgm:pt modelId="{2E9FE405-9A7F-4FDF-BD1D-88460F6A7A7F}" type="parTrans" cxnId="{146E8C9A-4E5E-4D94-BCC1-10CF4E175058}">
      <dgm:prSet/>
      <dgm:spPr/>
      <dgm:t>
        <a:bodyPr/>
        <a:lstStyle/>
        <a:p>
          <a:endParaRPr lang="zh-CN" altLang="en-US"/>
        </a:p>
      </dgm:t>
    </dgm:pt>
    <dgm:pt modelId="{0515317C-9497-4A3F-84EC-709F47068B70}" type="sibTrans" cxnId="{146E8C9A-4E5E-4D94-BCC1-10CF4E175058}">
      <dgm:prSet/>
      <dgm:spPr/>
      <dgm:t>
        <a:bodyPr/>
        <a:lstStyle/>
        <a:p>
          <a:endParaRPr lang="zh-CN" altLang="en-US"/>
        </a:p>
      </dgm:t>
    </dgm:pt>
    <dgm:pt modelId="{BFA7C304-6659-4CB1-8EB3-56823168ADB2}">
      <dgm:prSet phldrT="[文本]"/>
      <dgm:spPr/>
      <dgm:t>
        <a:bodyPr/>
        <a:lstStyle/>
        <a:p>
          <a:r>
            <a:rPr lang="zh-CN" altLang="en-US" dirty="0" smtClean="0"/>
            <a:t>工作重心在</a:t>
          </a:r>
          <a:r>
            <a:rPr lang="zh-CN" altLang="en-US" dirty="0" smtClean="0"/>
            <a:t>改进</a:t>
          </a:r>
          <a:endParaRPr lang="zh-CN" altLang="en-US" dirty="0"/>
        </a:p>
      </dgm:t>
    </dgm:pt>
    <dgm:pt modelId="{A9C9FAD5-9D2C-44EA-B861-434FAC81DE6B}" type="parTrans" cxnId="{83A55D58-06D3-4C85-99AC-8464987383F5}">
      <dgm:prSet/>
      <dgm:spPr/>
      <dgm:t>
        <a:bodyPr/>
        <a:lstStyle/>
        <a:p>
          <a:endParaRPr lang="zh-CN" altLang="en-US"/>
        </a:p>
      </dgm:t>
    </dgm:pt>
    <dgm:pt modelId="{20D5B319-5E4E-42EA-A890-BB0BB9A6A52A}" type="sibTrans" cxnId="{83A55D58-06D3-4C85-99AC-8464987383F5}">
      <dgm:prSet/>
      <dgm:spPr/>
      <dgm:t>
        <a:bodyPr/>
        <a:lstStyle/>
        <a:p>
          <a:endParaRPr lang="zh-CN" altLang="en-US"/>
        </a:p>
      </dgm:t>
    </dgm:pt>
    <dgm:pt modelId="{8070FE63-CEBC-47A6-8125-B97829533B64}">
      <dgm:prSet phldrT="[文本]"/>
      <dgm:spPr/>
      <dgm:t>
        <a:bodyPr/>
        <a:lstStyle/>
        <a:p>
          <a:r>
            <a:rPr lang="zh-CN" altLang="en-US" dirty="0" smtClean="0"/>
            <a:t>提升项目信心</a:t>
          </a:r>
          <a:endParaRPr lang="zh-CN" altLang="en-US" dirty="0"/>
        </a:p>
      </dgm:t>
    </dgm:pt>
    <dgm:pt modelId="{03340DC1-002C-49BC-A6C0-739557393D97}" type="parTrans" cxnId="{EC640CAE-5F7C-4B72-97AA-F0CA090B36EF}">
      <dgm:prSet/>
      <dgm:spPr/>
      <dgm:t>
        <a:bodyPr/>
        <a:lstStyle/>
        <a:p>
          <a:endParaRPr lang="zh-CN" altLang="en-US"/>
        </a:p>
      </dgm:t>
    </dgm:pt>
    <dgm:pt modelId="{4E4F56CE-90F1-4EAE-8D6F-6D311ACFC56F}" type="sibTrans" cxnId="{EC640CAE-5F7C-4B72-97AA-F0CA090B36EF}">
      <dgm:prSet/>
      <dgm:spPr/>
      <dgm:t>
        <a:bodyPr/>
        <a:lstStyle/>
        <a:p>
          <a:endParaRPr lang="zh-CN" altLang="en-US"/>
        </a:p>
      </dgm:t>
    </dgm:pt>
    <dgm:pt modelId="{4ED4C666-9B73-45E3-B176-B8712B572041}" type="pres">
      <dgm:prSet presAssocID="{D13B8170-6917-4136-8648-38F5D4CF01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A65D66-6CB7-494A-870D-B2891831E70B}" type="pres">
      <dgm:prSet presAssocID="{98F8A70D-7F90-4B13-AD7E-EDB22DABFE8F}" presName="composite" presStyleCnt="0"/>
      <dgm:spPr/>
    </dgm:pt>
    <dgm:pt modelId="{ED313947-E537-467B-9F66-F877E341133A}" type="pres">
      <dgm:prSet presAssocID="{98F8A70D-7F90-4B13-AD7E-EDB22DABFE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74841-A479-4161-8BF1-9262D37E8B4F}" type="pres">
      <dgm:prSet presAssocID="{98F8A70D-7F90-4B13-AD7E-EDB22DABFE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4B527-7A78-48B5-A5BF-CB5AB38ECA55}" type="pres">
      <dgm:prSet presAssocID="{6D250ED7-067A-4A35-8108-29B3C925A83E}" presName="space" presStyleCnt="0"/>
      <dgm:spPr/>
    </dgm:pt>
    <dgm:pt modelId="{C469DA6B-4F8B-4220-8EDC-71052C7FC391}" type="pres">
      <dgm:prSet presAssocID="{C8FFBBF1-5B6E-4ED9-9AFF-9CCDB57E9B01}" presName="composite" presStyleCnt="0"/>
      <dgm:spPr/>
    </dgm:pt>
    <dgm:pt modelId="{B4F279DF-CF9A-4395-96F7-073F4B445585}" type="pres">
      <dgm:prSet presAssocID="{C8FFBBF1-5B6E-4ED9-9AFF-9CCDB57E9B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A2838-2ADD-4F70-8C6A-53FD47A7D029}" type="pres">
      <dgm:prSet presAssocID="{C8FFBBF1-5B6E-4ED9-9AFF-9CCDB57E9B0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CEC62A-873B-470A-BB3B-CE979224E088}" type="presOf" srcId="{C8FFBBF1-5B6E-4ED9-9AFF-9CCDB57E9B01}" destId="{B4F279DF-CF9A-4395-96F7-073F4B445585}" srcOrd="0" destOrd="0" presId="urn:microsoft.com/office/officeart/2005/8/layout/hList1"/>
    <dgm:cxn modelId="{6FF393B3-E606-437E-B378-507AC0B7A389}" srcId="{D13B8170-6917-4136-8648-38F5D4CF01FF}" destId="{98F8A70D-7F90-4B13-AD7E-EDB22DABFE8F}" srcOrd="0" destOrd="0" parTransId="{81E0514A-541B-413A-B081-572131CC99D8}" sibTransId="{6D250ED7-067A-4A35-8108-29B3C925A83E}"/>
    <dgm:cxn modelId="{421BBA74-AB24-45E8-92F0-5015C409FF36}" type="presOf" srcId="{D13B8170-6917-4136-8648-38F5D4CF01FF}" destId="{4ED4C666-9B73-45E3-B176-B8712B572041}" srcOrd="0" destOrd="0" presId="urn:microsoft.com/office/officeart/2005/8/layout/hList1"/>
    <dgm:cxn modelId="{146E8C9A-4E5E-4D94-BCC1-10CF4E175058}" srcId="{98F8A70D-7F90-4B13-AD7E-EDB22DABFE8F}" destId="{CE81C874-13E5-4D8D-AB23-D77F380550EF}" srcOrd="1" destOrd="0" parTransId="{2E9FE405-9A7F-4FDF-BD1D-88460F6A7A7F}" sibTransId="{0515317C-9497-4A3F-84EC-709F47068B70}"/>
    <dgm:cxn modelId="{83A55D58-06D3-4C85-99AC-8464987383F5}" srcId="{C8FFBBF1-5B6E-4ED9-9AFF-9CCDB57E9B01}" destId="{BFA7C304-6659-4CB1-8EB3-56823168ADB2}" srcOrd="1" destOrd="0" parTransId="{A9C9FAD5-9D2C-44EA-B861-434FAC81DE6B}" sibTransId="{20D5B319-5E4E-42EA-A890-BB0BB9A6A52A}"/>
    <dgm:cxn modelId="{35FE5B1E-41ED-400C-994C-BE3002A11B8B}" srcId="{C8FFBBF1-5B6E-4ED9-9AFF-9CCDB57E9B01}" destId="{8A0E8C89-4225-424C-9F84-141B7EE2CE25}" srcOrd="0" destOrd="0" parTransId="{044B04EB-70C9-41E6-9760-7F8FFC1309B8}" sibTransId="{6F520FE0-4223-40E4-9AF0-2FB1C2A03CD4}"/>
    <dgm:cxn modelId="{4CFD342D-9533-449D-9602-938267A1B482}" type="presOf" srcId="{8A0E8C89-4225-424C-9F84-141B7EE2CE25}" destId="{584A2838-2ADD-4F70-8C6A-53FD47A7D029}" srcOrd="0" destOrd="0" presId="urn:microsoft.com/office/officeart/2005/8/layout/hList1"/>
    <dgm:cxn modelId="{537C69E3-532D-4227-B3B7-73991E8240FC}" type="presOf" srcId="{BFA7C304-6659-4CB1-8EB3-56823168ADB2}" destId="{584A2838-2ADD-4F70-8C6A-53FD47A7D029}" srcOrd="0" destOrd="1" presId="urn:microsoft.com/office/officeart/2005/8/layout/hList1"/>
    <dgm:cxn modelId="{01098388-ACAA-48A0-9B5D-6222791A0D9A}" type="presOf" srcId="{CE81C874-13E5-4D8D-AB23-D77F380550EF}" destId="{7B274841-A479-4161-8BF1-9262D37E8B4F}" srcOrd="0" destOrd="1" presId="urn:microsoft.com/office/officeart/2005/8/layout/hList1"/>
    <dgm:cxn modelId="{58809D2B-409F-4DB9-AD1C-D99D2ADD6A6F}" srcId="{98F8A70D-7F90-4B13-AD7E-EDB22DABFE8F}" destId="{643B31B4-ACE5-45A4-A480-C602F21A8785}" srcOrd="0" destOrd="0" parTransId="{C6025291-F213-453B-8267-BA780F75952D}" sibTransId="{1835EE3B-F54A-41E3-8633-539EB2D09B31}"/>
    <dgm:cxn modelId="{9C8E9B17-226D-4A3A-A6DC-215948332A31}" type="presOf" srcId="{8070FE63-CEBC-47A6-8125-B97829533B64}" destId="{7B274841-A479-4161-8BF1-9262D37E8B4F}" srcOrd="0" destOrd="3" presId="urn:microsoft.com/office/officeart/2005/8/layout/hList1"/>
    <dgm:cxn modelId="{8052F333-20E3-42D7-950A-96E121C60EA1}" srcId="{C8FFBBF1-5B6E-4ED9-9AFF-9CCDB57E9B01}" destId="{361FB062-010B-4A6E-A931-90A5D8E572F9}" srcOrd="2" destOrd="0" parTransId="{011613DC-3BD9-4129-A30A-F546174CAF38}" sibTransId="{D1BFD1C6-3E64-4596-8C11-1CD12BBBC723}"/>
    <dgm:cxn modelId="{62EB0180-BE65-4ACD-A233-F1D2E398CCF0}" type="presOf" srcId="{CA210638-C262-40BC-B762-3513E665BFD3}" destId="{584A2838-2ADD-4F70-8C6A-53FD47A7D029}" srcOrd="0" destOrd="3" presId="urn:microsoft.com/office/officeart/2005/8/layout/hList1"/>
    <dgm:cxn modelId="{735333AD-99A3-48F1-965A-DEAA498F47DD}" type="presOf" srcId="{643B31B4-ACE5-45A4-A480-C602F21A8785}" destId="{7B274841-A479-4161-8BF1-9262D37E8B4F}" srcOrd="0" destOrd="0" presId="urn:microsoft.com/office/officeart/2005/8/layout/hList1"/>
    <dgm:cxn modelId="{7CE639B7-98F8-4EB6-BFCD-27B24EAE1AF7}" type="presOf" srcId="{98F8A70D-7F90-4B13-AD7E-EDB22DABFE8F}" destId="{ED313947-E537-467B-9F66-F877E341133A}" srcOrd="0" destOrd="0" presId="urn:microsoft.com/office/officeart/2005/8/layout/hList1"/>
    <dgm:cxn modelId="{CABC46FE-01BA-40FB-91E2-56294D8DDBA9}" srcId="{C8FFBBF1-5B6E-4ED9-9AFF-9CCDB57E9B01}" destId="{CA210638-C262-40BC-B762-3513E665BFD3}" srcOrd="3" destOrd="0" parTransId="{40848228-D824-4FAA-A14D-CD51B0D71DE4}" sibTransId="{3B02173E-CC35-42D3-A8CC-CF28382CEE75}"/>
    <dgm:cxn modelId="{29E0D691-3E78-4185-8E05-96D9F4876488}" type="presOf" srcId="{EA256130-5E68-4675-A856-5F6A96699FAA}" destId="{7B274841-A479-4161-8BF1-9262D37E8B4F}" srcOrd="0" destOrd="2" presId="urn:microsoft.com/office/officeart/2005/8/layout/hList1"/>
    <dgm:cxn modelId="{108A63CC-FB75-4799-9933-88581500D985}" type="presOf" srcId="{361FB062-010B-4A6E-A931-90A5D8E572F9}" destId="{584A2838-2ADD-4F70-8C6A-53FD47A7D029}" srcOrd="0" destOrd="2" presId="urn:microsoft.com/office/officeart/2005/8/layout/hList1"/>
    <dgm:cxn modelId="{80F74243-B518-4ACA-9A7A-BFC035B68D81}" srcId="{98F8A70D-7F90-4B13-AD7E-EDB22DABFE8F}" destId="{EA256130-5E68-4675-A856-5F6A96699FAA}" srcOrd="2" destOrd="0" parTransId="{7CD8850D-E0ED-4CFB-91B9-74C69239229A}" sibTransId="{553E3118-280D-43EE-8404-1A67CB4AFD73}"/>
    <dgm:cxn modelId="{8E15BFEC-41C8-4998-90DA-5D073322F791}" srcId="{D13B8170-6917-4136-8648-38F5D4CF01FF}" destId="{C8FFBBF1-5B6E-4ED9-9AFF-9CCDB57E9B01}" srcOrd="1" destOrd="0" parTransId="{0702C281-9EE8-4B95-8920-259A10A92E7C}" sibTransId="{23DE60AE-2F18-4D09-BBA2-8E43252AC8AE}"/>
    <dgm:cxn modelId="{EC640CAE-5F7C-4B72-97AA-F0CA090B36EF}" srcId="{98F8A70D-7F90-4B13-AD7E-EDB22DABFE8F}" destId="{8070FE63-CEBC-47A6-8125-B97829533B64}" srcOrd="3" destOrd="0" parTransId="{03340DC1-002C-49BC-A6C0-739557393D97}" sibTransId="{4E4F56CE-90F1-4EAE-8D6F-6D311ACFC56F}"/>
    <dgm:cxn modelId="{BAE367E9-AFED-43C8-9C19-EC7DB1DCF566}" type="presParOf" srcId="{4ED4C666-9B73-45E3-B176-B8712B572041}" destId="{D0A65D66-6CB7-494A-870D-B2891831E70B}" srcOrd="0" destOrd="0" presId="urn:microsoft.com/office/officeart/2005/8/layout/hList1"/>
    <dgm:cxn modelId="{011F1017-4112-452E-854F-E0719C4DC538}" type="presParOf" srcId="{D0A65D66-6CB7-494A-870D-B2891831E70B}" destId="{ED313947-E537-467B-9F66-F877E341133A}" srcOrd="0" destOrd="0" presId="urn:microsoft.com/office/officeart/2005/8/layout/hList1"/>
    <dgm:cxn modelId="{BCCA5ECE-F034-4317-859B-576FADA2AA2C}" type="presParOf" srcId="{D0A65D66-6CB7-494A-870D-B2891831E70B}" destId="{7B274841-A479-4161-8BF1-9262D37E8B4F}" srcOrd="1" destOrd="0" presId="urn:microsoft.com/office/officeart/2005/8/layout/hList1"/>
    <dgm:cxn modelId="{89CB383F-D89B-465F-9C9E-75DFE71C8FBD}" type="presParOf" srcId="{4ED4C666-9B73-45E3-B176-B8712B572041}" destId="{4844B527-7A78-48B5-A5BF-CB5AB38ECA55}" srcOrd="1" destOrd="0" presId="urn:microsoft.com/office/officeart/2005/8/layout/hList1"/>
    <dgm:cxn modelId="{DD8978B3-E165-4C0C-B45E-D70A12F299B2}" type="presParOf" srcId="{4ED4C666-9B73-45E3-B176-B8712B572041}" destId="{C469DA6B-4F8B-4220-8EDC-71052C7FC391}" srcOrd="2" destOrd="0" presId="urn:microsoft.com/office/officeart/2005/8/layout/hList1"/>
    <dgm:cxn modelId="{7DE4C3B2-9007-4243-B9BB-8D62978B1B2B}" type="presParOf" srcId="{C469DA6B-4F8B-4220-8EDC-71052C7FC391}" destId="{B4F279DF-CF9A-4395-96F7-073F4B445585}" srcOrd="0" destOrd="0" presId="urn:microsoft.com/office/officeart/2005/8/layout/hList1"/>
    <dgm:cxn modelId="{A9E5E754-F599-4615-BF0B-59AADB0C496A}" type="presParOf" srcId="{C469DA6B-4F8B-4220-8EDC-71052C7FC391}" destId="{584A2838-2ADD-4F70-8C6A-53FD47A7D0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CAE29-7F82-4942-91D8-79CAF1E81371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63854B-89D9-4532-AF8C-4A75EA9E1552}">
      <dgm:prSet phldrT="[文本]"/>
      <dgm:spPr/>
      <dgm:t>
        <a:bodyPr/>
        <a:lstStyle/>
        <a:p>
          <a:r>
            <a:rPr lang="zh-CN" altLang="en-US" dirty="0" smtClean="0"/>
            <a:t>维基中的定义</a:t>
          </a:r>
          <a:endParaRPr lang="zh-CN" altLang="en-US" dirty="0"/>
        </a:p>
      </dgm:t>
    </dgm:pt>
    <dgm:pt modelId="{D98995E2-5B6E-42B6-AB84-36F9E833C4A9}" type="parTrans" cxnId="{DC70ED78-6B7C-4858-B87E-4947B5CCDC09}">
      <dgm:prSet/>
      <dgm:spPr/>
      <dgm:t>
        <a:bodyPr/>
        <a:lstStyle/>
        <a:p>
          <a:endParaRPr lang="zh-CN" altLang="en-US"/>
        </a:p>
      </dgm:t>
    </dgm:pt>
    <dgm:pt modelId="{BC0706D9-1F19-4742-B5A5-D3CB20439D7B}" type="sibTrans" cxnId="{DC70ED78-6B7C-4858-B87E-4947B5CCDC09}">
      <dgm:prSet/>
      <dgm:spPr/>
      <dgm:t>
        <a:bodyPr/>
        <a:lstStyle/>
        <a:p>
          <a:endParaRPr lang="zh-CN" altLang="en-US"/>
        </a:p>
      </dgm:t>
    </dgm:pt>
    <dgm:pt modelId="{9015B1CC-C84E-441F-A656-5206E9A9858B}">
      <dgm:prSet phldrT="[文本]"/>
      <dgm:spPr/>
      <dgm:t>
        <a:bodyPr/>
        <a:lstStyle/>
        <a:p>
          <a:r>
            <a:rPr lang="zh-CN" altLang="en-US" dirty="0" smtClean="0"/>
            <a:t>项目是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组织</a:t>
          </a:r>
          <a:r>
            <a:rPr lang="zh-CN" altLang="en-US" dirty="0" smtClean="0"/>
            <a:t>进行的一个暂时性（</a:t>
          </a:r>
          <a:r>
            <a:rPr lang="en-US" altLang="zh-CN" dirty="0" smtClean="0"/>
            <a:t>temporary</a:t>
          </a:r>
          <a:r>
            <a:rPr lang="zh-CN" altLang="en-US" dirty="0" smtClean="0"/>
            <a:t>）的努力付出，在一段事先确认的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时间</a:t>
          </a:r>
          <a:r>
            <a:rPr lang="zh-CN" altLang="en-US" dirty="0" smtClean="0"/>
            <a:t>内，运用事先决定的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资源</a:t>
          </a:r>
          <a:r>
            <a:rPr lang="zh-CN" altLang="en-US" dirty="0" smtClean="0"/>
            <a:t>，以产出一个独特（</a:t>
          </a:r>
          <a:r>
            <a:rPr lang="en-US" altLang="zh-CN" dirty="0" smtClean="0"/>
            <a:t>unique</a:t>
          </a:r>
          <a:r>
            <a:rPr lang="zh-CN" altLang="en-US" dirty="0" smtClean="0"/>
            <a:t>）且可以事先定义的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产品、服务或结果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7A58388E-873F-43E7-9968-72C8AE6FBE9A}" type="parTrans" cxnId="{028D35C9-467D-48B1-935D-7E4D07897803}">
      <dgm:prSet/>
      <dgm:spPr/>
      <dgm:t>
        <a:bodyPr/>
        <a:lstStyle/>
        <a:p>
          <a:endParaRPr lang="zh-CN" altLang="en-US"/>
        </a:p>
      </dgm:t>
    </dgm:pt>
    <dgm:pt modelId="{EBA6E9B8-FD57-4C2B-856F-70E1FBBA5374}" type="sibTrans" cxnId="{028D35C9-467D-48B1-935D-7E4D07897803}">
      <dgm:prSet/>
      <dgm:spPr/>
      <dgm:t>
        <a:bodyPr/>
        <a:lstStyle/>
        <a:p>
          <a:endParaRPr lang="zh-CN" altLang="en-US"/>
        </a:p>
      </dgm:t>
    </dgm:pt>
    <dgm:pt modelId="{A338A49E-C1B9-4896-BFF2-EDFADE3B030F}">
      <dgm:prSet phldrT="[文本]"/>
      <dgm:spPr/>
      <dgm:t>
        <a:bodyPr/>
        <a:lstStyle/>
        <a:p>
          <a:r>
            <a:rPr lang="zh-CN" altLang="en-US" dirty="0" smtClean="0"/>
            <a:t>项目的要素</a:t>
          </a:r>
          <a:endParaRPr lang="zh-CN" altLang="en-US" dirty="0"/>
        </a:p>
      </dgm:t>
    </dgm:pt>
    <dgm:pt modelId="{AE39F236-1C7F-4BA9-87DC-F4E09F402679}" type="parTrans" cxnId="{3EB2BC8D-63B4-44ED-825A-971C230BE629}">
      <dgm:prSet/>
      <dgm:spPr/>
      <dgm:t>
        <a:bodyPr/>
        <a:lstStyle/>
        <a:p>
          <a:endParaRPr lang="zh-CN" altLang="en-US"/>
        </a:p>
      </dgm:t>
    </dgm:pt>
    <dgm:pt modelId="{4AE7F68F-AA2A-468E-BD29-CBC1D5EADA78}" type="sibTrans" cxnId="{3EB2BC8D-63B4-44ED-825A-971C230BE629}">
      <dgm:prSet/>
      <dgm:spPr/>
      <dgm:t>
        <a:bodyPr/>
        <a:lstStyle/>
        <a:p>
          <a:endParaRPr lang="zh-CN" altLang="en-US"/>
        </a:p>
      </dgm:t>
    </dgm:pt>
    <dgm:pt modelId="{D1E42159-F01B-42C0-9BCC-7E1ED29EE37A}">
      <dgm:prSet phldrT="[文本]"/>
      <dgm:spPr/>
      <dgm:t>
        <a:bodyPr/>
        <a:lstStyle/>
        <a:p>
          <a:r>
            <a:rPr lang="zh-CN" altLang="en-US" dirty="0" smtClean="0"/>
            <a:t>团队：组织一个团队</a:t>
          </a:r>
          <a:endParaRPr lang="zh-CN" altLang="en-US" dirty="0"/>
        </a:p>
      </dgm:t>
    </dgm:pt>
    <dgm:pt modelId="{024D4F7A-D2EA-482E-BB8A-D2780F1D765E}" type="parTrans" cxnId="{40E05ACC-AE5C-47B8-AE9A-36C84A1F25A8}">
      <dgm:prSet/>
      <dgm:spPr/>
      <dgm:t>
        <a:bodyPr/>
        <a:lstStyle/>
        <a:p>
          <a:endParaRPr lang="zh-CN" altLang="en-US"/>
        </a:p>
      </dgm:t>
    </dgm:pt>
    <dgm:pt modelId="{66D86A4A-BF16-47E9-9A5A-DEBDF968099F}" type="sibTrans" cxnId="{40E05ACC-AE5C-47B8-AE9A-36C84A1F25A8}">
      <dgm:prSet/>
      <dgm:spPr/>
      <dgm:t>
        <a:bodyPr/>
        <a:lstStyle/>
        <a:p>
          <a:endParaRPr lang="zh-CN" altLang="en-US"/>
        </a:p>
      </dgm:t>
    </dgm:pt>
    <dgm:pt modelId="{2E805BC7-C486-448F-BBB4-8FD5044B0A00}">
      <dgm:prSet phldrT="[文本]"/>
      <dgm:spPr/>
      <dgm:t>
        <a:bodyPr/>
        <a:lstStyle/>
        <a:p>
          <a:r>
            <a:rPr lang="zh-CN" altLang="en-US" dirty="0" smtClean="0"/>
            <a:t>进度：事先确认的时间</a:t>
          </a:r>
          <a:endParaRPr lang="zh-CN" altLang="en-US" dirty="0"/>
        </a:p>
      </dgm:t>
    </dgm:pt>
    <dgm:pt modelId="{24C55787-1E07-4AE8-B087-235D6A545216}" type="parTrans" cxnId="{7D416C14-2415-4B67-AA7B-142ABCF6433A}">
      <dgm:prSet/>
      <dgm:spPr/>
      <dgm:t>
        <a:bodyPr/>
        <a:lstStyle/>
        <a:p>
          <a:endParaRPr lang="zh-CN" altLang="en-US"/>
        </a:p>
      </dgm:t>
    </dgm:pt>
    <dgm:pt modelId="{C49D1DAD-62C4-40AC-A8AD-02323191ACE7}" type="sibTrans" cxnId="{7D416C14-2415-4B67-AA7B-142ABCF6433A}">
      <dgm:prSet/>
      <dgm:spPr/>
      <dgm:t>
        <a:bodyPr/>
        <a:lstStyle/>
        <a:p>
          <a:endParaRPr lang="zh-CN" altLang="en-US"/>
        </a:p>
      </dgm:t>
    </dgm:pt>
    <dgm:pt modelId="{D999045A-EF19-412F-AA0A-C64B3C18F8AD}">
      <dgm:prSet phldrT="[文本]"/>
      <dgm:spPr/>
      <dgm:t>
        <a:bodyPr/>
        <a:lstStyle/>
        <a:p>
          <a:r>
            <a:rPr lang="zh-CN" altLang="en-US" dirty="0" smtClean="0"/>
            <a:t>资源：有可供支配的资源</a:t>
          </a:r>
          <a:endParaRPr lang="zh-CN" altLang="en-US" dirty="0"/>
        </a:p>
      </dgm:t>
    </dgm:pt>
    <dgm:pt modelId="{019F9483-FB80-4BC9-A2B6-0DC952D673AB}" type="parTrans" cxnId="{7CE90132-142C-4E67-B7B0-3DDBD5941FBD}">
      <dgm:prSet/>
      <dgm:spPr/>
      <dgm:t>
        <a:bodyPr/>
        <a:lstStyle/>
        <a:p>
          <a:endParaRPr lang="zh-CN" altLang="en-US"/>
        </a:p>
      </dgm:t>
    </dgm:pt>
    <dgm:pt modelId="{41E7255D-A9FF-42EE-BBA2-1F53740F5250}" type="sibTrans" cxnId="{7CE90132-142C-4E67-B7B0-3DDBD5941FBD}">
      <dgm:prSet/>
      <dgm:spPr/>
      <dgm:t>
        <a:bodyPr/>
        <a:lstStyle/>
        <a:p>
          <a:endParaRPr lang="zh-CN" altLang="en-US"/>
        </a:p>
      </dgm:t>
    </dgm:pt>
    <dgm:pt modelId="{CBA4E808-D80E-4EB8-AD1F-D66C5AEDF809}">
      <dgm:prSet phldrT="[文本]"/>
      <dgm:spPr/>
      <dgm:t>
        <a:bodyPr/>
        <a:lstStyle/>
        <a:p>
          <a:r>
            <a:rPr lang="zh-CN" altLang="en-US" dirty="0" smtClean="0"/>
            <a:t>目标：有事先定义的目标</a:t>
          </a:r>
          <a:endParaRPr lang="zh-CN" altLang="en-US" dirty="0"/>
        </a:p>
      </dgm:t>
    </dgm:pt>
    <dgm:pt modelId="{748CD45F-9930-4EBA-A850-3B8AD780AB63}" type="parTrans" cxnId="{08425586-1307-47BF-8B3C-BA8A43DFBACC}">
      <dgm:prSet/>
      <dgm:spPr/>
      <dgm:t>
        <a:bodyPr/>
        <a:lstStyle/>
        <a:p>
          <a:endParaRPr lang="zh-CN" altLang="en-US"/>
        </a:p>
      </dgm:t>
    </dgm:pt>
    <dgm:pt modelId="{005511C4-43FB-472E-B2B4-085603EBD385}" type="sibTrans" cxnId="{08425586-1307-47BF-8B3C-BA8A43DFBACC}">
      <dgm:prSet/>
      <dgm:spPr/>
      <dgm:t>
        <a:bodyPr/>
        <a:lstStyle/>
        <a:p>
          <a:endParaRPr lang="zh-CN" altLang="en-US"/>
        </a:p>
      </dgm:t>
    </dgm:pt>
    <dgm:pt modelId="{64ED7181-8CD7-47DE-959B-DC97CE5AE89E}" type="pres">
      <dgm:prSet presAssocID="{A9DCAE29-7F82-4942-91D8-79CAF1E813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8F4AAD-B1BD-46CB-8B4D-E0EC1D3D36FF}" type="pres">
      <dgm:prSet presAssocID="{CD63854B-89D9-4532-AF8C-4A75EA9E155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94DC2-ED6B-4E92-A50E-8DB545771464}" type="pres">
      <dgm:prSet presAssocID="{CD63854B-89D9-4532-AF8C-4A75EA9E155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EF82D-071D-4F12-AB94-18A648F77D1A}" type="pres">
      <dgm:prSet presAssocID="{A338A49E-C1B9-4896-BFF2-EDFADE3B030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364B3-B188-4F80-9F25-9D9CBABC0AD6}" type="pres">
      <dgm:prSet presAssocID="{A338A49E-C1B9-4896-BFF2-EDFADE3B030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EDA04E-1261-43C5-915B-E97C0ACD7334}" type="presOf" srcId="{A338A49E-C1B9-4896-BFF2-EDFADE3B030F}" destId="{009EF82D-071D-4F12-AB94-18A648F77D1A}" srcOrd="0" destOrd="0" presId="urn:microsoft.com/office/officeart/2005/8/layout/vList2"/>
    <dgm:cxn modelId="{7D416C14-2415-4B67-AA7B-142ABCF6433A}" srcId="{A338A49E-C1B9-4896-BFF2-EDFADE3B030F}" destId="{2E805BC7-C486-448F-BBB4-8FD5044B0A00}" srcOrd="1" destOrd="0" parTransId="{24C55787-1E07-4AE8-B087-235D6A545216}" sibTransId="{C49D1DAD-62C4-40AC-A8AD-02323191ACE7}"/>
    <dgm:cxn modelId="{DC70ED78-6B7C-4858-B87E-4947B5CCDC09}" srcId="{A9DCAE29-7F82-4942-91D8-79CAF1E81371}" destId="{CD63854B-89D9-4532-AF8C-4A75EA9E1552}" srcOrd="0" destOrd="0" parTransId="{D98995E2-5B6E-42B6-AB84-36F9E833C4A9}" sibTransId="{BC0706D9-1F19-4742-B5A5-D3CB20439D7B}"/>
    <dgm:cxn modelId="{CC2EBF27-0C9C-48B6-81F6-A0EC09677565}" type="presOf" srcId="{D999045A-EF19-412F-AA0A-C64B3C18F8AD}" destId="{EE1364B3-B188-4F80-9F25-9D9CBABC0AD6}" srcOrd="0" destOrd="2" presId="urn:microsoft.com/office/officeart/2005/8/layout/vList2"/>
    <dgm:cxn modelId="{803F9059-6543-45EE-86B2-F3D9620A8FA9}" type="presOf" srcId="{D1E42159-F01B-42C0-9BCC-7E1ED29EE37A}" destId="{EE1364B3-B188-4F80-9F25-9D9CBABC0AD6}" srcOrd="0" destOrd="0" presId="urn:microsoft.com/office/officeart/2005/8/layout/vList2"/>
    <dgm:cxn modelId="{8141C849-F789-419E-82FD-7DEE38F2FC16}" type="presOf" srcId="{2E805BC7-C486-448F-BBB4-8FD5044B0A00}" destId="{EE1364B3-B188-4F80-9F25-9D9CBABC0AD6}" srcOrd="0" destOrd="1" presId="urn:microsoft.com/office/officeart/2005/8/layout/vList2"/>
    <dgm:cxn modelId="{E8F3328F-68A2-4E6B-9D28-04475F91293C}" type="presOf" srcId="{CBA4E808-D80E-4EB8-AD1F-D66C5AEDF809}" destId="{EE1364B3-B188-4F80-9F25-9D9CBABC0AD6}" srcOrd="0" destOrd="3" presId="urn:microsoft.com/office/officeart/2005/8/layout/vList2"/>
    <dgm:cxn modelId="{40E05ACC-AE5C-47B8-AE9A-36C84A1F25A8}" srcId="{A338A49E-C1B9-4896-BFF2-EDFADE3B030F}" destId="{D1E42159-F01B-42C0-9BCC-7E1ED29EE37A}" srcOrd="0" destOrd="0" parTransId="{024D4F7A-D2EA-482E-BB8A-D2780F1D765E}" sibTransId="{66D86A4A-BF16-47E9-9A5A-DEBDF968099F}"/>
    <dgm:cxn modelId="{3EB2BC8D-63B4-44ED-825A-971C230BE629}" srcId="{A9DCAE29-7F82-4942-91D8-79CAF1E81371}" destId="{A338A49E-C1B9-4896-BFF2-EDFADE3B030F}" srcOrd="1" destOrd="0" parTransId="{AE39F236-1C7F-4BA9-87DC-F4E09F402679}" sibTransId="{4AE7F68F-AA2A-468E-BD29-CBC1D5EADA78}"/>
    <dgm:cxn modelId="{FFEBB3EC-9D07-47D7-8AF7-103DE80E4EAA}" type="presOf" srcId="{9015B1CC-C84E-441F-A656-5206E9A9858B}" destId="{D1F94DC2-ED6B-4E92-A50E-8DB545771464}" srcOrd="0" destOrd="0" presId="urn:microsoft.com/office/officeart/2005/8/layout/vList2"/>
    <dgm:cxn modelId="{477EEBDC-8BF7-4255-99FA-F15FBE82748C}" type="presOf" srcId="{CD63854B-89D9-4532-AF8C-4A75EA9E1552}" destId="{0B8F4AAD-B1BD-46CB-8B4D-E0EC1D3D36FF}" srcOrd="0" destOrd="0" presId="urn:microsoft.com/office/officeart/2005/8/layout/vList2"/>
    <dgm:cxn modelId="{7CE90132-142C-4E67-B7B0-3DDBD5941FBD}" srcId="{A338A49E-C1B9-4896-BFF2-EDFADE3B030F}" destId="{D999045A-EF19-412F-AA0A-C64B3C18F8AD}" srcOrd="2" destOrd="0" parTransId="{019F9483-FB80-4BC9-A2B6-0DC952D673AB}" sibTransId="{41E7255D-A9FF-42EE-BBA2-1F53740F5250}"/>
    <dgm:cxn modelId="{9C7046C8-79CB-4CA0-BEA9-2E8744A39597}" type="presOf" srcId="{A9DCAE29-7F82-4942-91D8-79CAF1E81371}" destId="{64ED7181-8CD7-47DE-959B-DC97CE5AE89E}" srcOrd="0" destOrd="0" presId="urn:microsoft.com/office/officeart/2005/8/layout/vList2"/>
    <dgm:cxn modelId="{08425586-1307-47BF-8B3C-BA8A43DFBACC}" srcId="{A338A49E-C1B9-4896-BFF2-EDFADE3B030F}" destId="{CBA4E808-D80E-4EB8-AD1F-D66C5AEDF809}" srcOrd="3" destOrd="0" parTransId="{748CD45F-9930-4EBA-A850-3B8AD780AB63}" sibTransId="{005511C4-43FB-472E-B2B4-085603EBD385}"/>
    <dgm:cxn modelId="{028D35C9-467D-48B1-935D-7E4D07897803}" srcId="{CD63854B-89D9-4532-AF8C-4A75EA9E1552}" destId="{9015B1CC-C84E-441F-A656-5206E9A9858B}" srcOrd="0" destOrd="0" parTransId="{7A58388E-873F-43E7-9968-72C8AE6FBE9A}" sibTransId="{EBA6E9B8-FD57-4C2B-856F-70E1FBBA5374}"/>
    <dgm:cxn modelId="{4B1758CA-00DD-4231-9ED7-ABE16F6BA151}" type="presParOf" srcId="{64ED7181-8CD7-47DE-959B-DC97CE5AE89E}" destId="{0B8F4AAD-B1BD-46CB-8B4D-E0EC1D3D36FF}" srcOrd="0" destOrd="0" presId="urn:microsoft.com/office/officeart/2005/8/layout/vList2"/>
    <dgm:cxn modelId="{C13118DB-B2C8-4673-BE10-CDAFBF4CAF1C}" type="presParOf" srcId="{64ED7181-8CD7-47DE-959B-DC97CE5AE89E}" destId="{D1F94DC2-ED6B-4E92-A50E-8DB545771464}" srcOrd="1" destOrd="0" presId="urn:microsoft.com/office/officeart/2005/8/layout/vList2"/>
    <dgm:cxn modelId="{54ED1705-DA8D-43C8-BFD1-A6ECB76A7C89}" type="presParOf" srcId="{64ED7181-8CD7-47DE-959B-DC97CE5AE89E}" destId="{009EF82D-071D-4F12-AB94-18A648F77D1A}" srcOrd="2" destOrd="0" presId="urn:microsoft.com/office/officeart/2005/8/layout/vList2"/>
    <dgm:cxn modelId="{B865BDC9-A9AC-4B9D-A2F1-252E48D5E32D}" type="presParOf" srcId="{64ED7181-8CD7-47DE-959B-DC97CE5AE89E}" destId="{EE1364B3-B188-4F80-9F25-9D9CBABC0AD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3F60D5-82A5-4CC9-A268-265456A96174}" type="doc">
      <dgm:prSet loTypeId="urn:microsoft.com/office/officeart/2008/layout/PictureStrip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329F0A-ED0B-4530-A9C6-07460131F309}">
      <dgm:prSet phldrT="[文本]"/>
      <dgm:spPr/>
      <dgm:t>
        <a:bodyPr/>
        <a:lstStyle/>
        <a:p>
          <a:r>
            <a:rPr lang="zh-CN" altLang="en-US" dirty="0" smtClean="0"/>
            <a:t>目标（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G</a:t>
          </a:r>
          <a:r>
            <a:rPr lang="en-US" altLang="zh-CN" dirty="0" smtClean="0"/>
            <a:t>oal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59B3452-2423-47D3-9FA3-26EA7E938383}" type="parTrans" cxnId="{B320D6AC-39F3-4550-A994-17DB6BCE1B30}">
      <dgm:prSet/>
      <dgm:spPr/>
      <dgm:t>
        <a:bodyPr/>
        <a:lstStyle/>
        <a:p>
          <a:endParaRPr lang="zh-CN" altLang="en-US"/>
        </a:p>
      </dgm:t>
    </dgm:pt>
    <dgm:pt modelId="{238D95EE-A638-4B2C-85CC-0BFF634C982C}" type="sibTrans" cxnId="{B320D6AC-39F3-4550-A994-17DB6BCE1B30}">
      <dgm:prSet/>
      <dgm:spPr/>
      <dgm:t>
        <a:bodyPr/>
        <a:lstStyle/>
        <a:p>
          <a:endParaRPr lang="zh-CN" altLang="en-US"/>
        </a:p>
      </dgm:t>
    </dgm:pt>
    <dgm:pt modelId="{F2F78795-B9EC-451F-9324-5DDCEC5927C6}">
      <dgm:prSet phldrT="[文本]"/>
      <dgm:spPr/>
      <dgm:t>
        <a:bodyPr/>
        <a:lstStyle/>
        <a:p>
          <a:r>
            <a:rPr lang="zh-CN" altLang="en-US" dirty="0" smtClean="0"/>
            <a:t>如何分工</a:t>
          </a:r>
          <a:endParaRPr lang="zh-CN" altLang="en-US" dirty="0"/>
        </a:p>
      </dgm:t>
    </dgm:pt>
    <dgm:pt modelId="{6C39EB35-8A75-459E-A363-6F43178EE7DB}" type="parTrans" cxnId="{042F4977-030B-4756-8D43-339FF7BE70E2}">
      <dgm:prSet/>
      <dgm:spPr/>
      <dgm:t>
        <a:bodyPr/>
        <a:lstStyle/>
        <a:p>
          <a:endParaRPr lang="zh-CN" altLang="en-US"/>
        </a:p>
      </dgm:t>
    </dgm:pt>
    <dgm:pt modelId="{1DED1BDC-0DC5-4BDD-8444-94D9FF79F74C}" type="sibTrans" cxnId="{042F4977-030B-4756-8D43-339FF7BE70E2}">
      <dgm:prSet/>
      <dgm:spPr/>
      <dgm:t>
        <a:bodyPr/>
        <a:lstStyle/>
        <a:p>
          <a:endParaRPr lang="zh-CN" altLang="en-US"/>
        </a:p>
      </dgm:t>
    </dgm:pt>
    <dgm:pt modelId="{77574A86-77BC-4E9A-A21F-08C154BF3BE0}">
      <dgm:prSet phldrT="[文本]"/>
      <dgm:spPr/>
      <dgm:t>
        <a:bodyPr/>
        <a:lstStyle/>
        <a:p>
          <a:r>
            <a:rPr lang="zh-CN" altLang="en-US" dirty="0" smtClean="0"/>
            <a:t>怎样合作</a:t>
          </a:r>
          <a:endParaRPr lang="zh-CN" altLang="en-US" dirty="0"/>
        </a:p>
      </dgm:t>
    </dgm:pt>
    <dgm:pt modelId="{CEBDB17B-D078-4ED7-8B86-02FF42BCE36C}" type="parTrans" cxnId="{74BAFAF3-9F8B-4CE2-83A4-982CC9A8D7A0}">
      <dgm:prSet/>
      <dgm:spPr/>
      <dgm:t>
        <a:bodyPr/>
        <a:lstStyle/>
        <a:p>
          <a:endParaRPr lang="zh-CN" altLang="en-US"/>
        </a:p>
      </dgm:t>
    </dgm:pt>
    <dgm:pt modelId="{C6C6086A-158F-46F4-B334-D7CC6D004AE0}" type="sibTrans" cxnId="{74BAFAF3-9F8B-4CE2-83A4-982CC9A8D7A0}">
      <dgm:prSet/>
      <dgm:spPr/>
      <dgm:t>
        <a:bodyPr/>
        <a:lstStyle/>
        <a:p>
          <a:endParaRPr lang="zh-CN" altLang="en-US"/>
        </a:p>
      </dgm:t>
    </dgm:pt>
    <dgm:pt modelId="{27247A53-578D-44F0-A793-DAC7E9F0AF5A}">
      <dgm:prSet phldrT="[文本]"/>
      <dgm:spPr/>
      <dgm:t>
        <a:bodyPr/>
        <a:lstStyle/>
        <a:p>
          <a:r>
            <a:rPr lang="zh-CN" altLang="en-US" dirty="0" smtClean="0"/>
            <a:t>资源（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R</a:t>
          </a:r>
          <a:r>
            <a:rPr lang="en-US" altLang="zh-CN" dirty="0" smtClean="0"/>
            <a:t>esource</a:t>
          </a:r>
          <a:r>
            <a:rPr lang="zh-CN" altLang="en-US" dirty="0" smtClean="0"/>
            <a:t>）</a:t>
          </a:r>
          <a:endParaRPr lang="en-US" altLang="zh-CN" dirty="0" smtClean="0"/>
        </a:p>
      </dgm:t>
    </dgm:pt>
    <dgm:pt modelId="{8372087B-184F-4572-9588-DAA9D63288BC}" type="parTrans" cxnId="{FE692883-A7BF-4561-B488-8C98A433FDFB}">
      <dgm:prSet/>
      <dgm:spPr/>
      <dgm:t>
        <a:bodyPr/>
        <a:lstStyle/>
        <a:p>
          <a:endParaRPr lang="zh-CN" altLang="en-US"/>
        </a:p>
      </dgm:t>
    </dgm:pt>
    <dgm:pt modelId="{2296B94A-AEF0-404B-A43B-17A53A63BEBC}" type="sibTrans" cxnId="{FE692883-A7BF-4561-B488-8C98A433FDFB}">
      <dgm:prSet/>
      <dgm:spPr/>
      <dgm:t>
        <a:bodyPr/>
        <a:lstStyle/>
        <a:p>
          <a:endParaRPr lang="zh-CN" altLang="en-US"/>
        </a:p>
      </dgm:t>
    </dgm:pt>
    <dgm:pt modelId="{1AF291D6-0140-42AD-A39A-5C6C951B14EF}">
      <dgm:prSet phldrT="[文本]"/>
      <dgm:spPr/>
      <dgm:t>
        <a:bodyPr/>
        <a:lstStyle/>
        <a:p>
          <a:r>
            <a:rPr lang="zh-CN" altLang="en-US" dirty="0" smtClean="0"/>
            <a:t>制定预算</a:t>
          </a:r>
          <a:endParaRPr lang="en-US" altLang="zh-CN" dirty="0" smtClean="0"/>
        </a:p>
      </dgm:t>
    </dgm:pt>
    <dgm:pt modelId="{E87D7486-E5F7-4F73-A3DA-377119383F5E}" type="parTrans" cxnId="{EA268839-0038-4E3D-9F3E-92536CBBE379}">
      <dgm:prSet/>
      <dgm:spPr/>
      <dgm:t>
        <a:bodyPr/>
        <a:lstStyle/>
        <a:p>
          <a:endParaRPr lang="zh-CN" altLang="en-US"/>
        </a:p>
      </dgm:t>
    </dgm:pt>
    <dgm:pt modelId="{0E893645-A346-4A35-843F-2FF14EE75124}" type="sibTrans" cxnId="{EA268839-0038-4E3D-9F3E-92536CBBE379}">
      <dgm:prSet/>
      <dgm:spPr/>
      <dgm:t>
        <a:bodyPr/>
        <a:lstStyle/>
        <a:p>
          <a:endParaRPr lang="zh-CN" altLang="en-US"/>
        </a:p>
      </dgm:t>
    </dgm:pt>
    <dgm:pt modelId="{1A7A9598-063D-4497-9BBE-B2C2DE28B1CE}">
      <dgm:prSet phldrT="[文本]"/>
      <dgm:spPr/>
      <dgm:t>
        <a:bodyPr/>
        <a:lstStyle/>
        <a:p>
          <a:r>
            <a:rPr lang="zh-CN" altLang="en-US" dirty="0" smtClean="0"/>
            <a:t>分配资源</a:t>
          </a:r>
          <a:endParaRPr lang="en-US" altLang="zh-CN" dirty="0" smtClean="0"/>
        </a:p>
      </dgm:t>
    </dgm:pt>
    <dgm:pt modelId="{6091F601-466E-4936-8D44-E5B2F7C68717}" type="parTrans" cxnId="{48BB2230-CDBB-41D9-BBD3-490B34947E09}">
      <dgm:prSet/>
      <dgm:spPr/>
      <dgm:t>
        <a:bodyPr/>
        <a:lstStyle/>
        <a:p>
          <a:endParaRPr lang="zh-CN" altLang="en-US"/>
        </a:p>
      </dgm:t>
    </dgm:pt>
    <dgm:pt modelId="{1E834BE3-C90A-421C-A242-C0ADBB34028D}" type="sibTrans" cxnId="{48BB2230-CDBB-41D9-BBD3-490B34947E09}">
      <dgm:prSet/>
      <dgm:spPr/>
      <dgm:t>
        <a:bodyPr/>
        <a:lstStyle/>
        <a:p>
          <a:endParaRPr lang="zh-CN" altLang="en-US"/>
        </a:p>
      </dgm:t>
    </dgm:pt>
    <dgm:pt modelId="{1FB0E6B8-2BF6-4A4C-99EB-B2622F2BE876}">
      <dgm:prSet phldrT="[文本]"/>
      <dgm:spPr/>
      <dgm:t>
        <a:bodyPr/>
        <a:lstStyle/>
        <a:p>
          <a:r>
            <a:rPr lang="zh-CN" altLang="en-US" dirty="0" smtClean="0"/>
            <a:t>经济学</a:t>
          </a:r>
          <a:endParaRPr lang="en-US" altLang="zh-CN" dirty="0" smtClean="0"/>
        </a:p>
      </dgm:t>
    </dgm:pt>
    <dgm:pt modelId="{88C583FD-66AB-4FFF-A3DF-B165CD0F0E81}" type="parTrans" cxnId="{5066D2B2-D83F-45EA-80EF-FAFF282217E1}">
      <dgm:prSet/>
      <dgm:spPr/>
      <dgm:t>
        <a:bodyPr/>
        <a:lstStyle/>
        <a:p>
          <a:endParaRPr lang="zh-CN" altLang="en-US"/>
        </a:p>
      </dgm:t>
    </dgm:pt>
    <dgm:pt modelId="{123E92AA-A957-420E-9006-C66E9D5EEC03}" type="sibTrans" cxnId="{5066D2B2-D83F-45EA-80EF-FAFF282217E1}">
      <dgm:prSet/>
      <dgm:spPr/>
      <dgm:t>
        <a:bodyPr/>
        <a:lstStyle/>
        <a:p>
          <a:endParaRPr lang="zh-CN" altLang="en-US"/>
        </a:p>
      </dgm:t>
    </dgm:pt>
    <dgm:pt modelId="{C40D4118-E00B-4842-A410-CDD6F59E385F}">
      <dgm:prSet phldrT="[文本]"/>
      <dgm:spPr/>
      <dgm:t>
        <a:bodyPr/>
        <a:lstStyle/>
        <a:p>
          <a:r>
            <a:rPr lang="zh-CN" altLang="en-US" dirty="0" smtClean="0"/>
            <a:t>与涉众有效沟通</a:t>
          </a:r>
          <a:endParaRPr lang="zh-CN" altLang="en-US" dirty="0"/>
        </a:p>
      </dgm:t>
    </dgm:pt>
    <dgm:pt modelId="{9B172F53-F88F-45D4-95DF-A3ED83162ADD}" type="parTrans" cxnId="{08D92BC1-8857-464C-9553-C6DD413FCF9C}">
      <dgm:prSet/>
      <dgm:spPr/>
      <dgm:t>
        <a:bodyPr/>
        <a:lstStyle/>
        <a:p>
          <a:endParaRPr lang="zh-CN" altLang="en-US"/>
        </a:p>
      </dgm:t>
    </dgm:pt>
    <dgm:pt modelId="{B8F20BAE-0A81-40B4-89FE-7116200BFA4B}" type="sibTrans" cxnId="{08D92BC1-8857-464C-9553-C6DD413FCF9C}">
      <dgm:prSet/>
      <dgm:spPr/>
      <dgm:t>
        <a:bodyPr/>
        <a:lstStyle/>
        <a:p>
          <a:endParaRPr lang="zh-CN" altLang="en-US"/>
        </a:p>
      </dgm:t>
    </dgm:pt>
    <dgm:pt modelId="{4540F508-F537-4032-BEBE-C22664C2F801}">
      <dgm:prSet phldrT="[文本]"/>
      <dgm:spPr/>
      <dgm:t>
        <a:bodyPr/>
        <a:lstStyle/>
        <a:p>
          <a:r>
            <a:rPr lang="zh-CN" altLang="en-US" dirty="0" smtClean="0"/>
            <a:t>防止需求蔓延</a:t>
          </a:r>
          <a:endParaRPr lang="zh-CN" altLang="en-US" dirty="0"/>
        </a:p>
      </dgm:t>
    </dgm:pt>
    <dgm:pt modelId="{75075FC8-4EE4-4088-86FD-0C7DE92D9F16}" type="parTrans" cxnId="{C9671B53-1874-4172-A4CE-97F25DE016F7}">
      <dgm:prSet/>
      <dgm:spPr/>
      <dgm:t>
        <a:bodyPr/>
        <a:lstStyle/>
        <a:p>
          <a:endParaRPr lang="zh-CN" altLang="en-US"/>
        </a:p>
      </dgm:t>
    </dgm:pt>
    <dgm:pt modelId="{41DEDDFC-B7E0-4BE3-ADB0-6BBED7E66956}" type="sibTrans" cxnId="{C9671B53-1874-4172-A4CE-97F25DE016F7}">
      <dgm:prSet/>
      <dgm:spPr/>
      <dgm:t>
        <a:bodyPr/>
        <a:lstStyle/>
        <a:p>
          <a:endParaRPr lang="zh-CN" altLang="en-US"/>
        </a:p>
      </dgm:t>
    </dgm:pt>
    <dgm:pt modelId="{2DF62831-624A-4281-B423-C0DBA1495750}">
      <dgm:prSet phldrT="[文本]"/>
      <dgm:spPr/>
      <dgm:t>
        <a:bodyPr/>
        <a:lstStyle/>
        <a:p>
          <a:r>
            <a:rPr lang="zh-CN" altLang="en-US" dirty="0" smtClean="0"/>
            <a:t>质量是免费的</a:t>
          </a:r>
          <a:endParaRPr lang="zh-CN" altLang="en-US" dirty="0"/>
        </a:p>
      </dgm:t>
    </dgm:pt>
    <dgm:pt modelId="{39F29677-0D7D-4180-96BF-7F593E8C237F}" type="parTrans" cxnId="{3E0148A1-8B0B-4277-A963-5C91A6463751}">
      <dgm:prSet/>
      <dgm:spPr/>
      <dgm:t>
        <a:bodyPr/>
        <a:lstStyle/>
        <a:p>
          <a:endParaRPr lang="zh-CN" altLang="en-US"/>
        </a:p>
      </dgm:t>
    </dgm:pt>
    <dgm:pt modelId="{3C84A9DD-2EC0-4C1B-B83C-D37DDB9D61BB}" type="sibTrans" cxnId="{3E0148A1-8B0B-4277-A963-5C91A6463751}">
      <dgm:prSet/>
      <dgm:spPr/>
      <dgm:t>
        <a:bodyPr/>
        <a:lstStyle/>
        <a:p>
          <a:endParaRPr lang="zh-CN" altLang="en-US"/>
        </a:p>
      </dgm:t>
    </dgm:pt>
    <dgm:pt modelId="{C80B4539-8883-4D5A-BFD7-C78F6F82BC51}">
      <dgm:prSet phldrT="[文本]"/>
      <dgm:spPr/>
      <dgm:t>
        <a:bodyPr/>
        <a:lstStyle/>
        <a:p>
          <a:r>
            <a:rPr lang="zh-CN" altLang="en-US" dirty="0" smtClean="0"/>
            <a:t>进度计划（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S</a:t>
          </a:r>
          <a:r>
            <a:rPr lang="en-US" altLang="zh-CN" dirty="0" smtClean="0"/>
            <a:t>chedule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EED8AEC-B71A-43D4-84EE-4E4A021596F7}" type="parTrans" cxnId="{5191AA9C-F376-4D95-B21A-610D5D40950D}">
      <dgm:prSet/>
      <dgm:spPr/>
      <dgm:t>
        <a:bodyPr/>
        <a:lstStyle/>
        <a:p>
          <a:endParaRPr lang="zh-CN" altLang="en-US"/>
        </a:p>
      </dgm:t>
    </dgm:pt>
    <dgm:pt modelId="{BD7CA8B2-D80E-4975-9986-A6AA50F1B3C8}" type="sibTrans" cxnId="{5191AA9C-F376-4D95-B21A-610D5D40950D}">
      <dgm:prSet/>
      <dgm:spPr/>
      <dgm:t>
        <a:bodyPr/>
        <a:lstStyle/>
        <a:p>
          <a:endParaRPr lang="zh-CN" altLang="en-US"/>
        </a:p>
      </dgm:t>
    </dgm:pt>
    <dgm:pt modelId="{5909B397-EACF-4A27-BFA5-31ACE1147B1F}">
      <dgm:prSet phldrT="[文本]"/>
      <dgm:spPr/>
      <dgm:t>
        <a:bodyPr/>
        <a:lstStyle/>
        <a:p>
          <a:r>
            <a:rPr lang="zh-CN" altLang="en-US" dirty="0" smtClean="0"/>
            <a:t>进行任务分解</a:t>
          </a:r>
          <a:endParaRPr lang="zh-CN" altLang="en-US" dirty="0"/>
        </a:p>
      </dgm:t>
    </dgm:pt>
    <dgm:pt modelId="{522EDD3A-E9A5-4249-89C1-259C30F3C0F8}" type="parTrans" cxnId="{BD2A6773-DBA8-4052-B7A1-8C381CDFB9B1}">
      <dgm:prSet/>
      <dgm:spPr/>
      <dgm:t>
        <a:bodyPr/>
        <a:lstStyle/>
        <a:p>
          <a:endParaRPr lang="zh-CN" altLang="en-US"/>
        </a:p>
      </dgm:t>
    </dgm:pt>
    <dgm:pt modelId="{6527A65A-3B36-42E8-AC96-B301885DDAF9}" type="sibTrans" cxnId="{BD2A6773-DBA8-4052-B7A1-8C381CDFB9B1}">
      <dgm:prSet/>
      <dgm:spPr/>
      <dgm:t>
        <a:bodyPr/>
        <a:lstStyle/>
        <a:p>
          <a:endParaRPr lang="zh-CN" altLang="en-US"/>
        </a:p>
      </dgm:t>
    </dgm:pt>
    <dgm:pt modelId="{0B5F931F-8389-4814-8A95-D2F3DE6BBDB6}">
      <dgm:prSet phldrT="[文本]"/>
      <dgm:spPr/>
      <dgm:t>
        <a:bodyPr/>
        <a:lstStyle/>
        <a:p>
          <a:r>
            <a:rPr lang="zh-CN" altLang="en-US" dirty="0" smtClean="0"/>
            <a:t>识别关键路径</a:t>
          </a:r>
          <a:endParaRPr lang="zh-CN" altLang="en-US" dirty="0"/>
        </a:p>
      </dgm:t>
    </dgm:pt>
    <dgm:pt modelId="{1EE65BF9-23FB-464D-B73A-764211358CF8}" type="parTrans" cxnId="{EE2E3362-92FE-4928-9A8B-6787E9846835}">
      <dgm:prSet/>
      <dgm:spPr/>
      <dgm:t>
        <a:bodyPr/>
        <a:lstStyle/>
        <a:p>
          <a:endParaRPr lang="zh-CN" altLang="en-US"/>
        </a:p>
      </dgm:t>
    </dgm:pt>
    <dgm:pt modelId="{754204FB-0392-415A-808B-5FBCDA4DCD7C}" type="sibTrans" cxnId="{EE2E3362-92FE-4928-9A8B-6787E9846835}">
      <dgm:prSet/>
      <dgm:spPr/>
      <dgm:t>
        <a:bodyPr/>
        <a:lstStyle/>
        <a:p>
          <a:endParaRPr lang="zh-CN" altLang="en-US"/>
        </a:p>
      </dgm:t>
    </dgm:pt>
    <dgm:pt modelId="{21420FFA-972B-4FF2-A000-058D5C2A188D}">
      <dgm:prSet phldrT="[文本]"/>
      <dgm:spPr/>
      <dgm:t>
        <a:bodyPr/>
        <a:lstStyle/>
        <a:p>
          <a:r>
            <a:rPr lang="zh-CN" altLang="en-US" dirty="0" smtClean="0"/>
            <a:t>随时做好风险控制</a:t>
          </a:r>
          <a:endParaRPr lang="zh-CN" altLang="en-US" dirty="0"/>
        </a:p>
      </dgm:t>
    </dgm:pt>
    <dgm:pt modelId="{6AC3D91C-DF2D-4C87-B36D-64D147D808E0}" type="parTrans" cxnId="{6979011D-8AFD-4C39-B63A-80F96E1B5E37}">
      <dgm:prSet/>
      <dgm:spPr/>
      <dgm:t>
        <a:bodyPr/>
        <a:lstStyle/>
        <a:p>
          <a:endParaRPr lang="zh-CN" altLang="en-US"/>
        </a:p>
      </dgm:t>
    </dgm:pt>
    <dgm:pt modelId="{9E3E919A-4847-4870-879D-85E121FFFA23}" type="sibTrans" cxnId="{6979011D-8AFD-4C39-B63A-80F96E1B5E37}">
      <dgm:prSet/>
      <dgm:spPr/>
      <dgm:t>
        <a:bodyPr/>
        <a:lstStyle/>
        <a:p>
          <a:endParaRPr lang="zh-CN" altLang="en-US"/>
        </a:p>
      </dgm:t>
    </dgm:pt>
    <dgm:pt modelId="{A5FFCD90-2F14-4257-ABC7-06A832A5235A}">
      <dgm:prSet phldrT="[文本]"/>
      <dgm:spPr/>
      <dgm:t>
        <a:bodyPr/>
        <a:lstStyle/>
        <a:p>
          <a:r>
            <a:rPr lang="zh-CN" altLang="en-US" dirty="0" smtClean="0"/>
            <a:t>团队（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T</a:t>
          </a:r>
          <a:r>
            <a:rPr lang="en-US" altLang="zh-CN" dirty="0" smtClean="0"/>
            <a:t>eam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6085165-3380-4058-AD84-A5A6CF8E4C92}" type="parTrans" cxnId="{2FB08BD4-A22C-43ED-943A-70B55B058265}">
      <dgm:prSet/>
      <dgm:spPr/>
      <dgm:t>
        <a:bodyPr/>
        <a:lstStyle/>
        <a:p>
          <a:endParaRPr lang="zh-CN" altLang="en-US"/>
        </a:p>
      </dgm:t>
    </dgm:pt>
    <dgm:pt modelId="{4BCFF25B-BC04-4F96-BCEA-B461C3D9CA76}" type="sibTrans" cxnId="{2FB08BD4-A22C-43ED-943A-70B55B058265}">
      <dgm:prSet/>
      <dgm:spPr/>
      <dgm:t>
        <a:bodyPr/>
        <a:lstStyle/>
        <a:p>
          <a:endParaRPr lang="zh-CN" altLang="en-US"/>
        </a:p>
      </dgm:t>
    </dgm:pt>
    <dgm:pt modelId="{041063B2-39FF-4EEA-A77D-439C8EF42EAB}">
      <dgm:prSet phldrT="[文本]"/>
      <dgm:spPr/>
      <dgm:t>
        <a:bodyPr/>
        <a:lstStyle/>
        <a:p>
          <a:r>
            <a:rPr lang="zh-CN" altLang="en-US" dirty="0" smtClean="0"/>
            <a:t>文化与传统</a:t>
          </a:r>
          <a:endParaRPr lang="en-US" altLang="zh-CN" dirty="0" smtClean="0"/>
        </a:p>
      </dgm:t>
    </dgm:pt>
    <dgm:pt modelId="{1A562123-BBE8-4290-81CD-31B05F09659E}" type="sibTrans" cxnId="{DB632478-9E6E-4ABE-A09B-447D16B6CA89}">
      <dgm:prSet/>
      <dgm:spPr/>
      <dgm:t>
        <a:bodyPr/>
        <a:lstStyle/>
        <a:p>
          <a:endParaRPr lang="zh-CN" altLang="en-US"/>
        </a:p>
      </dgm:t>
    </dgm:pt>
    <dgm:pt modelId="{F3983FB2-B7EE-46F8-8AFE-15F8F7965727}" type="parTrans" cxnId="{DB632478-9E6E-4ABE-A09B-447D16B6CA89}">
      <dgm:prSet/>
      <dgm:spPr/>
      <dgm:t>
        <a:bodyPr/>
        <a:lstStyle/>
        <a:p>
          <a:endParaRPr lang="zh-CN" altLang="en-US"/>
        </a:p>
      </dgm:t>
    </dgm:pt>
    <dgm:pt modelId="{359E6DBD-0E7D-4515-916C-5123B90B705B}" type="pres">
      <dgm:prSet presAssocID="{993F60D5-82A5-4CC9-A268-265456A961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6EDDEA-9D19-4964-AD82-940D2BB70248}" type="pres">
      <dgm:prSet presAssocID="{DD329F0A-ED0B-4530-A9C6-07460131F309}" presName="composite" presStyleCnt="0"/>
      <dgm:spPr/>
    </dgm:pt>
    <dgm:pt modelId="{8450F317-E414-4188-93EB-52788613951F}" type="pres">
      <dgm:prSet presAssocID="{DD329F0A-ED0B-4530-A9C6-07460131F309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F0933A-F911-407C-B878-6DED898712E7}" type="pres">
      <dgm:prSet presAssocID="{DD329F0A-ED0B-4530-A9C6-07460131F309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02F4FD31-94D7-4684-80E3-15FBD6883469}" type="pres">
      <dgm:prSet presAssocID="{238D95EE-A638-4B2C-85CC-0BFF634C982C}" presName="sibTrans" presStyleCnt="0"/>
      <dgm:spPr/>
    </dgm:pt>
    <dgm:pt modelId="{3840A9FE-CB1A-48F2-AD76-8AD21785A6E1}" type="pres">
      <dgm:prSet presAssocID="{27247A53-578D-44F0-A793-DAC7E9F0AF5A}" presName="composite" presStyleCnt="0"/>
      <dgm:spPr/>
    </dgm:pt>
    <dgm:pt modelId="{71263245-2115-499A-A26F-D5C268B68C31}" type="pres">
      <dgm:prSet presAssocID="{27247A53-578D-44F0-A793-DAC7E9F0AF5A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052D71-61B6-4BA3-A569-F3C38C1726A6}" type="pres">
      <dgm:prSet presAssocID="{27247A53-578D-44F0-A793-DAC7E9F0AF5A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68ED9E7-B342-433A-B6FD-6E5E9689CCB0}" type="pres">
      <dgm:prSet presAssocID="{2296B94A-AEF0-404B-A43B-17A53A63BEBC}" presName="sibTrans" presStyleCnt="0"/>
      <dgm:spPr/>
    </dgm:pt>
    <dgm:pt modelId="{D13A0C38-DBC5-4FB5-BE65-CC29E91876D0}" type="pres">
      <dgm:prSet presAssocID="{C80B4539-8883-4D5A-BFD7-C78F6F82BC51}" presName="composite" presStyleCnt="0"/>
      <dgm:spPr/>
    </dgm:pt>
    <dgm:pt modelId="{9E1E29F9-08ED-44F8-A3BA-A2047915D606}" type="pres">
      <dgm:prSet presAssocID="{C80B4539-8883-4D5A-BFD7-C78F6F82BC51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0303D-55F5-4DA5-8D37-D5FEFDD1DE88}" type="pres">
      <dgm:prSet presAssocID="{C80B4539-8883-4D5A-BFD7-C78F6F82BC51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ED1F91E-A49B-4C86-B0E1-7C83DCACEB9F}" type="pres">
      <dgm:prSet presAssocID="{BD7CA8B2-D80E-4975-9986-A6AA50F1B3C8}" presName="sibTrans" presStyleCnt="0"/>
      <dgm:spPr/>
    </dgm:pt>
    <dgm:pt modelId="{23A7323A-67AD-4D04-BC93-8EE03DFB6136}" type="pres">
      <dgm:prSet presAssocID="{A5FFCD90-2F14-4257-ABC7-06A832A5235A}" presName="composite" presStyleCnt="0"/>
      <dgm:spPr/>
    </dgm:pt>
    <dgm:pt modelId="{EE423CC6-8F4B-422F-B266-C4A83196483A}" type="pres">
      <dgm:prSet presAssocID="{A5FFCD90-2F14-4257-ABC7-06A832A5235A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EEC91-E984-4615-B941-61181CBBEC93}" type="pres">
      <dgm:prSet presAssocID="{A5FFCD90-2F14-4257-ABC7-06A832A5235A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2FB08BD4-A22C-43ED-943A-70B55B058265}" srcId="{993F60D5-82A5-4CC9-A268-265456A96174}" destId="{A5FFCD90-2F14-4257-ABC7-06A832A5235A}" srcOrd="3" destOrd="0" parTransId="{56085165-3380-4058-AD84-A5A6CF8E4C92}" sibTransId="{4BCFF25B-BC04-4F96-BCEA-B461C3D9CA76}"/>
    <dgm:cxn modelId="{FE692883-A7BF-4561-B488-8C98A433FDFB}" srcId="{993F60D5-82A5-4CC9-A268-265456A96174}" destId="{27247A53-578D-44F0-A793-DAC7E9F0AF5A}" srcOrd="1" destOrd="0" parTransId="{8372087B-184F-4572-9588-DAA9D63288BC}" sibTransId="{2296B94A-AEF0-404B-A43B-17A53A63BEBC}"/>
    <dgm:cxn modelId="{C9671B53-1874-4172-A4CE-97F25DE016F7}" srcId="{DD329F0A-ED0B-4530-A9C6-07460131F309}" destId="{4540F508-F537-4032-BEBE-C22664C2F801}" srcOrd="1" destOrd="0" parTransId="{75075FC8-4EE4-4088-86FD-0C7DE92D9F16}" sibTransId="{41DEDDFC-B7E0-4BE3-ADB0-6BBED7E66956}"/>
    <dgm:cxn modelId="{042F4977-030B-4756-8D43-339FF7BE70E2}" srcId="{A5FFCD90-2F14-4257-ABC7-06A832A5235A}" destId="{F2F78795-B9EC-451F-9324-5DDCEC5927C6}" srcOrd="0" destOrd="0" parTransId="{6C39EB35-8A75-459E-A363-6F43178EE7DB}" sibTransId="{1DED1BDC-0DC5-4BDD-8444-94D9FF79F74C}"/>
    <dgm:cxn modelId="{BD2A6773-DBA8-4052-B7A1-8C381CDFB9B1}" srcId="{C80B4539-8883-4D5A-BFD7-C78F6F82BC51}" destId="{5909B397-EACF-4A27-BFA5-31ACE1147B1F}" srcOrd="0" destOrd="0" parTransId="{522EDD3A-E9A5-4249-89C1-259C30F3C0F8}" sibTransId="{6527A65A-3B36-42E8-AC96-B301885DDAF9}"/>
    <dgm:cxn modelId="{EEBA85A8-4D2E-4A8F-BB7D-558CB0BDD0D6}" type="presOf" srcId="{F2F78795-B9EC-451F-9324-5DDCEC5927C6}" destId="{EE423CC6-8F4B-422F-B266-C4A83196483A}" srcOrd="0" destOrd="1" presId="urn:microsoft.com/office/officeart/2008/layout/PictureStrips"/>
    <dgm:cxn modelId="{99EC359A-E2D0-47A6-9E74-474792CC22F7}" type="presOf" srcId="{DD329F0A-ED0B-4530-A9C6-07460131F309}" destId="{8450F317-E414-4188-93EB-52788613951F}" srcOrd="0" destOrd="0" presId="urn:microsoft.com/office/officeart/2008/layout/PictureStrips"/>
    <dgm:cxn modelId="{4E30CF09-F251-491F-8151-BB40AA6B95B4}" type="presOf" srcId="{0B5F931F-8389-4814-8A95-D2F3DE6BBDB6}" destId="{9E1E29F9-08ED-44F8-A3BA-A2047915D606}" srcOrd="0" destOrd="2" presId="urn:microsoft.com/office/officeart/2008/layout/PictureStrips"/>
    <dgm:cxn modelId="{4E413271-ED35-4CB5-8268-857314EF3B73}" type="presOf" srcId="{993F60D5-82A5-4CC9-A268-265456A96174}" destId="{359E6DBD-0E7D-4515-916C-5123B90B705B}" srcOrd="0" destOrd="0" presId="urn:microsoft.com/office/officeart/2008/layout/PictureStrips"/>
    <dgm:cxn modelId="{5066D2B2-D83F-45EA-80EF-FAFF282217E1}" srcId="{27247A53-578D-44F0-A793-DAC7E9F0AF5A}" destId="{1FB0E6B8-2BF6-4A4C-99EB-B2622F2BE876}" srcOrd="2" destOrd="0" parTransId="{88C583FD-66AB-4FFF-A3DF-B165CD0F0E81}" sibTransId="{123E92AA-A957-420E-9006-C66E9D5EEC03}"/>
    <dgm:cxn modelId="{8B2BCA2F-1E23-46F4-9423-71BD68323994}" type="presOf" srcId="{1A7A9598-063D-4497-9BBE-B2C2DE28B1CE}" destId="{71263245-2115-499A-A26F-D5C268B68C31}" srcOrd="0" destOrd="2" presId="urn:microsoft.com/office/officeart/2008/layout/PictureStrips"/>
    <dgm:cxn modelId="{D0765AD5-17E6-413B-BC3F-28206DF81AB4}" type="presOf" srcId="{1AF291D6-0140-42AD-A39A-5C6C951B14EF}" destId="{71263245-2115-499A-A26F-D5C268B68C31}" srcOrd="0" destOrd="1" presId="urn:microsoft.com/office/officeart/2008/layout/PictureStrips"/>
    <dgm:cxn modelId="{5191AA9C-F376-4D95-B21A-610D5D40950D}" srcId="{993F60D5-82A5-4CC9-A268-265456A96174}" destId="{C80B4539-8883-4D5A-BFD7-C78F6F82BC51}" srcOrd="2" destOrd="0" parTransId="{3EED8AEC-B71A-43D4-84EE-4E4A021596F7}" sibTransId="{BD7CA8B2-D80E-4975-9986-A6AA50F1B3C8}"/>
    <dgm:cxn modelId="{74BAFAF3-9F8B-4CE2-83A4-982CC9A8D7A0}" srcId="{A5FFCD90-2F14-4257-ABC7-06A832A5235A}" destId="{77574A86-77BC-4E9A-A21F-08C154BF3BE0}" srcOrd="1" destOrd="0" parTransId="{CEBDB17B-D078-4ED7-8B86-02FF42BCE36C}" sibTransId="{C6C6086A-158F-46F4-B334-D7CC6D004AE0}"/>
    <dgm:cxn modelId="{E41B10A8-70F3-4004-B641-52C582E6CB62}" type="presOf" srcId="{1FB0E6B8-2BF6-4A4C-99EB-B2622F2BE876}" destId="{71263245-2115-499A-A26F-D5C268B68C31}" srcOrd="0" destOrd="3" presId="urn:microsoft.com/office/officeart/2008/layout/PictureStrips"/>
    <dgm:cxn modelId="{08D92BC1-8857-464C-9553-C6DD413FCF9C}" srcId="{DD329F0A-ED0B-4530-A9C6-07460131F309}" destId="{C40D4118-E00B-4842-A410-CDD6F59E385F}" srcOrd="0" destOrd="0" parTransId="{9B172F53-F88F-45D4-95DF-A3ED83162ADD}" sibTransId="{B8F20BAE-0A81-40B4-89FE-7116200BFA4B}"/>
    <dgm:cxn modelId="{0A3E0CF4-C2B2-4E47-999C-2C76E4AFDC60}" type="presOf" srcId="{4540F508-F537-4032-BEBE-C22664C2F801}" destId="{8450F317-E414-4188-93EB-52788613951F}" srcOrd="0" destOrd="2" presId="urn:microsoft.com/office/officeart/2008/layout/PictureStrips"/>
    <dgm:cxn modelId="{FD3FE214-EB8F-412E-A91F-4FECBC521017}" type="presOf" srcId="{27247A53-578D-44F0-A793-DAC7E9F0AF5A}" destId="{71263245-2115-499A-A26F-D5C268B68C31}" srcOrd="0" destOrd="0" presId="urn:microsoft.com/office/officeart/2008/layout/PictureStrips"/>
    <dgm:cxn modelId="{D06454B1-6908-4190-A64F-9F2EB4DD70CF}" type="presOf" srcId="{C80B4539-8883-4D5A-BFD7-C78F6F82BC51}" destId="{9E1E29F9-08ED-44F8-A3BA-A2047915D606}" srcOrd="0" destOrd="0" presId="urn:microsoft.com/office/officeart/2008/layout/PictureStrips"/>
    <dgm:cxn modelId="{CEF4D589-72AC-4BD6-8A0E-1A6229E82DA6}" type="presOf" srcId="{041063B2-39FF-4EEA-A77D-439C8EF42EAB}" destId="{EE423CC6-8F4B-422F-B266-C4A83196483A}" srcOrd="0" destOrd="3" presId="urn:microsoft.com/office/officeart/2008/layout/PictureStrips"/>
    <dgm:cxn modelId="{3E0148A1-8B0B-4277-A963-5C91A6463751}" srcId="{DD329F0A-ED0B-4530-A9C6-07460131F309}" destId="{2DF62831-624A-4281-B423-C0DBA1495750}" srcOrd="2" destOrd="0" parTransId="{39F29677-0D7D-4180-96BF-7F593E8C237F}" sibTransId="{3C84A9DD-2EC0-4C1B-B83C-D37DDB9D61BB}"/>
    <dgm:cxn modelId="{DB632478-9E6E-4ABE-A09B-447D16B6CA89}" srcId="{A5FFCD90-2F14-4257-ABC7-06A832A5235A}" destId="{041063B2-39FF-4EEA-A77D-439C8EF42EAB}" srcOrd="2" destOrd="0" parTransId="{F3983FB2-B7EE-46F8-8AFE-15F8F7965727}" sibTransId="{1A562123-BBE8-4290-81CD-31B05F09659E}"/>
    <dgm:cxn modelId="{B320D6AC-39F3-4550-A994-17DB6BCE1B30}" srcId="{993F60D5-82A5-4CC9-A268-265456A96174}" destId="{DD329F0A-ED0B-4530-A9C6-07460131F309}" srcOrd="0" destOrd="0" parTransId="{459B3452-2423-47D3-9FA3-26EA7E938383}" sibTransId="{238D95EE-A638-4B2C-85CC-0BFF634C982C}"/>
    <dgm:cxn modelId="{EE2E3362-92FE-4928-9A8B-6787E9846835}" srcId="{C80B4539-8883-4D5A-BFD7-C78F6F82BC51}" destId="{0B5F931F-8389-4814-8A95-D2F3DE6BBDB6}" srcOrd="1" destOrd="0" parTransId="{1EE65BF9-23FB-464D-B73A-764211358CF8}" sibTransId="{754204FB-0392-415A-808B-5FBCDA4DCD7C}"/>
    <dgm:cxn modelId="{F2EBCF76-4538-4418-AEBA-123B93CC7667}" type="presOf" srcId="{C40D4118-E00B-4842-A410-CDD6F59E385F}" destId="{8450F317-E414-4188-93EB-52788613951F}" srcOrd="0" destOrd="1" presId="urn:microsoft.com/office/officeart/2008/layout/PictureStrips"/>
    <dgm:cxn modelId="{7FF35C8A-6B35-4CF3-B512-67C1EAE5AF86}" type="presOf" srcId="{77574A86-77BC-4E9A-A21F-08C154BF3BE0}" destId="{EE423CC6-8F4B-422F-B266-C4A83196483A}" srcOrd="0" destOrd="2" presId="urn:microsoft.com/office/officeart/2008/layout/PictureStrips"/>
    <dgm:cxn modelId="{CAB5627C-63CE-4EEC-AEC4-EE8088EC9590}" type="presOf" srcId="{21420FFA-972B-4FF2-A000-058D5C2A188D}" destId="{9E1E29F9-08ED-44F8-A3BA-A2047915D606}" srcOrd="0" destOrd="3" presId="urn:microsoft.com/office/officeart/2008/layout/PictureStrips"/>
    <dgm:cxn modelId="{132162B6-AC8A-42A7-BFC1-329AC7A6421B}" type="presOf" srcId="{2DF62831-624A-4281-B423-C0DBA1495750}" destId="{8450F317-E414-4188-93EB-52788613951F}" srcOrd="0" destOrd="3" presId="urn:microsoft.com/office/officeart/2008/layout/PictureStrips"/>
    <dgm:cxn modelId="{5888CA86-AE62-4510-90F1-BF8FB3933DA8}" type="presOf" srcId="{A5FFCD90-2F14-4257-ABC7-06A832A5235A}" destId="{EE423CC6-8F4B-422F-B266-C4A83196483A}" srcOrd="0" destOrd="0" presId="urn:microsoft.com/office/officeart/2008/layout/PictureStrips"/>
    <dgm:cxn modelId="{6979011D-8AFD-4C39-B63A-80F96E1B5E37}" srcId="{C80B4539-8883-4D5A-BFD7-C78F6F82BC51}" destId="{21420FFA-972B-4FF2-A000-058D5C2A188D}" srcOrd="2" destOrd="0" parTransId="{6AC3D91C-DF2D-4C87-B36D-64D147D808E0}" sibTransId="{9E3E919A-4847-4870-879D-85E121FFFA23}"/>
    <dgm:cxn modelId="{439A963B-AC69-4BA7-8419-32E8B99C9C1C}" type="presOf" srcId="{5909B397-EACF-4A27-BFA5-31ACE1147B1F}" destId="{9E1E29F9-08ED-44F8-A3BA-A2047915D606}" srcOrd="0" destOrd="1" presId="urn:microsoft.com/office/officeart/2008/layout/PictureStrips"/>
    <dgm:cxn modelId="{EA268839-0038-4E3D-9F3E-92536CBBE379}" srcId="{27247A53-578D-44F0-A793-DAC7E9F0AF5A}" destId="{1AF291D6-0140-42AD-A39A-5C6C951B14EF}" srcOrd="0" destOrd="0" parTransId="{E87D7486-E5F7-4F73-A3DA-377119383F5E}" sibTransId="{0E893645-A346-4A35-843F-2FF14EE75124}"/>
    <dgm:cxn modelId="{48BB2230-CDBB-41D9-BBD3-490B34947E09}" srcId="{27247A53-578D-44F0-A793-DAC7E9F0AF5A}" destId="{1A7A9598-063D-4497-9BBE-B2C2DE28B1CE}" srcOrd="1" destOrd="0" parTransId="{6091F601-466E-4936-8D44-E5B2F7C68717}" sibTransId="{1E834BE3-C90A-421C-A242-C0ADBB34028D}"/>
    <dgm:cxn modelId="{528095CB-244D-4D4C-A511-F89A65F429ED}" type="presParOf" srcId="{359E6DBD-0E7D-4515-916C-5123B90B705B}" destId="{606EDDEA-9D19-4964-AD82-940D2BB70248}" srcOrd="0" destOrd="0" presId="urn:microsoft.com/office/officeart/2008/layout/PictureStrips"/>
    <dgm:cxn modelId="{290937DD-645E-4A04-B849-D497FF3CB305}" type="presParOf" srcId="{606EDDEA-9D19-4964-AD82-940D2BB70248}" destId="{8450F317-E414-4188-93EB-52788613951F}" srcOrd="0" destOrd="0" presId="urn:microsoft.com/office/officeart/2008/layout/PictureStrips"/>
    <dgm:cxn modelId="{7F3ADB80-AD90-47EE-9FD0-9F2B2EF5E43D}" type="presParOf" srcId="{606EDDEA-9D19-4964-AD82-940D2BB70248}" destId="{92F0933A-F911-407C-B878-6DED898712E7}" srcOrd="1" destOrd="0" presId="urn:microsoft.com/office/officeart/2008/layout/PictureStrips"/>
    <dgm:cxn modelId="{F5CFBB37-F5E4-4ABC-B79E-4BC01369D1B5}" type="presParOf" srcId="{359E6DBD-0E7D-4515-916C-5123B90B705B}" destId="{02F4FD31-94D7-4684-80E3-15FBD6883469}" srcOrd="1" destOrd="0" presId="urn:microsoft.com/office/officeart/2008/layout/PictureStrips"/>
    <dgm:cxn modelId="{B5FA5F04-CA8B-4D89-AC3F-D1EC54EB08C7}" type="presParOf" srcId="{359E6DBD-0E7D-4515-916C-5123B90B705B}" destId="{3840A9FE-CB1A-48F2-AD76-8AD21785A6E1}" srcOrd="2" destOrd="0" presId="urn:microsoft.com/office/officeart/2008/layout/PictureStrips"/>
    <dgm:cxn modelId="{E87F5F7B-69CC-4758-BDBD-B674ECE4578C}" type="presParOf" srcId="{3840A9FE-CB1A-48F2-AD76-8AD21785A6E1}" destId="{71263245-2115-499A-A26F-D5C268B68C31}" srcOrd="0" destOrd="0" presId="urn:microsoft.com/office/officeart/2008/layout/PictureStrips"/>
    <dgm:cxn modelId="{FB769A6E-A7C7-4EF2-B13A-DE83BC76C3F0}" type="presParOf" srcId="{3840A9FE-CB1A-48F2-AD76-8AD21785A6E1}" destId="{C8052D71-61B6-4BA3-A569-F3C38C1726A6}" srcOrd="1" destOrd="0" presId="urn:microsoft.com/office/officeart/2008/layout/PictureStrips"/>
    <dgm:cxn modelId="{43711485-BD1D-4383-86DE-89B7C4BA0514}" type="presParOf" srcId="{359E6DBD-0E7D-4515-916C-5123B90B705B}" destId="{A68ED9E7-B342-433A-B6FD-6E5E9689CCB0}" srcOrd="3" destOrd="0" presId="urn:microsoft.com/office/officeart/2008/layout/PictureStrips"/>
    <dgm:cxn modelId="{23CFCBC8-B5D2-4350-8F6E-75AA6F79C675}" type="presParOf" srcId="{359E6DBD-0E7D-4515-916C-5123B90B705B}" destId="{D13A0C38-DBC5-4FB5-BE65-CC29E91876D0}" srcOrd="4" destOrd="0" presId="urn:microsoft.com/office/officeart/2008/layout/PictureStrips"/>
    <dgm:cxn modelId="{01C64581-242E-4F6F-887B-82786AF82E4E}" type="presParOf" srcId="{D13A0C38-DBC5-4FB5-BE65-CC29E91876D0}" destId="{9E1E29F9-08ED-44F8-A3BA-A2047915D606}" srcOrd="0" destOrd="0" presId="urn:microsoft.com/office/officeart/2008/layout/PictureStrips"/>
    <dgm:cxn modelId="{16B92BC4-ED60-478A-912F-E8D963F5E61E}" type="presParOf" srcId="{D13A0C38-DBC5-4FB5-BE65-CC29E91876D0}" destId="{68F0303D-55F5-4DA5-8D37-D5FEFDD1DE88}" srcOrd="1" destOrd="0" presId="urn:microsoft.com/office/officeart/2008/layout/PictureStrips"/>
    <dgm:cxn modelId="{3996B395-A09B-45E1-B5E0-61BCE9CD1F44}" type="presParOf" srcId="{359E6DBD-0E7D-4515-916C-5123B90B705B}" destId="{AED1F91E-A49B-4C86-B0E1-7C83DCACEB9F}" srcOrd="5" destOrd="0" presId="urn:microsoft.com/office/officeart/2008/layout/PictureStrips"/>
    <dgm:cxn modelId="{311C6632-B54A-4879-AB40-06421D113D39}" type="presParOf" srcId="{359E6DBD-0E7D-4515-916C-5123B90B705B}" destId="{23A7323A-67AD-4D04-BC93-8EE03DFB6136}" srcOrd="6" destOrd="0" presId="urn:microsoft.com/office/officeart/2008/layout/PictureStrips"/>
    <dgm:cxn modelId="{0B281CEC-FF37-4375-982E-47DE277F7186}" type="presParOf" srcId="{23A7323A-67AD-4D04-BC93-8EE03DFB6136}" destId="{EE423CC6-8F4B-422F-B266-C4A83196483A}" srcOrd="0" destOrd="0" presId="urn:microsoft.com/office/officeart/2008/layout/PictureStrips"/>
    <dgm:cxn modelId="{374BB585-947E-4DE1-B9DE-4E92A00EF4BB}" type="presParOf" srcId="{23A7323A-67AD-4D04-BC93-8EE03DFB6136}" destId="{E15EEC91-E984-4615-B941-61181CBBEC9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EB1660-EEAB-4A76-BE8F-A2467148C6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6D4073-DF25-4781-821F-2684E2E181BF}">
      <dgm:prSet phldrT="[文本]"/>
      <dgm:spPr/>
      <dgm:t>
        <a:bodyPr/>
        <a:lstStyle/>
        <a:p>
          <a:r>
            <a:rPr lang="zh-CN" altLang="en-US" dirty="0" smtClean="0"/>
            <a:t>什么是涉众？</a:t>
          </a:r>
          <a:endParaRPr lang="zh-CN" altLang="en-US" dirty="0"/>
        </a:p>
      </dgm:t>
    </dgm:pt>
    <dgm:pt modelId="{24233757-7A2E-4A84-85AD-78F4585C8CF2}" type="parTrans" cxnId="{93C71E5A-0E15-4191-90F3-774F04647606}">
      <dgm:prSet/>
      <dgm:spPr/>
      <dgm:t>
        <a:bodyPr/>
        <a:lstStyle/>
        <a:p>
          <a:endParaRPr lang="zh-CN" altLang="en-US"/>
        </a:p>
      </dgm:t>
    </dgm:pt>
    <dgm:pt modelId="{DC53C0CE-A104-4962-83DB-2F7328F66172}" type="sibTrans" cxnId="{93C71E5A-0E15-4191-90F3-774F04647606}">
      <dgm:prSet/>
      <dgm:spPr/>
      <dgm:t>
        <a:bodyPr/>
        <a:lstStyle/>
        <a:p>
          <a:endParaRPr lang="zh-CN" altLang="en-US"/>
        </a:p>
      </dgm:t>
    </dgm:pt>
    <dgm:pt modelId="{42B604C9-78AA-46AC-95B1-C652F6620297}">
      <dgm:prSet phldrT="[文本]"/>
      <dgm:spPr/>
      <dgm:t>
        <a:bodyPr/>
        <a:lstStyle/>
        <a:p>
          <a:r>
            <a:rPr lang="zh-CN" altLang="en-US" dirty="0" smtClean="0"/>
            <a:t>什么是需求？</a:t>
          </a:r>
          <a:endParaRPr lang="zh-CN" altLang="en-US" dirty="0"/>
        </a:p>
      </dgm:t>
    </dgm:pt>
    <dgm:pt modelId="{380DDC08-B1CA-46F9-ACB9-E1CC46EE659D}" type="parTrans" cxnId="{B0C26A25-7395-4BB0-A32A-AE01BECE6254}">
      <dgm:prSet/>
      <dgm:spPr/>
      <dgm:t>
        <a:bodyPr/>
        <a:lstStyle/>
        <a:p>
          <a:endParaRPr lang="zh-CN" altLang="en-US"/>
        </a:p>
      </dgm:t>
    </dgm:pt>
    <dgm:pt modelId="{DA78176F-02AA-4754-AB49-CA3147CE22B4}" type="sibTrans" cxnId="{B0C26A25-7395-4BB0-A32A-AE01BECE6254}">
      <dgm:prSet/>
      <dgm:spPr/>
      <dgm:t>
        <a:bodyPr/>
        <a:lstStyle/>
        <a:p>
          <a:endParaRPr lang="zh-CN" altLang="en-US"/>
        </a:p>
      </dgm:t>
    </dgm:pt>
    <dgm:pt modelId="{0E6A1729-36D1-4937-9CF3-D72DA1D87D05}">
      <dgm:prSet phldrT="[文本]"/>
      <dgm:spPr/>
      <dgm:t>
        <a:bodyPr/>
        <a:lstStyle/>
        <a:p>
          <a:r>
            <a:rPr lang="zh-CN" altLang="en-US" dirty="0" smtClean="0"/>
            <a:t>什么是质量？</a:t>
          </a:r>
          <a:endParaRPr lang="zh-CN" altLang="en-US" dirty="0"/>
        </a:p>
      </dgm:t>
    </dgm:pt>
    <dgm:pt modelId="{9F26449E-CC9B-47DD-9DFC-B49A24197C05}" type="parTrans" cxnId="{ADB24F12-D934-49E5-9392-5D14590CEC9C}">
      <dgm:prSet/>
      <dgm:spPr/>
      <dgm:t>
        <a:bodyPr/>
        <a:lstStyle/>
        <a:p>
          <a:endParaRPr lang="zh-CN" altLang="en-US"/>
        </a:p>
      </dgm:t>
    </dgm:pt>
    <dgm:pt modelId="{CFD4473B-9C73-4A51-9E90-68CED9683D85}" type="sibTrans" cxnId="{ADB24F12-D934-49E5-9392-5D14590CEC9C}">
      <dgm:prSet/>
      <dgm:spPr/>
      <dgm:t>
        <a:bodyPr/>
        <a:lstStyle/>
        <a:p>
          <a:endParaRPr lang="zh-CN" altLang="en-US"/>
        </a:p>
      </dgm:t>
    </dgm:pt>
    <dgm:pt modelId="{ABD95839-BA04-4577-89C9-4DC8442E2DA1}">
      <dgm:prSet phldrT="[文本]"/>
      <dgm:spPr/>
      <dgm:t>
        <a:bodyPr/>
        <a:lstStyle/>
        <a:p>
          <a:r>
            <a:rPr lang="zh-CN" altLang="en-US" dirty="0" smtClean="0"/>
            <a:t>与项目目标直接相关的所有人</a:t>
          </a:r>
          <a:endParaRPr lang="zh-CN" altLang="en-US" dirty="0"/>
        </a:p>
      </dgm:t>
    </dgm:pt>
    <dgm:pt modelId="{10966FC4-C8CA-4F80-B9EE-FA4CC692A744}" type="parTrans" cxnId="{A601F263-5BF5-484C-A0DC-56931A1A28F4}">
      <dgm:prSet/>
      <dgm:spPr/>
      <dgm:t>
        <a:bodyPr/>
        <a:lstStyle/>
        <a:p>
          <a:endParaRPr lang="zh-CN" altLang="en-US"/>
        </a:p>
      </dgm:t>
    </dgm:pt>
    <dgm:pt modelId="{AD289550-86C7-41DA-BEC4-234FB4456C60}" type="sibTrans" cxnId="{A601F263-5BF5-484C-A0DC-56931A1A28F4}">
      <dgm:prSet/>
      <dgm:spPr/>
      <dgm:t>
        <a:bodyPr/>
        <a:lstStyle/>
        <a:p>
          <a:endParaRPr lang="zh-CN" altLang="en-US"/>
        </a:p>
      </dgm:t>
    </dgm:pt>
    <dgm:pt modelId="{EF83E691-F01F-459E-B5A2-E56818C45DD5}">
      <dgm:prSet phldrT="[文本]"/>
      <dgm:spPr/>
      <dgm:t>
        <a:bodyPr/>
        <a:lstStyle/>
        <a:p>
          <a:r>
            <a:rPr lang="zh-CN" altLang="en-US" dirty="0" smtClean="0"/>
            <a:t>注意区分客户与用户</a:t>
          </a:r>
          <a:endParaRPr lang="zh-CN" altLang="en-US" dirty="0"/>
        </a:p>
      </dgm:t>
    </dgm:pt>
    <dgm:pt modelId="{59BF691D-9609-4B90-B0C7-C6516DF4E7F6}" type="parTrans" cxnId="{2C40922F-F0E3-4548-9545-505FC3777A57}">
      <dgm:prSet/>
      <dgm:spPr/>
      <dgm:t>
        <a:bodyPr/>
        <a:lstStyle/>
        <a:p>
          <a:endParaRPr lang="zh-CN" altLang="en-US"/>
        </a:p>
      </dgm:t>
    </dgm:pt>
    <dgm:pt modelId="{4F6631B4-2AFB-4C88-A005-EC2582BD65F2}" type="sibTrans" cxnId="{2C40922F-F0E3-4548-9545-505FC3777A57}">
      <dgm:prSet/>
      <dgm:spPr/>
      <dgm:t>
        <a:bodyPr/>
        <a:lstStyle/>
        <a:p>
          <a:endParaRPr lang="zh-CN" altLang="en-US"/>
        </a:p>
      </dgm:t>
    </dgm:pt>
    <dgm:pt modelId="{D4697674-172E-48B1-AEC0-3BFBC0FD92E7}">
      <dgm:prSet phldrT="[文本]"/>
      <dgm:spPr/>
      <dgm:t>
        <a:bodyPr/>
        <a:lstStyle/>
        <a:p>
          <a:r>
            <a:rPr lang="zh-CN" altLang="en-US" dirty="0" smtClean="0"/>
            <a:t>从意向到需求</a:t>
          </a:r>
          <a:endParaRPr lang="zh-CN" altLang="en-US" dirty="0"/>
        </a:p>
      </dgm:t>
    </dgm:pt>
    <dgm:pt modelId="{C3418EDD-4797-42D5-BDCF-F50311D9D741}" type="parTrans" cxnId="{0CF31BAB-BE50-4390-931D-824C36D778D7}">
      <dgm:prSet/>
      <dgm:spPr/>
      <dgm:t>
        <a:bodyPr/>
        <a:lstStyle/>
        <a:p>
          <a:endParaRPr lang="zh-CN" altLang="en-US"/>
        </a:p>
      </dgm:t>
    </dgm:pt>
    <dgm:pt modelId="{AD1B7E73-0ED9-4FA4-AB4D-1EA1A596282C}" type="sibTrans" cxnId="{0CF31BAB-BE50-4390-931D-824C36D778D7}">
      <dgm:prSet/>
      <dgm:spPr/>
      <dgm:t>
        <a:bodyPr/>
        <a:lstStyle/>
        <a:p>
          <a:endParaRPr lang="zh-CN" altLang="en-US"/>
        </a:p>
      </dgm:t>
    </dgm:pt>
    <dgm:pt modelId="{79767E31-757E-4DE0-807E-DEC0C1FAE599}">
      <dgm:prSet phldrT="[文本]"/>
      <dgm:spPr/>
      <dgm:t>
        <a:bodyPr/>
        <a:lstStyle/>
        <a:p>
          <a:r>
            <a:rPr lang="zh-CN" altLang="en-US" dirty="0" smtClean="0"/>
            <a:t>需求不但包括“做什么”，更要包括“不做什么”</a:t>
          </a:r>
          <a:endParaRPr lang="zh-CN" altLang="en-US" dirty="0"/>
        </a:p>
      </dgm:t>
    </dgm:pt>
    <dgm:pt modelId="{9E9939FB-A858-4709-8ABF-C49A45FE1735}" type="parTrans" cxnId="{78126512-B194-4AE4-B8BC-AD8705C388ED}">
      <dgm:prSet/>
      <dgm:spPr/>
      <dgm:t>
        <a:bodyPr/>
        <a:lstStyle/>
        <a:p>
          <a:endParaRPr lang="zh-CN" altLang="en-US"/>
        </a:p>
      </dgm:t>
    </dgm:pt>
    <dgm:pt modelId="{0232C669-B2A7-4B82-AC89-AA0082DE724F}" type="sibTrans" cxnId="{78126512-B194-4AE4-B8BC-AD8705C388ED}">
      <dgm:prSet/>
      <dgm:spPr/>
      <dgm:t>
        <a:bodyPr/>
        <a:lstStyle/>
        <a:p>
          <a:endParaRPr lang="zh-CN" altLang="en-US"/>
        </a:p>
      </dgm:t>
    </dgm:pt>
    <dgm:pt modelId="{36488AAC-8C75-4745-8471-0B5975D8E18E}">
      <dgm:prSet phldrT="[文本]"/>
      <dgm:spPr/>
      <dgm:t>
        <a:bodyPr/>
        <a:lstStyle/>
        <a:p>
          <a:r>
            <a:rPr lang="zh-CN" altLang="en-US" dirty="0" smtClean="0"/>
            <a:t>质量是</a:t>
          </a:r>
          <a:r>
            <a:rPr lang="zh-CN" altLang="en-US" dirty="0" smtClean="0">
              <a:solidFill>
                <a:srgbClr val="FFFF00"/>
              </a:solidFill>
            </a:rPr>
            <a:t>免费</a:t>
          </a:r>
          <a:r>
            <a:rPr lang="zh-CN" altLang="en-US" dirty="0" smtClean="0"/>
            <a:t>的</a:t>
          </a:r>
          <a:endParaRPr lang="zh-CN" altLang="en-US" dirty="0"/>
        </a:p>
      </dgm:t>
    </dgm:pt>
    <dgm:pt modelId="{E022639E-E82D-40DA-A902-5C0F33FD3E5F}" type="parTrans" cxnId="{314C0BA8-3F65-4953-880C-BA8B28F96BFF}">
      <dgm:prSet/>
      <dgm:spPr/>
      <dgm:t>
        <a:bodyPr/>
        <a:lstStyle/>
        <a:p>
          <a:endParaRPr lang="zh-CN" altLang="en-US"/>
        </a:p>
      </dgm:t>
    </dgm:pt>
    <dgm:pt modelId="{0A86B251-3D64-4F1F-A647-77234F899371}" type="sibTrans" cxnId="{314C0BA8-3F65-4953-880C-BA8B28F96BFF}">
      <dgm:prSet/>
      <dgm:spPr/>
      <dgm:t>
        <a:bodyPr/>
        <a:lstStyle/>
        <a:p>
          <a:endParaRPr lang="zh-CN" altLang="en-US"/>
        </a:p>
      </dgm:t>
    </dgm:pt>
    <dgm:pt modelId="{9375D183-0844-40D5-BD77-2E63D1ECC365}">
      <dgm:prSet phldrT="[文本]"/>
      <dgm:spPr/>
      <dgm:t>
        <a:bodyPr/>
        <a:lstStyle/>
        <a:p>
          <a:r>
            <a:rPr lang="zh-CN" altLang="en-US" dirty="0" smtClean="0"/>
            <a:t>这得从戴明说起，想当初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D954C779-DE17-4209-B2E9-AFE26B6D9947}" type="parTrans" cxnId="{43555E73-874F-4D62-A5AE-6E9A0402B0A6}">
      <dgm:prSet/>
      <dgm:spPr/>
      <dgm:t>
        <a:bodyPr/>
        <a:lstStyle/>
        <a:p>
          <a:endParaRPr lang="zh-CN" altLang="en-US"/>
        </a:p>
      </dgm:t>
    </dgm:pt>
    <dgm:pt modelId="{67C0AA70-C198-48A3-BF1B-FAFE868F02B6}" type="sibTrans" cxnId="{43555E73-874F-4D62-A5AE-6E9A0402B0A6}">
      <dgm:prSet/>
      <dgm:spPr/>
      <dgm:t>
        <a:bodyPr/>
        <a:lstStyle/>
        <a:p>
          <a:endParaRPr lang="zh-CN" altLang="en-US"/>
        </a:p>
      </dgm:t>
    </dgm:pt>
    <dgm:pt modelId="{C5FE476E-E506-4503-B38E-2D1AF184DC50}">
      <dgm:prSet phldrT="[文本]"/>
      <dgm:spPr/>
      <dgm:t>
        <a:bodyPr/>
        <a:lstStyle/>
        <a:p>
          <a:r>
            <a:rPr lang="zh-CN" altLang="en-US" dirty="0" smtClean="0"/>
            <a:t>质量不是尽善尽美</a:t>
          </a:r>
          <a:endParaRPr lang="zh-CN" altLang="en-US" dirty="0"/>
        </a:p>
      </dgm:t>
    </dgm:pt>
    <dgm:pt modelId="{A13524B8-E49A-46A4-9FE2-9A9F32F9D6AD}" type="parTrans" cxnId="{4E78453F-50E4-46D8-B391-86BD3C50A48C}">
      <dgm:prSet/>
      <dgm:spPr/>
      <dgm:t>
        <a:bodyPr/>
        <a:lstStyle/>
        <a:p>
          <a:endParaRPr lang="zh-CN" altLang="en-US"/>
        </a:p>
      </dgm:t>
    </dgm:pt>
    <dgm:pt modelId="{EE956428-9DEB-4161-A159-80CA5BF42030}" type="sibTrans" cxnId="{4E78453F-50E4-46D8-B391-86BD3C50A48C}">
      <dgm:prSet/>
      <dgm:spPr/>
      <dgm:t>
        <a:bodyPr/>
        <a:lstStyle/>
        <a:p>
          <a:endParaRPr lang="zh-CN" altLang="en-US"/>
        </a:p>
      </dgm:t>
    </dgm:pt>
    <dgm:pt modelId="{3B1A460B-5AA0-49C0-BD29-F086C101BDE7}">
      <dgm:prSet phldrT="[文本]"/>
      <dgm:spPr/>
      <dgm:t>
        <a:bodyPr/>
        <a:lstStyle/>
        <a:p>
          <a:r>
            <a:rPr lang="zh-CN" altLang="en-US" dirty="0" smtClean="0"/>
            <a:t>而是准确达成合理预期</a:t>
          </a:r>
          <a:endParaRPr lang="zh-CN" altLang="en-US" dirty="0"/>
        </a:p>
      </dgm:t>
    </dgm:pt>
    <dgm:pt modelId="{F2A9D163-72A1-4711-9F40-20994C272123}" type="parTrans" cxnId="{33CE172C-DF3D-4296-B270-2F61B067A78A}">
      <dgm:prSet/>
      <dgm:spPr/>
      <dgm:t>
        <a:bodyPr/>
        <a:lstStyle/>
        <a:p>
          <a:endParaRPr lang="zh-CN" altLang="en-US"/>
        </a:p>
      </dgm:t>
    </dgm:pt>
    <dgm:pt modelId="{3FBF37CA-45AC-4A2F-9221-03FAB882DF88}" type="sibTrans" cxnId="{33CE172C-DF3D-4296-B270-2F61B067A78A}">
      <dgm:prSet/>
      <dgm:spPr/>
      <dgm:t>
        <a:bodyPr/>
        <a:lstStyle/>
        <a:p>
          <a:endParaRPr lang="zh-CN" altLang="en-US"/>
        </a:p>
      </dgm:t>
    </dgm:pt>
    <dgm:pt modelId="{A8433CFE-EDF5-44EB-A444-9C8F6343A236}" type="pres">
      <dgm:prSet presAssocID="{50EB1660-EEAB-4A76-BE8F-A2467148C6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A52694-349F-4A23-A90F-15D18272F79F}" type="pres">
      <dgm:prSet presAssocID="{5E6D4073-DF25-4781-821F-2684E2E181BF}" presName="linNode" presStyleCnt="0"/>
      <dgm:spPr/>
    </dgm:pt>
    <dgm:pt modelId="{34E8EDFF-D5F3-47A0-8110-AECFF7A4DA29}" type="pres">
      <dgm:prSet presAssocID="{5E6D4073-DF25-4781-821F-2684E2E181B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2F9953-6326-4894-AFF4-37376737E620}" type="pres">
      <dgm:prSet presAssocID="{5E6D4073-DF25-4781-821F-2684E2E181B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2972F9-CCFB-4C5F-882F-00735A86A908}" type="pres">
      <dgm:prSet presAssocID="{DC53C0CE-A104-4962-83DB-2F7328F66172}" presName="sp" presStyleCnt="0"/>
      <dgm:spPr/>
    </dgm:pt>
    <dgm:pt modelId="{EDD57C64-B176-48C3-AF19-6324EBF32BA4}" type="pres">
      <dgm:prSet presAssocID="{42B604C9-78AA-46AC-95B1-C652F6620297}" presName="linNode" presStyleCnt="0"/>
      <dgm:spPr/>
    </dgm:pt>
    <dgm:pt modelId="{74DAB47F-88C2-4D37-BA11-0FB71726F34E}" type="pres">
      <dgm:prSet presAssocID="{42B604C9-78AA-46AC-95B1-C652F662029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2B8669-2AC8-4231-AB49-0A9BF830EE17}" type="pres">
      <dgm:prSet presAssocID="{42B604C9-78AA-46AC-95B1-C652F662029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8DD1D-51DF-424B-B278-F717E29245EA}" type="pres">
      <dgm:prSet presAssocID="{DA78176F-02AA-4754-AB49-CA3147CE22B4}" presName="sp" presStyleCnt="0"/>
      <dgm:spPr/>
    </dgm:pt>
    <dgm:pt modelId="{A47E696E-FC93-4E51-BB8D-CC17F99E6B40}" type="pres">
      <dgm:prSet presAssocID="{0E6A1729-36D1-4937-9CF3-D72DA1D87D05}" presName="linNode" presStyleCnt="0"/>
      <dgm:spPr/>
    </dgm:pt>
    <dgm:pt modelId="{E755BBCB-1CEF-4080-9B3D-59FE69EE6019}" type="pres">
      <dgm:prSet presAssocID="{0E6A1729-36D1-4937-9CF3-D72DA1D87D0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62C0E-6E6C-4AF6-8E1B-A8EE9AACC592}" type="pres">
      <dgm:prSet presAssocID="{0E6A1729-36D1-4937-9CF3-D72DA1D87D0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B3684C-CFB5-441C-8033-FD5AE50E7141}" type="pres">
      <dgm:prSet presAssocID="{CFD4473B-9C73-4A51-9E90-68CED9683D85}" presName="sp" presStyleCnt="0"/>
      <dgm:spPr/>
    </dgm:pt>
    <dgm:pt modelId="{59279585-99B5-4BDE-98E4-D9B678EDA136}" type="pres">
      <dgm:prSet presAssocID="{36488AAC-8C75-4745-8471-0B5975D8E18E}" presName="linNode" presStyleCnt="0"/>
      <dgm:spPr/>
    </dgm:pt>
    <dgm:pt modelId="{7E522D71-CD10-4FEA-BF04-3ADA69AAE048}" type="pres">
      <dgm:prSet presAssocID="{36488AAC-8C75-4745-8471-0B5975D8E18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1B8170-9642-4988-807C-1972A85F8573}" type="pres">
      <dgm:prSet presAssocID="{36488AAC-8C75-4745-8471-0B5975D8E18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D5FBB-B1BD-4C93-BE6E-2D015D6AF57A}" type="presOf" srcId="{36488AAC-8C75-4745-8471-0B5975D8E18E}" destId="{7E522D71-CD10-4FEA-BF04-3ADA69AAE048}" srcOrd="0" destOrd="0" presId="urn:microsoft.com/office/officeart/2005/8/layout/vList5"/>
    <dgm:cxn modelId="{78126512-B194-4AE4-B8BC-AD8705C388ED}" srcId="{42B604C9-78AA-46AC-95B1-C652F6620297}" destId="{79767E31-757E-4DE0-807E-DEC0C1FAE599}" srcOrd="1" destOrd="0" parTransId="{9E9939FB-A858-4709-8ABF-C49A45FE1735}" sibTransId="{0232C669-B2A7-4B82-AC89-AA0082DE724F}"/>
    <dgm:cxn modelId="{2C40922F-F0E3-4548-9545-505FC3777A57}" srcId="{5E6D4073-DF25-4781-821F-2684E2E181BF}" destId="{EF83E691-F01F-459E-B5A2-E56818C45DD5}" srcOrd="1" destOrd="0" parTransId="{59BF691D-9609-4B90-B0C7-C6516DF4E7F6}" sibTransId="{4F6631B4-2AFB-4C88-A005-EC2582BD65F2}"/>
    <dgm:cxn modelId="{0CF31BAB-BE50-4390-931D-824C36D778D7}" srcId="{42B604C9-78AA-46AC-95B1-C652F6620297}" destId="{D4697674-172E-48B1-AEC0-3BFBC0FD92E7}" srcOrd="0" destOrd="0" parTransId="{C3418EDD-4797-42D5-BDCF-F50311D9D741}" sibTransId="{AD1B7E73-0ED9-4FA4-AB4D-1EA1A596282C}"/>
    <dgm:cxn modelId="{ADB24F12-D934-49E5-9392-5D14590CEC9C}" srcId="{50EB1660-EEAB-4A76-BE8F-A2467148C6FE}" destId="{0E6A1729-36D1-4937-9CF3-D72DA1D87D05}" srcOrd="2" destOrd="0" parTransId="{9F26449E-CC9B-47DD-9DFC-B49A24197C05}" sibTransId="{CFD4473B-9C73-4A51-9E90-68CED9683D85}"/>
    <dgm:cxn modelId="{B0C26A25-7395-4BB0-A32A-AE01BECE6254}" srcId="{50EB1660-EEAB-4A76-BE8F-A2467148C6FE}" destId="{42B604C9-78AA-46AC-95B1-C652F6620297}" srcOrd="1" destOrd="0" parTransId="{380DDC08-B1CA-46F9-ACB9-E1CC46EE659D}" sibTransId="{DA78176F-02AA-4754-AB49-CA3147CE22B4}"/>
    <dgm:cxn modelId="{A601F263-5BF5-484C-A0DC-56931A1A28F4}" srcId="{5E6D4073-DF25-4781-821F-2684E2E181BF}" destId="{ABD95839-BA04-4577-89C9-4DC8442E2DA1}" srcOrd="0" destOrd="0" parTransId="{10966FC4-C8CA-4F80-B9EE-FA4CC692A744}" sibTransId="{AD289550-86C7-41DA-BEC4-234FB4456C60}"/>
    <dgm:cxn modelId="{314C0BA8-3F65-4953-880C-BA8B28F96BFF}" srcId="{50EB1660-EEAB-4A76-BE8F-A2467148C6FE}" destId="{36488AAC-8C75-4745-8471-0B5975D8E18E}" srcOrd="3" destOrd="0" parTransId="{E022639E-E82D-40DA-A902-5C0F33FD3E5F}" sibTransId="{0A86B251-3D64-4F1F-A647-77234F899371}"/>
    <dgm:cxn modelId="{EF2E04A5-FA0C-4D80-B938-D33BD2957BB9}" type="presOf" srcId="{ABD95839-BA04-4577-89C9-4DC8442E2DA1}" destId="{7E2F9953-6326-4894-AFF4-37376737E620}" srcOrd="0" destOrd="0" presId="urn:microsoft.com/office/officeart/2005/8/layout/vList5"/>
    <dgm:cxn modelId="{2EA4DC2C-62BC-4381-AFE9-A50DFF3A1B14}" type="presOf" srcId="{EF83E691-F01F-459E-B5A2-E56818C45DD5}" destId="{7E2F9953-6326-4894-AFF4-37376737E620}" srcOrd="0" destOrd="1" presId="urn:microsoft.com/office/officeart/2005/8/layout/vList5"/>
    <dgm:cxn modelId="{ED3763B5-95A3-4B62-B918-C10C5922D4C1}" type="presOf" srcId="{0E6A1729-36D1-4937-9CF3-D72DA1D87D05}" destId="{E755BBCB-1CEF-4080-9B3D-59FE69EE6019}" srcOrd="0" destOrd="0" presId="urn:microsoft.com/office/officeart/2005/8/layout/vList5"/>
    <dgm:cxn modelId="{616E9B72-E811-4D08-9062-FD583764968D}" type="presOf" srcId="{79767E31-757E-4DE0-807E-DEC0C1FAE599}" destId="{B12B8669-2AC8-4231-AB49-0A9BF830EE17}" srcOrd="0" destOrd="1" presId="urn:microsoft.com/office/officeart/2005/8/layout/vList5"/>
    <dgm:cxn modelId="{33CE172C-DF3D-4296-B270-2F61B067A78A}" srcId="{0E6A1729-36D1-4937-9CF3-D72DA1D87D05}" destId="{3B1A460B-5AA0-49C0-BD29-F086C101BDE7}" srcOrd="1" destOrd="0" parTransId="{F2A9D163-72A1-4711-9F40-20994C272123}" sibTransId="{3FBF37CA-45AC-4A2F-9221-03FAB882DF88}"/>
    <dgm:cxn modelId="{C54DCFF7-4AC5-4D97-AF46-51B902181429}" type="presOf" srcId="{C5FE476E-E506-4503-B38E-2D1AF184DC50}" destId="{47662C0E-6E6C-4AF6-8E1B-A8EE9AACC592}" srcOrd="0" destOrd="0" presId="urn:microsoft.com/office/officeart/2005/8/layout/vList5"/>
    <dgm:cxn modelId="{A7B21662-DA5E-40D7-8DFD-463111BAE51E}" type="presOf" srcId="{9375D183-0844-40D5-BD77-2E63D1ECC365}" destId="{A71B8170-9642-4988-807C-1972A85F8573}" srcOrd="0" destOrd="0" presId="urn:microsoft.com/office/officeart/2005/8/layout/vList5"/>
    <dgm:cxn modelId="{43555E73-874F-4D62-A5AE-6E9A0402B0A6}" srcId="{36488AAC-8C75-4745-8471-0B5975D8E18E}" destId="{9375D183-0844-40D5-BD77-2E63D1ECC365}" srcOrd="0" destOrd="0" parTransId="{D954C779-DE17-4209-B2E9-AFE26B6D9947}" sibTransId="{67C0AA70-C198-48A3-BF1B-FAFE868F02B6}"/>
    <dgm:cxn modelId="{286A6A8E-B1EC-4022-AAF0-732B99E106F6}" type="presOf" srcId="{50EB1660-EEAB-4A76-BE8F-A2467148C6FE}" destId="{A8433CFE-EDF5-44EB-A444-9C8F6343A236}" srcOrd="0" destOrd="0" presId="urn:microsoft.com/office/officeart/2005/8/layout/vList5"/>
    <dgm:cxn modelId="{93C71E5A-0E15-4191-90F3-774F04647606}" srcId="{50EB1660-EEAB-4A76-BE8F-A2467148C6FE}" destId="{5E6D4073-DF25-4781-821F-2684E2E181BF}" srcOrd="0" destOrd="0" parTransId="{24233757-7A2E-4A84-85AD-78F4585C8CF2}" sibTransId="{DC53C0CE-A104-4962-83DB-2F7328F66172}"/>
    <dgm:cxn modelId="{CBFE5657-8EB4-41F5-A6C6-EC1F3EF33743}" type="presOf" srcId="{D4697674-172E-48B1-AEC0-3BFBC0FD92E7}" destId="{B12B8669-2AC8-4231-AB49-0A9BF830EE17}" srcOrd="0" destOrd="0" presId="urn:microsoft.com/office/officeart/2005/8/layout/vList5"/>
    <dgm:cxn modelId="{4E78453F-50E4-46D8-B391-86BD3C50A48C}" srcId="{0E6A1729-36D1-4937-9CF3-D72DA1D87D05}" destId="{C5FE476E-E506-4503-B38E-2D1AF184DC50}" srcOrd="0" destOrd="0" parTransId="{A13524B8-E49A-46A4-9FE2-9A9F32F9D6AD}" sibTransId="{EE956428-9DEB-4161-A159-80CA5BF42030}"/>
    <dgm:cxn modelId="{C0AF311C-A56C-4242-BC1F-EEE8730C11D0}" type="presOf" srcId="{5E6D4073-DF25-4781-821F-2684E2E181BF}" destId="{34E8EDFF-D5F3-47A0-8110-AECFF7A4DA29}" srcOrd="0" destOrd="0" presId="urn:microsoft.com/office/officeart/2005/8/layout/vList5"/>
    <dgm:cxn modelId="{FBFCDF44-AE53-4D65-93FA-E76E804A1D68}" type="presOf" srcId="{42B604C9-78AA-46AC-95B1-C652F6620297}" destId="{74DAB47F-88C2-4D37-BA11-0FB71726F34E}" srcOrd="0" destOrd="0" presId="urn:microsoft.com/office/officeart/2005/8/layout/vList5"/>
    <dgm:cxn modelId="{B4385890-36B8-4B11-8858-C3465BF78E81}" type="presOf" srcId="{3B1A460B-5AA0-49C0-BD29-F086C101BDE7}" destId="{47662C0E-6E6C-4AF6-8E1B-A8EE9AACC592}" srcOrd="0" destOrd="1" presId="urn:microsoft.com/office/officeart/2005/8/layout/vList5"/>
    <dgm:cxn modelId="{12743FB9-9034-458C-BF77-5EAD52F1C9B8}" type="presParOf" srcId="{A8433CFE-EDF5-44EB-A444-9C8F6343A236}" destId="{71A52694-349F-4A23-A90F-15D18272F79F}" srcOrd="0" destOrd="0" presId="urn:microsoft.com/office/officeart/2005/8/layout/vList5"/>
    <dgm:cxn modelId="{43A189E5-A5E6-4CFB-B6A0-EB619C1B6DCD}" type="presParOf" srcId="{71A52694-349F-4A23-A90F-15D18272F79F}" destId="{34E8EDFF-D5F3-47A0-8110-AECFF7A4DA29}" srcOrd="0" destOrd="0" presId="urn:microsoft.com/office/officeart/2005/8/layout/vList5"/>
    <dgm:cxn modelId="{5792B9BD-F3FB-4D45-8A10-836C5F130606}" type="presParOf" srcId="{71A52694-349F-4A23-A90F-15D18272F79F}" destId="{7E2F9953-6326-4894-AFF4-37376737E620}" srcOrd="1" destOrd="0" presId="urn:microsoft.com/office/officeart/2005/8/layout/vList5"/>
    <dgm:cxn modelId="{AC063699-3ED0-484F-A295-3DF6AA2D228C}" type="presParOf" srcId="{A8433CFE-EDF5-44EB-A444-9C8F6343A236}" destId="{022972F9-CCFB-4C5F-882F-00735A86A908}" srcOrd="1" destOrd="0" presId="urn:microsoft.com/office/officeart/2005/8/layout/vList5"/>
    <dgm:cxn modelId="{7CD8EB19-45CA-433B-9519-D0C3F62D70F6}" type="presParOf" srcId="{A8433CFE-EDF5-44EB-A444-9C8F6343A236}" destId="{EDD57C64-B176-48C3-AF19-6324EBF32BA4}" srcOrd="2" destOrd="0" presId="urn:microsoft.com/office/officeart/2005/8/layout/vList5"/>
    <dgm:cxn modelId="{6F97ABD0-9838-4D07-BCC4-DFBD8FE03AE6}" type="presParOf" srcId="{EDD57C64-B176-48C3-AF19-6324EBF32BA4}" destId="{74DAB47F-88C2-4D37-BA11-0FB71726F34E}" srcOrd="0" destOrd="0" presId="urn:microsoft.com/office/officeart/2005/8/layout/vList5"/>
    <dgm:cxn modelId="{6399A0C5-D3D9-4D1E-A736-1A72D31925D5}" type="presParOf" srcId="{EDD57C64-B176-48C3-AF19-6324EBF32BA4}" destId="{B12B8669-2AC8-4231-AB49-0A9BF830EE17}" srcOrd="1" destOrd="0" presId="urn:microsoft.com/office/officeart/2005/8/layout/vList5"/>
    <dgm:cxn modelId="{8F9C1D10-EE31-4405-B57D-8403F0782121}" type="presParOf" srcId="{A8433CFE-EDF5-44EB-A444-9C8F6343A236}" destId="{A528DD1D-51DF-424B-B278-F717E29245EA}" srcOrd="3" destOrd="0" presId="urn:microsoft.com/office/officeart/2005/8/layout/vList5"/>
    <dgm:cxn modelId="{C7F17566-DD75-4AAA-8406-2E7AB06AD6F5}" type="presParOf" srcId="{A8433CFE-EDF5-44EB-A444-9C8F6343A236}" destId="{A47E696E-FC93-4E51-BB8D-CC17F99E6B40}" srcOrd="4" destOrd="0" presId="urn:microsoft.com/office/officeart/2005/8/layout/vList5"/>
    <dgm:cxn modelId="{42F485AD-A485-49DC-B261-32541F58AA92}" type="presParOf" srcId="{A47E696E-FC93-4E51-BB8D-CC17F99E6B40}" destId="{E755BBCB-1CEF-4080-9B3D-59FE69EE6019}" srcOrd="0" destOrd="0" presId="urn:microsoft.com/office/officeart/2005/8/layout/vList5"/>
    <dgm:cxn modelId="{7B80A62B-60F1-4383-98D9-BDCF37E1DCB1}" type="presParOf" srcId="{A47E696E-FC93-4E51-BB8D-CC17F99E6B40}" destId="{47662C0E-6E6C-4AF6-8E1B-A8EE9AACC592}" srcOrd="1" destOrd="0" presId="urn:microsoft.com/office/officeart/2005/8/layout/vList5"/>
    <dgm:cxn modelId="{ECBDA595-2471-42F4-8050-DF8181923C1B}" type="presParOf" srcId="{A8433CFE-EDF5-44EB-A444-9C8F6343A236}" destId="{B6B3684C-CFB5-441C-8033-FD5AE50E7141}" srcOrd="5" destOrd="0" presId="urn:microsoft.com/office/officeart/2005/8/layout/vList5"/>
    <dgm:cxn modelId="{BEFE1FDC-3679-40DB-A03E-0E7AE4807AB9}" type="presParOf" srcId="{A8433CFE-EDF5-44EB-A444-9C8F6343A236}" destId="{59279585-99B5-4BDE-98E4-D9B678EDA136}" srcOrd="6" destOrd="0" presId="urn:microsoft.com/office/officeart/2005/8/layout/vList5"/>
    <dgm:cxn modelId="{441664F7-DDB5-4F57-A3CB-1EFC28B83697}" type="presParOf" srcId="{59279585-99B5-4BDE-98E4-D9B678EDA136}" destId="{7E522D71-CD10-4FEA-BF04-3ADA69AAE048}" srcOrd="0" destOrd="0" presId="urn:microsoft.com/office/officeart/2005/8/layout/vList5"/>
    <dgm:cxn modelId="{677D9340-187D-4733-AC92-7164EE10BD24}" type="presParOf" srcId="{59279585-99B5-4BDE-98E4-D9B678EDA136}" destId="{A71B8170-9642-4988-807C-1972A85F85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499541-F034-4C99-B6F1-1A63B4182763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246FA7-0949-4778-8928-2298E307C3D9}">
      <dgm:prSet phldrT="[文本]"/>
      <dgm:spPr/>
      <dgm:t>
        <a:bodyPr/>
        <a:lstStyle/>
        <a:p>
          <a:r>
            <a:rPr lang="zh-CN" altLang="en-US" dirty="0" smtClean="0"/>
            <a:t>过程管理</a:t>
          </a:r>
          <a:endParaRPr lang="zh-CN" altLang="en-US" dirty="0"/>
        </a:p>
      </dgm:t>
    </dgm:pt>
    <dgm:pt modelId="{24E96880-C805-44BE-9920-CA60E97C5C82}" type="parTrans" cxnId="{D882B27E-8FF9-4DFB-9C31-574137BA9FB9}">
      <dgm:prSet/>
      <dgm:spPr/>
      <dgm:t>
        <a:bodyPr/>
        <a:lstStyle/>
        <a:p>
          <a:endParaRPr lang="zh-CN" altLang="en-US"/>
        </a:p>
      </dgm:t>
    </dgm:pt>
    <dgm:pt modelId="{27B56A28-6912-4B1C-B4F5-C57F9461948D}" type="sibTrans" cxnId="{D882B27E-8FF9-4DFB-9C31-574137BA9FB9}">
      <dgm:prSet/>
      <dgm:spPr/>
      <dgm:t>
        <a:bodyPr/>
        <a:lstStyle/>
        <a:p>
          <a:endParaRPr lang="zh-CN" altLang="en-US"/>
        </a:p>
      </dgm:t>
    </dgm:pt>
    <dgm:pt modelId="{E119E328-04AD-4716-B626-24DD9E2CE698}">
      <dgm:prSet phldrT="[文本]"/>
      <dgm:spPr/>
      <dgm:t>
        <a:bodyPr/>
        <a:lstStyle/>
        <a:p>
          <a:r>
            <a:rPr lang="zh-CN" altLang="en-US" dirty="0" smtClean="0"/>
            <a:t>丰田奇迹</a:t>
          </a:r>
          <a:endParaRPr lang="en-US" altLang="zh-CN" dirty="0" smtClean="0"/>
        </a:p>
        <a:p>
          <a:r>
            <a:rPr lang="zh-CN" altLang="en-US" dirty="0" smtClean="0"/>
            <a:t>通用复活</a:t>
          </a:r>
          <a:endParaRPr lang="zh-CN" altLang="en-US" dirty="0"/>
        </a:p>
      </dgm:t>
    </dgm:pt>
    <dgm:pt modelId="{AC86D966-3927-42DB-AA52-4C64337037B4}" type="parTrans" cxnId="{1E193376-7BA6-48E6-9C3C-E3E7FB3D80B7}">
      <dgm:prSet/>
      <dgm:spPr/>
      <dgm:t>
        <a:bodyPr/>
        <a:lstStyle/>
        <a:p>
          <a:endParaRPr lang="zh-CN" altLang="en-US"/>
        </a:p>
      </dgm:t>
    </dgm:pt>
    <dgm:pt modelId="{29AC1EC9-6C6C-4509-8EE3-F1DC44A70D59}" type="sibTrans" cxnId="{1E193376-7BA6-48E6-9C3C-E3E7FB3D80B7}">
      <dgm:prSet/>
      <dgm:spPr/>
      <dgm:t>
        <a:bodyPr/>
        <a:lstStyle/>
        <a:p>
          <a:endParaRPr lang="zh-CN" altLang="en-US"/>
        </a:p>
      </dgm:t>
    </dgm:pt>
    <dgm:pt modelId="{40D6499D-6BBD-4657-BE71-5C72C0513E27}">
      <dgm:prSet phldrT="[文本]"/>
      <dgm:spPr/>
      <dgm:t>
        <a:bodyPr/>
        <a:lstStyle/>
        <a:p>
          <a:r>
            <a:rPr lang="zh-CN" altLang="en-US" dirty="0" smtClean="0"/>
            <a:t>戴明十四条</a:t>
          </a:r>
          <a:endParaRPr lang="zh-CN" altLang="en-US" dirty="0"/>
        </a:p>
      </dgm:t>
    </dgm:pt>
    <dgm:pt modelId="{CD008F23-C3C5-4CB9-A2C5-05EF4F38A97B}" type="parTrans" cxnId="{F844602F-B04B-4A3E-B88A-D18F8142BB40}">
      <dgm:prSet/>
      <dgm:spPr/>
      <dgm:t>
        <a:bodyPr/>
        <a:lstStyle/>
        <a:p>
          <a:endParaRPr lang="zh-CN" altLang="en-US"/>
        </a:p>
      </dgm:t>
    </dgm:pt>
    <dgm:pt modelId="{C0A46A69-46EC-4AC8-954E-FC4715431CE2}" type="sibTrans" cxnId="{F844602F-B04B-4A3E-B88A-D18F8142BB40}">
      <dgm:prSet/>
      <dgm:spPr/>
      <dgm:t>
        <a:bodyPr/>
        <a:lstStyle/>
        <a:p>
          <a:endParaRPr lang="zh-CN" altLang="en-US"/>
        </a:p>
      </dgm:t>
    </dgm:pt>
    <dgm:pt modelId="{BF2E0D89-4BB0-4886-A72F-2E6F776F5600}">
      <dgm:prSet phldrT="[文本]"/>
      <dgm:spPr/>
      <dgm:t>
        <a:bodyPr/>
        <a:lstStyle/>
        <a:p>
          <a:endParaRPr lang="zh-CN" altLang="en-US" dirty="0"/>
        </a:p>
      </dgm:t>
    </dgm:pt>
    <dgm:pt modelId="{C6745DC1-D106-4648-8C0A-B6AA2B031345}" type="parTrans" cxnId="{CFAC08C2-1851-4824-B034-837056D3B9D3}">
      <dgm:prSet/>
      <dgm:spPr/>
      <dgm:t>
        <a:bodyPr/>
        <a:lstStyle/>
        <a:p>
          <a:endParaRPr lang="zh-CN" altLang="en-US"/>
        </a:p>
      </dgm:t>
    </dgm:pt>
    <dgm:pt modelId="{9CFE5F37-1997-45E3-8419-ECA4DE2CC0A0}" type="sibTrans" cxnId="{CFAC08C2-1851-4824-B034-837056D3B9D3}">
      <dgm:prSet/>
      <dgm:spPr/>
      <dgm:t>
        <a:bodyPr/>
        <a:lstStyle/>
        <a:p>
          <a:endParaRPr lang="zh-CN" altLang="en-US"/>
        </a:p>
      </dgm:t>
    </dgm:pt>
    <dgm:pt modelId="{4ADF6D9D-CE7C-4E84-B4C2-2F0633B791FD}" type="pres">
      <dgm:prSet presAssocID="{AE499541-F034-4C99-B6F1-1A63B4182763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35F7F5-5ECC-4872-A6DB-D60C665134B5}" type="pres">
      <dgm:prSet presAssocID="{AE499541-F034-4C99-B6F1-1A63B4182763}" presName="comp1" presStyleCnt="0"/>
      <dgm:spPr/>
    </dgm:pt>
    <dgm:pt modelId="{821ACF60-80ED-40CE-9058-253B78D0DB9F}" type="pres">
      <dgm:prSet presAssocID="{AE499541-F034-4C99-B6F1-1A63B4182763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9F0FB118-3CEA-4576-87A6-52215E1A0F28}" type="pres">
      <dgm:prSet presAssocID="{AE499541-F034-4C99-B6F1-1A63B4182763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31FCF-BBF4-4E2A-8899-71C6C2F10E77}" type="pres">
      <dgm:prSet presAssocID="{AE499541-F034-4C99-B6F1-1A63B4182763}" presName="comp2" presStyleCnt="0"/>
      <dgm:spPr/>
    </dgm:pt>
    <dgm:pt modelId="{3B54977D-495D-4C4B-9646-6DF182E660FE}" type="pres">
      <dgm:prSet presAssocID="{AE499541-F034-4C99-B6F1-1A63B4182763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3C8761CB-9CAC-40AC-A43D-5AF8ED3D9059}" type="pres">
      <dgm:prSet presAssocID="{AE499541-F034-4C99-B6F1-1A63B4182763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0817BC-3572-4FFE-8B0F-924C41CB6D7D}" type="pres">
      <dgm:prSet presAssocID="{AE499541-F034-4C99-B6F1-1A63B4182763}" presName="comp3" presStyleCnt="0"/>
      <dgm:spPr/>
    </dgm:pt>
    <dgm:pt modelId="{30EEE874-34AD-4128-B70F-4CD09CCB623D}" type="pres">
      <dgm:prSet presAssocID="{AE499541-F034-4C99-B6F1-1A63B4182763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6FDA2F67-7D88-4694-A539-AA76E2608125}" type="pres">
      <dgm:prSet presAssocID="{AE499541-F034-4C99-B6F1-1A63B4182763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9464D-F0D6-433D-A418-562246769146}" type="pres">
      <dgm:prSet presAssocID="{AE499541-F034-4C99-B6F1-1A63B4182763}" presName="comp4" presStyleCnt="0"/>
      <dgm:spPr/>
    </dgm:pt>
    <dgm:pt modelId="{22A01E6A-3FDC-46E8-A807-EDC4C2C9E211}" type="pres">
      <dgm:prSet presAssocID="{AE499541-F034-4C99-B6F1-1A63B4182763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76DC194E-56DE-4C0B-AB66-E04EE6D4B044}" type="pres">
      <dgm:prSet presAssocID="{AE499541-F034-4C99-B6F1-1A63B4182763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2AA6EC-0B18-4452-9745-46C713468E5B}" type="presOf" srcId="{BF2E0D89-4BB0-4886-A72F-2E6F776F5600}" destId="{76DC194E-56DE-4C0B-AB66-E04EE6D4B044}" srcOrd="1" destOrd="0" presId="urn:microsoft.com/office/officeart/2005/8/layout/venn2"/>
    <dgm:cxn modelId="{1E193376-7BA6-48E6-9C3C-E3E7FB3D80B7}" srcId="{AE499541-F034-4C99-B6F1-1A63B4182763}" destId="{E119E328-04AD-4716-B626-24DD9E2CE698}" srcOrd="1" destOrd="0" parTransId="{AC86D966-3927-42DB-AA52-4C64337037B4}" sibTransId="{29AC1EC9-6C6C-4509-8EE3-F1DC44A70D59}"/>
    <dgm:cxn modelId="{895FC72F-FFD9-414A-AF58-691BB1B7300A}" type="presOf" srcId="{AE499541-F034-4C99-B6F1-1A63B4182763}" destId="{4ADF6D9D-CE7C-4E84-B4C2-2F0633B791FD}" srcOrd="0" destOrd="0" presId="urn:microsoft.com/office/officeart/2005/8/layout/venn2"/>
    <dgm:cxn modelId="{795609E1-99AA-4824-AE60-60C03F1992C7}" type="presOf" srcId="{40D6499D-6BBD-4657-BE71-5C72C0513E27}" destId="{30EEE874-34AD-4128-B70F-4CD09CCB623D}" srcOrd="0" destOrd="0" presId="urn:microsoft.com/office/officeart/2005/8/layout/venn2"/>
    <dgm:cxn modelId="{799EC231-ECE3-4930-A585-BB2A22AAC711}" type="presOf" srcId="{BF2E0D89-4BB0-4886-A72F-2E6F776F5600}" destId="{22A01E6A-3FDC-46E8-A807-EDC4C2C9E211}" srcOrd="0" destOrd="0" presId="urn:microsoft.com/office/officeart/2005/8/layout/venn2"/>
    <dgm:cxn modelId="{7EC4C375-DF8F-4584-9DDC-EC83CC6E3B7A}" type="presOf" srcId="{40D6499D-6BBD-4657-BE71-5C72C0513E27}" destId="{6FDA2F67-7D88-4694-A539-AA76E2608125}" srcOrd="1" destOrd="0" presId="urn:microsoft.com/office/officeart/2005/8/layout/venn2"/>
    <dgm:cxn modelId="{D882B27E-8FF9-4DFB-9C31-574137BA9FB9}" srcId="{AE499541-F034-4C99-B6F1-1A63B4182763}" destId="{D9246FA7-0949-4778-8928-2298E307C3D9}" srcOrd="0" destOrd="0" parTransId="{24E96880-C805-44BE-9920-CA60E97C5C82}" sibTransId="{27B56A28-6912-4B1C-B4F5-C57F9461948D}"/>
    <dgm:cxn modelId="{001CE4C5-5A67-4D35-8D3F-87D70E18A075}" type="presOf" srcId="{D9246FA7-0949-4778-8928-2298E307C3D9}" destId="{821ACF60-80ED-40CE-9058-253B78D0DB9F}" srcOrd="0" destOrd="0" presId="urn:microsoft.com/office/officeart/2005/8/layout/venn2"/>
    <dgm:cxn modelId="{CFAC08C2-1851-4824-B034-837056D3B9D3}" srcId="{AE499541-F034-4C99-B6F1-1A63B4182763}" destId="{BF2E0D89-4BB0-4886-A72F-2E6F776F5600}" srcOrd="3" destOrd="0" parTransId="{C6745DC1-D106-4648-8C0A-B6AA2B031345}" sibTransId="{9CFE5F37-1997-45E3-8419-ECA4DE2CC0A0}"/>
    <dgm:cxn modelId="{2C5F84DD-8479-4C7E-9927-DD569653A957}" type="presOf" srcId="{E119E328-04AD-4716-B626-24DD9E2CE698}" destId="{3B54977D-495D-4C4B-9646-6DF182E660FE}" srcOrd="0" destOrd="0" presId="urn:microsoft.com/office/officeart/2005/8/layout/venn2"/>
    <dgm:cxn modelId="{F844602F-B04B-4A3E-B88A-D18F8142BB40}" srcId="{AE499541-F034-4C99-B6F1-1A63B4182763}" destId="{40D6499D-6BBD-4657-BE71-5C72C0513E27}" srcOrd="2" destOrd="0" parTransId="{CD008F23-C3C5-4CB9-A2C5-05EF4F38A97B}" sibTransId="{C0A46A69-46EC-4AC8-954E-FC4715431CE2}"/>
    <dgm:cxn modelId="{BDA20CEF-4E37-46A1-9D30-0134C94605E0}" type="presOf" srcId="{E119E328-04AD-4716-B626-24DD9E2CE698}" destId="{3C8761CB-9CAC-40AC-A43D-5AF8ED3D9059}" srcOrd="1" destOrd="0" presId="urn:microsoft.com/office/officeart/2005/8/layout/venn2"/>
    <dgm:cxn modelId="{1956CAAD-8CE2-4599-830B-2B8470674AC7}" type="presOf" srcId="{D9246FA7-0949-4778-8928-2298E307C3D9}" destId="{9F0FB118-3CEA-4576-87A6-52215E1A0F28}" srcOrd="1" destOrd="0" presId="urn:microsoft.com/office/officeart/2005/8/layout/venn2"/>
    <dgm:cxn modelId="{8672638F-C5CF-4B50-9CCE-3DBBE42E2259}" type="presParOf" srcId="{4ADF6D9D-CE7C-4E84-B4C2-2F0633B791FD}" destId="{5D35F7F5-5ECC-4872-A6DB-D60C665134B5}" srcOrd="0" destOrd="0" presId="urn:microsoft.com/office/officeart/2005/8/layout/venn2"/>
    <dgm:cxn modelId="{4A38EAE3-522D-438E-B108-9133FC14416E}" type="presParOf" srcId="{5D35F7F5-5ECC-4872-A6DB-D60C665134B5}" destId="{821ACF60-80ED-40CE-9058-253B78D0DB9F}" srcOrd="0" destOrd="0" presId="urn:microsoft.com/office/officeart/2005/8/layout/venn2"/>
    <dgm:cxn modelId="{BBF9842F-A30D-479A-8315-C07F90163706}" type="presParOf" srcId="{5D35F7F5-5ECC-4872-A6DB-D60C665134B5}" destId="{9F0FB118-3CEA-4576-87A6-52215E1A0F28}" srcOrd="1" destOrd="0" presId="urn:microsoft.com/office/officeart/2005/8/layout/venn2"/>
    <dgm:cxn modelId="{57EF1AC0-2005-4834-917C-F6114AC6603B}" type="presParOf" srcId="{4ADF6D9D-CE7C-4E84-B4C2-2F0633B791FD}" destId="{27031FCF-BBF4-4E2A-8899-71C6C2F10E77}" srcOrd="1" destOrd="0" presId="urn:microsoft.com/office/officeart/2005/8/layout/venn2"/>
    <dgm:cxn modelId="{9704D7BC-3956-4AF4-BB08-0A2699FBCE2B}" type="presParOf" srcId="{27031FCF-BBF4-4E2A-8899-71C6C2F10E77}" destId="{3B54977D-495D-4C4B-9646-6DF182E660FE}" srcOrd="0" destOrd="0" presId="urn:microsoft.com/office/officeart/2005/8/layout/venn2"/>
    <dgm:cxn modelId="{E8678692-191F-4E6A-AFB4-72C22384A40E}" type="presParOf" srcId="{27031FCF-BBF4-4E2A-8899-71C6C2F10E77}" destId="{3C8761CB-9CAC-40AC-A43D-5AF8ED3D9059}" srcOrd="1" destOrd="0" presId="urn:microsoft.com/office/officeart/2005/8/layout/venn2"/>
    <dgm:cxn modelId="{60748BDD-3BE2-45D3-B54D-297E60807351}" type="presParOf" srcId="{4ADF6D9D-CE7C-4E84-B4C2-2F0633B791FD}" destId="{890817BC-3572-4FFE-8B0F-924C41CB6D7D}" srcOrd="2" destOrd="0" presId="urn:microsoft.com/office/officeart/2005/8/layout/venn2"/>
    <dgm:cxn modelId="{45ECA4CF-6079-402A-B936-4F040A76FA9A}" type="presParOf" srcId="{890817BC-3572-4FFE-8B0F-924C41CB6D7D}" destId="{30EEE874-34AD-4128-B70F-4CD09CCB623D}" srcOrd="0" destOrd="0" presId="urn:microsoft.com/office/officeart/2005/8/layout/venn2"/>
    <dgm:cxn modelId="{7547E2BF-B9AE-4B24-98BD-C9C5FD1C977C}" type="presParOf" srcId="{890817BC-3572-4FFE-8B0F-924C41CB6D7D}" destId="{6FDA2F67-7D88-4694-A539-AA76E2608125}" srcOrd="1" destOrd="0" presId="urn:microsoft.com/office/officeart/2005/8/layout/venn2"/>
    <dgm:cxn modelId="{AB1EFC8D-932D-4EB0-8E1E-DCB0EF7649BC}" type="presParOf" srcId="{4ADF6D9D-CE7C-4E84-B4C2-2F0633B791FD}" destId="{6FD9464D-F0D6-433D-A418-562246769146}" srcOrd="3" destOrd="0" presId="urn:microsoft.com/office/officeart/2005/8/layout/venn2"/>
    <dgm:cxn modelId="{30BA9759-596B-4278-BEC3-674D857CD2CF}" type="presParOf" srcId="{6FD9464D-F0D6-433D-A418-562246769146}" destId="{22A01E6A-3FDC-46E8-A807-EDC4C2C9E211}" srcOrd="0" destOrd="0" presId="urn:microsoft.com/office/officeart/2005/8/layout/venn2"/>
    <dgm:cxn modelId="{D8B5437E-9197-4C16-9D0A-A6BB8429DA73}" type="presParOf" srcId="{6FD9464D-F0D6-433D-A418-562246769146}" destId="{76DC194E-56DE-4C0B-AB66-E04EE6D4B04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315BCC-C814-4DAA-88A3-B67069C4BC7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2A702F-90F8-4A7B-ACE6-674588B93DFC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P</a:t>
          </a:r>
          <a:r>
            <a:rPr lang="en-US" altLang="zh-CN" dirty="0" smtClean="0"/>
            <a:t>lan</a:t>
          </a:r>
          <a:endParaRPr lang="zh-CN" altLang="en-US" dirty="0"/>
        </a:p>
      </dgm:t>
    </dgm:pt>
    <dgm:pt modelId="{CAEC9774-C973-47BB-B854-0A1E99A098DE}" type="parTrans" cxnId="{A3EC6B8B-6DF5-4A6D-834A-63450A0B7EF6}">
      <dgm:prSet/>
      <dgm:spPr/>
      <dgm:t>
        <a:bodyPr/>
        <a:lstStyle/>
        <a:p>
          <a:endParaRPr lang="zh-CN" altLang="en-US"/>
        </a:p>
      </dgm:t>
    </dgm:pt>
    <dgm:pt modelId="{8D5A553F-EBBD-4503-BE1A-00980313B308}" type="sibTrans" cxnId="{A3EC6B8B-6DF5-4A6D-834A-63450A0B7EF6}">
      <dgm:prSet/>
      <dgm:spPr/>
      <dgm:t>
        <a:bodyPr/>
        <a:lstStyle/>
        <a:p>
          <a:endParaRPr lang="zh-CN" altLang="en-US"/>
        </a:p>
      </dgm:t>
    </dgm:pt>
    <dgm:pt modelId="{829CB430-DCC3-4F0A-B05B-ED74152D90B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D</a:t>
          </a:r>
          <a:r>
            <a:rPr lang="en-US" altLang="zh-CN" dirty="0" smtClean="0"/>
            <a:t>o</a:t>
          </a:r>
          <a:endParaRPr lang="zh-CN" altLang="en-US" dirty="0"/>
        </a:p>
      </dgm:t>
    </dgm:pt>
    <dgm:pt modelId="{C642F82D-87EF-45AF-904B-96DFAAC56B6A}" type="parTrans" cxnId="{36C003EE-5721-4DD7-8483-FAC877197393}">
      <dgm:prSet/>
      <dgm:spPr/>
      <dgm:t>
        <a:bodyPr/>
        <a:lstStyle/>
        <a:p>
          <a:endParaRPr lang="zh-CN" altLang="en-US"/>
        </a:p>
      </dgm:t>
    </dgm:pt>
    <dgm:pt modelId="{9C822582-EB37-4396-BCB7-909B4BB4D226}" type="sibTrans" cxnId="{36C003EE-5721-4DD7-8483-FAC877197393}">
      <dgm:prSet/>
      <dgm:spPr/>
      <dgm:t>
        <a:bodyPr/>
        <a:lstStyle/>
        <a:p>
          <a:endParaRPr lang="zh-CN" altLang="en-US"/>
        </a:p>
      </dgm:t>
    </dgm:pt>
    <dgm:pt modelId="{359ECE7F-E33C-4A21-BFA4-A7208D672D3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C</a:t>
          </a:r>
          <a:r>
            <a:rPr lang="en-US" altLang="zh-CN" dirty="0" smtClean="0"/>
            <a:t>heck</a:t>
          </a:r>
          <a:endParaRPr lang="zh-CN" altLang="en-US" dirty="0"/>
        </a:p>
      </dgm:t>
    </dgm:pt>
    <dgm:pt modelId="{6D3D7DA6-6B89-41DA-B9D7-0D84137BCC10}" type="parTrans" cxnId="{8F56F615-4783-4510-8950-DB2EFD056CE9}">
      <dgm:prSet/>
      <dgm:spPr/>
      <dgm:t>
        <a:bodyPr/>
        <a:lstStyle/>
        <a:p>
          <a:endParaRPr lang="zh-CN" altLang="en-US"/>
        </a:p>
      </dgm:t>
    </dgm:pt>
    <dgm:pt modelId="{1F2C9AC0-2BE7-4FB9-8F1A-CA6FF3891DB3}" type="sibTrans" cxnId="{8F56F615-4783-4510-8950-DB2EFD056CE9}">
      <dgm:prSet/>
      <dgm:spPr/>
      <dgm:t>
        <a:bodyPr/>
        <a:lstStyle/>
        <a:p>
          <a:endParaRPr lang="zh-CN" altLang="en-US"/>
        </a:p>
      </dgm:t>
    </dgm:pt>
    <dgm:pt modelId="{A7BDE874-9E86-474B-89F3-367048FDAB3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A</a:t>
          </a:r>
          <a:r>
            <a:rPr lang="en-US" altLang="zh-CN" dirty="0" smtClean="0"/>
            <a:t>ction</a:t>
          </a:r>
          <a:endParaRPr lang="zh-CN" altLang="en-US" dirty="0"/>
        </a:p>
      </dgm:t>
    </dgm:pt>
    <dgm:pt modelId="{E94D0688-A63C-4164-B3EC-6FE27E415D0E}" type="parTrans" cxnId="{3E697517-AADA-4A16-A3D9-5DD34A1F64B0}">
      <dgm:prSet/>
      <dgm:spPr/>
      <dgm:t>
        <a:bodyPr/>
        <a:lstStyle/>
        <a:p>
          <a:endParaRPr lang="zh-CN" altLang="en-US"/>
        </a:p>
      </dgm:t>
    </dgm:pt>
    <dgm:pt modelId="{2F08445E-F2AD-4AD5-9C3F-CE7B86E58511}" type="sibTrans" cxnId="{3E697517-AADA-4A16-A3D9-5DD34A1F64B0}">
      <dgm:prSet/>
      <dgm:spPr/>
      <dgm:t>
        <a:bodyPr/>
        <a:lstStyle/>
        <a:p>
          <a:endParaRPr lang="zh-CN" altLang="en-US"/>
        </a:p>
      </dgm:t>
    </dgm:pt>
    <dgm:pt modelId="{99AB2697-7EBA-4C47-9CF4-0411EA0E666A}" type="pres">
      <dgm:prSet presAssocID="{3E315BCC-C814-4DAA-88A3-B67069C4BC7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1E1E7F-14D4-4E63-AA38-D7E76F216CED}" type="pres">
      <dgm:prSet presAssocID="{3E315BCC-C814-4DAA-88A3-B67069C4BC7C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B1C9E2D5-3FEB-4149-A86F-A53DF565A270}" type="pres">
      <dgm:prSet presAssocID="{3E315BCC-C814-4DAA-88A3-B67069C4BC7C}" presName="dummy1a" presStyleCnt="0"/>
      <dgm:spPr/>
    </dgm:pt>
    <dgm:pt modelId="{09DB3AB4-FE14-4F84-B1F8-E77042D2C3BD}" type="pres">
      <dgm:prSet presAssocID="{3E315BCC-C814-4DAA-88A3-B67069C4BC7C}" presName="dummy1b" presStyleCnt="0"/>
      <dgm:spPr/>
    </dgm:pt>
    <dgm:pt modelId="{89AE6602-3D65-429E-A88B-35850DC844D3}" type="pres">
      <dgm:prSet presAssocID="{3E315BCC-C814-4DAA-88A3-B67069C4BC7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54AF9-9A64-4801-AE45-4F09930E7FDC}" type="pres">
      <dgm:prSet presAssocID="{3E315BCC-C814-4DAA-88A3-B67069C4BC7C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9D13275A-738D-4EB7-939A-A2ED31769193}" type="pres">
      <dgm:prSet presAssocID="{3E315BCC-C814-4DAA-88A3-B67069C4BC7C}" presName="dummy2a" presStyleCnt="0"/>
      <dgm:spPr/>
    </dgm:pt>
    <dgm:pt modelId="{C3FA0A24-3D55-4B0E-AD71-4E87D9C5CFB8}" type="pres">
      <dgm:prSet presAssocID="{3E315BCC-C814-4DAA-88A3-B67069C4BC7C}" presName="dummy2b" presStyleCnt="0"/>
      <dgm:spPr/>
    </dgm:pt>
    <dgm:pt modelId="{A165FA1F-58E3-470A-8B55-10C2F6790E00}" type="pres">
      <dgm:prSet presAssocID="{3E315BCC-C814-4DAA-88A3-B67069C4BC7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E4650-493D-4B52-8514-3127A1877B79}" type="pres">
      <dgm:prSet presAssocID="{3E315BCC-C814-4DAA-88A3-B67069C4BC7C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2DF816C8-CE76-44B7-B967-17F0E8698289}" type="pres">
      <dgm:prSet presAssocID="{3E315BCC-C814-4DAA-88A3-B67069C4BC7C}" presName="dummy3a" presStyleCnt="0"/>
      <dgm:spPr/>
    </dgm:pt>
    <dgm:pt modelId="{6DF82009-6FF4-4FF1-A9C3-9230C4C6101E}" type="pres">
      <dgm:prSet presAssocID="{3E315BCC-C814-4DAA-88A3-B67069C4BC7C}" presName="dummy3b" presStyleCnt="0"/>
      <dgm:spPr/>
    </dgm:pt>
    <dgm:pt modelId="{CB9053B9-8833-4444-A977-AEA5727250AD}" type="pres">
      <dgm:prSet presAssocID="{3E315BCC-C814-4DAA-88A3-B67069C4BC7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3E2CB5-6EC7-4082-89EB-995E7DA9DC8C}" type="pres">
      <dgm:prSet presAssocID="{3E315BCC-C814-4DAA-88A3-B67069C4BC7C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2EA8884F-7DD0-453C-9850-B41E6F9083EF}" type="pres">
      <dgm:prSet presAssocID="{3E315BCC-C814-4DAA-88A3-B67069C4BC7C}" presName="dummy4a" presStyleCnt="0"/>
      <dgm:spPr/>
    </dgm:pt>
    <dgm:pt modelId="{A3C5F28D-E82C-40E4-89D3-37635A853730}" type="pres">
      <dgm:prSet presAssocID="{3E315BCC-C814-4DAA-88A3-B67069C4BC7C}" presName="dummy4b" presStyleCnt="0"/>
      <dgm:spPr/>
    </dgm:pt>
    <dgm:pt modelId="{43C1915E-6994-4034-9EC2-C824D1E222E1}" type="pres">
      <dgm:prSet presAssocID="{3E315BCC-C814-4DAA-88A3-B67069C4BC7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D5A27-2A9D-42C1-8C10-FB38887549B5}" type="pres">
      <dgm:prSet presAssocID="{8D5A553F-EBBD-4503-BE1A-00980313B308}" presName="arrowWedge1" presStyleLbl="fgSibTrans2D1" presStyleIdx="0" presStyleCnt="4" custLinFactNeighborX="0"/>
      <dgm:spPr/>
    </dgm:pt>
    <dgm:pt modelId="{10187165-B282-400E-B76B-3258D9917E81}" type="pres">
      <dgm:prSet presAssocID="{9C822582-EB37-4396-BCB7-909B4BB4D226}" presName="arrowWedge2" presStyleLbl="fgSibTrans2D1" presStyleIdx="1" presStyleCnt="4"/>
      <dgm:spPr/>
    </dgm:pt>
    <dgm:pt modelId="{B66178BD-79F5-40D1-A840-22E07E9789C0}" type="pres">
      <dgm:prSet presAssocID="{1F2C9AC0-2BE7-4FB9-8F1A-CA6FF3891DB3}" presName="arrowWedge3" presStyleLbl="fgSibTrans2D1" presStyleIdx="2" presStyleCnt="4"/>
      <dgm:spPr/>
    </dgm:pt>
    <dgm:pt modelId="{FF1A95CC-60F5-468D-92D5-AFAC4656890D}" type="pres">
      <dgm:prSet presAssocID="{2F08445E-F2AD-4AD5-9C3F-CE7B86E58511}" presName="arrowWedge4" presStyleLbl="fgSibTrans2D1" presStyleIdx="3" presStyleCnt="4"/>
      <dgm:spPr/>
    </dgm:pt>
  </dgm:ptLst>
  <dgm:cxnLst>
    <dgm:cxn modelId="{36C003EE-5721-4DD7-8483-FAC877197393}" srcId="{3E315BCC-C814-4DAA-88A3-B67069C4BC7C}" destId="{829CB430-DCC3-4F0A-B05B-ED74152D90BF}" srcOrd="1" destOrd="0" parTransId="{C642F82D-87EF-45AF-904B-96DFAAC56B6A}" sibTransId="{9C822582-EB37-4396-BCB7-909B4BB4D226}"/>
    <dgm:cxn modelId="{1E345D38-7B9D-4E10-9378-30EFDE4F03D0}" type="presOf" srcId="{A7BDE874-9E86-474B-89F3-367048FDAB3A}" destId="{DA3E2CB5-6EC7-4082-89EB-995E7DA9DC8C}" srcOrd="0" destOrd="0" presId="urn:microsoft.com/office/officeart/2005/8/layout/cycle8"/>
    <dgm:cxn modelId="{7274564B-FCA7-4C89-80B3-4D42D1FE9600}" type="presOf" srcId="{829CB430-DCC3-4F0A-B05B-ED74152D90BF}" destId="{0E254AF9-9A64-4801-AE45-4F09930E7FDC}" srcOrd="0" destOrd="0" presId="urn:microsoft.com/office/officeart/2005/8/layout/cycle8"/>
    <dgm:cxn modelId="{3E697517-AADA-4A16-A3D9-5DD34A1F64B0}" srcId="{3E315BCC-C814-4DAA-88A3-B67069C4BC7C}" destId="{A7BDE874-9E86-474B-89F3-367048FDAB3A}" srcOrd="3" destOrd="0" parTransId="{E94D0688-A63C-4164-B3EC-6FE27E415D0E}" sibTransId="{2F08445E-F2AD-4AD5-9C3F-CE7B86E58511}"/>
    <dgm:cxn modelId="{716F3A79-1366-4A1C-B549-2B9E50E50352}" type="presOf" srcId="{3E315BCC-C814-4DAA-88A3-B67069C4BC7C}" destId="{99AB2697-7EBA-4C47-9CF4-0411EA0E666A}" srcOrd="0" destOrd="0" presId="urn:microsoft.com/office/officeart/2005/8/layout/cycle8"/>
    <dgm:cxn modelId="{8F56F615-4783-4510-8950-DB2EFD056CE9}" srcId="{3E315BCC-C814-4DAA-88A3-B67069C4BC7C}" destId="{359ECE7F-E33C-4A21-BFA4-A7208D672D3A}" srcOrd="2" destOrd="0" parTransId="{6D3D7DA6-6B89-41DA-B9D7-0D84137BCC10}" sibTransId="{1F2C9AC0-2BE7-4FB9-8F1A-CA6FF3891DB3}"/>
    <dgm:cxn modelId="{0873B16E-207B-4B94-9C06-5288E7B8CCAB}" type="presOf" srcId="{BD2A702F-90F8-4A7B-ACE6-674588B93DFC}" destId="{691E1E7F-14D4-4E63-AA38-D7E76F216CED}" srcOrd="0" destOrd="0" presId="urn:microsoft.com/office/officeart/2005/8/layout/cycle8"/>
    <dgm:cxn modelId="{0946DB52-C651-43DF-87EC-78638C43A887}" type="presOf" srcId="{829CB430-DCC3-4F0A-B05B-ED74152D90BF}" destId="{A165FA1F-58E3-470A-8B55-10C2F6790E00}" srcOrd="1" destOrd="0" presId="urn:microsoft.com/office/officeart/2005/8/layout/cycle8"/>
    <dgm:cxn modelId="{6C7B3A2D-4F60-4A23-952A-5225D5590800}" type="presOf" srcId="{359ECE7F-E33C-4A21-BFA4-A7208D672D3A}" destId="{F3DE4650-493D-4B52-8514-3127A1877B79}" srcOrd="0" destOrd="0" presId="urn:microsoft.com/office/officeart/2005/8/layout/cycle8"/>
    <dgm:cxn modelId="{BD634A08-7807-47A5-8E30-E30FB4C0CF0F}" type="presOf" srcId="{A7BDE874-9E86-474B-89F3-367048FDAB3A}" destId="{43C1915E-6994-4034-9EC2-C824D1E222E1}" srcOrd="1" destOrd="0" presId="urn:microsoft.com/office/officeart/2005/8/layout/cycle8"/>
    <dgm:cxn modelId="{A3EC6B8B-6DF5-4A6D-834A-63450A0B7EF6}" srcId="{3E315BCC-C814-4DAA-88A3-B67069C4BC7C}" destId="{BD2A702F-90F8-4A7B-ACE6-674588B93DFC}" srcOrd="0" destOrd="0" parTransId="{CAEC9774-C973-47BB-B854-0A1E99A098DE}" sibTransId="{8D5A553F-EBBD-4503-BE1A-00980313B308}"/>
    <dgm:cxn modelId="{21B7E371-E3C3-4673-B2C0-16BD3C9D0863}" type="presOf" srcId="{359ECE7F-E33C-4A21-BFA4-A7208D672D3A}" destId="{CB9053B9-8833-4444-A977-AEA5727250AD}" srcOrd="1" destOrd="0" presId="urn:microsoft.com/office/officeart/2005/8/layout/cycle8"/>
    <dgm:cxn modelId="{E65F0052-4E43-4682-AD69-CEE883BBB666}" type="presOf" srcId="{BD2A702F-90F8-4A7B-ACE6-674588B93DFC}" destId="{89AE6602-3D65-429E-A88B-35850DC844D3}" srcOrd="1" destOrd="0" presId="urn:microsoft.com/office/officeart/2005/8/layout/cycle8"/>
    <dgm:cxn modelId="{208BFF78-B5CF-4B6D-9966-A100E4E221B3}" type="presParOf" srcId="{99AB2697-7EBA-4C47-9CF4-0411EA0E666A}" destId="{691E1E7F-14D4-4E63-AA38-D7E76F216CED}" srcOrd="0" destOrd="0" presId="urn:microsoft.com/office/officeart/2005/8/layout/cycle8"/>
    <dgm:cxn modelId="{C37AFA4B-AA1B-4872-8D41-63F54FCDC498}" type="presParOf" srcId="{99AB2697-7EBA-4C47-9CF4-0411EA0E666A}" destId="{B1C9E2D5-3FEB-4149-A86F-A53DF565A270}" srcOrd="1" destOrd="0" presId="urn:microsoft.com/office/officeart/2005/8/layout/cycle8"/>
    <dgm:cxn modelId="{61BA9DC8-3D30-4430-BDAC-1AC97ABA0433}" type="presParOf" srcId="{99AB2697-7EBA-4C47-9CF4-0411EA0E666A}" destId="{09DB3AB4-FE14-4F84-B1F8-E77042D2C3BD}" srcOrd="2" destOrd="0" presId="urn:microsoft.com/office/officeart/2005/8/layout/cycle8"/>
    <dgm:cxn modelId="{C159632B-5381-4AEC-BD65-CDE3B5AA12C9}" type="presParOf" srcId="{99AB2697-7EBA-4C47-9CF4-0411EA0E666A}" destId="{89AE6602-3D65-429E-A88B-35850DC844D3}" srcOrd="3" destOrd="0" presId="urn:microsoft.com/office/officeart/2005/8/layout/cycle8"/>
    <dgm:cxn modelId="{A782BAA4-D703-4EDA-A086-CEF1808EC5CC}" type="presParOf" srcId="{99AB2697-7EBA-4C47-9CF4-0411EA0E666A}" destId="{0E254AF9-9A64-4801-AE45-4F09930E7FDC}" srcOrd="4" destOrd="0" presId="urn:microsoft.com/office/officeart/2005/8/layout/cycle8"/>
    <dgm:cxn modelId="{381CDB8A-1E6D-4A3C-94FC-11AE444BD8AD}" type="presParOf" srcId="{99AB2697-7EBA-4C47-9CF4-0411EA0E666A}" destId="{9D13275A-738D-4EB7-939A-A2ED31769193}" srcOrd="5" destOrd="0" presId="urn:microsoft.com/office/officeart/2005/8/layout/cycle8"/>
    <dgm:cxn modelId="{15BF0594-4C0A-4AD7-AD0E-4573B08A4EBF}" type="presParOf" srcId="{99AB2697-7EBA-4C47-9CF4-0411EA0E666A}" destId="{C3FA0A24-3D55-4B0E-AD71-4E87D9C5CFB8}" srcOrd="6" destOrd="0" presId="urn:microsoft.com/office/officeart/2005/8/layout/cycle8"/>
    <dgm:cxn modelId="{3360DBFC-6823-4409-A6D1-3D30AF8DEB84}" type="presParOf" srcId="{99AB2697-7EBA-4C47-9CF4-0411EA0E666A}" destId="{A165FA1F-58E3-470A-8B55-10C2F6790E00}" srcOrd="7" destOrd="0" presId="urn:microsoft.com/office/officeart/2005/8/layout/cycle8"/>
    <dgm:cxn modelId="{DB03C979-3B79-4B8A-AD48-35CDE9F66A8B}" type="presParOf" srcId="{99AB2697-7EBA-4C47-9CF4-0411EA0E666A}" destId="{F3DE4650-493D-4B52-8514-3127A1877B79}" srcOrd="8" destOrd="0" presId="urn:microsoft.com/office/officeart/2005/8/layout/cycle8"/>
    <dgm:cxn modelId="{2495F5E4-5590-44D1-8976-3DA5D5E173ED}" type="presParOf" srcId="{99AB2697-7EBA-4C47-9CF4-0411EA0E666A}" destId="{2DF816C8-CE76-44B7-B967-17F0E8698289}" srcOrd="9" destOrd="0" presId="urn:microsoft.com/office/officeart/2005/8/layout/cycle8"/>
    <dgm:cxn modelId="{38EF03DB-8A18-4266-9F43-183EA4E42733}" type="presParOf" srcId="{99AB2697-7EBA-4C47-9CF4-0411EA0E666A}" destId="{6DF82009-6FF4-4FF1-A9C3-9230C4C6101E}" srcOrd="10" destOrd="0" presId="urn:microsoft.com/office/officeart/2005/8/layout/cycle8"/>
    <dgm:cxn modelId="{1D70CB4B-896C-4704-BC5F-C460581A1E82}" type="presParOf" srcId="{99AB2697-7EBA-4C47-9CF4-0411EA0E666A}" destId="{CB9053B9-8833-4444-A977-AEA5727250AD}" srcOrd="11" destOrd="0" presId="urn:microsoft.com/office/officeart/2005/8/layout/cycle8"/>
    <dgm:cxn modelId="{DE28BE35-E80C-415E-B854-25ABC1973E4C}" type="presParOf" srcId="{99AB2697-7EBA-4C47-9CF4-0411EA0E666A}" destId="{DA3E2CB5-6EC7-4082-89EB-995E7DA9DC8C}" srcOrd="12" destOrd="0" presId="urn:microsoft.com/office/officeart/2005/8/layout/cycle8"/>
    <dgm:cxn modelId="{0C4A37A6-8961-4F14-9FF6-B57A7D582BD2}" type="presParOf" srcId="{99AB2697-7EBA-4C47-9CF4-0411EA0E666A}" destId="{2EA8884F-7DD0-453C-9850-B41E6F9083EF}" srcOrd="13" destOrd="0" presId="urn:microsoft.com/office/officeart/2005/8/layout/cycle8"/>
    <dgm:cxn modelId="{CB08B661-E2AB-4631-93B7-E0C7FF4B3E66}" type="presParOf" srcId="{99AB2697-7EBA-4C47-9CF4-0411EA0E666A}" destId="{A3C5F28D-E82C-40E4-89D3-37635A853730}" srcOrd="14" destOrd="0" presId="urn:microsoft.com/office/officeart/2005/8/layout/cycle8"/>
    <dgm:cxn modelId="{FEC6EB29-4F6D-4A1D-9BBD-9DAC2675F06F}" type="presParOf" srcId="{99AB2697-7EBA-4C47-9CF4-0411EA0E666A}" destId="{43C1915E-6994-4034-9EC2-C824D1E222E1}" srcOrd="15" destOrd="0" presId="urn:microsoft.com/office/officeart/2005/8/layout/cycle8"/>
    <dgm:cxn modelId="{DA00106A-70D8-46A4-A1C8-266B81D41CF0}" type="presParOf" srcId="{99AB2697-7EBA-4C47-9CF4-0411EA0E666A}" destId="{751D5A27-2A9D-42C1-8C10-FB38887549B5}" srcOrd="16" destOrd="0" presId="urn:microsoft.com/office/officeart/2005/8/layout/cycle8"/>
    <dgm:cxn modelId="{774C34AF-B2C8-441D-BE1F-931BBC233A07}" type="presParOf" srcId="{99AB2697-7EBA-4C47-9CF4-0411EA0E666A}" destId="{10187165-B282-400E-B76B-3258D9917E81}" srcOrd="17" destOrd="0" presId="urn:microsoft.com/office/officeart/2005/8/layout/cycle8"/>
    <dgm:cxn modelId="{AB089CAC-276A-4209-A56D-B0652720D0D9}" type="presParOf" srcId="{99AB2697-7EBA-4C47-9CF4-0411EA0E666A}" destId="{B66178BD-79F5-40D1-A840-22E07E9789C0}" srcOrd="18" destOrd="0" presId="urn:microsoft.com/office/officeart/2005/8/layout/cycle8"/>
    <dgm:cxn modelId="{510E2307-4B10-4E17-96CA-EE164CE256C1}" type="presParOf" srcId="{99AB2697-7EBA-4C47-9CF4-0411EA0E666A}" destId="{FF1A95CC-60F5-468D-92D5-AFAC4656890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34F782-9B60-4D81-95D1-2FB956379D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7A3815-79B6-4859-8CBF-5226F66896C8}">
      <dgm:prSet phldrT="[文本]"/>
      <dgm:spPr/>
      <dgm:t>
        <a:bodyPr/>
        <a:lstStyle/>
        <a:p>
          <a:r>
            <a:rPr lang="zh-CN" altLang="en-US" dirty="0" smtClean="0"/>
            <a:t>高质量带来高士气</a:t>
          </a:r>
          <a:endParaRPr lang="zh-CN" altLang="en-US" dirty="0"/>
        </a:p>
      </dgm:t>
    </dgm:pt>
    <dgm:pt modelId="{38D90660-B5E3-47E0-B742-BB5EADEB43FD}" type="parTrans" cxnId="{3CD74154-53ED-4AF7-981B-A4D27359C8AB}">
      <dgm:prSet/>
      <dgm:spPr/>
      <dgm:t>
        <a:bodyPr/>
        <a:lstStyle/>
        <a:p>
          <a:endParaRPr lang="zh-CN" altLang="en-US"/>
        </a:p>
      </dgm:t>
    </dgm:pt>
    <dgm:pt modelId="{555FCADF-7DE6-4D27-912B-3990280470C7}" type="sibTrans" cxnId="{3CD74154-53ED-4AF7-981B-A4D27359C8AB}">
      <dgm:prSet/>
      <dgm:spPr/>
      <dgm:t>
        <a:bodyPr/>
        <a:lstStyle/>
        <a:p>
          <a:endParaRPr lang="zh-CN" altLang="en-US"/>
        </a:p>
      </dgm:t>
    </dgm:pt>
    <dgm:pt modelId="{75FBBD58-362C-4D3C-A2E2-BA32528128D4}">
      <dgm:prSet phldrT="[文本]"/>
      <dgm:spPr/>
      <dgm:t>
        <a:bodyPr/>
        <a:lstStyle/>
        <a:p>
          <a:r>
            <a:rPr lang="zh-CN" altLang="en-US" dirty="0" smtClean="0"/>
            <a:t>高质量带来客户忠诚度</a:t>
          </a:r>
          <a:endParaRPr lang="zh-CN" altLang="en-US" dirty="0"/>
        </a:p>
      </dgm:t>
    </dgm:pt>
    <dgm:pt modelId="{3342737B-4B38-4520-BA27-44D8728CDC45}" type="parTrans" cxnId="{BFB21115-29C4-4905-B67A-36A6B9EC9B6B}">
      <dgm:prSet/>
      <dgm:spPr/>
      <dgm:t>
        <a:bodyPr/>
        <a:lstStyle/>
        <a:p>
          <a:endParaRPr lang="zh-CN" altLang="en-US"/>
        </a:p>
      </dgm:t>
    </dgm:pt>
    <dgm:pt modelId="{D69D0C07-0C33-4EF4-BDFF-2646B67548AE}" type="sibTrans" cxnId="{BFB21115-29C4-4905-B67A-36A6B9EC9B6B}">
      <dgm:prSet/>
      <dgm:spPr/>
      <dgm:t>
        <a:bodyPr/>
        <a:lstStyle/>
        <a:p>
          <a:endParaRPr lang="zh-CN" altLang="en-US"/>
        </a:p>
      </dgm:t>
    </dgm:pt>
    <dgm:pt modelId="{DDE87CDE-12E6-4090-9B94-E6BBDB3AD812}">
      <dgm:prSet phldrT="[文本]"/>
      <dgm:spPr/>
      <dgm:t>
        <a:bodyPr/>
        <a:lstStyle/>
        <a:p>
          <a:r>
            <a:rPr lang="zh-CN" altLang="en-US" dirty="0" smtClean="0"/>
            <a:t>高质量带来低风险</a:t>
          </a:r>
          <a:endParaRPr lang="zh-CN" altLang="en-US" dirty="0"/>
        </a:p>
      </dgm:t>
    </dgm:pt>
    <dgm:pt modelId="{62684987-54F8-4F3F-93C4-B4ED1049264B}" type="parTrans" cxnId="{5A194197-659D-40F0-A1E8-5A569DF38486}">
      <dgm:prSet/>
      <dgm:spPr/>
      <dgm:t>
        <a:bodyPr/>
        <a:lstStyle/>
        <a:p>
          <a:endParaRPr lang="zh-CN" altLang="en-US"/>
        </a:p>
      </dgm:t>
    </dgm:pt>
    <dgm:pt modelId="{CF145F93-F1B6-4225-88EC-30588697778F}" type="sibTrans" cxnId="{5A194197-659D-40F0-A1E8-5A569DF38486}">
      <dgm:prSet/>
      <dgm:spPr/>
      <dgm:t>
        <a:bodyPr/>
        <a:lstStyle/>
        <a:p>
          <a:endParaRPr lang="zh-CN" altLang="en-US"/>
        </a:p>
      </dgm:t>
    </dgm:pt>
    <dgm:pt modelId="{85990386-D450-4C49-BD25-EEB422899B4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lt1"/>
              </a:solidFill>
              <a:effectLst>
                <a:glow>
                  <a:schemeClr val="accent1">
                    <a:alpha val="40000"/>
                  </a:schemeClr>
                </a:glow>
              </a:effectLst>
            </a:rPr>
            <a:t>质量是结果，而不是目标</a:t>
          </a:r>
          <a:endParaRPr lang="zh-CN" altLang="en-US" dirty="0">
            <a:solidFill>
              <a:schemeClr val="lt1"/>
            </a:solidFill>
            <a:effectLst>
              <a:glow>
                <a:schemeClr val="accent1">
                  <a:alpha val="40000"/>
                </a:schemeClr>
              </a:glow>
            </a:effectLst>
          </a:endParaRPr>
        </a:p>
      </dgm:t>
    </dgm:pt>
    <dgm:pt modelId="{70F48837-A17F-40FD-9AB1-4137F7223C6A}" type="parTrans" cxnId="{99CA0024-D3C3-4423-B2CD-9186103E2BAE}">
      <dgm:prSet/>
      <dgm:spPr/>
      <dgm:t>
        <a:bodyPr/>
        <a:lstStyle/>
        <a:p>
          <a:endParaRPr lang="zh-CN" altLang="en-US"/>
        </a:p>
      </dgm:t>
    </dgm:pt>
    <dgm:pt modelId="{3DD7B128-ACB5-4A13-AAAB-82AE8FD930E3}" type="sibTrans" cxnId="{99CA0024-D3C3-4423-B2CD-9186103E2BAE}">
      <dgm:prSet/>
      <dgm:spPr/>
      <dgm:t>
        <a:bodyPr/>
        <a:lstStyle/>
        <a:p>
          <a:endParaRPr lang="zh-CN" altLang="en-US"/>
        </a:p>
      </dgm:t>
    </dgm:pt>
    <dgm:pt modelId="{C14CAF6C-5497-4A6D-A281-46A52DE2A57F}" type="pres">
      <dgm:prSet presAssocID="{1A34F782-9B60-4D81-95D1-2FB956379D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4CC1E14-FE3C-4895-9AC1-12F04CBEBCAE}" type="pres">
      <dgm:prSet presAssocID="{1A34F782-9B60-4D81-95D1-2FB956379DCE}" presName="Name1" presStyleCnt="0"/>
      <dgm:spPr/>
    </dgm:pt>
    <dgm:pt modelId="{618CCD48-C5CB-437D-9C6D-495EF671D999}" type="pres">
      <dgm:prSet presAssocID="{1A34F782-9B60-4D81-95D1-2FB956379DCE}" presName="cycle" presStyleCnt="0"/>
      <dgm:spPr/>
    </dgm:pt>
    <dgm:pt modelId="{1947EE32-775D-4CEB-A4D4-E2F91A66854F}" type="pres">
      <dgm:prSet presAssocID="{1A34F782-9B60-4D81-95D1-2FB956379DCE}" presName="srcNode" presStyleLbl="node1" presStyleIdx="0" presStyleCnt="4"/>
      <dgm:spPr/>
    </dgm:pt>
    <dgm:pt modelId="{F2EB9A8B-4B19-423C-8CDC-8123E79AB87C}" type="pres">
      <dgm:prSet presAssocID="{1A34F782-9B60-4D81-95D1-2FB956379D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EE45769-94E6-4D3D-BECC-EFACAC2F0861}" type="pres">
      <dgm:prSet presAssocID="{1A34F782-9B60-4D81-95D1-2FB956379DCE}" presName="extraNode" presStyleLbl="node1" presStyleIdx="0" presStyleCnt="4"/>
      <dgm:spPr/>
    </dgm:pt>
    <dgm:pt modelId="{2B7D770D-6763-4E96-B3FB-B11063F4011B}" type="pres">
      <dgm:prSet presAssocID="{1A34F782-9B60-4D81-95D1-2FB956379DCE}" presName="dstNode" presStyleLbl="node1" presStyleIdx="0" presStyleCnt="4"/>
      <dgm:spPr/>
    </dgm:pt>
    <dgm:pt modelId="{1202DDD9-E7AB-4C3D-B2B1-98DC190C6ACD}" type="pres">
      <dgm:prSet presAssocID="{6C7A3815-79B6-4859-8CBF-5226F66896C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DAE6AE-2F84-4C54-A5DC-471E2C6C7073}" type="pres">
      <dgm:prSet presAssocID="{6C7A3815-79B6-4859-8CBF-5226F66896C8}" presName="accent_1" presStyleCnt="0"/>
      <dgm:spPr/>
    </dgm:pt>
    <dgm:pt modelId="{AB6EBDDF-BCCF-4309-8E1B-83FDCDB048F6}" type="pres">
      <dgm:prSet presAssocID="{6C7A3815-79B6-4859-8CBF-5226F66896C8}" presName="accentRepeatNode" presStyleLbl="solidFgAcc1" presStyleIdx="0" presStyleCnt="4"/>
      <dgm:spPr/>
    </dgm:pt>
    <dgm:pt modelId="{13D75001-0B34-4889-8A56-DD167A626E8B}" type="pres">
      <dgm:prSet presAssocID="{DDE87CDE-12E6-4090-9B94-E6BBDB3AD81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5EC2-A919-4F12-B090-7A5E47EE72DA}" type="pres">
      <dgm:prSet presAssocID="{DDE87CDE-12E6-4090-9B94-E6BBDB3AD812}" presName="accent_2" presStyleCnt="0"/>
      <dgm:spPr/>
    </dgm:pt>
    <dgm:pt modelId="{9A4090C4-B82E-43EE-B8F1-0C7FAB56A11F}" type="pres">
      <dgm:prSet presAssocID="{DDE87CDE-12E6-4090-9B94-E6BBDB3AD812}" presName="accentRepeatNode" presStyleLbl="solidFgAcc1" presStyleIdx="1" presStyleCnt="4"/>
      <dgm:spPr/>
    </dgm:pt>
    <dgm:pt modelId="{987ACBF4-498B-4392-AB58-897497023717}" type="pres">
      <dgm:prSet presAssocID="{75FBBD58-362C-4D3C-A2E2-BA32528128D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8A33E-1043-4F7F-97A9-F336C79A1C98}" type="pres">
      <dgm:prSet presAssocID="{75FBBD58-362C-4D3C-A2E2-BA32528128D4}" presName="accent_3" presStyleCnt="0"/>
      <dgm:spPr/>
    </dgm:pt>
    <dgm:pt modelId="{406ABB0F-3D97-411C-92A6-4419A9CC206C}" type="pres">
      <dgm:prSet presAssocID="{75FBBD58-362C-4D3C-A2E2-BA32528128D4}" presName="accentRepeatNode" presStyleLbl="solidFgAcc1" presStyleIdx="2" presStyleCnt="4"/>
      <dgm:spPr/>
    </dgm:pt>
    <dgm:pt modelId="{082A8E04-37EA-4EF1-A878-80DB9D08B042}" type="pres">
      <dgm:prSet presAssocID="{85990386-D450-4C49-BD25-EEB422899B4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8653E4-F41D-406C-9B08-3A15125D7301}" type="pres">
      <dgm:prSet presAssocID="{85990386-D450-4C49-BD25-EEB422899B45}" presName="accent_4" presStyleCnt="0"/>
      <dgm:spPr/>
    </dgm:pt>
    <dgm:pt modelId="{ED916A15-F73A-4523-8ED0-5952E8ED3EE9}" type="pres">
      <dgm:prSet presAssocID="{85990386-D450-4C49-BD25-EEB422899B45}" presName="accentRepeatNode" presStyleLbl="solidFgAcc1" presStyleIdx="3" presStyleCnt="4"/>
      <dgm:spPr/>
    </dgm:pt>
  </dgm:ptLst>
  <dgm:cxnLst>
    <dgm:cxn modelId="{5A194197-659D-40F0-A1E8-5A569DF38486}" srcId="{1A34F782-9B60-4D81-95D1-2FB956379DCE}" destId="{DDE87CDE-12E6-4090-9B94-E6BBDB3AD812}" srcOrd="1" destOrd="0" parTransId="{62684987-54F8-4F3F-93C4-B4ED1049264B}" sibTransId="{CF145F93-F1B6-4225-88EC-30588697778F}"/>
    <dgm:cxn modelId="{99CA0024-D3C3-4423-B2CD-9186103E2BAE}" srcId="{1A34F782-9B60-4D81-95D1-2FB956379DCE}" destId="{85990386-D450-4C49-BD25-EEB422899B45}" srcOrd="3" destOrd="0" parTransId="{70F48837-A17F-40FD-9AB1-4137F7223C6A}" sibTransId="{3DD7B128-ACB5-4A13-AAAB-82AE8FD930E3}"/>
    <dgm:cxn modelId="{D0EDFCD2-F72F-416A-B4BB-08835E2AED5F}" type="presOf" srcId="{DDE87CDE-12E6-4090-9B94-E6BBDB3AD812}" destId="{13D75001-0B34-4889-8A56-DD167A626E8B}" srcOrd="0" destOrd="0" presId="urn:microsoft.com/office/officeart/2008/layout/VerticalCurvedList"/>
    <dgm:cxn modelId="{363081DC-6323-475D-81A9-1FF5E68B6FD3}" type="presOf" srcId="{1A34F782-9B60-4D81-95D1-2FB956379DCE}" destId="{C14CAF6C-5497-4A6D-A281-46A52DE2A57F}" srcOrd="0" destOrd="0" presId="urn:microsoft.com/office/officeart/2008/layout/VerticalCurvedList"/>
    <dgm:cxn modelId="{4746E121-ACAE-4919-9A9F-5C00C62B8FBA}" type="presOf" srcId="{85990386-D450-4C49-BD25-EEB422899B45}" destId="{082A8E04-37EA-4EF1-A878-80DB9D08B042}" srcOrd="0" destOrd="0" presId="urn:microsoft.com/office/officeart/2008/layout/VerticalCurvedList"/>
    <dgm:cxn modelId="{8E140D7C-187B-4C2B-95A4-2C739C6429B0}" type="presOf" srcId="{6C7A3815-79B6-4859-8CBF-5226F66896C8}" destId="{1202DDD9-E7AB-4C3D-B2B1-98DC190C6ACD}" srcOrd="0" destOrd="0" presId="urn:microsoft.com/office/officeart/2008/layout/VerticalCurvedList"/>
    <dgm:cxn modelId="{BFB21115-29C4-4905-B67A-36A6B9EC9B6B}" srcId="{1A34F782-9B60-4D81-95D1-2FB956379DCE}" destId="{75FBBD58-362C-4D3C-A2E2-BA32528128D4}" srcOrd="2" destOrd="0" parTransId="{3342737B-4B38-4520-BA27-44D8728CDC45}" sibTransId="{D69D0C07-0C33-4EF4-BDFF-2646B67548AE}"/>
    <dgm:cxn modelId="{B31479FA-7875-45AF-A74D-4611B101089B}" type="presOf" srcId="{75FBBD58-362C-4D3C-A2E2-BA32528128D4}" destId="{987ACBF4-498B-4392-AB58-897497023717}" srcOrd="0" destOrd="0" presId="urn:microsoft.com/office/officeart/2008/layout/VerticalCurvedList"/>
    <dgm:cxn modelId="{3CD74154-53ED-4AF7-981B-A4D27359C8AB}" srcId="{1A34F782-9B60-4D81-95D1-2FB956379DCE}" destId="{6C7A3815-79B6-4859-8CBF-5226F66896C8}" srcOrd="0" destOrd="0" parTransId="{38D90660-B5E3-47E0-B742-BB5EADEB43FD}" sibTransId="{555FCADF-7DE6-4D27-912B-3990280470C7}"/>
    <dgm:cxn modelId="{D8EFBC96-54FF-48A1-9834-E3A78D8C2642}" type="presOf" srcId="{555FCADF-7DE6-4D27-912B-3990280470C7}" destId="{F2EB9A8B-4B19-423C-8CDC-8123E79AB87C}" srcOrd="0" destOrd="0" presId="urn:microsoft.com/office/officeart/2008/layout/VerticalCurvedList"/>
    <dgm:cxn modelId="{6DD9F3BA-0F91-427F-B881-CE85849E2DCB}" type="presParOf" srcId="{C14CAF6C-5497-4A6D-A281-46A52DE2A57F}" destId="{B4CC1E14-FE3C-4895-9AC1-12F04CBEBCAE}" srcOrd="0" destOrd="0" presId="urn:microsoft.com/office/officeart/2008/layout/VerticalCurvedList"/>
    <dgm:cxn modelId="{34378FAF-EA28-4B9A-83B4-4EC10302E954}" type="presParOf" srcId="{B4CC1E14-FE3C-4895-9AC1-12F04CBEBCAE}" destId="{618CCD48-C5CB-437D-9C6D-495EF671D999}" srcOrd="0" destOrd="0" presId="urn:microsoft.com/office/officeart/2008/layout/VerticalCurvedList"/>
    <dgm:cxn modelId="{C14AB578-BFB7-4E33-8158-10A02F8F25A9}" type="presParOf" srcId="{618CCD48-C5CB-437D-9C6D-495EF671D999}" destId="{1947EE32-775D-4CEB-A4D4-E2F91A66854F}" srcOrd="0" destOrd="0" presId="urn:microsoft.com/office/officeart/2008/layout/VerticalCurvedList"/>
    <dgm:cxn modelId="{58148D4F-9A7B-45F4-92B8-35AD1F75939B}" type="presParOf" srcId="{618CCD48-C5CB-437D-9C6D-495EF671D999}" destId="{F2EB9A8B-4B19-423C-8CDC-8123E79AB87C}" srcOrd="1" destOrd="0" presId="urn:microsoft.com/office/officeart/2008/layout/VerticalCurvedList"/>
    <dgm:cxn modelId="{4EE859D6-BD83-4FF7-9BD3-83915695A1A9}" type="presParOf" srcId="{618CCD48-C5CB-437D-9C6D-495EF671D999}" destId="{2EE45769-94E6-4D3D-BECC-EFACAC2F0861}" srcOrd="2" destOrd="0" presId="urn:microsoft.com/office/officeart/2008/layout/VerticalCurvedList"/>
    <dgm:cxn modelId="{F758EEC7-C151-4888-B81E-CEFA0C8799C7}" type="presParOf" srcId="{618CCD48-C5CB-437D-9C6D-495EF671D999}" destId="{2B7D770D-6763-4E96-B3FB-B11063F4011B}" srcOrd="3" destOrd="0" presId="urn:microsoft.com/office/officeart/2008/layout/VerticalCurvedList"/>
    <dgm:cxn modelId="{FBA6C9D1-BC17-4091-B595-66C0326B3DA5}" type="presParOf" srcId="{B4CC1E14-FE3C-4895-9AC1-12F04CBEBCAE}" destId="{1202DDD9-E7AB-4C3D-B2B1-98DC190C6ACD}" srcOrd="1" destOrd="0" presId="urn:microsoft.com/office/officeart/2008/layout/VerticalCurvedList"/>
    <dgm:cxn modelId="{BD2F2E2C-BA6C-47CF-9600-F31271C921A0}" type="presParOf" srcId="{B4CC1E14-FE3C-4895-9AC1-12F04CBEBCAE}" destId="{A2DAE6AE-2F84-4C54-A5DC-471E2C6C7073}" srcOrd="2" destOrd="0" presId="urn:microsoft.com/office/officeart/2008/layout/VerticalCurvedList"/>
    <dgm:cxn modelId="{D936E8D0-4AD8-42A1-8231-3995EDAC3C4E}" type="presParOf" srcId="{A2DAE6AE-2F84-4C54-A5DC-471E2C6C7073}" destId="{AB6EBDDF-BCCF-4309-8E1B-83FDCDB048F6}" srcOrd="0" destOrd="0" presId="urn:microsoft.com/office/officeart/2008/layout/VerticalCurvedList"/>
    <dgm:cxn modelId="{27844A41-DC85-4C51-8100-E54A73D19932}" type="presParOf" srcId="{B4CC1E14-FE3C-4895-9AC1-12F04CBEBCAE}" destId="{13D75001-0B34-4889-8A56-DD167A626E8B}" srcOrd="3" destOrd="0" presId="urn:microsoft.com/office/officeart/2008/layout/VerticalCurvedList"/>
    <dgm:cxn modelId="{25EFCB3B-2591-41B5-B51E-FAD07AA29700}" type="presParOf" srcId="{B4CC1E14-FE3C-4895-9AC1-12F04CBEBCAE}" destId="{826E5EC2-A919-4F12-B090-7A5E47EE72DA}" srcOrd="4" destOrd="0" presId="urn:microsoft.com/office/officeart/2008/layout/VerticalCurvedList"/>
    <dgm:cxn modelId="{C6C88647-AC1B-4F0F-8C21-994EAB0CA0C6}" type="presParOf" srcId="{826E5EC2-A919-4F12-B090-7A5E47EE72DA}" destId="{9A4090C4-B82E-43EE-B8F1-0C7FAB56A11F}" srcOrd="0" destOrd="0" presId="urn:microsoft.com/office/officeart/2008/layout/VerticalCurvedList"/>
    <dgm:cxn modelId="{10E98010-450F-46A5-978F-E3CD71117818}" type="presParOf" srcId="{B4CC1E14-FE3C-4895-9AC1-12F04CBEBCAE}" destId="{987ACBF4-498B-4392-AB58-897497023717}" srcOrd="5" destOrd="0" presId="urn:microsoft.com/office/officeart/2008/layout/VerticalCurvedList"/>
    <dgm:cxn modelId="{3C27C2A7-098E-44A9-BA07-7BD5E0F7D663}" type="presParOf" srcId="{B4CC1E14-FE3C-4895-9AC1-12F04CBEBCAE}" destId="{5AA8A33E-1043-4F7F-97A9-F336C79A1C98}" srcOrd="6" destOrd="0" presId="urn:microsoft.com/office/officeart/2008/layout/VerticalCurvedList"/>
    <dgm:cxn modelId="{8FD84F0B-2244-44C0-9EEF-FBB5C6E14B49}" type="presParOf" srcId="{5AA8A33E-1043-4F7F-97A9-F336C79A1C98}" destId="{406ABB0F-3D97-411C-92A6-4419A9CC206C}" srcOrd="0" destOrd="0" presId="urn:microsoft.com/office/officeart/2008/layout/VerticalCurvedList"/>
    <dgm:cxn modelId="{3F93887E-D12B-48D3-9E81-B55E6E18D124}" type="presParOf" srcId="{B4CC1E14-FE3C-4895-9AC1-12F04CBEBCAE}" destId="{082A8E04-37EA-4EF1-A878-80DB9D08B042}" srcOrd="7" destOrd="0" presId="urn:microsoft.com/office/officeart/2008/layout/VerticalCurvedList"/>
    <dgm:cxn modelId="{A034EEA6-4A76-4BF5-B9E0-43015F0D8C5A}" type="presParOf" srcId="{B4CC1E14-FE3C-4895-9AC1-12F04CBEBCAE}" destId="{C28653E4-F41D-406C-9B08-3A15125D7301}" srcOrd="8" destOrd="0" presId="urn:microsoft.com/office/officeart/2008/layout/VerticalCurvedList"/>
    <dgm:cxn modelId="{D40B07FA-90E6-4296-AFC4-0DFDD026070C}" type="presParOf" srcId="{C28653E4-F41D-406C-9B08-3A15125D7301}" destId="{ED916A15-F73A-4523-8ED0-5952E8ED3E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ACCD61-FD0F-4ED0-81F3-B806E4D92D3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91F294-B3FF-4FA9-9734-86E935519318}">
      <dgm:prSet phldrT="[文本]"/>
      <dgm:spPr/>
      <dgm:t>
        <a:bodyPr/>
        <a:lstStyle/>
        <a:p>
          <a:r>
            <a:rPr lang="zh-CN" altLang="en-US" dirty="0" smtClean="0"/>
            <a:t>任务分解</a:t>
          </a:r>
          <a:endParaRPr lang="zh-CN" altLang="en-US" dirty="0"/>
        </a:p>
      </dgm:t>
    </dgm:pt>
    <dgm:pt modelId="{585C0325-CBAD-45BC-AB07-CB13ACE39264}" type="parTrans" cxnId="{264020F0-859F-4423-8C4B-65EEE744BC03}">
      <dgm:prSet/>
      <dgm:spPr/>
      <dgm:t>
        <a:bodyPr/>
        <a:lstStyle/>
        <a:p>
          <a:endParaRPr lang="zh-CN" altLang="en-US"/>
        </a:p>
      </dgm:t>
    </dgm:pt>
    <dgm:pt modelId="{C4DCC060-18EA-46D8-BD8E-19E1ADF4BD92}" type="sibTrans" cxnId="{264020F0-859F-4423-8C4B-65EEE744BC03}">
      <dgm:prSet/>
      <dgm:spPr/>
      <dgm:t>
        <a:bodyPr/>
        <a:lstStyle/>
        <a:p>
          <a:endParaRPr lang="zh-CN" altLang="en-US"/>
        </a:p>
      </dgm:t>
    </dgm:pt>
    <dgm:pt modelId="{812B6271-8D46-43A9-8B42-7A2EA5344FB4}">
      <dgm:prSet phldrT="[文本]"/>
      <dgm:spPr/>
      <dgm:t>
        <a:bodyPr/>
        <a:lstStyle/>
        <a:p>
          <a:r>
            <a:rPr lang="zh-CN" altLang="en-US" dirty="0" smtClean="0"/>
            <a:t>关键路径</a:t>
          </a:r>
          <a:endParaRPr lang="zh-CN" altLang="en-US" dirty="0"/>
        </a:p>
      </dgm:t>
    </dgm:pt>
    <dgm:pt modelId="{9B21809D-31DC-4F24-BFC8-D84BBF417C0F}" type="parTrans" cxnId="{7FD1C948-CC4E-41B3-8F85-92B5777AE885}">
      <dgm:prSet/>
      <dgm:spPr/>
      <dgm:t>
        <a:bodyPr/>
        <a:lstStyle/>
        <a:p>
          <a:endParaRPr lang="zh-CN" altLang="en-US"/>
        </a:p>
      </dgm:t>
    </dgm:pt>
    <dgm:pt modelId="{94C85E59-EF9A-4344-A632-4437B3C08BE8}" type="sibTrans" cxnId="{7FD1C948-CC4E-41B3-8F85-92B5777AE885}">
      <dgm:prSet/>
      <dgm:spPr/>
      <dgm:t>
        <a:bodyPr/>
        <a:lstStyle/>
        <a:p>
          <a:endParaRPr lang="zh-CN" altLang="en-US"/>
        </a:p>
      </dgm:t>
    </dgm:pt>
    <dgm:pt modelId="{1069364F-E163-4666-9667-D9A265C6D37B}">
      <dgm:prSet phldrT="[文本]"/>
      <dgm:spPr/>
      <dgm:t>
        <a:bodyPr/>
        <a:lstStyle/>
        <a:p>
          <a:r>
            <a:rPr lang="zh-CN" altLang="en-US" dirty="0" smtClean="0"/>
            <a:t>魔鬼在细节中</a:t>
          </a:r>
          <a:endParaRPr lang="zh-CN" altLang="en-US" dirty="0"/>
        </a:p>
      </dgm:t>
    </dgm:pt>
    <dgm:pt modelId="{6975B1BE-29E8-4C61-ACB9-B420EC957BC9}" type="parTrans" cxnId="{1392073B-589D-428B-A3AD-1B952CB15977}">
      <dgm:prSet/>
      <dgm:spPr/>
      <dgm:t>
        <a:bodyPr/>
        <a:lstStyle/>
        <a:p>
          <a:endParaRPr lang="zh-CN" altLang="en-US"/>
        </a:p>
      </dgm:t>
    </dgm:pt>
    <dgm:pt modelId="{022D5626-E402-413B-B678-25F4D0E927F1}" type="sibTrans" cxnId="{1392073B-589D-428B-A3AD-1B952CB15977}">
      <dgm:prSet/>
      <dgm:spPr/>
      <dgm:t>
        <a:bodyPr/>
        <a:lstStyle/>
        <a:p>
          <a:endParaRPr lang="zh-CN" altLang="en-US"/>
        </a:p>
      </dgm:t>
    </dgm:pt>
    <dgm:pt modelId="{79BD6153-F17B-46C2-A9C4-EE6957627665}">
      <dgm:prSet phldrT="[文本]"/>
      <dgm:spPr/>
      <dgm:t>
        <a:bodyPr/>
        <a:lstStyle/>
        <a:p>
          <a:r>
            <a:rPr lang="zh-CN" altLang="en-US" dirty="0" smtClean="0"/>
            <a:t>带好备胎</a:t>
          </a:r>
          <a:endParaRPr lang="zh-CN" altLang="en-US" dirty="0"/>
        </a:p>
      </dgm:t>
    </dgm:pt>
    <dgm:pt modelId="{5558A32F-2FAF-42CB-BAA4-41C28F25F40F}" type="parTrans" cxnId="{C3AD642C-5CF9-4D7F-930F-BF6367F7C1A7}">
      <dgm:prSet/>
      <dgm:spPr/>
      <dgm:t>
        <a:bodyPr/>
        <a:lstStyle/>
        <a:p>
          <a:endParaRPr lang="zh-CN" altLang="en-US"/>
        </a:p>
      </dgm:t>
    </dgm:pt>
    <dgm:pt modelId="{3A82C092-04F0-4D68-A863-5317E6FFBE5D}" type="sibTrans" cxnId="{C3AD642C-5CF9-4D7F-930F-BF6367F7C1A7}">
      <dgm:prSet/>
      <dgm:spPr/>
      <dgm:t>
        <a:bodyPr/>
        <a:lstStyle/>
        <a:p>
          <a:endParaRPr lang="zh-CN" altLang="en-US"/>
        </a:p>
      </dgm:t>
    </dgm:pt>
    <dgm:pt modelId="{3FA03626-C5B9-4ABA-BAC9-1A46229EF8ED}">
      <dgm:prSet phldrT="[文本]"/>
      <dgm:spPr/>
      <dgm:t>
        <a:bodyPr/>
        <a:lstStyle/>
        <a:p>
          <a:r>
            <a:rPr lang="zh-CN" altLang="en-US" dirty="0" smtClean="0"/>
            <a:t>尽量并行化</a:t>
          </a:r>
          <a:endParaRPr lang="zh-CN" altLang="en-US" dirty="0"/>
        </a:p>
      </dgm:t>
    </dgm:pt>
    <dgm:pt modelId="{A99C9AA1-2323-4F36-BA73-B2E1DEEB3822}" type="parTrans" cxnId="{60291571-6329-419D-80FC-1F2F9D050DE8}">
      <dgm:prSet/>
      <dgm:spPr/>
      <dgm:t>
        <a:bodyPr/>
        <a:lstStyle/>
        <a:p>
          <a:endParaRPr lang="zh-CN" altLang="en-US"/>
        </a:p>
      </dgm:t>
    </dgm:pt>
    <dgm:pt modelId="{7ADC15C7-1D50-4755-8DA1-1663EAD177BB}" type="sibTrans" cxnId="{60291571-6329-419D-80FC-1F2F9D050DE8}">
      <dgm:prSet/>
      <dgm:spPr/>
      <dgm:t>
        <a:bodyPr/>
        <a:lstStyle/>
        <a:p>
          <a:endParaRPr lang="zh-CN" altLang="en-US"/>
        </a:p>
      </dgm:t>
    </dgm:pt>
    <dgm:pt modelId="{FC48D9BD-42FD-450D-BCA7-F3DDE89B4CC7}">
      <dgm:prSet phldrT="[文本]"/>
      <dgm:spPr/>
      <dgm:t>
        <a:bodyPr/>
        <a:lstStyle/>
        <a:p>
          <a:r>
            <a:rPr lang="zh-CN" altLang="en-US" dirty="0" smtClean="0"/>
            <a:t>凡事，预则立，不预则废</a:t>
          </a:r>
          <a:endParaRPr lang="zh-CN" altLang="en-US" dirty="0"/>
        </a:p>
      </dgm:t>
    </dgm:pt>
    <dgm:pt modelId="{1123955D-8125-4F01-9896-F6CC7ACFA31B}" type="parTrans" cxnId="{002489AD-5B7B-4E2E-B9B9-00B1519A6CF4}">
      <dgm:prSet/>
      <dgm:spPr/>
      <dgm:t>
        <a:bodyPr/>
        <a:lstStyle/>
        <a:p>
          <a:endParaRPr lang="zh-CN" altLang="en-US"/>
        </a:p>
      </dgm:t>
    </dgm:pt>
    <dgm:pt modelId="{1623A725-D206-4AE5-AC95-2F0505B05634}" type="sibTrans" cxnId="{002489AD-5B7B-4E2E-B9B9-00B1519A6CF4}">
      <dgm:prSet/>
      <dgm:spPr/>
      <dgm:t>
        <a:bodyPr/>
        <a:lstStyle/>
        <a:p>
          <a:endParaRPr lang="zh-CN" altLang="en-US"/>
        </a:p>
      </dgm:t>
    </dgm:pt>
    <dgm:pt modelId="{1616472C-78EA-4456-B87D-B6B16FAAFB40}">
      <dgm:prSet phldrT="[文本]"/>
      <dgm:spPr/>
      <dgm:t>
        <a:bodyPr/>
        <a:lstStyle/>
        <a:p>
          <a:r>
            <a:rPr lang="zh-CN" altLang="en-US" dirty="0" smtClean="0"/>
            <a:t>风险的来源：人，技术，资源，需求，计划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85E95AEC-A8C4-46AF-95C0-EB2561651C0A}" type="parTrans" cxnId="{17D1499F-E4DA-486E-AACE-51F22B57B350}">
      <dgm:prSet/>
      <dgm:spPr/>
      <dgm:t>
        <a:bodyPr/>
        <a:lstStyle/>
        <a:p>
          <a:endParaRPr lang="zh-CN" altLang="en-US"/>
        </a:p>
      </dgm:t>
    </dgm:pt>
    <dgm:pt modelId="{4241738C-76EA-4CF3-9F32-4001F583C98A}" type="sibTrans" cxnId="{17D1499F-E4DA-486E-AACE-51F22B57B350}">
      <dgm:prSet/>
      <dgm:spPr/>
      <dgm:t>
        <a:bodyPr/>
        <a:lstStyle/>
        <a:p>
          <a:endParaRPr lang="zh-CN" altLang="en-US"/>
        </a:p>
      </dgm:t>
    </dgm:pt>
    <dgm:pt modelId="{E7C5FA96-826B-4640-93FE-044FBE3838FA}">
      <dgm:prSet phldrT="[文本]"/>
      <dgm:spPr/>
      <dgm:t>
        <a:bodyPr/>
        <a:lstStyle/>
        <a:p>
          <a:r>
            <a:rPr lang="zh-CN" altLang="en-US" dirty="0" smtClean="0"/>
            <a:t>风险控制</a:t>
          </a:r>
          <a:endParaRPr lang="zh-CN" altLang="en-US" dirty="0"/>
        </a:p>
      </dgm:t>
    </dgm:pt>
    <dgm:pt modelId="{9A00CD33-652E-453E-9E8F-78CAD18BC9C4}" type="parTrans" cxnId="{C67B5E1E-A967-4CD2-8B67-DB816C4E90F3}">
      <dgm:prSet/>
      <dgm:spPr/>
      <dgm:t>
        <a:bodyPr/>
        <a:lstStyle/>
        <a:p>
          <a:endParaRPr lang="zh-CN" altLang="en-US"/>
        </a:p>
      </dgm:t>
    </dgm:pt>
    <dgm:pt modelId="{C0D2E005-7DDA-4ED6-A85C-309B25B61B1A}" type="sibTrans" cxnId="{C67B5E1E-A967-4CD2-8B67-DB816C4E90F3}">
      <dgm:prSet/>
      <dgm:spPr/>
      <dgm:t>
        <a:bodyPr/>
        <a:lstStyle/>
        <a:p>
          <a:endParaRPr lang="zh-CN" altLang="en-US"/>
        </a:p>
      </dgm:t>
    </dgm:pt>
    <dgm:pt modelId="{A9365EC4-37E0-42AD-936E-B3D63FE27240}">
      <dgm:prSet phldrT="[文本]"/>
      <dgm:spPr/>
      <dgm:t>
        <a:bodyPr/>
        <a:lstStyle/>
        <a:p>
          <a:r>
            <a:rPr lang="zh-CN" altLang="en-US" dirty="0" smtClean="0"/>
            <a:t>小心，别站在马路中间！</a:t>
          </a:r>
          <a:endParaRPr lang="zh-CN" altLang="en-US" dirty="0"/>
        </a:p>
      </dgm:t>
    </dgm:pt>
    <dgm:pt modelId="{20826907-5904-4499-BE44-56FF150FEE54}" type="parTrans" cxnId="{E10E98AD-067D-4B2D-A7E3-1668E96D7089}">
      <dgm:prSet/>
      <dgm:spPr/>
      <dgm:t>
        <a:bodyPr/>
        <a:lstStyle/>
        <a:p>
          <a:endParaRPr lang="zh-CN" altLang="en-US"/>
        </a:p>
      </dgm:t>
    </dgm:pt>
    <dgm:pt modelId="{DF9A38AA-4DAA-45EA-AD9A-BA0EE2D9FFFE}" type="sibTrans" cxnId="{E10E98AD-067D-4B2D-A7E3-1668E96D7089}">
      <dgm:prSet/>
      <dgm:spPr/>
      <dgm:t>
        <a:bodyPr/>
        <a:lstStyle/>
        <a:p>
          <a:endParaRPr lang="zh-CN" altLang="en-US"/>
        </a:p>
      </dgm:t>
    </dgm:pt>
    <dgm:pt modelId="{6C2C5382-79DE-4D40-AE77-27B32028C55D}">
      <dgm:prSet phldrT="[文本]"/>
      <dgm:spPr/>
      <dgm:t>
        <a:bodyPr/>
        <a:lstStyle/>
        <a:p>
          <a:r>
            <a:rPr lang="zh-CN" altLang="en-US" dirty="0" smtClean="0"/>
            <a:t>给予特别关注</a:t>
          </a:r>
          <a:endParaRPr lang="zh-CN" altLang="en-US" dirty="0"/>
        </a:p>
      </dgm:t>
    </dgm:pt>
    <dgm:pt modelId="{F511E012-7118-469A-A9EB-EE628EBBAE87}" type="parTrans" cxnId="{E43CE4A4-3232-406E-AFC1-92868A6C7843}">
      <dgm:prSet/>
      <dgm:spPr/>
      <dgm:t>
        <a:bodyPr/>
        <a:lstStyle/>
        <a:p>
          <a:endParaRPr lang="zh-CN" altLang="en-US"/>
        </a:p>
      </dgm:t>
    </dgm:pt>
    <dgm:pt modelId="{A96034F9-B374-4B08-A682-90DFEB536CD7}" type="sibTrans" cxnId="{E43CE4A4-3232-406E-AFC1-92868A6C7843}">
      <dgm:prSet/>
      <dgm:spPr/>
      <dgm:t>
        <a:bodyPr/>
        <a:lstStyle/>
        <a:p>
          <a:endParaRPr lang="zh-CN" altLang="en-US"/>
        </a:p>
      </dgm:t>
    </dgm:pt>
    <dgm:pt modelId="{0FEEB6C0-F281-4EB1-83FB-E705B464B19F}">
      <dgm:prSet phldrT="[文本]"/>
      <dgm:spPr/>
      <dgm:t>
        <a:bodyPr/>
        <a:lstStyle/>
        <a:p>
          <a:r>
            <a:rPr lang="zh-CN" altLang="en-US" dirty="0" smtClean="0"/>
            <a:t>保障关键路径上的资源</a:t>
          </a:r>
          <a:endParaRPr lang="zh-CN" altLang="en-US" dirty="0"/>
        </a:p>
      </dgm:t>
    </dgm:pt>
    <dgm:pt modelId="{B2DDB52A-942B-458C-A1F0-EAC5BFACCD76}" type="parTrans" cxnId="{23D5E552-E2DD-4E3C-B84F-AFEC40187CB8}">
      <dgm:prSet/>
      <dgm:spPr/>
      <dgm:t>
        <a:bodyPr/>
        <a:lstStyle/>
        <a:p>
          <a:endParaRPr lang="zh-CN" altLang="en-US"/>
        </a:p>
      </dgm:t>
    </dgm:pt>
    <dgm:pt modelId="{185408ED-C288-4C95-A412-1CB3BE56327F}" type="sibTrans" cxnId="{23D5E552-E2DD-4E3C-B84F-AFEC40187CB8}">
      <dgm:prSet/>
      <dgm:spPr/>
      <dgm:t>
        <a:bodyPr/>
        <a:lstStyle/>
        <a:p>
          <a:endParaRPr lang="zh-CN" altLang="en-US"/>
        </a:p>
      </dgm:t>
    </dgm:pt>
    <dgm:pt modelId="{457AF6AB-4A9F-40A0-A2E2-F0E1D17B6E2B}" type="pres">
      <dgm:prSet presAssocID="{83ACCD61-FD0F-4ED0-81F3-B806E4D92D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8A59FD-506A-43B0-A5FB-1FB3BAA6B131}" type="pres">
      <dgm:prSet presAssocID="{8B91F294-B3FF-4FA9-9734-86E935519318}" presName="linNode" presStyleCnt="0"/>
      <dgm:spPr/>
    </dgm:pt>
    <dgm:pt modelId="{E0C4E347-B62E-44E6-B4D7-02996250124D}" type="pres">
      <dgm:prSet presAssocID="{8B91F294-B3FF-4FA9-9734-86E93551931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58F30-A479-4AA5-90A8-B27F9E2677F2}" type="pres">
      <dgm:prSet presAssocID="{8B91F294-B3FF-4FA9-9734-86E93551931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B69D7-AC35-49CE-950C-87366A469B72}" type="pres">
      <dgm:prSet presAssocID="{C4DCC060-18EA-46D8-BD8E-19E1ADF4BD92}" presName="sp" presStyleCnt="0"/>
      <dgm:spPr/>
    </dgm:pt>
    <dgm:pt modelId="{B591A0C5-184C-4F07-9B09-16F3A6D06CD7}" type="pres">
      <dgm:prSet presAssocID="{812B6271-8D46-43A9-8B42-7A2EA5344FB4}" presName="linNode" presStyleCnt="0"/>
      <dgm:spPr/>
    </dgm:pt>
    <dgm:pt modelId="{B4DB4C54-8310-4BB2-9DD9-BA7A98193C74}" type="pres">
      <dgm:prSet presAssocID="{812B6271-8D46-43A9-8B42-7A2EA5344FB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FD728E-DB8F-4634-B46A-3505E7E75362}" type="pres">
      <dgm:prSet presAssocID="{812B6271-8D46-43A9-8B42-7A2EA5344FB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A6C87-B9AE-4576-8440-E269BD3A1A8E}" type="pres">
      <dgm:prSet presAssocID="{94C85E59-EF9A-4344-A632-4437B3C08BE8}" presName="sp" presStyleCnt="0"/>
      <dgm:spPr/>
    </dgm:pt>
    <dgm:pt modelId="{A3901864-705A-4E69-9303-C384C005860D}" type="pres">
      <dgm:prSet presAssocID="{E7C5FA96-826B-4640-93FE-044FBE3838FA}" presName="linNode" presStyleCnt="0"/>
      <dgm:spPr/>
    </dgm:pt>
    <dgm:pt modelId="{925E54D7-A4CA-4775-BAAC-821FBA6ACA8A}" type="pres">
      <dgm:prSet presAssocID="{E7C5FA96-826B-4640-93FE-044FBE3838F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00944C-5844-4013-8D64-B2AEFA614DD8}" type="pres">
      <dgm:prSet presAssocID="{E7C5FA96-826B-4640-93FE-044FBE3838F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2489AD-5B7B-4E2E-B9B9-00B1519A6CF4}" srcId="{E7C5FA96-826B-4640-93FE-044FBE3838FA}" destId="{FC48D9BD-42FD-450D-BCA7-F3DDE89B4CC7}" srcOrd="0" destOrd="0" parTransId="{1123955D-8125-4F01-9896-F6CC7ACFA31B}" sibTransId="{1623A725-D206-4AE5-AC95-2F0505B05634}"/>
    <dgm:cxn modelId="{F22E3792-30F9-41A1-A373-F13987CF14CD}" type="presOf" srcId="{3FA03626-C5B9-4ABA-BAC9-1A46229EF8ED}" destId="{46858F30-A479-4AA5-90A8-B27F9E2677F2}" srcOrd="0" destOrd="1" presId="urn:microsoft.com/office/officeart/2005/8/layout/vList5"/>
    <dgm:cxn modelId="{1392073B-589D-428B-A3AD-1B952CB15977}" srcId="{8B91F294-B3FF-4FA9-9734-86E935519318}" destId="{1069364F-E163-4666-9667-D9A265C6D37B}" srcOrd="0" destOrd="0" parTransId="{6975B1BE-29E8-4C61-ACB9-B420EC957BC9}" sibTransId="{022D5626-E402-413B-B678-25F4D0E927F1}"/>
    <dgm:cxn modelId="{7FD1C948-CC4E-41B3-8F85-92B5777AE885}" srcId="{83ACCD61-FD0F-4ED0-81F3-B806E4D92D39}" destId="{812B6271-8D46-43A9-8B42-7A2EA5344FB4}" srcOrd="1" destOrd="0" parTransId="{9B21809D-31DC-4F24-BFC8-D84BBF417C0F}" sibTransId="{94C85E59-EF9A-4344-A632-4437B3C08BE8}"/>
    <dgm:cxn modelId="{AD3C8DBB-C1E9-42A4-A1DF-025C4052557B}" type="presOf" srcId="{79BD6153-F17B-46C2-A9C4-EE6957627665}" destId="{46858F30-A479-4AA5-90A8-B27F9E2677F2}" srcOrd="0" destOrd="2" presId="urn:microsoft.com/office/officeart/2005/8/layout/vList5"/>
    <dgm:cxn modelId="{C3AD642C-5CF9-4D7F-930F-BF6367F7C1A7}" srcId="{8B91F294-B3FF-4FA9-9734-86E935519318}" destId="{79BD6153-F17B-46C2-A9C4-EE6957627665}" srcOrd="2" destOrd="0" parTransId="{5558A32F-2FAF-42CB-BAA4-41C28F25F40F}" sibTransId="{3A82C092-04F0-4D68-A863-5317E6FFBE5D}"/>
    <dgm:cxn modelId="{D69503E6-0747-4800-9DE1-653E4AE2880D}" type="presOf" srcId="{812B6271-8D46-43A9-8B42-7A2EA5344FB4}" destId="{B4DB4C54-8310-4BB2-9DD9-BA7A98193C74}" srcOrd="0" destOrd="0" presId="urn:microsoft.com/office/officeart/2005/8/layout/vList5"/>
    <dgm:cxn modelId="{94965247-ACF0-4B39-9D04-A15F212C070A}" type="presOf" srcId="{6C2C5382-79DE-4D40-AE77-27B32028C55D}" destId="{C1FD728E-DB8F-4634-B46A-3505E7E75362}" srcOrd="0" destOrd="1" presId="urn:microsoft.com/office/officeart/2005/8/layout/vList5"/>
    <dgm:cxn modelId="{2374012E-1860-4194-9EAF-B37C089B3EA5}" type="presOf" srcId="{83ACCD61-FD0F-4ED0-81F3-B806E4D92D39}" destId="{457AF6AB-4A9F-40A0-A2E2-F0E1D17B6E2B}" srcOrd="0" destOrd="0" presId="urn:microsoft.com/office/officeart/2005/8/layout/vList5"/>
    <dgm:cxn modelId="{E43CE4A4-3232-406E-AFC1-92868A6C7843}" srcId="{812B6271-8D46-43A9-8B42-7A2EA5344FB4}" destId="{6C2C5382-79DE-4D40-AE77-27B32028C55D}" srcOrd="1" destOrd="0" parTransId="{F511E012-7118-469A-A9EB-EE628EBBAE87}" sibTransId="{A96034F9-B374-4B08-A682-90DFEB536CD7}"/>
    <dgm:cxn modelId="{E10E98AD-067D-4B2D-A7E3-1668E96D7089}" srcId="{812B6271-8D46-43A9-8B42-7A2EA5344FB4}" destId="{A9365EC4-37E0-42AD-936E-B3D63FE27240}" srcOrd="0" destOrd="0" parTransId="{20826907-5904-4499-BE44-56FF150FEE54}" sibTransId="{DF9A38AA-4DAA-45EA-AD9A-BA0EE2D9FFFE}"/>
    <dgm:cxn modelId="{17D1499F-E4DA-486E-AACE-51F22B57B350}" srcId="{E7C5FA96-826B-4640-93FE-044FBE3838FA}" destId="{1616472C-78EA-4456-B87D-B6B16FAAFB40}" srcOrd="1" destOrd="0" parTransId="{85E95AEC-A8C4-46AF-95C0-EB2561651C0A}" sibTransId="{4241738C-76EA-4CF3-9F32-4001F583C98A}"/>
    <dgm:cxn modelId="{23D5E552-E2DD-4E3C-B84F-AFEC40187CB8}" srcId="{812B6271-8D46-43A9-8B42-7A2EA5344FB4}" destId="{0FEEB6C0-F281-4EB1-83FB-E705B464B19F}" srcOrd="2" destOrd="0" parTransId="{B2DDB52A-942B-458C-A1F0-EAC5BFACCD76}" sibTransId="{185408ED-C288-4C95-A412-1CB3BE56327F}"/>
    <dgm:cxn modelId="{60291571-6329-419D-80FC-1F2F9D050DE8}" srcId="{8B91F294-B3FF-4FA9-9734-86E935519318}" destId="{3FA03626-C5B9-4ABA-BAC9-1A46229EF8ED}" srcOrd="1" destOrd="0" parTransId="{A99C9AA1-2323-4F36-BA73-B2E1DEEB3822}" sibTransId="{7ADC15C7-1D50-4755-8DA1-1663EAD177BB}"/>
    <dgm:cxn modelId="{2D9097CA-DB64-4A1B-9310-5E2F2B4D6796}" type="presOf" srcId="{1069364F-E163-4666-9667-D9A265C6D37B}" destId="{46858F30-A479-4AA5-90A8-B27F9E2677F2}" srcOrd="0" destOrd="0" presId="urn:microsoft.com/office/officeart/2005/8/layout/vList5"/>
    <dgm:cxn modelId="{ACBF7F51-A18C-4F40-B7FA-8EE45F244DAA}" type="presOf" srcId="{0FEEB6C0-F281-4EB1-83FB-E705B464B19F}" destId="{C1FD728E-DB8F-4634-B46A-3505E7E75362}" srcOrd="0" destOrd="2" presId="urn:microsoft.com/office/officeart/2005/8/layout/vList5"/>
    <dgm:cxn modelId="{C3550B71-3E48-44A9-8A23-A9450E7C49E7}" type="presOf" srcId="{FC48D9BD-42FD-450D-BCA7-F3DDE89B4CC7}" destId="{3400944C-5844-4013-8D64-B2AEFA614DD8}" srcOrd="0" destOrd="0" presId="urn:microsoft.com/office/officeart/2005/8/layout/vList5"/>
    <dgm:cxn modelId="{0FE6F1BB-518E-4C86-BAEE-8BEE91BFEFF9}" type="presOf" srcId="{A9365EC4-37E0-42AD-936E-B3D63FE27240}" destId="{C1FD728E-DB8F-4634-B46A-3505E7E75362}" srcOrd="0" destOrd="0" presId="urn:microsoft.com/office/officeart/2005/8/layout/vList5"/>
    <dgm:cxn modelId="{46432563-D706-4A74-939C-BB811C87B4C9}" type="presOf" srcId="{1616472C-78EA-4456-B87D-B6B16FAAFB40}" destId="{3400944C-5844-4013-8D64-B2AEFA614DD8}" srcOrd="0" destOrd="1" presId="urn:microsoft.com/office/officeart/2005/8/layout/vList5"/>
    <dgm:cxn modelId="{1D39D957-95EB-4568-8A76-9C94DA4FD6E7}" type="presOf" srcId="{E7C5FA96-826B-4640-93FE-044FBE3838FA}" destId="{925E54D7-A4CA-4775-BAAC-821FBA6ACA8A}" srcOrd="0" destOrd="0" presId="urn:microsoft.com/office/officeart/2005/8/layout/vList5"/>
    <dgm:cxn modelId="{605D8940-4690-4CB9-A7C0-CE40EFCE6216}" type="presOf" srcId="{8B91F294-B3FF-4FA9-9734-86E935519318}" destId="{E0C4E347-B62E-44E6-B4D7-02996250124D}" srcOrd="0" destOrd="0" presId="urn:microsoft.com/office/officeart/2005/8/layout/vList5"/>
    <dgm:cxn modelId="{C67B5E1E-A967-4CD2-8B67-DB816C4E90F3}" srcId="{83ACCD61-FD0F-4ED0-81F3-B806E4D92D39}" destId="{E7C5FA96-826B-4640-93FE-044FBE3838FA}" srcOrd="2" destOrd="0" parTransId="{9A00CD33-652E-453E-9E8F-78CAD18BC9C4}" sibTransId="{C0D2E005-7DDA-4ED6-A85C-309B25B61B1A}"/>
    <dgm:cxn modelId="{264020F0-859F-4423-8C4B-65EEE744BC03}" srcId="{83ACCD61-FD0F-4ED0-81F3-B806E4D92D39}" destId="{8B91F294-B3FF-4FA9-9734-86E935519318}" srcOrd="0" destOrd="0" parTransId="{585C0325-CBAD-45BC-AB07-CB13ACE39264}" sibTransId="{C4DCC060-18EA-46D8-BD8E-19E1ADF4BD92}"/>
    <dgm:cxn modelId="{19C614B7-412B-4950-A5FF-A6AE0E6FB3DB}" type="presParOf" srcId="{457AF6AB-4A9F-40A0-A2E2-F0E1D17B6E2B}" destId="{898A59FD-506A-43B0-A5FB-1FB3BAA6B131}" srcOrd="0" destOrd="0" presId="urn:microsoft.com/office/officeart/2005/8/layout/vList5"/>
    <dgm:cxn modelId="{01409B4C-6538-4332-B58F-88E345D752E8}" type="presParOf" srcId="{898A59FD-506A-43B0-A5FB-1FB3BAA6B131}" destId="{E0C4E347-B62E-44E6-B4D7-02996250124D}" srcOrd="0" destOrd="0" presId="urn:microsoft.com/office/officeart/2005/8/layout/vList5"/>
    <dgm:cxn modelId="{269A15B6-4F77-4518-B640-D6CA551D0890}" type="presParOf" srcId="{898A59FD-506A-43B0-A5FB-1FB3BAA6B131}" destId="{46858F30-A479-4AA5-90A8-B27F9E2677F2}" srcOrd="1" destOrd="0" presId="urn:microsoft.com/office/officeart/2005/8/layout/vList5"/>
    <dgm:cxn modelId="{B84C9469-86D5-4C68-8EAC-01BE290AFC61}" type="presParOf" srcId="{457AF6AB-4A9F-40A0-A2E2-F0E1D17B6E2B}" destId="{CF5B69D7-AC35-49CE-950C-87366A469B72}" srcOrd="1" destOrd="0" presId="urn:microsoft.com/office/officeart/2005/8/layout/vList5"/>
    <dgm:cxn modelId="{F7F1ED43-BB7F-49C7-AEC8-F2B280D49EFF}" type="presParOf" srcId="{457AF6AB-4A9F-40A0-A2E2-F0E1D17B6E2B}" destId="{B591A0C5-184C-4F07-9B09-16F3A6D06CD7}" srcOrd="2" destOrd="0" presId="urn:microsoft.com/office/officeart/2005/8/layout/vList5"/>
    <dgm:cxn modelId="{B8086B84-ABD1-44E8-9CFC-0121F51B82A2}" type="presParOf" srcId="{B591A0C5-184C-4F07-9B09-16F3A6D06CD7}" destId="{B4DB4C54-8310-4BB2-9DD9-BA7A98193C74}" srcOrd="0" destOrd="0" presId="urn:microsoft.com/office/officeart/2005/8/layout/vList5"/>
    <dgm:cxn modelId="{FDB202BB-EE9A-406B-997A-B682F79AACEE}" type="presParOf" srcId="{B591A0C5-184C-4F07-9B09-16F3A6D06CD7}" destId="{C1FD728E-DB8F-4634-B46A-3505E7E75362}" srcOrd="1" destOrd="0" presId="urn:microsoft.com/office/officeart/2005/8/layout/vList5"/>
    <dgm:cxn modelId="{CEBB2CE5-28F6-4EE3-964B-698CF4754F63}" type="presParOf" srcId="{457AF6AB-4A9F-40A0-A2E2-F0E1D17B6E2B}" destId="{CD9A6C87-B9AE-4576-8440-E269BD3A1A8E}" srcOrd="3" destOrd="0" presId="urn:microsoft.com/office/officeart/2005/8/layout/vList5"/>
    <dgm:cxn modelId="{92F69B21-4CB4-4FBA-9C5B-670ACF2B023B}" type="presParOf" srcId="{457AF6AB-4A9F-40A0-A2E2-F0E1D17B6E2B}" destId="{A3901864-705A-4E69-9303-C384C005860D}" srcOrd="4" destOrd="0" presId="urn:microsoft.com/office/officeart/2005/8/layout/vList5"/>
    <dgm:cxn modelId="{CBF600B0-8A7D-4BB0-9A5D-032302699538}" type="presParOf" srcId="{A3901864-705A-4E69-9303-C384C005860D}" destId="{925E54D7-A4CA-4775-BAAC-821FBA6ACA8A}" srcOrd="0" destOrd="0" presId="urn:microsoft.com/office/officeart/2005/8/layout/vList5"/>
    <dgm:cxn modelId="{B0C46184-4F0C-4D93-ACFB-F3677B6BAC66}" type="presParOf" srcId="{A3901864-705A-4E69-9303-C384C005860D}" destId="{3400944C-5844-4013-8D64-B2AEFA614D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F08D35-B25B-4CCB-8457-EF2361DF58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42CE45-0D44-4977-9B66-0317F6BA6285}">
      <dgm:prSet phldrT="[文本]"/>
      <dgm:spPr/>
      <dgm:t>
        <a:bodyPr/>
        <a:lstStyle/>
        <a:p>
          <a:r>
            <a:rPr lang="zh-CN" altLang="en-US" dirty="0" smtClean="0"/>
            <a:t>管理之道，一以贯之</a:t>
          </a:r>
          <a:endParaRPr lang="zh-CN" altLang="en-US" dirty="0"/>
        </a:p>
      </dgm:t>
    </dgm:pt>
    <dgm:pt modelId="{E6CC1863-82E4-4D6D-BF2E-E773CE139706}" type="parTrans" cxnId="{C901141D-DBAC-4221-BA7D-730D5728C456}">
      <dgm:prSet/>
      <dgm:spPr/>
      <dgm:t>
        <a:bodyPr/>
        <a:lstStyle/>
        <a:p>
          <a:endParaRPr lang="zh-CN" altLang="en-US"/>
        </a:p>
      </dgm:t>
    </dgm:pt>
    <dgm:pt modelId="{C2C134BC-E6D4-4920-99E7-8DCE8720F9E5}" type="sibTrans" cxnId="{C901141D-DBAC-4221-BA7D-730D5728C456}">
      <dgm:prSet/>
      <dgm:spPr/>
      <dgm:t>
        <a:bodyPr/>
        <a:lstStyle/>
        <a:p>
          <a:endParaRPr lang="zh-CN" altLang="en-US"/>
        </a:p>
      </dgm:t>
    </dgm:pt>
    <dgm:pt modelId="{8F7F4C4C-0771-4E57-A5FB-9BB3D7BDE52D}">
      <dgm:prSet phldrT="[文本]"/>
      <dgm:spPr/>
      <dgm:t>
        <a:bodyPr/>
        <a:lstStyle/>
        <a:p>
          <a:r>
            <a:rPr lang="zh-CN" altLang="en-US" dirty="0" smtClean="0"/>
            <a:t>一切管理的本质 </a:t>
          </a:r>
          <a:r>
            <a:rPr lang="en-US" altLang="zh-CN" dirty="0" smtClean="0"/>
            <a:t>—— </a:t>
          </a:r>
          <a:r>
            <a:rPr lang="zh-CN" altLang="en-US" dirty="0" smtClean="0"/>
            <a:t>“人”的管理</a:t>
          </a:r>
          <a:endParaRPr lang="zh-CN" altLang="en-US" dirty="0"/>
        </a:p>
      </dgm:t>
    </dgm:pt>
    <dgm:pt modelId="{06DC8C1F-D444-4E6F-ADC5-BAE41EB22ACF}" type="parTrans" cxnId="{B884E4A2-4151-4FD9-A3BF-F7A81411D2E6}">
      <dgm:prSet/>
      <dgm:spPr/>
      <dgm:t>
        <a:bodyPr/>
        <a:lstStyle/>
        <a:p>
          <a:endParaRPr lang="zh-CN" altLang="en-US"/>
        </a:p>
      </dgm:t>
    </dgm:pt>
    <dgm:pt modelId="{C556FB14-C6DB-4E70-83E4-2046A08E0E87}" type="sibTrans" cxnId="{B884E4A2-4151-4FD9-A3BF-F7A81411D2E6}">
      <dgm:prSet/>
      <dgm:spPr/>
      <dgm:t>
        <a:bodyPr/>
        <a:lstStyle/>
        <a:p>
          <a:endParaRPr lang="zh-CN" altLang="en-US"/>
        </a:p>
      </dgm:t>
    </dgm:pt>
    <dgm:pt modelId="{B7246A43-2834-43D7-BB9E-3255D5C59DCC}">
      <dgm:prSet phldrT="[文本]"/>
      <dgm:spPr/>
      <dgm:t>
        <a:bodyPr/>
        <a:lstStyle/>
        <a:p>
          <a:r>
            <a:rPr lang="zh-CN" altLang="en-US" dirty="0" smtClean="0"/>
            <a:t>项目的最终目标是“人的成长”</a:t>
          </a:r>
          <a:endParaRPr lang="zh-CN" altLang="en-US" dirty="0"/>
        </a:p>
      </dgm:t>
    </dgm:pt>
    <dgm:pt modelId="{283C26ED-9F67-40CB-870A-5F8D2B75EC5C}" type="parTrans" cxnId="{8367DBCD-8D18-49DE-AA67-588278224200}">
      <dgm:prSet/>
      <dgm:spPr/>
      <dgm:t>
        <a:bodyPr/>
        <a:lstStyle/>
        <a:p>
          <a:endParaRPr lang="zh-CN" altLang="en-US"/>
        </a:p>
      </dgm:t>
    </dgm:pt>
    <dgm:pt modelId="{8C8780A7-3115-4F8E-B232-CA31481E5D3E}" type="sibTrans" cxnId="{8367DBCD-8D18-49DE-AA67-588278224200}">
      <dgm:prSet/>
      <dgm:spPr/>
      <dgm:t>
        <a:bodyPr/>
        <a:lstStyle/>
        <a:p>
          <a:endParaRPr lang="zh-CN" altLang="en-US"/>
        </a:p>
      </dgm:t>
    </dgm:pt>
    <dgm:pt modelId="{73E5B753-7146-4710-A4B1-DD7D452DF0DA}">
      <dgm:prSet phldrT="[文本]"/>
      <dgm:spPr/>
      <dgm:t>
        <a:bodyPr/>
        <a:lstStyle/>
        <a:p>
          <a:r>
            <a:rPr lang="en-US" altLang="zh-CN" dirty="0" smtClean="0"/>
            <a:t>Hardware</a:t>
          </a:r>
          <a:r>
            <a:rPr lang="zh-CN" altLang="en-US" dirty="0" smtClean="0"/>
            <a:t>？</a:t>
          </a:r>
          <a:r>
            <a:rPr lang="en-US" altLang="zh-CN" dirty="0" smtClean="0"/>
            <a:t>Software</a:t>
          </a:r>
          <a:r>
            <a:rPr lang="zh-CN" altLang="en-US" dirty="0" smtClean="0"/>
            <a:t>？</a:t>
          </a:r>
          <a:r>
            <a:rPr lang="en-US" altLang="zh-CN" dirty="0" smtClean="0"/>
            <a:t>Peopleware</a:t>
          </a:r>
          <a:r>
            <a:rPr lang="zh-CN" altLang="en-US" dirty="0" smtClean="0"/>
            <a:t>！</a:t>
          </a:r>
          <a:endParaRPr lang="zh-CN" altLang="en-US" dirty="0"/>
        </a:p>
      </dgm:t>
    </dgm:pt>
    <dgm:pt modelId="{ED333738-2956-4639-AC04-7D4F4C83DD8E}" type="parTrans" cxnId="{ACB3E6A4-FDA9-447C-8F9B-33ED6B33A701}">
      <dgm:prSet/>
      <dgm:spPr/>
      <dgm:t>
        <a:bodyPr/>
        <a:lstStyle/>
        <a:p>
          <a:endParaRPr lang="zh-CN" altLang="en-US"/>
        </a:p>
      </dgm:t>
    </dgm:pt>
    <dgm:pt modelId="{0DEDBF67-3BFD-44BD-9B5D-1C41DA74B8C2}" type="sibTrans" cxnId="{ACB3E6A4-FDA9-447C-8F9B-33ED6B33A701}">
      <dgm:prSet/>
      <dgm:spPr/>
      <dgm:t>
        <a:bodyPr/>
        <a:lstStyle/>
        <a:p>
          <a:endParaRPr lang="zh-CN" altLang="en-US"/>
        </a:p>
      </dgm:t>
    </dgm:pt>
    <dgm:pt modelId="{3519EB21-89D2-4A91-B43C-22D1333C7A69}">
      <dgm:prSet phldrT="[文本]"/>
      <dgm:spPr/>
      <dgm:t>
        <a:bodyPr/>
        <a:lstStyle/>
        <a:p>
          <a:r>
            <a:rPr lang="zh-CN" altLang="en-US" dirty="0" smtClean="0"/>
            <a:t>分工与合作</a:t>
          </a:r>
          <a:endParaRPr lang="zh-CN" altLang="en-US" dirty="0"/>
        </a:p>
      </dgm:t>
    </dgm:pt>
    <dgm:pt modelId="{4C57BA9E-B7C0-43C4-83BF-4A1C2E62CEFD}" type="parTrans" cxnId="{88B7C760-E041-4011-B6FD-565DA625A206}">
      <dgm:prSet/>
      <dgm:spPr/>
      <dgm:t>
        <a:bodyPr/>
        <a:lstStyle/>
        <a:p>
          <a:endParaRPr lang="zh-CN" altLang="en-US"/>
        </a:p>
      </dgm:t>
    </dgm:pt>
    <dgm:pt modelId="{E10CACD6-C427-4151-BD7F-6FADC8BB60BF}" type="sibTrans" cxnId="{88B7C760-E041-4011-B6FD-565DA625A206}">
      <dgm:prSet/>
      <dgm:spPr/>
      <dgm:t>
        <a:bodyPr/>
        <a:lstStyle/>
        <a:p>
          <a:endParaRPr lang="zh-CN" altLang="en-US"/>
        </a:p>
      </dgm:t>
    </dgm:pt>
    <dgm:pt modelId="{65895A78-5302-4850-8803-080EB1BC6C82}">
      <dgm:prSet phldrT="[文本]"/>
      <dgm:spPr/>
      <dgm:t>
        <a:bodyPr/>
        <a:lstStyle/>
        <a:p>
          <a:r>
            <a:rPr lang="zh-CN" altLang="en-US" dirty="0" smtClean="0"/>
            <a:t>文化与传统</a:t>
          </a:r>
          <a:endParaRPr lang="zh-CN" altLang="en-US" dirty="0"/>
        </a:p>
      </dgm:t>
    </dgm:pt>
    <dgm:pt modelId="{1BC4B4B3-7BE8-4B9F-A3CC-22011F03DFF4}" type="parTrans" cxnId="{A3075F5C-764F-4755-94D4-C9ADD6B2BEBE}">
      <dgm:prSet/>
      <dgm:spPr/>
      <dgm:t>
        <a:bodyPr/>
        <a:lstStyle/>
        <a:p>
          <a:endParaRPr lang="zh-CN" altLang="en-US"/>
        </a:p>
      </dgm:t>
    </dgm:pt>
    <dgm:pt modelId="{059D7B14-5172-4562-A159-D89130F8C7B9}" type="sibTrans" cxnId="{A3075F5C-764F-4755-94D4-C9ADD6B2BEBE}">
      <dgm:prSet/>
      <dgm:spPr/>
      <dgm:t>
        <a:bodyPr/>
        <a:lstStyle/>
        <a:p>
          <a:endParaRPr lang="zh-CN" altLang="en-US"/>
        </a:p>
      </dgm:t>
    </dgm:pt>
    <dgm:pt modelId="{96C5B6C7-AB00-4D6B-BDB7-94030AF319F4}">
      <dgm:prSet phldrT="[文本]"/>
      <dgm:spPr/>
      <dgm:t>
        <a:bodyPr/>
        <a:lstStyle/>
        <a:p>
          <a:r>
            <a:rPr lang="zh-CN" altLang="en-US" smtClean="0"/>
            <a:t>“术”是为“道”服务的</a:t>
          </a:r>
          <a:endParaRPr lang="zh-CN" altLang="en-US" dirty="0"/>
        </a:p>
      </dgm:t>
    </dgm:pt>
    <dgm:pt modelId="{476796AC-1368-4883-8350-C4B8875AA946}" type="parTrans" cxnId="{1FCE08EF-1277-49EB-9D48-76BD5867279F}">
      <dgm:prSet/>
      <dgm:spPr/>
      <dgm:t>
        <a:bodyPr/>
        <a:lstStyle/>
        <a:p>
          <a:endParaRPr lang="zh-CN" altLang="en-US"/>
        </a:p>
      </dgm:t>
    </dgm:pt>
    <dgm:pt modelId="{BD656996-F23F-42DA-95C3-3B7082742877}" type="sibTrans" cxnId="{1FCE08EF-1277-49EB-9D48-76BD5867279F}">
      <dgm:prSet/>
      <dgm:spPr/>
      <dgm:t>
        <a:bodyPr/>
        <a:lstStyle/>
        <a:p>
          <a:endParaRPr lang="zh-CN" altLang="en-US"/>
        </a:p>
      </dgm:t>
    </dgm:pt>
    <dgm:pt modelId="{6B298BA7-F886-404C-9BFD-4A6C45E3B846}">
      <dgm:prSet phldrT="[文本]"/>
      <dgm:spPr/>
      <dgm:t>
        <a:bodyPr/>
        <a:lstStyle/>
        <a:p>
          <a:r>
            <a:rPr lang="zh-CN" altLang="en-US" dirty="0" smtClean="0"/>
            <a:t>项目的短期目标是达成需求</a:t>
          </a:r>
          <a:endParaRPr lang="zh-CN" altLang="en-US" dirty="0"/>
        </a:p>
      </dgm:t>
    </dgm:pt>
    <dgm:pt modelId="{7581F2D7-64FE-4C27-982C-3C8BC699DEC0}" type="parTrans" cxnId="{3C43D090-EC1D-49F2-B84A-FCE1A710942B}">
      <dgm:prSet/>
      <dgm:spPr/>
      <dgm:t>
        <a:bodyPr/>
        <a:lstStyle/>
        <a:p>
          <a:endParaRPr lang="zh-CN" altLang="en-US"/>
        </a:p>
      </dgm:t>
    </dgm:pt>
    <dgm:pt modelId="{DF2DE581-46D9-45EA-B8C9-3E9ED969C800}" type="sibTrans" cxnId="{3C43D090-EC1D-49F2-B84A-FCE1A710942B}">
      <dgm:prSet/>
      <dgm:spPr/>
      <dgm:t>
        <a:bodyPr/>
        <a:lstStyle/>
        <a:p>
          <a:endParaRPr lang="zh-CN" altLang="en-US"/>
        </a:p>
      </dgm:t>
    </dgm:pt>
    <dgm:pt modelId="{1F3355F1-4689-4F28-B40B-39FD82C27CC3}">
      <dgm:prSet phldrT="[文本]"/>
      <dgm:spPr/>
      <dgm:t>
        <a:bodyPr/>
        <a:lstStyle/>
        <a:p>
          <a:r>
            <a:rPr lang="zh-CN" altLang="en-US" dirty="0" smtClean="0"/>
            <a:t>找到自己喜欢的方向</a:t>
          </a:r>
          <a:endParaRPr lang="zh-CN" altLang="en-US" dirty="0"/>
        </a:p>
      </dgm:t>
    </dgm:pt>
    <dgm:pt modelId="{73483E8A-3EB9-460E-ADF5-81AA351D25F0}" type="parTrans" cxnId="{8FB1B2AE-6A29-4DD4-AB3F-9D9C5C739E63}">
      <dgm:prSet/>
      <dgm:spPr/>
      <dgm:t>
        <a:bodyPr/>
        <a:lstStyle/>
        <a:p>
          <a:endParaRPr lang="zh-CN" altLang="en-US"/>
        </a:p>
      </dgm:t>
    </dgm:pt>
    <dgm:pt modelId="{A7B40E6F-5463-4965-8F4D-DD9771A2DFA3}" type="sibTrans" cxnId="{8FB1B2AE-6A29-4DD4-AB3F-9D9C5C739E63}">
      <dgm:prSet/>
      <dgm:spPr/>
      <dgm:t>
        <a:bodyPr/>
        <a:lstStyle/>
        <a:p>
          <a:endParaRPr lang="zh-CN" altLang="en-US"/>
        </a:p>
      </dgm:t>
    </dgm:pt>
    <dgm:pt modelId="{E8B2910B-BF06-41A3-AD6B-FA78FB2BEF13}">
      <dgm:prSet phldrT="[文本]"/>
      <dgm:spPr/>
      <dgm:t>
        <a:bodyPr/>
        <a:lstStyle/>
        <a:p>
          <a:r>
            <a:rPr lang="zh-CN" altLang="en-US" dirty="0" smtClean="0"/>
            <a:t>建立能自我成长的组织架构</a:t>
          </a:r>
          <a:endParaRPr lang="zh-CN" altLang="en-US" dirty="0"/>
        </a:p>
      </dgm:t>
    </dgm:pt>
    <dgm:pt modelId="{07D9AB52-1A87-42C8-A40E-564F13F7D5E0}" type="parTrans" cxnId="{166359C1-B77D-4DA8-B450-12B851E966B0}">
      <dgm:prSet/>
      <dgm:spPr/>
      <dgm:t>
        <a:bodyPr/>
        <a:lstStyle/>
        <a:p>
          <a:endParaRPr lang="zh-CN" altLang="en-US"/>
        </a:p>
      </dgm:t>
    </dgm:pt>
    <dgm:pt modelId="{821ACEBD-5AB1-4D05-8006-D44E0CF68D14}" type="sibTrans" cxnId="{166359C1-B77D-4DA8-B450-12B851E966B0}">
      <dgm:prSet/>
      <dgm:spPr/>
      <dgm:t>
        <a:bodyPr/>
        <a:lstStyle/>
        <a:p>
          <a:endParaRPr lang="zh-CN" altLang="en-US"/>
        </a:p>
      </dgm:t>
    </dgm:pt>
    <dgm:pt modelId="{0B01EBD2-7E2C-4C8B-AC78-31B11FC378B0}">
      <dgm:prSet phldrT="[文本]"/>
      <dgm:spPr/>
      <dgm:t>
        <a:bodyPr/>
        <a:lstStyle/>
        <a:p>
          <a:r>
            <a:rPr lang="zh-CN" altLang="en-US" dirty="0" smtClean="0"/>
            <a:t>找到适合自己特质的发展路线</a:t>
          </a:r>
          <a:endParaRPr lang="zh-CN" altLang="en-US" dirty="0"/>
        </a:p>
      </dgm:t>
    </dgm:pt>
    <dgm:pt modelId="{5BE6DE51-247D-422A-A9CD-59330A1AF3EA}" type="parTrans" cxnId="{C7B8ED26-D685-4CA2-88DA-8A59A168D85A}">
      <dgm:prSet/>
      <dgm:spPr/>
      <dgm:t>
        <a:bodyPr/>
        <a:lstStyle/>
        <a:p>
          <a:endParaRPr lang="zh-CN" altLang="en-US"/>
        </a:p>
      </dgm:t>
    </dgm:pt>
    <dgm:pt modelId="{E90A0B93-D056-4F5A-862E-F9318AA822B9}" type="sibTrans" cxnId="{C7B8ED26-D685-4CA2-88DA-8A59A168D85A}">
      <dgm:prSet/>
      <dgm:spPr/>
      <dgm:t>
        <a:bodyPr/>
        <a:lstStyle/>
        <a:p>
          <a:endParaRPr lang="zh-CN" altLang="en-US"/>
        </a:p>
      </dgm:t>
    </dgm:pt>
    <dgm:pt modelId="{5FA5C687-FDAC-47BE-9C68-EABF4A09B2F8}" type="pres">
      <dgm:prSet presAssocID="{13F08D35-B25B-4CCB-8457-EF2361DF587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831E3B-727C-4DE7-80CB-875888F830EC}" type="pres">
      <dgm:prSet presAssocID="{A242CE45-0D44-4977-9B66-0317F6BA6285}" presName="parentLin" presStyleCnt="0"/>
      <dgm:spPr/>
    </dgm:pt>
    <dgm:pt modelId="{06986F44-E5C3-4552-B085-F0C2271D81B2}" type="pres">
      <dgm:prSet presAssocID="{A242CE45-0D44-4977-9B66-0317F6BA628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50442DC-923B-4D18-95D5-43C31BCF3F52}" type="pres">
      <dgm:prSet presAssocID="{A242CE45-0D44-4977-9B66-0317F6BA628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6587E-72C3-49E6-B698-8F16684C5776}" type="pres">
      <dgm:prSet presAssocID="{A242CE45-0D44-4977-9B66-0317F6BA6285}" presName="negativeSpace" presStyleCnt="0"/>
      <dgm:spPr/>
    </dgm:pt>
    <dgm:pt modelId="{351ACDF2-BE66-450F-83AA-CE99CE6ABB27}" type="pres">
      <dgm:prSet presAssocID="{A242CE45-0D44-4977-9B66-0317F6BA628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1D71B6-D613-4A7C-8A7E-B2BAE1E21D13}" type="pres">
      <dgm:prSet presAssocID="{C2C134BC-E6D4-4920-99E7-8DCE8720F9E5}" presName="spaceBetweenRectangles" presStyleCnt="0"/>
      <dgm:spPr/>
    </dgm:pt>
    <dgm:pt modelId="{9439318B-1D6D-4474-B841-5558B9229076}" type="pres">
      <dgm:prSet presAssocID="{3519EB21-89D2-4A91-B43C-22D1333C7A69}" presName="parentLin" presStyleCnt="0"/>
      <dgm:spPr/>
    </dgm:pt>
    <dgm:pt modelId="{44C7067E-871E-45C2-932E-58EA27D730D3}" type="pres">
      <dgm:prSet presAssocID="{3519EB21-89D2-4A91-B43C-22D1333C7A6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81E5BA3-0B20-4F6D-8799-DE0376E29FFC}" type="pres">
      <dgm:prSet presAssocID="{3519EB21-89D2-4A91-B43C-22D1333C7A6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3F4822-5D5F-46A7-B391-3C5FB19977EE}" type="pres">
      <dgm:prSet presAssocID="{3519EB21-89D2-4A91-B43C-22D1333C7A69}" presName="negativeSpace" presStyleCnt="0"/>
      <dgm:spPr/>
    </dgm:pt>
    <dgm:pt modelId="{6E3A7781-AC2F-4FA5-B302-A2A5DD5789DC}" type="pres">
      <dgm:prSet presAssocID="{3519EB21-89D2-4A91-B43C-22D1333C7A6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1EECE-D177-41FC-9089-DDC58D6551C3}" type="pres">
      <dgm:prSet presAssocID="{E10CACD6-C427-4151-BD7F-6FADC8BB60BF}" presName="spaceBetweenRectangles" presStyleCnt="0"/>
      <dgm:spPr/>
    </dgm:pt>
    <dgm:pt modelId="{3BBB3C4D-2BAC-43EB-B506-B952BCDA905E}" type="pres">
      <dgm:prSet presAssocID="{65895A78-5302-4850-8803-080EB1BC6C82}" presName="parentLin" presStyleCnt="0"/>
      <dgm:spPr/>
    </dgm:pt>
    <dgm:pt modelId="{43F7427A-7B45-47E2-A116-DD232A624875}" type="pres">
      <dgm:prSet presAssocID="{65895A78-5302-4850-8803-080EB1BC6C8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815C98E-8DCF-4E8F-96B9-512FD971C232}" type="pres">
      <dgm:prSet presAssocID="{65895A78-5302-4850-8803-080EB1BC6C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A031E-6787-4FBE-8472-30C2D9D9A26E}" type="pres">
      <dgm:prSet presAssocID="{65895A78-5302-4850-8803-080EB1BC6C82}" presName="negativeSpace" presStyleCnt="0"/>
      <dgm:spPr/>
    </dgm:pt>
    <dgm:pt modelId="{AD516AEC-39E5-46FE-85B7-21183E2F4AE5}" type="pres">
      <dgm:prSet presAssocID="{65895A78-5302-4850-8803-080EB1BC6C8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B3F163-2F15-4979-8802-3E52C6C09140}" type="presOf" srcId="{B7246A43-2834-43D7-BB9E-3255D5C59DCC}" destId="{AD516AEC-39E5-46FE-85B7-21183E2F4AE5}" srcOrd="0" destOrd="1" presId="urn:microsoft.com/office/officeart/2005/8/layout/list1"/>
    <dgm:cxn modelId="{D7025806-428C-41E1-9E65-840F4CD39CB1}" type="presOf" srcId="{3519EB21-89D2-4A91-B43C-22D1333C7A69}" destId="{44C7067E-871E-45C2-932E-58EA27D730D3}" srcOrd="0" destOrd="0" presId="urn:microsoft.com/office/officeart/2005/8/layout/list1"/>
    <dgm:cxn modelId="{5E484409-71FD-4C73-941F-8534CE542774}" type="presOf" srcId="{65895A78-5302-4850-8803-080EB1BC6C82}" destId="{A815C98E-8DCF-4E8F-96B9-512FD971C232}" srcOrd="1" destOrd="0" presId="urn:microsoft.com/office/officeart/2005/8/layout/list1"/>
    <dgm:cxn modelId="{5F3063BA-9DEC-408B-A578-B54251B51019}" type="presOf" srcId="{13F08D35-B25B-4CCB-8457-EF2361DF5875}" destId="{5FA5C687-FDAC-47BE-9C68-EABF4A09B2F8}" srcOrd="0" destOrd="0" presId="urn:microsoft.com/office/officeart/2005/8/layout/list1"/>
    <dgm:cxn modelId="{1FCE08EF-1277-49EB-9D48-76BD5867279F}" srcId="{A242CE45-0D44-4977-9B66-0317F6BA6285}" destId="{96C5B6C7-AB00-4D6B-BDB7-94030AF319F4}" srcOrd="2" destOrd="0" parTransId="{476796AC-1368-4883-8350-C4B8875AA946}" sibTransId="{BD656996-F23F-42DA-95C3-3B7082742877}"/>
    <dgm:cxn modelId="{B884E4A2-4151-4FD9-A3BF-F7A81411D2E6}" srcId="{A242CE45-0D44-4977-9B66-0317F6BA6285}" destId="{8F7F4C4C-0771-4E57-A5FB-9BB3D7BDE52D}" srcOrd="0" destOrd="0" parTransId="{06DC8C1F-D444-4E6F-ADC5-BAE41EB22ACF}" sibTransId="{C556FB14-C6DB-4E70-83E4-2046A08E0E87}"/>
    <dgm:cxn modelId="{C9F38D65-E99E-4309-97AC-07109BE064C6}" type="presOf" srcId="{1F3355F1-4689-4F28-B40B-39FD82C27CC3}" destId="{6E3A7781-AC2F-4FA5-B302-A2A5DD5789DC}" srcOrd="0" destOrd="0" presId="urn:microsoft.com/office/officeart/2005/8/layout/list1"/>
    <dgm:cxn modelId="{5696CF5E-EE38-4D83-B05D-A53F36C9BAA9}" type="presOf" srcId="{3519EB21-89D2-4A91-B43C-22D1333C7A69}" destId="{E81E5BA3-0B20-4F6D-8799-DE0376E29FFC}" srcOrd="1" destOrd="0" presId="urn:microsoft.com/office/officeart/2005/8/layout/list1"/>
    <dgm:cxn modelId="{A3075F5C-764F-4755-94D4-C9ADD6B2BEBE}" srcId="{13F08D35-B25B-4CCB-8457-EF2361DF5875}" destId="{65895A78-5302-4850-8803-080EB1BC6C82}" srcOrd="2" destOrd="0" parTransId="{1BC4B4B3-7BE8-4B9F-A3CC-22011F03DFF4}" sibTransId="{059D7B14-5172-4562-A159-D89130F8C7B9}"/>
    <dgm:cxn modelId="{BC158A5A-B0C3-4E25-A434-30E71B994117}" type="presOf" srcId="{8F7F4C4C-0771-4E57-A5FB-9BB3D7BDE52D}" destId="{351ACDF2-BE66-450F-83AA-CE99CE6ABB27}" srcOrd="0" destOrd="0" presId="urn:microsoft.com/office/officeart/2005/8/layout/list1"/>
    <dgm:cxn modelId="{C7B8ED26-D685-4CA2-88DA-8A59A168D85A}" srcId="{3519EB21-89D2-4A91-B43C-22D1333C7A69}" destId="{0B01EBD2-7E2C-4C8B-AC78-31B11FC378B0}" srcOrd="1" destOrd="0" parTransId="{5BE6DE51-247D-422A-A9CD-59330A1AF3EA}" sibTransId="{E90A0B93-D056-4F5A-862E-F9318AA822B9}"/>
    <dgm:cxn modelId="{484162BA-4259-4D73-8110-9A0B81623099}" type="presOf" srcId="{0B01EBD2-7E2C-4C8B-AC78-31B11FC378B0}" destId="{6E3A7781-AC2F-4FA5-B302-A2A5DD5789DC}" srcOrd="0" destOrd="1" presId="urn:microsoft.com/office/officeart/2005/8/layout/list1"/>
    <dgm:cxn modelId="{C9830653-E905-41A6-B8A9-0357ADEFC72E}" type="presOf" srcId="{A242CE45-0D44-4977-9B66-0317F6BA6285}" destId="{050442DC-923B-4D18-95D5-43C31BCF3F52}" srcOrd="1" destOrd="0" presId="urn:microsoft.com/office/officeart/2005/8/layout/list1"/>
    <dgm:cxn modelId="{8FB1B2AE-6A29-4DD4-AB3F-9D9C5C739E63}" srcId="{3519EB21-89D2-4A91-B43C-22D1333C7A69}" destId="{1F3355F1-4689-4F28-B40B-39FD82C27CC3}" srcOrd="0" destOrd="0" parTransId="{73483E8A-3EB9-460E-ADF5-81AA351D25F0}" sibTransId="{A7B40E6F-5463-4965-8F4D-DD9771A2DFA3}"/>
    <dgm:cxn modelId="{ECF85EAC-648D-406E-A624-51A182761ABA}" type="presOf" srcId="{E8B2910B-BF06-41A3-AD6B-FA78FB2BEF13}" destId="{6E3A7781-AC2F-4FA5-B302-A2A5DD5789DC}" srcOrd="0" destOrd="2" presId="urn:microsoft.com/office/officeart/2005/8/layout/list1"/>
    <dgm:cxn modelId="{ACB3E6A4-FDA9-447C-8F9B-33ED6B33A701}" srcId="{A242CE45-0D44-4977-9B66-0317F6BA6285}" destId="{73E5B753-7146-4710-A4B1-DD7D452DF0DA}" srcOrd="1" destOrd="0" parTransId="{ED333738-2956-4639-AC04-7D4F4C83DD8E}" sibTransId="{0DEDBF67-3BFD-44BD-9B5D-1C41DA74B8C2}"/>
    <dgm:cxn modelId="{88B7C760-E041-4011-B6FD-565DA625A206}" srcId="{13F08D35-B25B-4CCB-8457-EF2361DF5875}" destId="{3519EB21-89D2-4A91-B43C-22D1333C7A69}" srcOrd="1" destOrd="0" parTransId="{4C57BA9E-B7C0-43C4-83BF-4A1C2E62CEFD}" sibTransId="{E10CACD6-C427-4151-BD7F-6FADC8BB60BF}"/>
    <dgm:cxn modelId="{9A08B39A-ADBE-4749-9F69-10BD3BFCE463}" type="presOf" srcId="{96C5B6C7-AB00-4D6B-BDB7-94030AF319F4}" destId="{351ACDF2-BE66-450F-83AA-CE99CE6ABB27}" srcOrd="0" destOrd="2" presId="urn:microsoft.com/office/officeart/2005/8/layout/list1"/>
    <dgm:cxn modelId="{528613B8-EDE2-4957-93C0-D9FF267FE142}" type="presOf" srcId="{A242CE45-0D44-4977-9B66-0317F6BA6285}" destId="{06986F44-E5C3-4552-B085-F0C2271D81B2}" srcOrd="0" destOrd="0" presId="urn:microsoft.com/office/officeart/2005/8/layout/list1"/>
    <dgm:cxn modelId="{C901141D-DBAC-4221-BA7D-730D5728C456}" srcId="{13F08D35-B25B-4CCB-8457-EF2361DF5875}" destId="{A242CE45-0D44-4977-9B66-0317F6BA6285}" srcOrd="0" destOrd="0" parTransId="{E6CC1863-82E4-4D6D-BF2E-E773CE139706}" sibTransId="{C2C134BC-E6D4-4920-99E7-8DCE8720F9E5}"/>
    <dgm:cxn modelId="{166359C1-B77D-4DA8-B450-12B851E966B0}" srcId="{3519EB21-89D2-4A91-B43C-22D1333C7A69}" destId="{E8B2910B-BF06-41A3-AD6B-FA78FB2BEF13}" srcOrd="2" destOrd="0" parTransId="{07D9AB52-1A87-42C8-A40E-564F13F7D5E0}" sibTransId="{821ACEBD-5AB1-4D05-8006-D44E0CF68D14}"/>
    <dgm:cxn modelId="{3C43D090-EC1D-49F2-B84A-FCE1A710942B}" srcId="{65895A78-5302-4850-8803-080EB1BC6C82}" destId="{6B298BA7-F886-404C-9BFD-4A6C45E3B846}" srcOrd="0" destOrd="0" parTransId="{7581F2D7-64FE-4C27-982C-3C8BC699DEC0}" sibTransId="{DF2DE581-46D9-45EA-B8C9-3E9ED969C800}"/>
    <dgm:cxn modelId="{8367DBCD-8D18-49DE-AA67-588278224200}" srcId="{65895A78-5302-4850-8803-080EB1BC6C82}" destId="{B7246A43-2834-43D7-BB9E-3255D5C59DCC}" srcOrd="1" destOrd="0" parTransId="{283C26ED-9F67-40CB-870A-5F8D2B75EC5C}" sibTransId="{8C8780A7-3115-4F8E-B232-CA31481E5D3E}"/>
    <dgm:cxn modelId="{89489341-0A82-4D60-A2A3-D15D7A4C5352}" type="presOf" srcId="{65895A78-5302-4850-8803-080EB1BC6C82}" destId="{43F7427A-7B45-47E2-A116-DD232A624875}" srcOrd="0" destOrd="0" presId="urn:microsoft.com/office/officeart/2005/8/layout/list1"/>
    <dgm:cxn modelId="{7D6B3AE1-E7ED-48F0-8285-6644D74C6232}" type="presOf" srcId="{73E5B753-7146-4710-A4B1-DD7D452DF0DA}" destId="{351ACDF2-BE66-450F-83AA-CE99CE6ABB27}" srcOrd="0" destOrd="1" presId="urn:microsoft.com/office/officeart/2005/8/layout/list1"/>
    <dgm:cxn modelId="{41843A0C-E1B4-4AEF-A098-1B44A9F698D9}" type="presOf" srcId="{6B298BA7-F886-404C-9BFD-4A6C45E3B846}" destId="{AD516AEC-39E5-46FE-85B7-21183E2F4AE5}" srcOrd="0" destOrd="0" presId="urn:microsoft.com/office/officeart/2005/8/layout/list1"/>
    <dgm:cxn modelId="{194B926E-B089-4025-A707-BA19E56FA576}" type="presParOf" srcId="{5FA5C687-FDAC-47BE-9C68-EABF4A09B2F8}" destId="{0F831E3B-727C-4DE7-80CB-875888F830EC}" srcOrd="0" destOrd="0" presId="urn:microsoft.com/office/officeart/2005/8/layout/list1"/>
    <dgm:cxn modelId="{A39E23E8-94E1-4D51-B3AA-07A458F3EE10}" type="presParOf" srcId="{0F831E3B-727C-4DE7-80CB-875888F830EC}" destId="{06986F44-E5C3-4552-B085-F0C2271D81B2}" srcOrd="0" destOrd="0" presId="urn:microsoft.com/office/officeart/2005/8/layout/list1"/>
    <dgm:cxn modelId="{EFA1FCA5-C507-417E-8F6F-A7598C20D619}" type="presParOf" srcId="{0F831E3B-727C-4DE7-80CB-875888F830EC}" destId="{050442DC-923B-4D18-95D5-43C31BCF3F52}" srcOrd="1" destOrd="0" presId="urn:microsoft.com/office/officeart/2005/8/layout/list1"/>
    <dgm:cxn modelId="{A649F3C6-02C3-490A-87EE-5E84A31F5639}" type="presParOf" srcId="{5FA5C687-FDAC-47BE-9C68-EABF4A09B2F8}" destId="{84A6587E-72C3-49E6-B698-8F16684C5776}" srcOrd="1" destOrd="0" presId="urn:microsoft.com/office/officeart/2005/8/layout/list1"/>
    <dgm:cxn modelId="{CB2B301F-1889-4437-B520-8FE0785AE9DF}" type="presParOf" srcId="{5FA5C687-FDAC-47BE-9C68-EABF4A09B2F8}" destId="{351ACDF2-BE66-450F-83AA-CE99CE6ABB27}" srcOrd="2" destOrd="0" presId="urn:microsoft.com/office/officeart/2005/8/layout/list1"/>
    <dgm:cxn modelId="{845D92A6-C8E0-465C-A636-0FFD950A80E9}" type="presParOf" srcId="{5FA5C687-FDAC-47BE-9C68-EABF4A09B2F8}" destId="{BC1D71B6-D613-4A7C-8A7E-B2BAE1E21D13}" srcOrd="3" destOrd="0" presId="urn:microsoft.com/office/officeart/2005/8/layout/list1"/>
    <dgm:cxn modelId="{938794AD-4B23-4076-917E-DBC230EC13FA}" type="presParOf" srcId="{5FA5C687-FDAC-47BE-9C68-EABF4A09B2F8}" destId="{9439318B-1D6D-4474-B841-5558B9229076}" srcOrd="4" destOrd="0" presId="urn:microsoft.com/office/officeart/2005/8/layout/list1"/>
    <dgm:cxn modelId="{C42AB99A-ED9D-4899-B5CF-8D340D1B65A5}" type="presParOf" srcId="{9439318B-1D6D-4474-B841-5558B9229076}" destId="{44C7067E-871E-45C2-932E-58EA27D730D3}" srcOrd="0" destOrd="0" presId="urn:microsoft.com/office/officeart/2005/8/layout/list1"/>
    <dgm:cxn modelId="{23AF47E0-C009-4A44-A2D5-4C3387C94E57}" type="presParOf" srcId="{9439318B-1D6D-4474-B841-5558B9229076}" destId="{E81E5BA3-0B20-4F6D-8799-DE0376E29FFC}" srcOrd="1" destOrd="0" presId="urn:microsoft.com/office/officeart/2005/8/layout/list1"/>
    <dgm:cxn modelId="{ED1B1F8D-2737-4328-91C0-DCA1DC1254F8}" type="presParOf" srcId="{5FA5C687-FDAC-47BE-9C68-EABF4A09B2F8}" destId="{553F4822-5D5F-46A7-B391-3C5FB19977EE}" srcOrd="5" destOrd="0" presId="urn:microsoft.com/office/officeart/2005/8/layout/list1"/>
    <dgm:cxn modelId="{D4829EEB-9683-41F9-8801-9DD7509AC863}" type="presParOf" srcId="{5FA5C687-FDAC-47BE-9C68-EABF4A09B2F8}" destId="{6E3A7781-AC2F-4FA5-B302-A2A5DD5789DC}" srcOrd="6" destOrd="0" presId="urn:microsoft.com/office/officeart/2005/8/layout/list1"/>
    <dgm:cxn modelId="{D47230D5-3074-45D9-8A77-F3D24EACC12B}" type="presParOf" srcId="{5FA5C687-FDAC-47BE-9C68-EABF4A09B2F8}" destId="{EE01EECE-D177-41FC-9089-DDC58D6551C3}" srcOrd="7" destOrd="0" presId="urn:microsoft.com/office/officeart/2005/8/layout/list1"/>
    <dgm:cxn modelId="{31D2C561-ACDC-4F3E-A191-394BAA45167D}" type="presParOf" srcId="{5FA5C687-FDAC-47BE-9C68-EABF4A09B2F8}" destId="{3BBB3C4D-2BAC-43EB-B506-B952BCDA905E}" srcOrd="8" destOrd="0" presId="urn:microsoft.com/office/officeart/2005/8/layout/list1"/>
    <dgm:cxn modelId="{4CE7B722-ACC0-46AE-9A0A-DE4720456124}" type="presParOf" srcId="{3BBB3C4D-2BAC-43EB-B506-B952BCDA905E}" destId="{43F7427A-7B45-47E2-A116-DD232A624875}" srcOrd="0" destOrd="0" presId="urn:microsoft.com/office/officeart/2005/8/layout/list1"/>
    <dgm:cxn modelId="{8FE7151F-84BC-4604-85B7-32EDE83C9515}" type="presParOf" srcId="{3BBB3C4D-2BAC-43EB-B506-B952BCDA905E}" destId="{A815C98E-8DCF-4E8F-96B9-512FD971C232}" srcOrd="1" destOrd="0" presId="urn:microsoft.com/office/officeart/2005/8/layout/list1"/>
    <dgm:cxn modelId="{C68CFBB4-7842-46BC-BBBB-C07B41A62E5C}" type="presParOf" srcId="{5FA5C687-FDAC-47BE-9C68-EABF4A09B2F8}" destId="{FD5A031E-6787-4FBE-8472-30C2D9D9A26E}" srcOrd="9" destOrd="0" presId="urn:microsoft.com/office/officeart/2005/8/layout/list1"/>
    <dgm:cxn modelId="{07FE1A02-5CE0-4E83-B629-9FCD69A4F975}" type="presParOf" srcId="{5FA5C687-FDAC-47BE-9C68-EABF4A09B2F8}" destId="{AD516AEC-39E5-46FE-85B7-21183E2F4A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782CA-E1CF-4863-874A-F30CA3BBD371}">
      <dsp:nvSpPr>
        <dsp:cNvPr id="0" name=""/>
        <dsp:cNvSpPr/>
      </dsp:nvSpPr>
      <dsp:spPr>
        <a:xfrm>
          <a:off x="0" y="43518"/>
          <a:ext cx="8596312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什么是项目管理</a:t>
          </a:r>
          <a:endParaRPr lang="zh-CN" altLang="en-US" sz="3400" kern="1200" dirty="0"/>
        </a:p>
      </dsp:txBody>
      <dsp:txXfrm>
        <a:off x="42722" y="86240"/>
        <a:ext cx="8510868" cy="789716"/>
      </dsp:txXfrm>
    </dsp:sp>
    <dsp:sp modelId="{47E7D9FC-3457-4467-92C1-B2C3BEA8E7DE}">
      <dsp:nvSpPr>
        <dsp:cNvPr id="0" name=""/>
        <dsp:cNvSpPr/>
      </dsp:nvSpPr>
      <dsp:spPr>
        <a:xfrm>
          <a:off x="0" y="1016598"/>
          <a:ext cx="8596312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项目管理的四要素</a:t>
          </a:r>
          <a:endParaRPr lang="zh-CN" altLang="en-US" sz="3400" kern="1200" dirty="0"/>
        </a:p>
      </dsp:txBody>
      <dsp:txXfrm>
        <a:off x="42722" y="1059320"/>
        <a:ext cx="8510868" cy="789716"/>
      </dsp:txXfrm>
    </dsp:sp>
    <dsp:sp modelId="{471B59B3-02CD-465A-A83F-B2602CB75BA3}">
      <dsp:nvSpPr>
        <dsp:cNvPr id="0" name=""/>
        <dsp:cNvSpPr/>
      </dsp:nvSpPr>
      <dsp:spPr>
        <a:xfrm>
          <a:off x="0" y="1989678"/>
          <a:ext cx="8596312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项目进程概览</a:t>
          </a:r>
          <a:endParaRPr lang="zh-CN" altLang="en-US" sz="3400" kern="1200" dirty="0"/>
        </a:p>
      </dsp:txBody>
      <dsp:txXfrm>
        <a:off x="42722" y="2032400"/>
        <a:ext cx="8510868" cy="789716"/>
      </dsp:txXfrm>
    </dsp:sp>
    <dsp:sp modelId="{600239AD-59D8-443F-B55A-8B89B91FD795}">
      <dsp:nvSpPr>
        <dsp:cNvPr id="0" name=""/>
        <dsp:cNvSpPr/>
      </dsp:nvSpPr>
      <dsp:spPr>
        <a:xfrm>
          <a:off x="0" y="2962758"/>
          <a:ext cx="8596312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项目角色概览</a:t>
          </a:r>
          <a:endParaRPr lang="zh-CN" altLang="en-US" sz="3400" kern="1200" dirty="0"/>
        </a:p>
      </dsp:txBody>
      <dsp:txXfrm>
        <a:off x="42722" y="3005480"/>
        <a:ext cx="8510868" cy="7897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41CB2-F9AE-4414-8824-DC608FCBA9EC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人 </a:t>
          </a:r>
          <a:r>
            <a:rPr lang="en-US" altLang="zh-CN" sz="2400" kern="1200" dirty="0" smtClean="0"/>
            <a:t>* </a:t>
          </a:r>
          <a:r>
            <a:rPr lang="zh-CN" altLang="en-US" sz="2400" kern="1200" dirty="0" smtClean="0"/>
            <a:t>月 </a:t>
          </a:r>
          <a:r>
            <a:rPr lang="en-US" altLang="zh-CN" sz="2400" kern="1200" dirty="0" smtClean="0"/>
            <a:t>== </a:t>
          </a:r>
          <a:r>
            <a:rPr lang="zh-CN" altLang="en-US" sz="2400" kern="1200" dirty="0" smtClean="0"/>
            <a:t>？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谨慎要求，慎重承诺</a:t>
          </a:r>
          <a:endParaRPr lang="zh-CN" altLang="en-US" sz="2400" kern="1200" dirty="0"/>
        </a:p>
      </dsp:txBody>
      <dsp:txXfrm rot="-5400000">
        <a:off x="3094672" y="175830"/>
        <a:ext cx="5452790" cy="902984"/>
      </dsp:txXfrm>
    </dsp:sp>
    <dsp:sp modelId="{9A04F0FC-A2A4-4B0C-9890-7BA1EF4E2CB9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人月神话</a:t>
          </a:r>
          <a:endParaRPr lang="zh-CN" altLang="en-US" sz="5000" kern="1200" dirty="0"/>
        </a:p>
      </dsp:txBody>
      <dsp:txXfrm>
        <a:off x="61062" y="62957"/>
        <a:ext cx="2972548" cy="1128729"/>
      </dsp:txXfrm>
    </dsp:sp>
    <dsp:sp modelId="{2DECAC77-848A-4BBB-9F5D-260B13158012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准备资源 </a:t>
          </a:r>
          <a:r>
            <a:rPr lang="en-US" altLang="zh-CN" sz="2400" kern="1200" dirty="0" smtClean="0"/>
            <a:t>…… </a:t>
          </a:r>
          <a:r>
            <a:rPr lang="zh-CN" altLang="en-US" sz="2400" kern="1200" dirty="0" smtClean="0"/>
            <a:t>在项目计划</a:t>
          </a:r>
          <a:r>
            <a:rPr lang="zh-CN" altLang="en-US" sz="2400" kern="1200" dirty="0" smtClean="0"/>
            <a:t>的</a:t>
          </a:r>
          <a:r>
            <a:rPr lang="en-US" altLang="zh-CN" sz="2400" kern="1200" dirty="0" smtClean="0"/>
            <a:t>…… </a:t>
          </a:r>
          <a:r>
            <a:rPr lang="en-US" altLang="zh-CN" sz="2400" kern="1200" dirty="0" smtClean="0">
              <a:solidFill>
                <a:schemeClr val="accent5"/>
              </a:solidFill>
            </a:rPr>
            <a:t>-1</a:t>
          </a:r>
          <a:r>
            <a:rPr lang="zh-CN" altLang="en-US" sz="2400" kern="1200" dirty="0" smtClean="0"/>
            <a:t>年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好钢用在刀刃上</a:t>
          </a:r>
          <a:endParaRPr lang="zh-CN" altLang="en-US" sz="2400" kern="1200" dirty="0"/>
        </a:p>
      </dsp:txBody>
      <dsp:txXfrm rot="-5400000">
        <a:off x="3094672" y="1489226"/>
        <a:ext cx="5452790" cy="902984"/>
      </dsp:txXfrm>
    </dsp:sp>
    <dsp:sp modelId="{C18799EB-8142-4E36-AB6A-795DD81E4DDD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资源预算</a:t>
          </a:r>
          <a:endParaRPr lang="zh-CN" altLang="en-US" sz="5000" kern="1200" dirty="0"/>
        </a:p>
      </dsp:txBody>
      <dsp:txXfrm>
        <a:off x="61062" y="1376353"/>
        <a:ext cx="2972548" cy="1128729"/>
      </dsp:txXfrm>
    </dsp:sp>
    <dsp:sp modelId="{61907E90-A05B-437C-B809-7A17A09672BA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注意资源的“价码”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“敏捷”是一种实用主义哲学</a:t>
          </a:r>
          <a:endParaRPr lang="zh-CN" altLang="en-US" sz="2400" kern="1200" dirty="0"/>
        </a:p>
      </dsp:txBody>
      <dsp:txXfrm rot="-5400000">
        <a:off x="3094672" y="2802623"/>
        <a:ext cx="5452790" cy="902984"/>
      </dsp:txXfrm>
    </dsp:sp>
    <dsp:sp modelId="{D78AB3DD-D6FE-4754-A73A-B162F193AACD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成本核算</a:t>
          </a:r>
          <a:endParaRPr lang="zh-CN" altLang="en-US" sz="5000" kern="1200" dirty="0"/>
        </a:p>
      </dsp:txBody>
      <dsp:txXfrm>
        <a:off x="61062" y="2689750"/>
        <a:ext cx="2972548" cy="11287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5C11B-C028-4122-8310-F8F1DB7B9D97}">
      <dsp:nvSpPr>
        <dsp:cNvPr id="0" name=""/>
        <dsp:cNvSpPr/>
      </dsp:nvSpPr>
      <dsp:spPr>
        <a:xfrm rot="16200000">
          <a:off x="1178718" y="-1178718"/>
          <a:ext cx="1940718" cy="4298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目标</a:t>
          </a:r>
          <a:endParaRPr lang="zh-CN" altLang="en-US" sz="3700" kern="1200" dirty="0"/>
        </a:p>
      </dsp:txBody>
      <dsp:txXfrm rot="5400000">
        <a:off x="-1" y="1"/>
        <a:ext cx="4298156" cy="1455538"/>
      </dsp:txXfrm>
    </dsp:sp>
    <dsp:sp modelId="{E2C048DA-DF13-444B-94D5-9806183DEA57}">
      <dsp:nvSpPr>
        <dsp:cNvPr id="0" name=""/>
        <dsp:cNvSpPr/>
      </dsp:nvSpPr>
      <dsp:spPr>
        <a:xfrm>
          <a:off x="4298156" y="0"/>
          <a:ext cx="4298156" cy="19407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进度</a:t>
          </a:r>
          <a:endParaRPr lang="zh-CN" altLang="en-US" sz="3700" kern="1200" dirty="0"/>
        </a:p>
      </dsp:txBody>
      <dsp:txXfrm>
        <a:off x="4298156" y="0"/>
        <a:ext cx="4298156" cy="1455538"/>
      </dsp:txXfrm>
    </dsp:sp>
    <dsp:sp modelId="{7DBC006A-F7AD-433F-953E-B7BF8343BAB4}">
      <dsp:nvSpPr>
        <dsp:cNvPr id="0" name=""/>
        <dsp:cNvSpPr/>
      </dsp:nvSpPr>
      <dsp:spPr>
        <a:xfrm rot="10800000">
          <a:off x="0" y="1940718"/>
          <a:ext cx="4298156" cy="194071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团队</a:t>
          </a:r>
          <a:endParaRPr lang="zh-CN" altLang="en-US" sz="3700" kern="1200" dirty="0"/>
        </a:p>
      </dsp:txBody>
      <dsp:txXfrm rot="10800000">
        <a:off x="0" y="2425898"/>
        <a:ext cx="4298156" cy="1455538"/>
      </dsp:txXfrm>
    </dsp:sp>
    <dsp:sp modelId="{5C0E8041-9FCB-48A5-85A7-9C5AA8809C96}">
      <dsp:nvSpPr>
        <dsp:cNvPr id="0" name=""/>
        <dsp:cNvSpPr/>
      </dsp:nvSpPr>
      <dsp:spPr>
        <a:xfrm rot="5400000">
          <a:off x="5476874" y="761999"/>
          <a:ext cx="1940718" cy="4298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资源</a:t>
          </a:r>
          <a:endParaRPr lang="zh-CN" altLang="en-US" sz="3700" kern="1200" dirty="0"/>
        </a:p>
      </dsp:txBody>
      <dsp:txXfrm rot="-5400000">
        <a:off x="4298155" y="2425898"/>
        <a:ext cx="4298156" cy="1455538"/>
      </dsp:txXfrm>
    </dsp:sp>
    <dsp:sp modelId="{01FABAC8-57D7-4C93-9877-3C34E8A786BD}">
      <dsp:nvSpPr>
        <dsp:cNvPr id="0" name=""/>
        <dsp:cNvSpPr/>
      </dsp:nvSpPr>
      <dsp:spPr>
        <a:xfrm>
          <a:off x="3008709" y="1455538"/>
          <a:ext cx="2578893" cy="97035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权衡</a:t>
          </a:r>
          <a:endParaRPr lang="zh-CN" altLang="en-US" sz="3700" kern="1200" dirty="0"/>
        </a:p>
      </dsp:txBody>
      <dsp:txXfrm>
        <a:off x="3056078" y="1502907"/>
        <a:ext cx="2484155" cy="8756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53EFD-CB6D-4CB4-A2AB-18B63753D4F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CFD8C-4CC2-42F0-B0CA-46F3094353F5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Baseline</a:t>
          </a:r>
          <a:r>
            <a:rPr lang="zh-CN" altLang="en-US" sz="2900" kern="1200" dirty="0" smtClean="0"/>
            <a:t>就是对四大要素进行权衡的结果</a:t>
          </a:r>
          <a:endParaRPr lang="zh-CN" altLang="en-US" sz="2900" kern="1200" dirty="0"/>
        </a:p>
      </dsp:txBody>
      <dsp:txXfrm>
        <a:off x="540004" y="388143"/>
        <a:ext cx="8004004" cy="776287"/>
      </dsp:txXfrm>
    </dsp:sp>
    <dsp:sp modelId="{EBAE37C9-8E13-40D5-A30C-40CB83603A5E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B87B9-9285-49E2-99AD-11B37BDB1428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如果不制定</a:t>
          </a:r>
          <a:r>
            <a:rPr lang="en-US" altLang="zh-CN" sz="2900" kern="1200" dirty="0" smtClean="0">
              <a:solidFill>
                <a:schemeClr val="accent3">
                  <a:lumMod val="50000"/>
                </a:schemeClr>
              </a:solidFill>
            </a:rPr>
            <a:t>Baseline</a:t>
          </a:r>
          <a:r>
            <a:rPr lang="zh-CN" altLang="en-US" sz="2900" kern="1200" dirty="0" smtClean="0"/>
            <a:t>，就容易撞上</a:t>
          </a:r>
          <a:r>
            <a:rPr lang="en-US" altLang="zh-CN" sz="2900" kern="1200" dirty="0" smtClean="0">
              <a:solidFill>
                <a:srgbClr val="FF0000"/>
              </a:solidFill>
            </a:rPr>
            <a:t>Deadline</a:t>
          </a:r>
          <a:endParaRPr lang="zh-CN" altLang="en-US" sz="2900" kern="1200" dirty="0">
            <a:solidFill>
              <a:srgbClr val="FF0000"/>
            </a:solidFill>
          </a:endParaRPr>
        </a:p>
      </dsp:txBody>
      <dsp:txXfrm>
        <a:off x="822184" y="1552574"/>
        <a:ext cx="7721824" cy="776287"/>
      </dsp:txXfrm>
    </dsp:sp>
    <dsp:sp modelId="{D6007B43-F8C9-4694-A259-D0B2A68C667D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7484A-BCF6-41CE-BC43-580632CA7139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Baseline</a:t>
          </a:r>
          <a:r>
            <a:rPr lang="zh-CN" altLang="en-US" sz="2900" kern="1200" dirty="0" smtClean="0"/>
            <a:t>可作为实现“持续交付”的基础</a:t>
          </a:r>
          <a:endParaRPr lang="zh-CN" altLang="en-US" sz="2900" kern="1200" dirty="0"/>
        </a:p>
      </dsp:txBody>
      <dsp:txXfrm>
        <a:off x="540004" y="2717005"/>
        <a:ext cx="8004004" cy="776287"/>
      </dsp:txXfrm>
    </dsp:sp>
    <dsp:sp modelId="{643D6AA8-00DE-4AE3-9D22-F012F1B8948F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4DDF0-4DB1-4ABB-A6A5-735252CB4846}">
      <dsp:nvSpPr>
        <dsp:cNvPr id="0" name=""/>
        <dsp:cNvSpPr/>
      </dsp:nvSpPr>
      <dsp:spPr>
        <a:xfrm>
          <a:off x="110852" y="1153560"/>
          <a:ext cx="1646874" cy="54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意向</a:t>
          </a:r>
          <a:endParaRPr lang="zh-CN" altLang="en-US" sz="2900" kern="1200" dirty="0"/>
        </a:p>
      </dsp:txBody>
      <dsp:txXfrm>
        <a:off x="110852" y="1153560"/>
        <a:ext cx="1646874" cy="542719"/>
      </dsp:txXfrm>
    </dsp:sp>
    <dsp:sp modelId="{CDFA02C0-6776-4237-A136-2D79553EEE79}">
      <dsp:nvSpPr>
        <dsp:cNvPr id="0" name=""/>
        <dsp:cNvSpPr/>
      </dsp:nvSpPr>
      <dsp:spPr>
        <a:xfrm>
          <a:off x="110852" y="2297969"/>
          <a:ext cx="1646874" cy="101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accent2"/>
              </a:solidFill>
            </a:rPr>
            <a:t>商务谈判</a:t>
          </a:r>
          <a:endParaRPr lang="zh-CN" altLang="en-US" sz="1800" kern="1200" dirty="0">
            <a:solidFill>
              <a:schemeClr val="accent2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需求调研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smtClean="0"/>
            <a:t>Spike</a:t>
          </a:r>
          <a:endParaRPr lang="zh-CN" altLang="en-US" sz="1800" kern="1200" dirty="0"/>
        </a:p>
      </dsp:txBody>
      <dsp:txXfrm>
        <a:off x="110852" y="2297969"/>
        <a:ext cx="1646874" cy="1016792"/>
      </dsp:txXfrm>
    </dsp:sp>
    <dsp:sp modelId="{860641AF-9305-48F4-B190-1674732AB8C9}">
      <dsp:nvSpPr>
        <dsp:cNvPr id="0" name=""/>
        <dsp:cNvSpPr/>
      </dsp:nvSpPr>
      <dsp:spPr>
        <a:xfrm>
          <a:off x="108981" y="988498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89E579-FB23-4605-9A77-1B4F55ED70C9}">
      <dsp:nvSpPr>
        <dsp:cNvPr id="0" name=""/>
        <dsp:cNvSpPr/>
      </dsp:nvSpPr>
      <dsp:spPr>
        <a:xfrm>
          <a:off x="200682" y="805097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E820A2-8032-40C0-A07D-BA69DE23A8D8}">
      <dsp:nvSpPr>
        <dsp:cNvPr id="0" name=""/>
        <dsp:cNvSpPr/>
      </dsp:nvSpPr>
      <dsp:spPr>
        <a:xfrm>
          <a:off x="420764" y="841777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5729BF-A2A1-4FE8-99E0-8E4396ABBDDE}">
      <dsp:nvSpPr>
        <dsp:cNvPr id="0" name=""/>
        <dsp:cNvSpPr/>
      </dsp:nvSpPr>
      <dsp:spPr>
        <a:xfrm>
          <a:off x="604166" y="640035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3BC5F1-8309-4511-AA96-2E7CF6CD8A52}">
      <dsp:nvSpPr>
        <dsp:cNvPr id="0" name=""/>
        <dsp:cNvSpPr/>
      </dsp:nvSpPr>
      <dsp:spPr>
        <a:xfrm>
          <a:off x="842588" y="566674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00B7D0-8F60-438F-A1CA-4A747ADCE5D9}">
      <dsp:nvSpPr>
        <dsp:cNvPr id="0" name=""/>
        <dsp:cNvSpPr/>
      </dsp:nvSpPr>
      <dsp:spPr>
        <a:xfrm>
          <a:off x="1136031" y="695055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8F1B79-4BC1-4C82-B242-90C042D88B53}">
      <dsp:nvSpPr>
        <dsp:cNvPr id="0" name=""/>
        <dsp:cNvSpPr/>
      </dsp:nvSpPr>
      <dsp:spPr>
        <a:xfrm>
          <a:off x="1319433" y="786756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DDC467-4051-4B01-BD6C-C79C88B8F0F3}">
      <dsp:nvSpPr>
        <dsp:cNvPr id="0" name=""/>
        <dsp:cNvSpPr/>
      </dsp:nvSpPr>
      <dsp:spPr>
        <a:xfrm>
          <a:off x="1576196" y="988498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21B0E2-FDC6-4C84-B021-E59E83574826}">
      <dsp:nvSpPr>
        <dsp:cNvPr id="0" name=""/>
        <dsp:cNvSpPr/>
      </dsp:nvSpPr>
      <dsp:spPr>
        <a:xfrm>
          <a:off x="1686237" y="1190241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FF50A7-3A20-4CAC-9115-B071B79F532D}">
      <dsp:nvSpPr>
        <dsp:cNvPr id="0" name=""/>
        <dsp:cNvSpPr/>
      </dsp:nvSpPr>
      <dsp:spPr>
        <a:xfrm>
          <a:off x="732547" y="805097"/>
          <a:ext cx="336860" cy="3368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DD2EA6-697F-4C0E-AA15-DC9608DB9302}">
      <dsp:nvSpPr>
        <dsp:cNvPr id="0" name=""/>
        <dsp:cNvSpPr/>
      </dsp:nvSpPr>
      <dsp:spPr>
        <a:xfrm>
          <a:off x="17280" y="1502024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344FD2-58BF-4EA6-9717-8275F3503879}">
      <dsp:nvSpPr>
        <dsp:cNvPr id="0" name=""/>
        <dsp:cNvSpPr/>
      </dsp:nvSpPr>
      <dsp:spPr>
        <a:xfrm>
          <a:off x="127321" y="1667085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DB81EB-47DF-4CFE-BEEF-0E578E5AFD50}">
      <dsp:nvSpPr>
        <dsp:cNvPr id="0" name=""/>
        <dsp:cNvSpPr/>
      </dsp:nvSpPr>
      <dsp:spPr>
        <a:xfrm>
          <a:off x="402424" y="1813807"/>
          <a:ext cx="299431" cy="2994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13FE95-2782-40FA-B13B-ACDF317A619C}">
      <dsp:nvSpPr>
        <dsp:cNvPr id="0" name=""/>
        <dsp:cNvSpPr/>
      </dsp:nvSpPr>
      <dsp:spPr>
        <a:xfrm>
          <a:off x="787568" y="2052229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B9B235-0CAE-4944-A4C9-BF7B30741A32}">
      <dsp:nvSpPr>
        <dsp:cNvPr id="0" name=""/>
        <dsp:cNvSpPr/>
      </dsp:nvSpPr>
      <dsp:spPr>
        <a:xfrm>
          <a:off x="860928" y="1813807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9E2270-834B-4BEF-8CB9-53F330211A60}">
      <dsp:nvSpPr>
        <dsp:cNvPr id="0" name=""/>
        <dsp:cNvSpPr/>
      </dsp:nvSpPr>
      <dsp:spPr>
        <a:xfrm>
          <a:off x="1044330" y="2070570"/>
          <a:ext cx="131001" cy="1310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18DF15-E40E-4D75-8A18-FA11AAF201BA}">
      <dsp:nvSpPr>
        <dsp:cNvPr id="0" name=""/>
        <dsp:cNvSpPr/>
      </dsp:nvSpPr>
      <dsp:spPr>
        <a:xfrm>
          <a:off x="1209392" y="1777127"/>
          <a:ext cx="299431" cy="2994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629F32-452C-4C75-8D1E-D972D4E219B1}">
      <dsp:nvSpPr>
        <dsp:cNvPr id="0" name=""/>
        <dsp:cNvSpPr/>
      </dsp:nvSpPr>
      <dsp:spPr>
        <a:xfrm>
          <a:off x="1612876" y="1703766"/>
          <a:ext cx="205859" cy="20585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7B4663-B1C2-4E53-93A0-B23142792DE1}">
      <dsp:nvSpPr>
        <dsp:cNvPr id="0" name=""/>
        <dsp:cNvSpPr/>
      </dsp:nvSpPr>
      <dsp:spPr>
        <a:xfrm>
          <a:off x="1818735" y="841472"/>
          <a:ext cx="604579" cy="11542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B13CC4-6899-4978-9F51-3DCA4564D68D}">
      <dsp:nvSpPr>
        <dsp:cNvPr id="0" name=""/>
        <dsp:cNvSpPr/>
      </dsp:nvSpPr>
      <dsp:spPr>
        <a:xfrm>
          <a:off x="2423315" y="842033"/>
          <a:ext cx="1648852" cy="115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实现</a:t>
          </a:r>
          <a:endParaRPr lang="zh-CN" altLang="en-US" sz="2900" kern="1200" dirty="0"/>
        </a:p>
      </dsp:txBody>
      <dsp:txXfrm>
        <a:off x="2423315" y="842033"/>
        <a:ext cx="1648852" cy="1154196"/>
      </dsp:txXfrm>
    </dsp:sp>
    <dsp:sp modelId="{E0E7EBA7-3C5E-4374-BB64-D04182572BC8}">
      <dsp:nvSpPr>
        <dsp:cNvPr id="0" name=""/>
        <dsp:cNvSpPr/>
      </dsp:nvSpPr>
      <dsp:spPr>
        <a:xfrm>
          <a:off x="2423315" y="2297969"/>
          <a:ext cx="1648852" cy="101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架构设计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设计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编码</a:t>
          </a:r>
          <a:endParaRPr lang="zh-CN" altLang="en-US" sz="1800" kern="1200" dirty="0"/>
        </a:p>
      </dsp:txBody>
      <dsp:txXfrm>
        <a:off x="2423315" y="2297969"/>
        <a:ext cx="1648852" cy="1016792"/>
      </dsp:txXfrm>
    </dsp:sp>
    <dsp:sp modelId="{1B45D00D-152B-4992-9CFE-5A3709A3A0F9}">
      <dsp:nvSpPr>
        <dsp:cNvPr id="0" name=""/>
        <dsp:cNvSpPr/>
      </dsp:nvSpPr>
      <dsp:spPr>
        <a:xfrm>
          <a:off x="4072167" y="841472"/>
          <a:ext cx="604579" cy="11542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4E9AAC-D2B0-44FB-BA67-9B3C62FE4071}">
      <dsp:nvSpPr>
        <dsp:cNvPr id="0" name=""/>
        <dsp:cNvSpPr/>
      </dsp:nvSpPr>
      <dsp:spPr>
        <a:xfrm>
          <a:off x="4676747" y="842033"/>
          <a:ext cx="1648852" cy="115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检查</a:t>
          </a:r>
          <a:endParaRPr lang="zh-CN" altLang="en-US" sz="2900" kern="1200" dirty="0"/>
        </a:p>
      </dsp:txBody>
      <dsp:txXfrm>
        <a:off x="4676747" y="842033"/>
        <a:ext cx="1648852" cy="1154196"/>
      </dsp:txXfrm>
    </dsp:sp>
    <dsp:sp modelId="{A71259ED-126E-40F3-B620-4A0FF546F64E}">
      <dsp:nvSpPr>
        <dsp:cNvPr id="0" name=""/>
        <dsp:cNvSpPr/>
      </dsp:nvSpPr>
      <dsp:spPr>
        <a:xfrm>
          <a:off x="4676747" y="2297969"/>
          <a:ext cx="1648852" cy="101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代码复查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集成测试</a:t>
          </a:r>
          <a:endParaRPr lang="zh-CN" altLang="en-US" sz="1800" kern="1200" dirty="0"/>
        </a:p>
      </dsp:txBody>
      <dsp:txXfrm>
        <a:off x="4676747" y="2297969"/>
        <a:ext cx="1648852" cy="1016792"/>
      </dsp:txXfrm>
    </dsp:sp>
    <dsp:sp modelId="{828C6996-5403-435B-8911-B5339AAA376B}">
      <dsp:nvSpPr>
        <dsp:cNvPr id="0" name=""/>
        <dsp:cNvSpPr/>
      </dsp:nvSpPr>
      <dsp:spPr>
        <a:xfrm>
          <a:off x="6325599" y="841472"/>
          <a:ext cx="604579" cy="115420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4BB35F-32DA-42E9-94C9-AAEF16706428}">
      <dsp:nvSpPr>
        <dsp:cNvPr id="0" name=""/>
        <dsp:cNvSpPr/>
      </dsp:nvSpPr>
      <dsp:spPr>
        <a:xfrm>
          <a:off x="7053843" y="759590"/>
          <a:ext cx="1401524" cy="14015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改进</a:t>
          </a:r>
          <a:endParaRPr lang="zh-CN" altLang="en-US" sz="2900" kern="1200" dirty="0"/>
        </a:p>
      </dsp:txBody>
      <dsp:txXfrm>
        <a:off x="7259091" y="964838"/>
        <a:ext cx="991028" cy="991028"/>
      </dsp:txXfrm>
    </dsp:sp>
    <dsp:sp modelId="{30FB6722-5A1F-4BE9-8EA3-F6AE678D1604}">
      <dsp:nvSpPr>
        <dsp:cNvPr id="0" name=""/>
        <dsp:cNvSpPr/>
      </dsp:nvSpPr>
      <dsp:spPr>
        <a:xfrm>
          <a:off x="6930179" y="2297969"/>
          <a:ext cx="1648852" cy="1016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总结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改进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规范化</a:t>
          </a:r>
          <a:endParaRPr lang="zh-CN" altLang="en-US" sz="1800" kern="1200" dirty="0"/>
        </a:p>
      </dsp:txBody>
      <dsp:txXfrm>
        <a:off x="6930179" y="2297969"/>
        <a:ext cx="1648852" cy="10167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30ADC-DF4D-467D-8E69-7EE610DB3B0F}">
      <dsp:nvSpPr>
        <dsp:cNvPr id="0" name=""/>
        <dsp:cNvSpPr/>
      </dsp:nvSpPr>
      <dsp:spPr>
        <a:xfrm rot="5400000">
          <a:off x="5659569" y="-2518262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关注产品长线发展。特质：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完美主义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善解人意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64787"/>
        <a:ext cx="5483487" cy="335540"/>
      </dsp:txXfrm>
    </dsp:sp>
    <dsp:sp modelId="{5F3974EF-27B0-41AC-B7A7-3275C9716F12}">
      <dsp:nvSpPr>
        <dsp:cNvPr id="0" name=""/>
        <dsp:cNvSpPr/>
      </dsp:nvSpPr>
      <dsp:spPr>
        <a:xfrm>
          <a:off x="0" y="153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产品经理</a:t>
          </a:r>
          <a:endParaRPr lang="zh-CN" altLang="en-US" sz="2100" kern="1200" dirty="0"/>
        </a:p>
      </dsp:txBody>
      <dsp:txXfrm>
        <a:off x="22690" y="22843"/>
        <a:ext cx="3049292" cy="419425"/>
      </dsp:txXfrm>
    </dsp:sp>
    <dsp:sp modelId="{7E40BC49-95F8-4ED2-A8CF-EE5B9A20BCF5}">
      <dsp:nvSpPr>
        <dsp:cNvPr id="0" name=""/>
        <dsp:cNvSpPr/>
      </dsp:nvSpPr>
      <dsp:spPr>
        <a:xfrm rot="5400000">
          <a:off x="5659569" y="-2030216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关注业务知识、合理性。特质：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实战经验</a:t>
          </a:r>
          <a:endParaRPr lang="zh-CN" altLang="en-US" sz="1700" kern="1200" dirty="0"/>
        </a:p>
      </dsp:txBody>
      <dsp:txXfrm rot="-5400000">
        <a:off x="3094672" y="552833"/>
        <a:ext cx="5483487" cy="335540"/>
      </dsp:txXfrm>
    </dsp:sp>
    <dsp:sp modelId="{1D3CA8C5-985B-4705-9DDB-11F9E235EF76}">
      <dsp:nvSpPr>
        <dsp:cNvPr id="0" name=""/>
        <dsp:cNvSpPr/>
      </dsp:nvSpPr>
      <dsp:spPr>
        <a:xfrm>
          <a:off x="0" y="488200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领域专家</a:t>
          </a:r>
          <a:endParaRPr lang="zh-CN" altLang="en-US" sz="2100" kern="1200" dirty="0"/>
        </a:p>
      </dsp:txBody>
      <dsp:txXfrm>
        <a:off x="22690" y="510890"/>
        <a:ext cx="3049292" cy="419425"/>
      </dsp:txXfrm>
    </dsp:sp>
    <dsp:sp modelId="{2807A0AE-C946-4A51-8BA1-747FBDA9EA6C}">
      <dsp:nvSpPr>
        <dsp:cNvPr id="0" name=""/>
        <dsp:cNvSpPr/>
      </dsp:nvSpPr>
      <dsp:spPr>
        <a:xfrm rot="5400000">
          <a:off x="5659569" y="-1542170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关注项目要素的权衡。特质：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领导力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意志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1040879"/>
        <a:ext cx="5483487" cy="335540"/>
      </dsp:txXfrm>
    </dsp:sp>
    <dsp:sp modelId="{E6190570-D8E6-47C1-B34A-22B70FB2A619}">
      <dsp:nvSpPr>
        <dsp:cNvPr id="0" name=""/>
        <dsp:cNvSpPr/>
      </dsp:nvSpPr>
      <dsp:spPr>
        <a:xfrm>
          <a:off x="0" y="976246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项目经理</a:t>
          </a:r>
          <a:endParaRPr lang="zh-CN" altLang="en-US" sz="2100" kern="1200" dirty="0"/>
        </a:p>
      </dsp:txBody>
      <dsp:txXfrm>
        <a:off x="22690" y="998936"/>
        <a:ext cx="3049292" cy="419425"/>
      </dsp:txXfrm>
    </dsp:sp>
    <dsp:sp modelId="{0BF13242-9A70-4F2F-9A8C-49B80BC08E03}">
      <dsp:nvSpPr>
        <dsp:cNvPr id="0" name=""/>
        <dsp:cNvSpPr/>
      </dsp:nvSpPr>
      <dsp:spPr>
        <a:xfrm rot="5400000">
          <a:off x="5659569" y="-1054124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关注组织流程改进。特质：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分析</a:t>
          </a:r>
          <a:r>
            <a:rPr lang="zh-CN" altLang="en-US" sz="1700" kern="1200" dirty="0" smtClean="0"/>
            <a:t>、</a:t>
          </a:r>
          <a:r>
            <a:rPr lang="zh-CN" altLang="en-US" sz="1700" kern="1200" dirty="0" smtClean="0">
              <a:solidFill>
                <a:schemeClr val="accent2"/>
              </a:solidFill>
            </a:rPr>
            <a:t>总结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1528925"/>
        <a:ext cx="5483487" cy="335540"/>
      </dsp:txXfrm>
    </dsp:sp>
    <dsp:sp modelId="{2FBD844F-DDA3-4866-8A03-EDCDE6E6F336}">
      <dsp:nvSpPr>
        <dsp:cNvPr id="0" name=""/>
        <dsp:cNvSpPr/>
      </dsp:nvSpPr>
      <dsp:spPr>
        <a:xfrm>
          <a:off x="0" y="1464292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QA</a:t>
          </a:r>
          <a:endParaRPr lang="zh-CN" altLang="en-US" sz="2100" kern="1200" dirty="0"/>
        </a:p>
      </dsp:txBody>
      <dsp:txXfrm>
        <a:off x="22690" y="1486982"/>
        <a:ext cx="3049292" cy="419425"/>
      </dsp:txXfrm>
    </dsp:sp>
    <dsp:sp modelId="{8D9FEFA3-C366-4768-8C32-EE914E15129B}">
      <dsp:nvSpPr>
        <dsp:cNvPr id="0" name=""/>
        <dsp:cNvSpPr/>
      </dsp:nvSpPr>
      <dsp:spPr>
        <a:xfrm rot="5400000">
          <a:off x="5659569" y="-566078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关注软件系统长期演化。特质：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抽象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见木更见林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2016971"/>
        <a:ext cx="5483487" cy="335540"/>
      </dsp:txXfrm>
    </dsp:sp>
    <dsp:sp modelId="{8C1D4977-0898-4288-A0F7-050048683009}">
      <dsp:nvSpPr>
        <dsp:cNvPr id="0" name=""/>
        <dsp:cNvSpPr/>
      </dsp:nvSpPr>
      <dsp:spPr>
        <a:xfrm>
          <a:off x="0" y="1952338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架构师</a:t>
          </a:r>
          <a:endParaRPr lang="zh-CN" altLang="en-US" sz="2100" kern="1200" dirty="0"/>
        </a:p>
      </dsp:txBody>
      <dsp:txXfrm>
        <a:off x="22690" y="1975028"/>
        <a:ext cx="3049292" cy="419425"/>
      </dsp:txXfrm>
    </dsp:sp>
    <dsp:sp modelId="{61642BCD-37E5-4326-A7F5-893EAFB3AFAC}">
      <dsp:nvSpPr>
        <dsp:cNvPr id="0" name=""/>
        <dsp:cNvSpPr/>
      </dsp:nvSpPr>
      <dsp:spPr>
        <a:xfrm rot="5400000">
          <a:off x="5659569" y="-78032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关注解决技术难题。特质</a:t>
          </a:r>
          <a:r>
            <a:rPr lang="zh-CN" altLang="en-US" sz="1700" kern="1200" dirty="0" smtClean="0"/>
            <a:t>：</a:t>
          </a:r>
          <a:r>
            <a:rPr lang="zh-CN" altLang="en-US" sz="1700" kern="1200" dirty="0" smtClean="0">
              <a:solidFill>
                <a:schemeClr val="accent2"/>
              </a:solidFill>
            </a:rPr>
            <a:t>黑客精神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钻研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逆向思维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2505017"/>
        <a:ext cx="5483487" cy="335540"/>
      </dsp:txXfrm>
    </dsp:sp>
    <dsp:sp modelId="{8AA7D77A-14C2-4596-A3AD-CC77C49DFE92}">
      <dsp:nvSpPr>
        <dsp:cNvPr id="0" name=""/>
        <dsp:cNvSpPr/>
      </dsp:nvSpPr>
      <dsp:spPr>
        <a:xfrm>
          <a:off x="0" y="2440384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技术专家</a:t>
          </a:r>
          <a:endParaRPr lang="zh-CN" altLang="en-US" sz="2100" kern="1200" dirty="0"/>
        </a:p>
      </dsp:txBody>
      <dsp:txXfrm>
        <a:off x="22690" y="2463074"/>
        <a:ext cx="3049292" cy="419425"/>
      </dsp:txXfrm>
    </dsp:sp>
    <dsp:sp modelId="{15363050-B210-4DBB-970E-8EE2C4E131B9}">
      <dsp:nvSpPr>
        <dsp:cNvPr id="0" name=""/>
        <dsp:cNvSpPr/>
      </dsp:nvSpPr>
      <dsp:spPr>
        <a:xfrm rot="5400000">
          <a:off x="5659569" y="410014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关注具体实现。特质：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手快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稳健</a:t>
          </a:r>
          <a:endParaRPr lang="zh-CN" altLang="en-US" sz="1700" kern="1200" dirty="0"/>
        </a:p>
      </dsp:txBody>
      <dsp:txXfrm rot="-5400000">
        <a:off x="3094672" y="2993063"/>
        <a:ext cx="5483487" cy="335540"/>
      </dsp:txXfrm>
    </dsp:sp>
    <dsp:sp modelId="{DFA26127-577A-4101-B740-D5F340395A2B}">
      <dsp:nvSpPr>
        <dsp:cNvPr id="0" name=""/>
        <dsp:cNvSpPr/>
      </dsp:nvSpPr>
      <dsp:spPr>
        <a:xfrm>
          <a:off x="0" y="2928430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程序员</a:t>
          </a:r>
          <a:endParaRPr lang="zh-CN" altLang="en-US" sz="2100" kern="1200" dirty="0"/>
        </a:p>
      </dsp:txBody>
      <dsp:txXfrm>
        <a:off x="22690" y="2951120"/>
        <a:ext cx="3049292" cy="419425"/>
      </dsp:txXfrm>
    </dsp:sp>
    <dsp:sp modelId="{345C92A8-4458-484F-AA42-658B81A8641D}">
      <dsp:nvSpPr>
        <dsp:cNvPr id="0" name=""/>
        <dsp:cNvSpPr/>
      </dsp:nvSpPr>
      <dsp:spPr>
        <a:xfrm rot="5400000">
          <a:off x="5659569" y="898060"/>
          <a:ext cx="371844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关注产品出厂质量。特质：</a:t>
          </a:r>
          <a:r>
            <a:rPr lang="zh-CN" altLang="en-US" sz="1700" kern="1200" dirty="0" smtClean="0">
              <a:solidFill>
                <a:schemeClr val="accent2"/>
              </a:solidFill>
            </a:rPr>
            <a:t>换位思考</a:t>
          </a:r>
          <a:r>
            <a:rPr lang="zh-CN" altLang="en-US" sz="1700" kern="1200" dirty="0" smtClean="0"/>
            <a:t>，</a:t>
          </a:r>
          <a:r>
            <a:rPr lang="zh-CN" altLang="en-US" sz="1700" kern="1200" dirty="0" smtClean="0">
              <a:solidFill>
                <a:schemeClr val="accent2"/>
              </a:solidFill>
            </a:rPr>
            <a:t>逆向思维</a:t>
          </a:r>
          <a:endParaRPr lang="zh-CN" altLang="en-US" sz="1700" kern="1200" dirty="0">
            <a:solidFill>
              <a:schemeClr val="accent2"/>
            </a:solidFill>
          </a:endParaRPr>
        </a:p>
      </dsp:txBody>
      <dsp:txXfrm rot="-5400000">
        <a:off x="3094672" y="3481109"/>
        <a:ext cx="5483487" cy="335540"/>
      </dsp:txXfrm>
    </dsp:sp>
    <dsp:sp modelId="{58E3C7E7-BA25-4AED-B89D-C857B2E6A1EB}">
      <dsp:nvSpPr>
        <dsp:cNvPr id="0" name=""/>
        <dsp:cNvSpPr/>
      </dsp:nvSpPr>
      <dsp:spPr>
        <a:xfrm>
          <a:off x="0" y="3416477"/>
          <a:ext cx="3094672" cy="464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测试</a:t>
          </a:r>
          <a:endParaRPr lang="zh-CN" altLang="en-US" sz="2100" kern="1200" dirty="0"/>
        </a:p>
      </dsp:txBody>
      <dsp:txXfrm>
        <a:off x="22690" y="3439167"/>
        <a:ext cx="3049292" cy="4194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EBDE4-0620-4BF1-ABB7-456962E3BD71}">
      <dsp:nvSpPr>
        <dsp:cNvPr id="0" name=""/>
        <dsp:cNvSpPr/>
      </dsp:nvSpPr>
      <dsp:spPr>
        <a:xfrm>
          <a:off x="41" y="51168"/>
          <a:ext cx="4016928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产品经理</a:t>
          </a:r>
          <a:endParaRPr lang="zh-CN" altLang="en-US" sz="3400" kern="1200" dirty="0"/>
        </a:p>
      </dsp:txBody>
      <dsp:txXfrm>
        <a:off x="41" y="51168"/>
        <a:ext cx="4016928" cy="979200"/>
      </dsp:txXfrm>
    </dsp:sp>
    <dsp:sp modelId="{0B6BB8A5-B377-4586-BEB3-7FD67C7EC4F5}">
      <dsp:nvSpPr>
        <dsp:cNvPr id="0" name=""/>
        <dsp:cNvSpPr/>
      </dsp:nvSpPr>
      <dsp:spPr>
        <a:xfrm>
          <a:off x="41" y="1030368"/>
          <a:ext cx="4016928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盯住长线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关心最终做什么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追求尽善尽美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思维天马行空</a:t>
          </a:r>
          <a:endParaRPr lang="zh-CN" altLang="en-US" sz="3400" kern="1200" dirty="0"/>
        </a:p>
      </dsp:txBody>
      <dsp:txXfrm>
        <a:off x="41" y="1030368"/>
        <a:ext cx="4016928" cy="2799900"/>
      </dsp:txXfrm>
    </dsp:sp>
    <dsp:sp modelId="{E6B20788-DF1E-448D-8A06-FE2E34EE9289}">
      <dsp:nvSpPr>
        <dsp:cNvPr id="0" name=""/>
        <dsp:cNvSpPr/>
      </dsp:nvSpPr>
      <dsp:spPr>
        <a:xfrm>
          <a:off x="4579341" y="51168"/>
          <a:ext cx="4016928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项目经理</a:t>
          </a:r>
          <a:endParaRPr lang="zh-CN" altLang="en-US" sz="3400" kern="1200" dirty="0"/>
        </a:p>
      </dsp:txBody>
      <dsp:txXfrm>
        <a:off x="4579341" y="51168"/>
        <a:ext cx="4016928" cy="979200"/>
      </dsp:txXfrm>
    </dsp:sp>
    <dsp:sp modelId="{952FDC5B-5384-4E20-9D75-9C315A598B24}">
      <dsp:nvSpPr>
        <dsp:cNvPr id="0" name=""/>
        <dsp:cNvSpPr/>
      </dsp:nvSpPr>
      <dsp:spPr>
        <a:xfrm>
          <a:off x="4579341" y="1030368"/>
          <a:ext cx="4016928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盯住短线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关心现在怎么做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追求“能”实现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思维保守务实</a:t>
          </a:r>
          <a:endParaRPr lang="zh-CN" altLang="en-US" sz="3400" kern="1200" dirty="0"/>
        </a:p>
      </dsp:txBody>
      <dsp:txXfrm>
        <a:off x="4579341" y="1030368"/>
        <a:ext cx="4016928" cy="27999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13947-E537-467B-9F66-F877E341133A}">
      <dsp:nvSpPr>
        <dsp:cNvPr id="0" name=""/>
        <dsp:cNvSpPr/>
      </dsp:nvSpPr>
      <dsp:spPr>
        <a:xfrm>
          <a:off x="41" y="29746"/>
          <a:ext cx="4016928" cy="1351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测试</a:t>
          </a:r>
          <a:endParaRPr lang="en-US" altLang="zh-CN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（</a:t>
          </a:r>
          <a:r>
            <a:rPr lang="en-US" altLang="zh-CN" sz="3000" kern="1200" dirty="0" smtClean="0"/>
            <a:t>Quality </a:t>
          </a:r>
          <a:r>
            <a:rPr lang="en-US" altLang="zh-CN" sz="3000" kern="1200" dirty="0" smtClean="0">
              <a:solidFill>
                <a:schemeClr val="accent3">
                  <a:lumMod val="75000"/>
                </a:schemeClr>
              </a:solidFill>
            </a:rPr>
            <a:t>C</a:t>
          </a:r>
          <a:r>
            <a:rPr lang="en-US" altLang="zh-CN" sz="3000" kern="1200" dirty="0" smtClean="0"/>
            <a:t>ontrol</a:t>
          </a:r>
          <a:r>
            <a:rPr lang="zh-CN" altLang="en-US" sz="3000" kern="1200" dirty="0" smtClean="0"/>
            <a:t>）</a:t>
          </a:r>
          <a:endParaRPr lang="zh-CN" altLang="en-US" sz="3000" kern="1200" dirty="0"/>
        </a:p>
      </dsp:txBody>
      <dsp:txXfrm>
        <a:off x="41" y="29746"/>
        <a:ext cx="4016928" cy="1351443"/>
      </dsp:txXfrm>
    </dsp:sp>
    <dsp:sp modelId="{7B274841-A479-4161-8BF1-9262D37E8B4F}">
      <dsp:nvSpPr>
        <dsp:cNvPr id="0" name=""/>
        <dsp:cNvSpPr/>
      </dsp:nvSpPr>
      <dsp:spPr>
        <a:xfrm>
          <a:off x="41" y="1381190"/>
          <a:ext cx="4016928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关注结果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工作重心在</a:t>
          </a:r>
          <a:r>
            <a:rPr lang="zh-CN" altLang="en-US" sz="3000" kern="1200" dirty="0" smtClean="0"/>
            <a:t>检查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防止发布瑕疵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提升项目信心</a:t>
          </a:r>
          <a:endParaRPr lang="zh-CN" altLang="en-US" sz="3000" kern="1200" dirty="0"/>
        </a:p>
      </dsp:txBody>
      <dsp:txXfrm>
        <a:off x="41" y="1381190"/>
        <a:ext cx="4016928" cy="2470500"/>
      </dsp:txXfrm>
    </dsp:sp>
    <dsp:sp modelId="{B4F279DF-CF9A-4395-96F7-073F4B445585}">
      <dsp:nvSpPr>
        <dsp:cNvPr id="0" name=""/>
        <dsp:cNvSpPr/>
      </dsp:nvSpPr>
      <dsp:spPr>
        <a:xfrm>
          <a:off x="4579341" y="29746"/>
          <a:ext cx="4016928" cy="1351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QA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（</a:t>
          </a:r>
          <a:r>
            <a:rPr lang="en-US" altLang="zh-CN" sz="3000" kern="1200" dirty="0" smtClean="0"/>
            <a:t>Quality </a:t>
          </a:r>
          <a:r>
            <a:rPr lang="en-US" altLang="zh-CN" sz="3000" kern="1200" dirty="0" smtClean="0">
              <a:solidFill>
                <a:schemeClr val="accent3">
                  <a:lumMod val="75000"/>
                </a:schemeClr>
              </a:solidFill>
            </a:rPr>
            <a:t>A</a:t>
          </a:r>
          <a:r>
            <a:rPr lang="en-US" altLang="zh-CN" sz="3000" kern="1200" dirty="0" smtClean="0"/>
            <a:t>ssurance</a:t>
          </a:r>
          <a:r>
            <a:rPr lang="zh-CN" altLang="en-US" sz="3000" kern="1200" dirty="0" smtClean="0"/>
            <a:t>）</a:t>
          </a:r>
          <a:endParaRPr lang="zh-CN" altLang="en-US" sz="3000" kern="1200" dirty="0"/>
        </a:p>
      </dsp:txBody>
      <dsp:txXfrm>
        <a:off x="4579341" y="29746"/>
        <a:ext cx="4016928" cy="1351443"/>
      </dsp:txXfrm>
    </dsp:sp>
    <dsp:sp modelId="{584A2838-2ADD-4F70-8C6A-53FD47A7D029}">
      <dsp:nvSpPr>
        <dsp:cNvPr id="0" name=""/>
        <dsp:cNvSpPr/>
      </dsp:nvSpPr>
      <dsp:spPr>
        <a:xfrm>
          <a:off x="4579341" y="1381190"/>
          <a:ext cx="4016928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关注过程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工作重心在</a:t>
          </a:r>
          <a:r>
            <a:rPr lang="zh-CN" altLang="en-US" sz="3000" kern="1200" dirty="0" smtClean="0"/>
            <a:t>改进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防止产生瑕疵</a:t>
          </a:r>
          <a:endParaRPr lang="zh-CN" alt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传播项目经验</a:t>
          </a:r>
          <a:endParaRPr lang="zh-CN" altLang="en-US" sz="3000" kern="1200" dirty="0"/>
        </a:p>
      </dsp:txBody>
      <dsp:txXfrm>
        <a:off x="4579341" y="1381190"/>
        <a:ext cx="4016928" cy="2470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F4AAD-B1BD-46CB-8B4D-E0EC1D3D36FF}">
      <dsp:nvSpPr>
        <dsp:cNvPr id="0" name=""/>
        <dsp:cNvSpPr/>
      </dsp:nvSpPr>
      <dsp:spPr>
        <a:xfrm>
          <a:off x="0" y="58512"/>
          <a:ext cx="8596841" cy="772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维基中的定义</a:t>
          </a:r>
          <a:endParaRPr lang="zh-CN" altLang="en-US" sz="3000" kern="1200" dirty="0"/>
        </a:p>
      </dsp:txBody>
      <dsp:txXfrm>
        <a:off x="37696" y="96208"/>
        <a:ext cx="8521449" cy="696808"/>
      </dsp:txXfrm>
    </dsp:sp>
    <dsp:sp modelId="{D1F94DC2-ED6B-4E92-A50E-8DB545771464}">
      <dsp:nvSpPr>
        <dsp:cNvPr id="0" name=""/>
        <dsp:cNvSpPr/>
      </dsp:nvSpPr>
      <dsp:spPr>
        <a:xfrm>
          <a:off x="0" y="830712"/>
          <a:ext cx="8596841" cy="1148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项目是</a:t>
          </a:r>
          <a:r>
            <a:rPr lang="zh-CN" altLang="en-US" sz="23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组织</a:t>
          </a:r>
          <a:r>
            <a:rPr lang="zh-CN" altLang="en-US" sz="2300" kern="1200" dirty="0" smtClean="0"/>
            <a:t>进行的一个暂时性（</a:t>
          </a:r>
          <a:r>
            <a:rPr lang="en-US" altLang="zh-CN" sz="2300" kern="1200" dirty="0" smtClean="0"/>
            <a:t>temporary</a:t>
          </a:r>
          <a:r>
            <a:rPr lang="zh-CN" altLang="en-US" sz="2300" kern="1200" dirty="0" smtClean="0"/>
            <a:t>）的努力付出，在一段事先确认的</a:t>
          </a:r>
          <a:r>
            <a:rPr lang="zh-CN" altLang="en-US" sz="23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时间</a:t>
          </a:r>
          <a:r>
            <a:rPr lang="zh-CN" altLang="en-US" sz="2300" kern="1200" dirty="0" smtClean="0"/>
            <a:t>内，运用事先决定的</a:t>
          </a:r>
          <a:r>
            <a:rPr lang="zh-CN" altLang="en-US" sz="23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资源</a:t>
          </a:r>
          <a:r>
            <a:rPr lang="zh-CN" altLang="en-US" sz="2300" kern="1200" dirty="0" smtClean="0"/>
            <a:t>，以产出一个独特（</a:t>
          </a:r>
          <a:r>
            <a:rPr lang="en-US" altLang="zh-CN" sz="2300" kern="1200" dirty="0" smtClean="0"/>
            <a:t>unique</a:t>
          </a:r>
          <a:r>
            <a:rPr lang="zh-CN" altLang="en-US" sz="2300" kern="1200" dirty="0" smtClean="0"/>
            <a:t>）且可以事先定义的</a:t>
          </a:r>
          <a:r>
            <a:rPr lang="zh-CN" altLang="en-US" sz="23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产品、服务或结果</a:t>
          </a:r>
          <a:r>
            <a:rPr lang="zh-CN" altLang="en-US" sz="2300" kern="1200" dirty="0" smtClean="0"/>
            <a:t>。</a:t>
          </a:r>
          <a:endParaRPr lang="zh-CN" altLang="en-US" sz="2300" kern="1200" dirty="0"/>
        </a:p>
      </dsp:txBody>
      <dsp:txXfrm>
        <a:off x="0" y="830712"/>
        <a:ext cx="8596841" cy="1148850"/>
      </dsp:txXfrm>
    </dsp:sp>
    <dsp:sp modelId="{009EF82D-071D-4F12-AB94-18A648F77D1A}">
      <dsp:nvSpPr>
        <dsp:cNvPr id="0" name=""/>
        <dsp:cNvSpPr/>
      </dsp:nvSpPr>
      <dsp:spPr>
        <a:xfrm>
          <a:off x="0" y="1979562"/>
          <a:ext cx="8596841" cy="772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项目的要素</a:t>
          </a:r>
          <a:endParaRPr lang="zh-CN" altLang="en-US" sz="3000" kern="1200" dirty="0"/>
        </a:p>
      </dsp:txBody>
      <dsp:txXfrm>
        <a:off x="37696" y="2017258"/>
        <a:ext cx="8521449" cy="696808"/>
      </dsp:txXfrm>
    </dsp:sp>
    <dsp:sp modelId="{EE1364B3-B188-4F80-9F25-9D9CBABC0AD6}">
      <dsp:nvSpPr>
        <dsp:cNvPr id="0" name=""/>
        <dsp:cNvSpPr/>
      </dsp:nvSpPr>
      <dsp:spPr>
        <a:xfrm>
          <a:off x="0" y="2751762"/>
          <a:ext cx="8596841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5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团队：组织一个团队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进度：事先确认的时间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资源：有可供支配的资源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300" kern="1200" dirty="0" smtClean="0"/>
            <a:t>目标：有事先定义的目标</a:t>
          </a:r>
          <a:endParaRPr lang="zh-CN" altLang="en-US" sz="2300" kern="1200" dirty="0"/>
        </a:p>
      </dsp:txBody>
      <dsp:txXfrm>
        <a:off x="0" y="2751762"/>
        <a:ext cx="8596841" cy="1707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0F317-E414-4188-93EB-52788613951F}">
      <dsp:nvSpPr>
        <dsp:cNvPr id="0" name=""/>
        <dsp:cNvSpPr/>
      </dsp:nvSpPr>
      <dsp:spPr>
        <a:xfrm>
          <a:off x="169748" y="60810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目标（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G</a:t>
          </a:r>
          <a:r>
            <a:rPr lang="en-US" altLang="zh-CN" sz="1800" kern="1200" dirty="0" smtClean="0"/>
            <a:t>oal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与涉众有效沟通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防止需求蔓延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质量是免费的</a:t>
          </a:r>
          <a:endParaRPr lang="zh-CN" altLang="en-US" sz="1400" kern="1200" dirty="0"/>
        </a:p>
      </dsp:txBody>
      <dsp:txXfrm>
        <a:off x="169748" y="608106"/>
        <a:ext cx="4033550" cy="1260484"/>
      </dsp:txXfrm>
    </dsp:sp>
    <dsp:sp modelId="{92F0933A-F911-407C-B878-6DED898712E7}">
      <dsp:nvSpPr>
        <dsp:cNvPr id="0" name=""/>
        <dsp:cNvSpPr/>
      </dsp:nvSpPr>
      <dsp:spPr>
        <a:xfrm>
          <a:off x="1684" y="426036"/>
          <a:ext cx="882339" cy="1323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1263245-2115-499A-A26F-D5C268B68C31}">
      <dsp:nvSpPr>
        <dsp:cNvPr id="0" name=""/>
        <dsp:cNvSpPr/>
      </dsp:nvSpPr>
      <dsp:spPr>
        <a:xfrm>
          <a:off x="4561077" y="60810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资源（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R</a:t>
          </a:r>
          <a:r>
            <a:rPr lang="en-US" altLang="zh-CN" sz="1800" kern="1200" dirty="0" smtClean="0"/>
            <a:t>esource</a:t>
          </a:r>
          <a:r>
            <a:rPr lang="zh-CN" altLang="en-US" sz="1800" kern="1200" dirty="0" smtClean="0"/>
            <a:t>）</a:t>
          </a:r>
          <a:endParaRPr lang="en-US" altLang="zh-CN" sz="18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制定预算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分配资源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经济学</a:t>
          </a:r>
          <a:endParaRPr lang="en-US" altLang="zh-CN" sz="1400" kern="1200" dirty="0" smtClean="0"/>
        </a:p>
      </dsp:txBody>
      <dsp:txXfrm>
        <a:off x="4561077" y="608106"/>
        <a:ext cx="4033550" cy="1260484"/>
      </dsp:txXfrm>
    </dsp:sp>
    <dsp:sp modelId="{C8052D71-61B6-4BA3-A569-F3C38C1726A6}">
      <dsp:nvSpPr>
        <dsp:cNvPr id="0" name=""/>
        <dsp:cNvSpPr/>
      </dsp:nvSpPr>
      <dsp:spPr>
        <a:xfrm>
          <a:off x="4393012" y="426036"/>
          <a:ext cx="882339" cy="13235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E1E29F9-08ED-44F8-A3BA-A2047915D606}">
      <dsp:nvSpPr>
        <dsp:cNvPr id="0" name=""/>
        <dsp:cNvSpPr/>
      </dsp:nvSpPr>
      <dsp:spPr>
        <a:xfrm>
          <a:off x="169748" y="219491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进度计划（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S</a:t>
          </a:r>
          <a:r>
            <a:rPr lang="en-US" altLang="zh-CN" sz="1800" kern="1200" dirty="0" smtClean="0"/>
            <a:t>chedule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进行任务分解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识别关键路径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随时做好风险控制</a:t>
          </a:r>
          <a:endParaRPr lang="zh-CN" altLang="en-US" sz="1400" kern="1200" dirty="0"/>
        </a:p>
      </dsp:txBody>
      <dsp:txXfrm>
        <a:off x="169748" y="2194916"/>
        <a:ext cx="4033550" cy="1260484"/>
      </dsp:txXfrm>
    </dsp:sp>
    <dsp:sp modelId="{68F0303D-55F5-4DA5-8D37-D5FEFDD1DE88}">
      <dsp:nvSpPr>
        <dsp:cNvPr id="0" name=""/>
        <dsp:cNvSpPr/>
      </dsp:nvSpPr>
      <dsp:spPr>
        <a:xfrm>
          <a:off x="1684" y="2012846"/>
          <a:ext cx="882339" cy="1323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E423CC6-8F4B-422F-B266-C4A83196483A}">
      <dsp:nvSpPr>
        <dsp:cNvPr id="0" name=""/>
        <dsp:cNvSpPr/>
      </dsp:nvSpPr>
      <dsp:spPr>
        <a:xfrm>
          <a:off x="4561077" y="2194916"/>
          <a:ext cx="4033550" cy="12604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768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团队（</a:t>
          </a:r>
          <a:r>
            <a:rPr lang="en-US" altLang="zh-CN" sz="1800" kern="1200" dirty="0" smtClean="0">
              <a:solidFill>
                <a:schemeClr val="accent3">
                  <a:lumMod val="75000"/>
                </a:schemeClr>
              </a:solidFill>
            </a:rPr>
            <a:t>T</a:t>
          </a:r>
          <a:r>
            <a:rPr lang="en-US" altLang="zh-CN" sz="1800" kern="1200" dirty="0" smtClean="0"/>
            <a:t>eam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如何分工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怎样合作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文化与传统</a:t>
          </a:r>
          <a:endParaRPr lang="en-US" altLang="zh-CN" sz="1400" kern="1200" dirty="0" smtClean="0"/>
        </a:p>
      </dsp:txBody>
      <dsp:txXfrm>
        <a:off x="4561077" y="2194916"/>
        <a:ext cx="4033550" cy="1260484"/>
      </dsp:txXfrm>
    </dsp:sp>
    <dsp:sp modelId="{E15EEC91-E984-4615-B941-61181CBBEC93}">
      <dsp:nvSpPr>
        <dsp:cNvPr id="0" name=""/>
        <dsp:cNvSpPr/>
      </dsp:nvSpPr>
      <dsp:spPr>
        <a:xfrm>
          <a:off x="4393012" y="2012846"/>
          <a:ext cx="882339" cy="13235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F9953-6326-4894-AFF4-37376737E620}">
      <dsp:nvSpPr>
        <dsp:cNvPr id="0" name=""/>
        <dsp:cNvSpPr/>
      </dsp:nvSpPr>
      <dsp:spPr>
        <a:xfrm rot="5400000">
          <a:off x="5471752" y="-2281702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与项目目标直接相关的所有人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注意区分客户与用户</a:t>
          </a:r>
          <a:endParaRPr lang="zh-CN" altLang="en-US" sz="1800" kern="1200" dirty="0"/>
        </a:p>
      </dsp:txBody>
      <dsp:txXfrm rot="-5400000">
        <a:off x="3094673" y="131866"/>
        <a:ext cx="5465150" cy="674501"/>
      </dsp:txXfrm>
    </dsp:sp>
    <dsp:sp modelId="{34E8EDFF-D5F3-47A0-8110-AECFF7A4DA29}">
      <dsp:nvSpPr>
        <dsp:cNvPr id="0" name=""/>
        <dsp:cNvSpPr/>
      </dsp:nvSpPr>
      <dsp:spPr>
        <a:xfrm>
          <a:off x="0" y="1942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什么是涉众？</a:t>
          </a:r>
          <a:endParaRPr lang="zh-CN" altLang="en-US" sz="3500" kern="1200" dirty="0"/>
        </a:p>
      </dsp:txBody>
      <dsp:txXfrm>
        <a:off x="45611" y="47553"/>
        <a:ext cx="3003450" cy="843127"/>
      </dsp:txXfrm>
    </dsp:sp>
    <dsp:sp modelId="{B12B8669-2AC8-4231-AB49-0A9BF830EE17}">
      <dsp:nvSpPr>
        <dsp:cNvPr id="0" name=""/>
        <dsp:cNvSpPr/>
      </dsp:nvSpPr>
      <dsp:spPr>
        <a:xfrm rot="5400000">
          <a:off x="5471752" y="-1300634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从意向到需求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需求不但包括“做什么”，更要包括“不做什么”</a:t>
          </a:r>
          <a:endParaRPr lang="zh-CN" altLang="en-US" sz="1800" kern="1200" dirty="0"/>
        </a:p>
      </dsp:txBody>
      <dsp:txXfrm rot="-5400000">
        <a:off x="3094673" y="1112934"/>
        <a:ext cx="5465150" cy="674501"/>
      </dsp:txXfrm>
    </dsp:sp>
    <dsp:sp modelId="{74DAB47F-88C2-4D37-BA11-0FB71726F34E}">
      <dsp:nvSpPr>
        <dsp:cNvPr id="0" name=""/>
        <dsp:cNvSpPr/>
      </dsp:nvSpPr>
      <dsp:spPr>
        <a:xfrm>
          <a:off x="0" y="983009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什么是需求？</a:t>
          </a:r>
          <a:endParaRPr lang="zh-CN" altLang="en-US" sz="3500" kern="1200" dirty="0"/>
        </a:p>
      </dsp:txBody>
      <dsp:txXfrm>
        <a:off x="45611" y="1028620"/>
        <a:ext cx="3003450" cy="843127"/>
      </dsp:txXfrm>
    </dsp:sp>
    <dsp:sp modelId="{47662C0E-6E6C-4AF6-8E1B-A8EE9AACC592}">
      <dsp:nvSpPr>
        <dsp:cNvPr id="0" name=""/>
        <dsp:cNvSpPr/>
      </dsp:nvSpPr>
      <dsp:spPr>
        <a:xfrm rot="5400000">
          <a:off x="5471752" y="-319567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质量不是尽善尽美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而是准确达成合理预期</a:t>
          </a:r>
          <a:endParaRPr lang="zh-CN" altLang="en-US" sz="1800" kern="1200" dirty="0"/>
        </a:p>
      </dsp:txBody>
      <dsp:txXfrm rot="-5400000">
        <a:off x="3094673" y="2094001"/>
        <a:ext cx="5465150" cy="674501"/>
      </dsp:txXfrm>
    </dsp:sp>
    <dsp:sp modelId="{E755BBCB-1CEF-4080-9B3D-59FE69EE6019}">
      <dsp:nvSpPr>
        <dsp:cNvPr id="0" name=""/>
        <dsp:cNvSpPr/>
      </dsp:nvSpPr>
      <dsp:spPr>
        <a:xfrm>
          <a:off x="0" y="1964077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什么是质量？</a:t>
          </a:r>
          <a:endParaRPr lang="zh-CN" altLang="en-US" sz="3500" kern="1200" dirty="0"/>
        </a:p>
      </dsp:txBody>
      <dsp:txXfrm>
        <a:off x="45611" y="2009688"/>
        <a:ext cx="3003450" cy="843127"/>
      </dsp:txXfrm>
    </dsp:sp>
    <dsp:sp modelId="{A71B8170-9642-4988-807C-1972A85F8573}">
      <dsp:nvSpPr>
        <dsp:cNvPr id="0" name=""/>
        <dsp:cNvSpPr/>
      </dsp:nvSpPr>
      <dsp:spPr>
        <a:xfrm rot="5400000">
          <a:off x="5471752" y="661499"/>
          <a:ext cx="747479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这得从戴明说起，想当初</a:t>
          </a:r>
          <a:r>
            <a:rPr lang="en-US" altLang="zh-CN" sz="1800" kern="1200" dirty="0" smtClean="0"/>
            <a:t>……</a:t>
          </a:r>
          <a:endParaRPr lang="zh-CN" altLang="en-US" sz="1800" kern="1200" dirty="0"/>
        </a:p>
      </dsp:txBody>
      <dsp:txXfrm rot="-5400000">
        <a:off x="3094673" y="3075068"/>
        <a:ext cx="5465150" cy="674501"/>
      </dsp:txXfrm>
    </dsp:sp>
    <dsp:sp modelId="{7E522D71-CD10-4FEA-BF04-3ADA69AAE048}">
      <dsp:nvSpPr>
        <dsp:cNvPr id="0" name=""/>
        <dsp:cNvSpPr/>
      </dsp:nvSpPr>
      <dsp:spPr>
        <a:xfrm>
          <a:off x="0" y="2945144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质量是</a:t>
          </a:r>
          <a:r>
            <a:rPr lang="zh-CN" altLang="en-US" sz="3500" kern="1200" dirty="0" smtClean="0">
              <a:solidFill>
                <a:srgbClr val="FFFF00"/>
              </a:solidFill>
            </a:rPr>
            <a:t>免费</a:t>
          </a:r>
          <a:r>
            <a:rPr lang="zh-CN" altLang="en-US" sz="3500" kern="1200" dirty="0" smtClean="0"/>
            <a:t>的</a:t>
          </a:r>
          <a:endParaRPr lang="zh-CN" altLang="en-US" sz="3500" kern="1200" dirty="0"/>
        </a:p>
      </dsp:txBody>
      <dsp:txXfrm>
        <a:off x="45611" y="2990755"/>
        <a:ext cx="3003450" cy="8431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ACF60-80ED-40CE-9058-253B78D0DB9F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过程管理</a:t>
          </a:r>
          <a:endParaRPr lang="zh-CN" altLang="en-US" sz="1500" kern="1200" dirty="0"/>
        </a:p>
      </dsp:txBody>
      <dsp:txXfrm>
        <a:off x="3306470" y="270933"/>
        <a:ext cx="1515059" cy="812800"/>
      </dsp:txXfrm>
    </dsp:sp>
    <dsp:sp modelId="{3B54977D-495D-4C4B-9646-6DF182E660FE}">
      <dsp:nvSpPr>
        <dsp:cNvPr id="0" name=""/>
        <dsp:cNvSpPr/>
      </dsp:nvSpPr>
      <dsp:spPr>
        <a:xfrm>
          <a:off x="1896533" y="1083733"/>
          <a:ext cx="4334933" cy="433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丰田奇迹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通用复活</a:t>
          </a:r>
          <a:endParaRPr lang="zh-CN" altLang="en-US" sz="1500" kern="1200" dirty="0"/>
        </a:p>
      </dsp:txBody>
      <dsp:txXfrm>
        <a:off x="3306470" y="1343829"/>
        <a:ext cx="1515059" cy="780288"/>
      </dsp:txXfrm>
    </dsp:sp>
    <dsp:sp modelId="{30EEE874-34AD-4128-B70F-4CD09CCB623D}">
      <dsp:nvSpPr>
        <dsp:cNvPr id="0" name=""/>
        <dsp:cNvSpPr/>
      </dsp:nvSpPr>
      <dsp:spPr>
        <a:xfrm>
          <a:off x="2438399" y="2167466"/>
          <a:ext cx="3251200" cy="32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戴明十四条</a:t>
          </a:r>
          <a:endParaRPr lang="zh-CN" altLang="en-US" sz="1500" kern="1200" dirty="0"/>
        </a:p>
      </dsp:txBody>
      <dsp:txXfrm>
        <a:off x="3306470" y="2411306"/>
        <a:ext cx="1515059" cy="731520"/>
      </dsp:txXfrm>
    </dsp:sp>
    <dsp:sp modelId="{22A01E6A-3FDC-46E8-A807-EDC4C2C9E211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>
        <a:off x="3297684" y="3793066"/>
        <a:ext cx="1532630" cy="1083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E1E7F-14D4-4E63-AA38-D7E76F216CED}">
      <dsp:nvSpPr>
        <dsp:cNvPr id="0" name=""/>
        <dsp:cNvSpPr/>
      </dsp:nvSpPr>
      <dsp:spPr>
        <a:xfrm>
          <a:off x="250524" y="127806"/>
          <a:ext cx="1858535" cy="185853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P</a:t>
          </a:r>
          <a:r>
            <a:rPr lang="en-US" altLang="zh-CN" sz="1700" kern="1200" dirty="0" smtClean="0"/>
            <a:t>lan</a:t>
          </a:r>
          <a:endParaRPr lang="zh-CN" altLang="en-US" sz="1700" kern="1200" dirty="0"/>
        </a:p>
      </dsp:txBody>
      <dsp:txXfrm>
        <a:off x="1237096" y="513010"/>
        <a:ext cx="685888" cy="508884"/>
      </dsp:txXfrm>
    </dsp:sp>
    <dsp:sp modelId="{0E254AF9-9A64-4801-AE45-4F09930E7FDC}">
      <dsp:nvSpPr>
        <dsp:cNvPr id="0" name=""/>
        <dsp:cNvSpPr/>
      </dsp:nvSpPr>
      <dsp:spPr>
        <a:xfrm>
          <a:off x="250524" y="190200"/>
          <a:ext cx="1858535" cy="1858535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D</a:t>
          </a:r>
          <a:r>
            <a:rPr lang="en-US" altLang="zh-CN" sz="1700" kern="1200" dirty="0" smtClean="0"/>
            <a:t>o</a:t>
          </a:r>
          <a:endParaRPr lang="zh-CN" altLang="en-US" sz="1700" kern="1200" dirty="0"/>
        </a:p>
      </dsp:txBody>
      <dsp:txXfrm>
        <a:off x="1237096" y="1154647"/>
        <a:ext cx="685888" cy="508884"/>
      </dsp:txXfrm>
    </dsp:sp>
    <dsp:sp modelId="{F3DE4650-493D-4B52-8514-3127A1877B79}">
      <dsp:nvSpPr>
        <dsp:cNvPr id="0" name=""/>
        <dsp:cNvSpPr/>
      </dsp:nvSpPr>
      <dsp:spPr>
        <a:xfrm>
          <a:off x="188130" y="190200"/>
          <a:ext cx="1858535" cy="185853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C</a:t>
          </a:r>
          <a:r>
            <a:rPr lang="en-US" altLang="zh-CN" sz="1700" kern="1200" dirty="0" smtClean="0"/>
            <a:t>heck</a:t>
          </a:r>
          <a:endParaRPr lang="zh-CN" altLang="en-US" sz="1700" kern="1200" dirty="0"/>
        </a:p>
      </dsp:txBody>
      <dsp:txXfrm>
        <a:off x="374205" y="1154647"/>
        <a:ext cx="685888" cy="508884"/>
      </dsp:txXfrm>
    </dsp:sp>
    <dsp:sp modelId="{DA3E2CB5-6EC7-4082-89EB-995E7DA9DC8C}">
      <dsp:nvSpPr>
        <dsp:cNvPr id="0" name=""/>
        <dsp:cNvSpPr/>
      </dsp:nvSpPr>
      <dsp:spPr>
        <a:xfrm>
          <a:off x="188130" y="127806"/>
          <a:ext cx="1858535" cy="1858535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A</a:t>
          </a:r>
          <a:r>
            <a:rPr lang="en-US" altLang="zh-CN" sz="1700" kern="1200" dirty="0" smtClean="0"/>
            <a:t>ction</a:t>
          </a:r>
          <a:endParaRPr lang="zh-CN" altLang="en-US" sz="1700" kern="1200" dirty="0"/>
        </a:p>
      </dsp:txBody>
      <dsp:txXfrm>
        <a:off x="374205" y="513010"/>
        <a:ext cx="685888" cy="508884"/>
      </dsp:txXfrm>
    </dsp:sp>
    <dsp:sp modelId="{751D5A27-2A9D-42C1-8C10-FB38887549B5}">
      <dsp:nvSpPr>
        <dsp:cNvPr id="0" name=""/>
        <dsp:cNvSpPr/>
      </dsp:nvSpPr>
      <dsp:spPr>
        <a:xfrm>
          <a:off x="135472" y="12754"/>
          <a:ext cx="2088639" cy="208863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87165-B282-400E-B76B-3258D9917E81}">
      <dsp:nvSpPr>
        <dsp:cNvPr id="0" name=""/>
        <dsp:cNvSpPr/>
      </dsp:nvSpPr>
      <dsp:spPr>
        <a:xfrm>
          <a:off x="135472" y="75148"/>
          <a:ext cx="2088639" cy="208863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178BD-79F5-40D1-A840-22E07E9789C0}">
      <dsp:nvSpPr>
        <dsp:cNvPr id="0" name=""/>
        <dsp:cNvSpPr/>
      </dsp:nvSpPr>
      <dsp:spPr>
        <a:xfrm>
          <a:off x="73078" y="75148"/>
          <a:ext cx="2088639" cy="208863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A95CC-60F5-468D-92D5-AFAC4656890D}">
      <dsp:nvSpPr>
        <dsp:cNvPr id="0" name=""/>
        <dsp:cNvSpPr/>
      </dsp:nvSpPr>
      <dsp:spPr>
        <a:xfrm>
          <a:off x="73078" y="12754"/>
          <a:ext cx="2088639" cy="208863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B9A8B-4B19-423C-8CDC-8123E79AB87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2DDD9-E7AB-4C3D-B2B1-98DC190C6ACD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高质量带来高士气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AB6EBDDF-BCCF-4309-8E1B-83FDCDB048F6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75001-0B34-4889-8A56-DD167A626E8B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高质量带来低风险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9A4090C4-B82E-43EE-B8F1-0C7FAB56A11F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ACBF4-498B-4392-AB58-897497023717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高质量带来客户忠诚度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406ABB0F-3D97-411C-92A6-4419A9CC206C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A8E04-37EA-4EF1-A878-80DB9D08B042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lt1"/>
              </a:solidFill>
              <a:effectLst>
                <a:glow>
                  <a:schemeClr val="accent1">
                    <a:alpha val="40000"/>
                  </a:schemeClr>
                </a:glow>
              </a:effectLst>
            </a:rPr>
            <a:t>质量是结果，而不是目标</a:t>
          </a:r>
          <a:endParaRPr lang="zh-CN" altLang="en-US" sz="2800" kern="1200" dirty="0">
            <a:solidFill>
              <a:schemeClr val="lt1"/>
            </a:solidFill>
            <a:effectLst>
              <a:glow>
                <a:schemeClr val="accent1">
                  <a:alpha val="40000"/>
                </a:schemeClr>
              </a:glow>
            </a:effectLst>
          </a:endParaRPr>
        </a:p>
      </dsp:txBody>
      <dsp:txXfrm>
        <a:off x="439863" y="2985911"/>
        <a:ext cx="8104145" cy="597120"/>
      </dsp:txXfrm>
    </dsp:sp>
    <dsp:sp modelId="{ED916A15-F73A-4523-8ED0-5952E8ED3EE9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58F30-A479-4AA5-90A8-B27F9E2677F2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魔鬼在细节中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尽量并行化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带好备胎</a:t>
          </a:r>
          <a:endParaRPr lang="zh-CN" altLang="en-US" sz="1600" kern="1200" dirty="0"/>
        </a:p>
      </dsp:txBody>
      <dsp:txXfrm rot="-5400000">
        <a:off x="3094672" y="175830"/>
        <a:ext cx="5452790" cy="902984"/>
      </dsp:txXfrm>
    </dsp:sp>
    <dsp:sp modelId="{E0C4E347-B62E-44E6-B4D7-02996250124D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任务分解</a:t>
          </a:r>
          <a:endParaRPr lang="zh-CN" altLang="en-US" sz="5000" kern="1200" dirty="0"/>
        </a:p>
      </dsp:txBody>
      <dsp:txXfrm>
        <a:off x="61062" y="62957"/>
        <a:ext cx="2972548" cy="1128729"/>
      </dsp:txXfrm>
    </dsp:sp>
    <dsp:sp modelId="{C1FD728E-DB8F-4634-B46A-3505E7E75362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小心，别站在马路中间！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给予特别关注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保障关键路径上的资源</a:t>
          </a:r>
          <a:endParaRPr lang="zh-CN" altLang="en-US" sz="1600" kern="1200" dirty="0"/>
        </a:p>
      </dsp:txBody>
      <dsp:txXfrm rot="-5400000">
        <a:off x="3094672" y="1489226"/>
        <a:ext cx="5452790" cy="902984"/>
      </dsp:txXfrm>
    </dsp:sp>
    <dsp:sp modelId="{B4DB4C54-8310-4BB2-9DD9-BA7A98193C74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关键路径</a:t>
          </a:r>
          <a:endParaRPr lang="zh-CN" altLang="en-US" sz="5000" kern="1200" dirty="0"/>
        </a:p>
      </dsp:txBody>
      <dsp:txXfrm>
        <a:off x="61062" y="1376353"/>
        <a:ext cx="2972548" cy="1128729"/>
      </dsp:txXfrm>
    </dsp:sp>
    <dsp:sp modelId="{3400944C-5844-4013-8D64-B2AEFA614DD8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凡事，预则立，不预则废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风险的来源：人，技术，资源，需求，计划</a:t>
          </a:r>
          <a:r>
            <a:rPr lang="en-US" altLang="zh-CN" sz="1600" kern="1200" dirty="0" smtClean="0"/>
            <a:t>……</a:t>
          </a:r>
          <a:endParaRPr lang="zh-CN" altLang="en-US" sz="1600" kern="1200" dirty="0"/>
        </a:p>
      </dsp:txBody>
      <dsp:txXfrm rot="-5400000">
        <a:off x="3094672" y="2802623"/>
        <a:ext cx="5452790" cy="902984"/>
      </dsp:txXfrm>
    </dsp:sp>
    <dsp:sp modelId="{925E54D7-A4CA-4775-BAAC-821FBA6ACA8A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风险控制</a:t>
          </a:r>
          <a:endParaRPr lang="zh-CN" altLang="en-US" sz="5000" kern="1200" dirty="0"/>
        </a:p>
      </dsp:txBody>
      <dsp:txXfrm>
        <a:off x="61062" y="2689750"/>
        <a:ext cx="2972548" cy="11287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ACDF2-BE66-450F-83AA-CE99CE6ABB27}">
      <dsp:nvSpPr>
        <dsp:cNvPr id="0" name=""/>
        <dsp:cNvSpPr/>
      </dsp:nvSpPr>
      <dsp:spPr>
        <a:xfrm>
          <a:off x="0" y="229323"/>
          <a:ext cx="8596312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91592" rIns="667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一切管理的本质 </a:t>
          </a:r>
          <a:r>
            <a:rPr lang="en-US" altLang="zh-CN" sz="1400" kern="1200" dirty="0" smtClean="0"/>
            <a:t>—— </a:t>
          </a:r>
          <a:r>
            <a:rPr lang="zh-CN" altLang="en-US" sz="1400" kern="1200" dirty="0" smtClean="0"/>
            <a:t>“人”的管理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Hardware</a:t>
          </a:r>
          <a:r>
            <a:rPr lang="zh-CN" altLang="en-US" sz="1400" kern="1200" dirty="0" smtClean="0"/>
            <a:t>？</a:t>
          </a:r>
          <a:r>
            <a:rPr lang="en-US" altLang="zh-CN" sz="1400" kern="1200" dirty="0" smtClean="0"/>
            <a:t>Software</a:t>
          </a:r>
          <a:r>
            <a:rPr lang="zh-CN" altLang="en-US" sz="1400" kern="1200" dirty="0" smtClean="0"/>
            <a:t>？</a:t>
          </a:r>
          <a:r>
            <a:rPr lang="en-US" altLang="zh-CN" sz="1400" kern="1200" dirty="0" smtClean="0"/>
            <a:t>Peopleware</a:t>
          </a:r>
          <a:r>
            <a:rPr lang="zh-CN" altLang="en-US" sz="1400" kern="1200" dirty="0" smtClean="0"/>
            <a:t>！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/>
            <a:t>“术”是为“道”服务的</a:t>
          </a:r>
          <a:endParaRPr lang="zh-CN" altLang="en-US" sz="1400" kern="1200" dirty="0"/>
        </a:p>
      </dsp:txBody>
      <dsp:txXfrm>
        <a:off x="0" y="229323"/>
        <a:ext cx="8596312" cy="1102500"/>
      </dsp:txXfrm>
    </dsp:sp>
    <dsp:sp modelId="{050442DC-923B-4D18-95D5-43C31BCF3F52}">
      <dsp:nvSpPr>
        <dsp:cNvPr id="0" name=""/>
        <dsp:cNvSpPr/>
      </dsp:nvSpPr>
      <dsp:spPr>
        <a:xfrm>
          <a:off x="429815" y="22683"/>
          <a:ext cx="601741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管理之道，一以贯之</a:t>
          </a:r>
          <a:endParaRPr lang="zh-CN" altLang="en-US" sz="1400" kern="1200" dirty="0"/>
        </a:p>
      </dsp:txBody>
      <dsp:txXfrm>
        <a:off x="449990" y="42858"/>
        <a:ext cx="5977068" cy="372930"/>
      </dsp:txXfrm>
    </dsp:sp>
    <dsp:sp modelId="{6E3A7781-AC2F-4FA5-B302-A2A5DD5789DC}">
      <dsp:nvSpPr>
        <dsp:cNvPr id="0" name=""/>
        <dsp:cNvSpPr/>
      </dsp:nvSpPr>
      <dsp:spPr>
        <a:xfrm>
          <a:off x="0" y="1614063"/>
          <a:ext cx="8596312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91592" rIns="667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找到自己喜欢的方向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找到适合自己特质的发展路线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建立能自我成长的组织架构</a:t>
          </a:r>
          <a:endParaRPr lang="zh-CN" altLang="en-US" sz="1400" kern="1200" dirty="0"/>
        </a:p>
      </dsp:txBody>
      <dsp:txXfrm>
        <a:off x="0" y="1614063"/>
        <a:ext cx="8596312" cy="1102500"/>
      </dsp:txXfrm>
    </dsp:sp>
    <dsp:sp modelId="{E81E5BA3-0B20-4F6D-8799-DE0376E29FFC}">
      <dsp:nvSpPr>
        <dsp:cNvPr id="0" name=""/>
        <dsp:cNvSpPr/>
      </dsp:nvSpPr>
      <dsp:spPr>
        <a:xfrm>
          <a:off x="429815" y="1407423"/>
          <a:ext cx="601741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分工与合作</a:t>
          </a:r>
          <a:endParaRPr lang="zh-CN" altLang="en-US" sz="1400" kern="1200" dirty="0"/>
        </a:p>
      </dsp:txBody>
      <dsp:txXfrm>
        <a:off x="449990" y="1427598"/>
        <a:ext cx="5977068" cy="372930"/>
      </dsp:txXfrm>
    </dsp:sp>
    <dsp:sp modelId="{AD516AEC-39E5-46FE-85B7-21183E2F4AE5}">
      <dsp:nvSpPr>
        <dsp:cNvPr id="0" name=""/>
        <dsp:cNvSpPr/>
      </dsp:nvSpPr>
      <dsp:spPr>
        <a:xfrm>
          <a:off x="0" y="2998803"/>
          <a:ext cx="8596312" cy="859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291592" rIns="667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项目的短期目标是达成需求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项目的最终目标是“人的成长”</a:t>
          </a:r>
          <a:endParaRPr lang="zh-CN" altLang="en-US" sz="1400" kern="1200" dirty="0"/>
        </a:p>
      </dsp:txBody>
      <dsp:txXfrm>
        <a:off x="0" y="2998803"/>
        <a:ext cx="8596312" cy="859950"/>
      </dsp:txXfrm>
    </dsp:sp>
    <dsp:sp modelId="{A815C98E-8DCF-4E8F-96B9-512FD971C232}">
      <dsp:nvSpPr>
        <dsp:cNvPr id="0" name=""/>
        <dsp:cNvSpPr/>
      </dsp:nvSpPr>
      <dsp:spPr>
        <a:xfrm>
          <a:off x="429815" y="2792163"/>
          <a:ext cx="601741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文化与传统</a:t>
          </a:r>
          <a:endParaRPr lang="zh-CN" altLang="en-US" sz="1400" kern="1200" dirty="0"/>
        </a:p>
      </dsp:txBody>
      <dsp:txXfrm>
        <a:off x="449990" y="2812338"/>
        <a:ext cx="5977068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D90D-DA84-4873-9B40-0595A2C4B79B}" type="datetimeFigureOut">
              <a:rPr lang="zh-CN" altLang="en-US" smtClean="0"/>
              <a:t>2014/1/6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5B2A-6BD7-4185-9D96-961AA689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95B2A-6BD7-4185-9D96-961AA68990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7195-5F68-40B4-ADFD-ABC59905B652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D3A2-DEBE-44AF-A6E4-90F303A99C3A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196-CE2A-45E4-A8A2-89AD31D01832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63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815F-82B3-4CA4-A3A4-4C7E152B805D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3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8DD0-4551-477A-8217-043DAA43E792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00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0CF5-2ECD-482E-ABEE-6AA0F6B34984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14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5B5D-2657-43CF-B625-ED5B681E0BD0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C4D-C6A3-4CD0-8629-EC21F5414EAB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5A6-D59A-4322-A12F-D796D58E0282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6E46-E3BE-44CC-A899-8126530338FF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2185-55FD-47E2-B838-758B0FA7C299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42-18D9-4A2A-B6C3-1BA877700680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E35-6140-4A09-933A-A3583BB8CF5D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6FC-F2C6-49C2-8477-C2EAE973AC65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165D-6A09-4A9D-B955-92227121646D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DFE0-1924-4403-AF15-D64D573B810D}" type="datetime2">
              <a:rPr lang="zh-CN" altLang="en-US" smtClean="0"/>
              <a:t>2014年1月6日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5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6893-A9A6-43CC-945D-7037648EBB52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汪志成 </a:t>
            </a:r>
            <a:r>
              <a:rPr lang="en-US" altLang="zh-CN" dirty="0" smtClean="0"/>
              <a:t>(wangzhicheng@admaster.com.cn)                                      </a:t>
            </a:r>
            <a:r>
              <a:rPr lang="zh-CN" altLang="en-US" dirty="0" smtClean="0"/>
              <a:t>本文档遵循 </a:t>
            </a:r>
            <a:r>
              <a:rPr lang="en-US" altLang="zh-CN" dirty="0" smtClean="0"/>
              <a:t>CC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（署名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非商业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hyperlink" Target="mailto:wangzhicheng@admaster.com.cn" TargetMode="External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项目管理的理论与实践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关于理论、经验、教训的分享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E66C-A288-4E76-9A65-C90E2D165C66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3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团队 </a:t>
            </a:r>
            <a:r>
              <a:rPr lang="en-US" altLang="zh-CN" dirty="0" smtClean="0"/>
              <a:t>–</a:t>
            </a:r>
            <a:r>
              <a:rPr lang="zh-CN" altLang="en-US" dirty="0"/>
              <a:t>管理之道，一以贯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5694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4A20-5BED-4662-90E9-4C1B00B34626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36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学点经济学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3623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F35-B404-47B2-B9E0-B9EF6EE5FD60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项目管理的关键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840224"/>
              </p:ext>
            </p:extLst>
          </p:nvPr>
        </p:nvGraphicFramePr>
        <p:xfrm>
          <a:off x="677690" y="1569574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677334" y="5641252"/>
            <a:ext cx="8596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子曰：可</a:t>
            </a:r>
            <a:r>
              <a:rPr lang="zh-CN" altLang="en-US" sz="2000" dirty="0"/>
              <a:t>与共学，未可与适道；可与适道，未可与立；可与立，未可与权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FE45-5894-4D60-97CB-447B4E844469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32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项目基线 </a:t>
            </a:r>
            <a:r>
              <a:rPr lang="en-US" altLang="zh-CN" dirty="0" smtClean="0"/>
              <a:t>- Baseline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79146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0EA-36D7-4830-8D27-F6C453345453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5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项目进程概览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600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DF6-C173-4148-B6D3-70B114487131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21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项目角色概览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2052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686-1D6E-45B5-9CCE-A0119D29BDF4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44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</a:t>
            </a:r>
            <a:r>
              <a:rPr lang="en-US" altLang="zh-CN" dirty="0" smtClean="0"/>
              <a:t>PM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01941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98F5-B1F0-4C1F-B679-6F3FD8221EF2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12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</a:t>
            </a:r>
            <a:r>
              <a:rPr lang="en-US" altLang="zh-CN" dirty="0" smtClean="0"/>
              <a:t>QA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801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71E3-6867-4B0E-BDE3-F6DDFE5E7943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90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5210" y="2404945"/>
            <a:ext cx="6880303" cy="1263806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分享完毕，谢谢观赏！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11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总纲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440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7C9E-BCB0-4DC1-B446-295E1E41C552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62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什么是项目？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501788"/>
              </p:ext>
            </p:extLst>
          </p:nvPr>
        </p:nvGraphicFramePr>
        <p:xfrm>
          <a:off x="677334" y="1524000"/>
          <a:ext cx="8596841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E6A1-4B53-47CC-B236-6CB267E51E06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7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项目管理就是对这四大要素的管理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6989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8573-9DF7-4AEA-A6D8-BFF944726EB6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91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5303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519E-F30A-4FAA-9A9A-74A4B4183F25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19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戴明是谁？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9236328"/>
              </p:ext>
            </p:extLst>
          </p:nvPr>
        </p:nvGraphicFramePr>
        <p:xfrm>
          <a:off x="2404590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7BD4-CADC-4680-98D1-317DC3AC8AA4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312584"/>
              </p:ext>
            </p:extLst>
          </p:nvPr>
        </p:nvGraphicFramePr>
        <p:xfrm>
          <a:off x="5314519" y="3865766"/>
          <a:ext cx="2333190" cy="221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02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戴明</a:t>
            </a:r>
            <a:r>
              <a:rPr lang="zh-CN" altLang="en-US" dirty="0" smtClean="0"/>
              <a:t>环 </a:t>
            </a:r>
            <a:r>
              <a:rPr lang="en-US" altLang="zh-CN" dirty="0" smtClean="0"/>
              <a:t>- PDCA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60615"/>
              </p:ext>
            </p:extLst>
          </p:nvPr>
        </p:nvGraphicFramePr>
        <p:xfrm>
          <a:off x="677863" y="2160588"/>
          <a:ext cx="9023698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1267"/>
                <a:gridCol w="7382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计划 </a:t>
                      </a:r>
                      <a:r>
                        <a:rPr lang="en-US" altLang="zh-CN" sz="1800" kern="1200" dirty="0" smtClean="0">
                          <a:effectLst/>
                        </a:rPr>
                        <a:t>– </a:t>
                      </a:r>
                      <a:r>
                        <a:rPr lang="en-US" altLang="zh-CN" sz="1800" kern="1200" dirty="0" smtClean="0">
                          <a:solidFill>
                            <a:schemeClr val="accent5"/>
                          </a:solidFill>
                          <a:effectLst/>
                        </a:rPr>
                        <a:t>P</a:t>
                      </a:r>
                      <a:r>
                        <a:rPr lang="en-US" altLang="zh-CN" sz="1800" kern="1200" dirty="0" smtClean="0">
                          <a:effectLst/>
                        </a:rPr>
                        <a:t>lan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明确所要解决的问题或所要实现的目标，并提出实现目标的措施或方法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执行 </a:t>
                      </a:r>
                      <a:r>
                        <a:rPr lang="en-US" altLang="zh-CN" sz="1800" kern="1200" dirty="0" smtClean="0">
                          <a:effectLst/>
                        </a:rPr>
                        <a:t>– </a:t>
                      </a:r>
                      <a:r>
                        <a:rPr lang="en-US" altLang="zh-CN" sz="1800" kern="1200" dirty="0" smtClean="0">
                          <a:solidFill>
                            <a:schemeClr val="accent5"/>
                          </a:solidFill>
                          <a:effectLst/>
                        </a:rPr>
                        <a:t>D</a:t>
                      </a:r>
                      <a:r>
                        <a:rPr lang="en-US" altLang="zh-CN" sz="1800" kern="1200" dirty="0" smtClean="0">
                          <a:effectLst/>
                        </a:rPr>
                        <a:t>o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贯彻落实上述措施和方法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检查</a:t>
                      </a:r>
                      <a:r>
                        <a:rPr lang="zh-CN" alt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altLang="zh-CN" sz="1800" kern="1200" baseline="0" dirty="0" smtClean="0">
                          <a:effectLst/>
                        </a:rPr>
                        <a:t>– </a:t>
                      </a:r>
                      <a:r>
                        <a:rPr lang="en-US" altLang="zh-CN" sz="1800" kern="1200" dirty="0" smtClean="0">
                          <a:solidFill>
                            <a:schemeClr val="accent5"/>
                          </a:solidFill>
                          <a:effectLst/>
                        </a:rPr>
                        <a:t>C</a:t>
                      </a:r>
                      <a:r>
                        <a:rPr lang="en-US" altLang="zh-CN" sz="1800" kern="1200" dirty="0" smtClean="0">
                          <a:effectLst/>
                        </a:rPr>
                        <a:t>heck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对照计划方案，检查贯彻落实的情况和效果，及时发现问题和总结经验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处理 </a:t>
                      </a:r>
                      <a:r>
                        <a:rPr lang="en-US" altLang="zh-CN" sz="1800" kern="1200" dirty="0" smtClean="0">
                          <a:effectLst/>
                        </a:rPr>
                        <a:t>- </a:t>
                      </a:r>
                      <a:r>
                        <a:rPr lang="en-US" altLang="zh-CN" sz="1800" kern="1200" dirty="0" smtClean="0">
                          <a:solidFill>
                            <a:schemeClr val="accent5"/>
                          </a:solidFill>
                          <a:effectLst/>
                        </a:rPr>
                        <a:t>A</a:t>
                      </a:r>
                      <a:r>
                        <a:rPr lang="en-US" altLang="zh-CN" sz="1800" kern="1200" dirty="0" smtClean="0">
                          <a:effectLst/>
                        </a:rPr>
                        <a:t>ction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把成功的经验加以肯定，变成标准，分析失败的原因，吸取教训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66C-1CC7-42BF-981B-78BEE9CA8CCC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2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12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为什么质量是免费的？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10393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2759-3B4F-48D8-9C69-69035A806A44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20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项目计划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577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EA87-6146-4624-B02B-817781A3BBF3}" type="datetime2">
              <a:rPr lang="zh-CN" altLang="en-US" smtClean="0"/>
              <a:t>2014年1月6日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0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666</TotalTime>
  <Words>1168</Words>
  <Application>Microsoft Office PowerPoint</Application>
  <PresentationFormat>宽屏</PresentationFormat>
  <Paragraphs>224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项目管理的理论与实践</vt:lpstr>
      <vt:lpstr>总纲</vt:lpstr>
      <vt:lpstr>什么是项目？</vt:lpstr>
      <vt:lpstr>项目管理就是对这四大要素的管理</vt:lpstr>
      <vt:lpstr>项目目标 – 需求</vt:lpstr>
      <vt:lpstr>戴明是谁？</vt:lpstr>
      <vt:lpstr>戴明环 - PDCA</vt:lpstr>
      <vt:lpstr>为什么质量是免费的？</vt:lpstr>
      <vt:lpstr>进度 – 项目计划</vt:lpstr>
      <vt:lpstr>团队 –管理之道，一以贯之</vt:lpstr>
      <vt:lpstr>资源 – 学点经济学</vt:lpstr>
      <vt:lpstr>项目管理的关键</vt:lpstr>
      <vt:lpstr>项目基线 - Baseline</vt:lpstr>
      <vt:lpstr>项目进程概览</vt:lpstr>
      <vt:lpstr>项目角色概览</vt:lpstr>
      <vt:lpstr>两种PM的对比</vt:lpstr>
      <vt:lpstr>测试与QA的对比</vt:lpstr>
      <vt:lpstr>分享完毕，谢谢观赏！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项目的生命周期</dc:title>
  <dc:creator>Windows 用户</dc:creator>
  <cp:lastModifiedBy>汪志成</cp:lastModifiedBy>
  <cp:revision>100</cp:revision>
  <dcterms:created xsi:type="dcterms:W3CDTF">2014-01-02T01:41:04Z</dcterms:created>
  <dcterms:modified xsi:type="dcterms:W3CDTF">2014-01-06T15:20:59Z</dcterms:modified>
</cp:coreProperties>
</file>