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60755" y="1343025"/>
            <a:ext cx="4866640" cy="272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960755" y="4147185"/>
            <a:ext cx="49999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u="sng"/>
              <a:t>Reinforcement learning</a:t>
            </a:r>
            <a:r>
              <a:rPr lang="en-US"/>
              <a:t> is an area of machine learning concerned with how intelligent </a:t>
            </a:r>
            <a:r>
              <a:rPr lang="en-US" b="1"/>
              <a:t>agents </a:t>
            </a:r>
            <a:r>
              <a:rPr lang="en-US"/>
              <a:t>ought to take </a:t>
            </a:r>
            <a:r>
              <a:rPr lang="en-US" b="1"/>
              <a:t>actions </a:t>
            </a:r>
            <a:r>
              <a:rPr lang="en-US"/>
              <a:t>in an environment in order to maximize the notion of </a:t>
            </a:r>
            <a:r>
              <a:rPr lang="en-US" b="1"/>
              <a:t>cumulative reward</a:t>
            </a:r>
            <a:r>
              <a:rPr lang="en-US"/>
              <a:t>. 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138545" y="1067435"/>
            <a:ext cx="0" cy="39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555105" y="495935"/>
            <a:ext cx="5144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Application to decision making in pharmacy marketing.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23655" y="3353435"/>
            <a:ext cx="17373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142345" y="2232660"/>
            <a:ext cx="0" cy="76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722995" y="2192020"/>
            <a:ext cx="2468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67750" y="2192020"/>
            <a:ext cx="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942705" y="1758315"/>
            <a:ext cx="191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Days of therapy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013825" y="2722245"/>
            <a:ext cx="1844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Decision Point: Email/Call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1142345" y="3618230"/>
            <a:ext cx="0" cy="76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10045" y="4385310"/>
            <a:ext cx="4389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359775" y="4514850"/>
            <a:ext cx="192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Patient attributes and status 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36715" y="2499995"/>
            <a:ext cx="3657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736715" y="2499995"/>
            <a:ext cx="0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7761605" y="3020060"/>
            <a:ext cx="1137920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Our Model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10685145" y="2983230"/>
            <a:ext cx="1098550" cy="72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Patients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1191260" y="495935"/>
            <a:ext cx="434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Reinforcement Learning</a:t>
            </a:r>
            <a:endParaRPr lang="en-US"/>
          </a:p>
        </p:txBody>
      </p:sp>
      <p:sp>
        <p:nvSpPr>
          <p:cNvPr id="25" name="Cloud 24"/>
          <p:cNvSpPr/>
          <p:nvPr/>
        </p:nvSpPr>
        <p:spPr>
          <a:xfrm>
            <a:off x="7102475" y="2042795"/>
            <a:ext cx="147447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Patient True Needs</a:t>
            </a:r>
            <a:endParaRPr lang="en-US" sz="1400"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85165" y="5695315"/>
            <a:ext cx="10732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Decision making in the pharmacy marketing is a continues process of producing optimal actions (decision points) to patients to gain the maximized overall reward (e.g. days of theropy). This is a typical reinforcement learning problem.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Presentation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Jim Wang</dc:creator>
  <cp:lastModifiedBy>jimwa</cp:lastModifiedBy>
  <cp:revision>17</cp:revision>
  <dcterms:created xsi:type="dcterms:W3CDTF">2022-10-20T14:29:04Z</dcterms:created>
  <dcterms:modified xsi:type="dcterms:W3CDTF">2022-10-20T14:48:00Z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AB18E1247FC5489082D84316167A8E85</vt:lpwstr>
  </property>
  <property fmtid="{D5CDD505-2E9C-101B-9397-08002B2CF9AE}" pid="3" name="KSOProductBuildVer">
    <vt:lpwstr>1033-11.2.0.11341</vt:lpwstr>
  </property>
</Properties>
</file>