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DCD500-663F-4471-815C-FD5F087BC9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Conversion Rate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85582C-C79D-4729-872E-65FB35A69D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2022-03-24 2:04:34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rsion Rate" id="2" name="slide2">
            <a:extLst>
              <a:ext uri="{FF2B5EF4-FFF2-40B4-BE49-F238E27FC236}">
                <a16:creationId xmlns:a16="http://schemas.microsoft.com/office/drawing/2014/main" id="{2341F809-9303-482B-B1D9-EEC277CFB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2022-03-24T06:04:34Z</dcterms:created>
  <dcterms:modified xsi:type="dcterms:W3CDTF">2022-03-24T06:04:34Z</dcterms:modified>
</cp:coreProperties>
</file>