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87" d="100"/>
          <a:sy n="87" d="100"/>
        </p:scale>
        <p:origin x="73" y="9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22A57-93CD-B5A1-8C00-3031C17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6"/>
            <a:ext cx="9144000" cy="3662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FEE35-25B7-B43B-C6D2-EE5B9CB4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7" y="3140704"/>
            <a:ext cx="4796920" cy="3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319AE-042D-A7EE-12BE-0FA7AED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" y="1465048"/>
            <a:ext cx="5581662" cy="4168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84089"/>
            <a:ext cx="2010394" cy="821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4206741"/>
            <a:ext cx="2010394" cy="80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Weissmann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37</TotalTime>
  <Words>648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7</cp:revision>
  <cp:lastPrinted>2015-07-30T14:04:45Z</cp:lastPrinted>
  <dcterms:created xsi:type="dcterms:W3CDTF">2024-07-06T15:47:07Z</dcterms:created>
  <dcterms:modified xsi:type="dcterms:W3CDTF">2024-07-08T07:57:08Z</dcterms:modified>
</cp:coreProperties>
</file>