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404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70" r:id="rId16"/>
    <p:sldId id="392" r:id="rId17"/>
    <p:sldId id="405" r:id="rId18"/>
    <p:sldId id="371" r:id="rId19"/>
    <p:sldId id="407" r:id="rId20"/>
    <p:sldId id="406" r:id="rId21"/>
    <p:sldId id="408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87" d="100"/>
          <a:sy n="87" d="100"/>
        </p:scale>
        <p:origin x="73" y="9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22A57-93CD-B5A1-8C00-3031C17D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796"/>
            <a:ext cx="9144000" cy="3662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DCC84-F784-EC78-F9B8-0780832D4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13"/>
          <a:stretch/>
        </p:blipFill>
        <p:spPr>
          <a:xfrm>
            <a:off x="398663" y="3547136"/>
            <a:ext cx="4621332" cy="3271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EECF56-CCE9-F864-66E0-96755C8199AD}"/>
              </a:ext>
            </a:extLst>
          </p:cNvPr>
          <p:cNvSpPr txBox="1"/>
          <p:nvPr/>
        </p:nvSpPr>
        <p:spPr>
          <a:xfrm>
            <a:off x="165697" y="3235906"/>
            <a:ext cx="574285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Test errors of ANN on dataset R+B/R+B w.r.t number of epochs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319AE-042D-A7EE-12BE-0FA7AED8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4" y="1465048"/>
            <a:ext cx="5581662" cy="4168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predictions of ANN,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84089"/>
            <a:ext cx="2010394" cy="821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4206741"/>
            <a:ext cx="2010394" cy="800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Weissmann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 (2018)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22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8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130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7</TotalTime>
  <Words>669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CMR10</vt:lpstr>
      <vt:lpstr>Arial</vt:lpstr>
      <vt:lpstr>Calibri</vt:lpstr>
      <vt:lpstr>Cambria Math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可嘉 高</cp:lastModifiedBy>
  <cp:revision>6</cp:revision>
  <cp:lastPrinted>2015-07-30T14:04:45Z</cp:lastPrinted>
  <dcterms:created xsi:type="dcterms:W3CDTF">2024-07-06T15:47:07Z</dcterms:created>
  <dcterms:modified xsi:type="dcterms:W3CDTF">2024-07-08T07:28:02Z</dcterms:modified>
</cp:coreProperties>
</file>