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404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70" r:id="rId16"/>
    <p:sldId id="392" r:id="rId17"/>
    <p:sldId id="405" r:id="rId18"/>
    <p:sldId id="371" r:id="rId19"/>
    <p:sldId id="407" r:id="rId20"/>
    <p:sldId id="406" r:id="rId21"/>
    <p:sldId id="408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87" d="100"/>
          <a:sy n="87" d="100"/>
        </p:scale>
        <p:origin x="48" y="8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08/07/2024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08/07/2024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22A57-93CD-B5A1-8C00-3031C17D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796"/>
            <a:ext cx="9144000" cy="3662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FEE35-25B7-B43B-C6D2-EE5B9CB4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7" y="3140704"/>
            <a:ext cx="4796920" cy="3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35FAB-A1E1-15FC-3F44-4A18967A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9" y="1467531"/>
            <a:ext cx="5762340" cy="430352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29407"/>
            <a:ext cx="1524841" cy="6230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3852502"/>
            <a:ext cx="1598228" cy="636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Weidmann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 (2018)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654E4184-1358-33FA-E76F-83CED5FD218B}"/>
              </a:ext>
            </a:extLst>
          </p:cNvPr>
          <p:cNvSpPr txBox="1"/>
          <p:nvPr/>
        </p:nvSpPr>
        <p:spPr>
          <a:xfrm>
            <a:off x="612371" y="6082898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A1A89B-C415-9129-C392-AF331298B53E}"/>
              </a:ext>
            </a:extLst>
          </p:cNvPr>
          <p:cNvSpPr txBox="1"/>
          <p:nvPr/>
        </p:nvSpPr>
        <p:spPr>
          <a:xfrm>
            <a:off x="4941239" y="6159241"/>
            <a:ext cx="3883670" cy="302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7982FF95-F43A-2345-8634-17A2C82B87E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0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12252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9F8CE659-2F7F-D938-A66A-2484737D6A9F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0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1C1702D5-C729-301F-F3B3-14A5D54F42E9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087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  <p:sp>
        <p:nvSpPr>
          <p:cNvPr id="5" name="文本框 12">
            <a:extLst>
              <a:ext uri="{FF2B5EF4-FFF2-40B4-BE49-F238E27FC236}">
                <a16:creationId xmlns:a16="http://schemas.microsoft.com/office/drawing/2014/main" id="{B94BDE42-7CDF-0340-4F09-8558E5EB7883}"/>
              </a:ext>
            </a:extLst>
          </p:cNvPr>
          <p:cNvSpPr txBox="1"/>
          <p:nvPr/>
        </p:nvSpPr>
        <p:spPr>
          <a:xfrm>
            <a:off x="631032" y="6353421"/>
            <a:ext cx="4370176" cy="4151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Tordeux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A. et al. Prediction of pedestrian speed with artificial neural networks, 2018.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5130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65</TotalTime>
  <Words>648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可嘉 高</cp:lastModifiedBy>
  <cp:revision>8</cp:revision>
  <cp:lastPrinted>2015-07-30T14:04:45Z</cp:lastPrinted>
  <dcterms:created xsi:type="dcterms:W3CDTF">2024-07-06T15:47:07Z</dcterms:created>
  <dcterms:modified xsi:type="dcterms:W3CDTF">2024-07-08T08:25:10Z</dcterms:modified>
</cp:coreProperties>
</file>