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404" r:id="rId7"/>
    <p:sldId id="396" r:id="rId8"/>
    <p:sldId id="397" r:id="rId9"/>
    <p:sldId id="398" r:id="rId10"/>
    <p:sldId id="400" r:id="rId11"/>
    <p:sldId id="401" r:id="rId12"/>
    <p:sldId id="402" r:id="rId13"/>
    <p:sldId id="403" r:id="rId14"/>
    <p:sldId id="370" r:id="rId15"/>
    <p:sldId id="392" r:id="rId16"/>
    <p:sldId id="371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111" d="100"/>
          <a:sy n="111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76295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306</TotalTime>
  <Words>465</Words>
  <Application>Microsoft Macintosh PowerPoint</Application>
  <PresentationFormat>全屏显示(4:3)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CMR10</vt:lpstr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Jingyi Zhang</cp:lastModifiedBy>
  <cp:revision>2</cp:revision>
  <cp:lastPrinted>2015-07-30T14:04:45Z</cp:lastPrinted>
  <dcterms:created xsi:type="dcterms:W3CDTF">2024-07-06T15:47:07Z</dcterms:created>
  <dcterms:modified xsi:type="dcterms:W3CDTF">2024-07-07T14:42:29Z</dcterms:modified>
</cp:coreProperties>
</file>