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4"/>
  </p:notesMasterIdLst>
  <p:handoutMasterIdLst>
    <p:handoutMasterId r:id="rId15"/>
  </p:handoutMasterIdLst>
  <p:sldIdLst>
    <p:sldId id="396" r:id="rId7"/>
    <p:sldId id="397" r:id="rId8"/>
    <p:sldId id="398" r:id="rId9"/>
    <p:sldId id="400" r:id="rId10"/>
    <p:sldId id="401" r:id="rId11"/>
    <p:sldId id="402" r:id="rId12"/>
    <p:sldId id="403" r:id="rId1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272" autoAdjust="0"/>
  </p:normalViewPr>
  <p:slideViewPr>
    <p:cSldViewPr snapToGrid="0">
      <p:cViewPr>
        <p:scale>
          <a:sx n="80" d="100"/>
          <a:sy n="80" d="100"/>
        </p:scale>
        <p:origin x="1550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06/07/2024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06/07/2024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148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</a:t>
            </a:r>
            <a:r>
              <a:rPr dirty="0" err="1"/>
              <a:t>Prediction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Pedestrian</a:t>
            </a:r>
            <a:r>
              <a:rPr dirty="0"/>
              <a:t> Speed </a:t>
            </a:r>
            <a:r>
              <a:rPr dirty="0" err="1"/>
              <a:t>with</a:t>
            </a:r>
            <a:r>
              <a:rPr dirty="0"/>
              <a:t> </a:t>
            </a:r>
            <a:r>
              <a:rPr dirty="0" err="1"/>
              <a:t>Artificial</a:t>
            </a:r>
            <a:r>
              <a:rPr dirty="0"/>
              <a:t> </a:t>
            </a:r>
            <a:r>
              <a:rPr dirty="0" err="1"/>
              <a:t>Neural</a:t>
            </a:r>
            <a:r>
              <a:rPr dirty="0"/>
              <a:t> Networks" </a:t>
            </a:r>
          </a:p>
          <a:p>
            <a:r>
              <a:rPr dirty="0" err="1"/>
              <a:t>by</a:t>
            </a:r>
            <a:r>
              <a:rPr dirty="0"/>
              <a:t> Antoine </a:t>
            </a:r>
            <a:r>
              <a:rPr dirty="0" err="1"/>
              <a:t>Tordeux</a:t>
            </a:r>
            <a:r>
              <a:rPr dirty="0"/>
              <a:t>, </a:t>
            </a:r>
            <a:r>
              <a:rPr dirty="0" err="1"/>
              <a:t>Mohcine</a:t>
            </a:r>
            <a:r>
              <a:rPr dirty="0"/>
              <a:t> </a:t>
            </a:r>
            <a:r>
              <a:rPr dirty="0" err="1"/>
              <a:t>Chraibi</a:t>
            </a:r>
            <a:r>
              <a:rPr dirty="0"/>
              <a:t>, Armin Seyfried, and Andreas Schadschneider</a:t>
            </a:r>
          </a:p>
          <a:p>
            <a:endParaRPr lang="de-DE" dirty="0"/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endParaRPr lang="de-DE" sz="3000" dirty="0"/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2AD77700-8736-D596-F450-A390EB2E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" y="2876367"/>
            <a:ext cx="8016935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7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HERMES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Laboratory </a:t>
            </a:r>
            <a:r>
              <a:rPr lang="de-DE" dirty="0" err="1"/>
              <a:t>conditions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Unidirectional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Ring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Bottleneck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Sampling </a:t>
            </a:r>
            <a:r>
              <a:rPr lang="de-DE" dirty="0" err="1"/>
              <a:t>frequency</a:t>
            </a:r>
            <a:r>
              <a:rPr lang="de-DE" dirty="0"/>
              <a:t> 16Hz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50%/50% </a:t>
            </a:r>
            <a:r>
              <a:rPr lang="de-DE" dirty="0" err="1"/>
              <a:t>train</a:t>
            </a:r>
            <a:r>
              <a:rPr lang="de-DE" dirty="0"/>
              <a:t>-test-split</a:t>
            </a:r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8" name="Grafik 7" descr="Ein Bild, das Entwurf, Diagramm, Zeichnung, Kreis enthält.&#10;&#10;Automatisch generierte Beschreibung">
            <a:extLst>
              <a:ext uri="{FF2B5EF4-FFF2-40B4-BE49-F238E27FC236}">
                <a16:creationId xmlns:a16="http://schemas.microsoft.com/office/drawing/2014/main" id="{FC4978EF-C32C-6901-4B04-8EBD2306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87" y="1762188"/>
            <a:ext cx="3346822" cy="2453349"/>
          </a:xfrm>
          <a:prstGeom prst="rect">
            <a:avLst/>
          </a:prstGeom>
        </p:spPr>
      </p:pic>
      <p:pic>
        <p:nvPicPr>
          <p:cNvPr id="10" name="Grafik 9" descr="Ein Bild, das Diagramm, Reihe, Screenshot, Plan enthält.&#10;&#10;Automatisch generierte Beschreibung">
            <a:extLst>
              <a:ext uri="{FF2B5EF4-FFF2-40B4-BE49-F238E27FC236}">
                <a16:creationId xmlns:a16="http://schemas.microsoft.com/office/drawing/2014/main" id="{B4055C4A-C233-E4C3-84BF-0C8E09B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05" y="4573022"/>
            <a:ext cx="5128704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6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6D2E120-4A52-0A87-D9CE-59D73639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13" y="1960624"/>
            <a:ext cx="7306887" cy="43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5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Weidmann </a:t>
                </a:r>
                <a:r>
                  <a:rPr lang="de-DE" dirty="0" err="1"/>
                  <a:t>model</a:t>
                </a:r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Artificial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network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𝑁𝑁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endParaRPr sz="220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Models 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76295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8" name="Grafik 7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0ADF7AD-2047-7C60-D15F-42BEA0C8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5" y="1762188"/>
            <a:ext cx="7373389" cy="43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3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96CD96-E642-6385-9FCB-F20BF2BA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5" y="1936866"/>
            <a:ext cx="7422550" cy="416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5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2F4BBE39-4588-0AEE-EDC1-A98A0FE2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" y="1762188"/>
            <a:ext cx="7439891" cy="43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9919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0</TotalTime>
  <Words>247</Words>
  <Application>Microsoft Office PowerPoint</Application>
  <PresentationFormat>Bildschirmpräsentation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7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Background of the Research </vt:lpstr>
      <vt:lpstr>Background of the Research – Data </vt:lpstr>
      <vt:lpstr>Background of the Research – Data </vt:lpstr>
      <vt:lpstr>Background of the Research – Models </vt:lpstr>
      <vt:lpstr>Background of the Research – Results </vt:lpstr>
      <vt:lpstr>Background of the Research – Results </vt:lpstr>
      <vt:lpstr>Background of the Research – Results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Mayr</dc:creator>
  <cp:lastModifiedBy>Maximilian Mayr</cp:lastModifiedBy>
  <cp:revision>1</cp:revision>
  <cp:lastPrinted>2015-07-30T14:04:45Z</cp:lastPrinted>
  <dcterms:created xsi:type="dcterms:W3CDTF">2024-07-06T15:47:07Z</dcterms:created>
  <dcterms:modified xsi:type="dcterms:W3CDTF">2024-07-06T17:29:37Z</dcterms:modified>
</cp:coreProperties>
</file>