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91" r:id="rId5"/>
  </p:sldMasterIdLst>
  <p:notesMasterIdLst>
    <p:notesMasterId r:id="rId17"/>
  </p:notesMasterIdLst>
  <p:sldIdLst>
    <p:sldId id="431" r:id="rId6"/>
    <p:sldId id="432" r:id="rId7"/>
    <p:sldId id="411" r:id="rId8"/>
    <p:sldId id="413" r:id="rId9"/>
    <p:sldId id="414" r:id="rId10"/>
    <p:sldId id="415" r:id="rId11"/>
    <p:sldId id="418" r:id="rId12"/>
    <p:sldId id="416" r:id="rId13"/>
    <p:sldId id="433" r:id="rId14"/>
    <p:sldId id="430" r:id="rId15"/>
    <p:sldId id="43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3"/>
        <p:guide pos="38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25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24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13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6.png"/><Relationship Id="rId5" Type="http://schemas.openxmlformats.org/officeDocument/2006/relationships/tags" Target="../tags/tag140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39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14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15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6" Type="http://schemas.openxmlformats.org/officeDocument/2006/relationships/tags" Target="../tags/tag165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image" Target="file:///C:\Users\1V994W2\Documents\Tencent%20Files\574576071\FileRecv\&#25340;&#35013;&#32032;&#26448;\&#31616;&#32422;&#21333;&#22270;-30\\22\subject_holdleft_124,203,214_0_staid_full_0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166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17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18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19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01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00.xml"/><Relationship Id="rId14" Type="http://schemas.openxmlformats.org/officeDocument/2006/relationships/tags" Target="../tags/tag208.xml"/><Relationship Id="rId13" Type="http://schemas.openxmlformats.org/officeDocument/2006/relationships/tags" Target="../tags/tag207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21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219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236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246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5" Type="http://schemas.openxmlformats.org/officeDocument/2006/relationships/tags" Target="../tags/tag252.xml"/><Relationship Id="rId14" Type="http://schemas.openxmlformats.org/officeDocument/2006/relationships/tags" Target="../tags/tag251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256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7" Type="http://schemas.openxmlformats.org/officeDocument/2006/relationships/tags" Target="../tags/tag264.xml"/><Relationship Id="rId16" Type="http://schemas.openxmlformats.org/officeDocument/2006/relationships/tags" Target="../tags/tag263.xml"/><Relationship Id="rId15" Type="http://schemas.openxmlformats.org/officeDocument/2006/relationships/tags" Target="../tags/tag262.xml"/><Relationship Id="rId14" Type="http://schemas.openxmlformats.org/officeDocument/2006/relationships/tags" Target="../tags/tag261.xml"/><Relationship Id="rId13" Type="http://schemas.openxmlformats.org/officeDocument/2006/relationships/tags" Target="../tags/tag260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268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8.png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4" Type="http://schemas.openxmlformats.org/officeDocument/2006/relationships/tags" Target="../tags/tag273.xml"/><Relationship Id="rId13" Type="http://schemas.openxmlformats.org/officeDocument/2006/relationships/tags" Target="../tags/tag272.xml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7" Type="http://schemas.openxmlformats.org/officeDocument/2006/relationships/tags" Target="../tags/tag294.xml"/><Relationship Id="rId16" Type="http://schemas.openxmlformats.org/officeDocument/2006/relationships/tags" Target="../tags/tag293.xml"/><Relationship Id="rId15" Type="http://schemas.openxmlformats.org/officeDocument/2006/relationships/tags" Target="../tags/tag292.xml"/><Relationship Id="rId14" Type="http://schemas.openxmlformats.org/officeDocument/2006/relationships/tags" Target="../tags/tag291.xml"/><Relationship Id="rId13" Type="http://schemas.openxmlformats.org/officeDocument/2006/relationships/image" Target="../media/image9.png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0" Type="http://schemas.openxmlformats.org/officeDocument/2006/relationships/tags" Target="../tags/tag303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23.xml"/><Relationship Id="rId8" Type="http://schemas.openxmlformats.org/officeDocument/2006/relationships/tags" Target="../tags/tag322.xml"/><Relationship Id="rId7" Type="http://schemas.openxmlformats.org/officeDocument/2006/relationships/tags" Target="../tags/tag321.xml"/><Relationship Id="rId6" Type="http://schemas.openxmlformats.org/officeDocument/2006/relationships/tags" Target="../tags/tag320.xml"/><Relationship Id="rId5" Type="http://schemas.openxmlformats.org/officeDocument/2006/relationships/tags" Target="../tags/tag319.xml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1" Type="http://schemas.openxmlformats.org/officeDocument/2006/relationships/tags" Target="../tags/tag325.xml"/><Relationship Id="rId10" Type="http://schemas.openxmlformats.org/officeDocument/2006/relationships/tags" Target="../tags/tag324.xm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3" Type="http://schemas.openxmlformats.org/officeDocument/2006/relationships/tags" Target="../tags/tag337.xml"/><Relationship Id="rId12" Type="http://schemas.openxmlformats.org/officeDocument/2006/relationships/tags" Target="../tags/tag336.xml"/><Relationship Id="rId11" Type="http://schemas.openxmlformats.org/officeDocument/2006/relationships/tags" Target="../tags/tag335.xml"/><Relationship Id="rId10" Type="http://schemas.openxmlformats.org/officeDocument/2006/relationships/tags" Target="../tags/tag334.xml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5" Type="http://schemas.openxmlformats.org/officeDocument/2006/relationships/tags" Target="../tags/tag349.xml"/><Relationship Id="rId4" Type="http://schemas.openxmlformats.org/officeDocument/2006/relationships/tags" Target="../tags/tag348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8" Type="http://schemas.openxmlformats.org/officeDocument/2006/relationships/tags" Target="../tags/tag366.xml"/><Relationship Id="rId7" Type="http://schemas.openxmlformats.org/officeDocument/2006/relationships/tags" Target="../tags/tag365.xml"/><Relationship Id="rId6" Type="http://schemas.openxmlformats.org/officeDocument/2006/relationships/tags" Target="../tags/tag364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3" Type="http://schemas.openxmlformats.org/officeDocument/2006/relationships/tags" Target="../tags/tag371.xml"/><Relationship Id="rId12" Type="http://schemas.openxmlformats.org/officeDocument/2006/relationships/tags" Target="../tags/tag370.xml"/><Relationship Id="rId11" Type="http://schemas.openxmlformats.org/officeDocument/2006/relationships/tags" Target="../tags/tag369.xml"/><Relationship Id="rId10" Type="http://schemas.openxmlformats.org/officeDocument/2006/relationships/tags" Target="../tags/tag368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2" Type="http://schemas.openxmlformats.org/officeDocument/2006/relationships/tags" Target="../tags/tag382.xml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4" Type="http://schemas.openxmlformats.org/officeDocument/2006/relationships/tags" Target="../tags/tag394.xml"/><Relationship Id="rId13" Type="http://schemas.openxmlformats.org/officeDocument/2006/relationships/tags" Target="../tags/tag393.xml"/><Relationship Id="rId12" Type="http://schemas.openxmlformats.org/officeDocument/2006/relationships/tags" Target="../tags/tag392.xml"/><Relationship Id="rId11" Type="http://schemas.openxmlformats.org/officeDocument/2006/relationships/tags" Target="../tags/tag391.xml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tags" Target="../tags/tag395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409.xml"/><Relationship Id="rId8" Type="http://schemas.openxmlformats.org/officeDocument/2006/relationships/tags" Target="../tags/tag408.xml"/><Relationship Id="rId7" Type="http://schemas.openxmlformats.org/officeDocument/2006/relationships/tags" Target="../tags/tag407.xml"/><Relationship Id="rId6" Type="http://schemas.openxmlformats.org/officeDocument/2006/relationships/tags" Target="../tags/tag406.xml"/><Relationship Id="rId5" Type="http://schemas.openxmlformats.org/officeDocument/2006/relationships/tags" Target="../tags/tag405.xml"/><Relationship Id="rId4" Type="http://schemas.openxmlformats.org/officeDocument/2006/relationships/tags" Target="../tags/tag404.xml"/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2" Type="http://schemas.openxmlformats.org/officeDocument/2006/relationships/tags" Target="../tags/tag412.xml"/><Relationship Id="rId11" Type="http://schemas.openxmlformats.org/officeDocument/2006/relationships/tags" Target="../tags/tag411.xml"/><Relationship Id="rId10" Type="http://schemas.openxmlformats.org/officeDocument/2006/relationships/tags" Target="../tags/tag410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420.xml"/><Relationship Id="rId8" Type="http://schemas.openxmlformats.org/officeDocument/2006/relationships/tags" Target="../tags/tag419.xml"/><Relationship Id="rId7" Type="http://schemas.openxmlformats.org/officeDocument/2006/relationships/tags" Target="../tags/tag418.xml"/><Relationship Id="rId6" Type="http://schemas.openxmlformats.org/officeDocument/2006/relationships/tags" Target="../tags/tag417.xml"/><Relationship Id="rId5" Type="http://schemas.openxmlformats.org/officeDocument/2006/relationships/tags" Target="../tags/tag416.xml"/><Relationship Id="rId4" Type="http://schemas.openxmlformats.org/officeDocument/2006/relationships/tags" Target="../tags/tag415.xml"/><Relationship Id="rId3" Type="http://schemas.openxmlformats.org/officeDocument/2006/relationships/tags" Target="../tags/tag414.xml"/><Relationship Id="rId2" Type="http://schemas.openxmlformats.org/officeDocument/2006/relationships/tags" Target="../tags/tag413.xml"/><Relationship Id="rId11" Type="http://schemas.openxmlformats.org/officeDocument/2006/relationships/tags" Target="../tags/tag422.xml"/><Relationship Id="rId10" Type="http://schemas.openxmlformats.org/officeDocument/2006/relationships/tags" Target="../tags/tag421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430.xml"/><Relationship Id="rId8" Type="http://schemas.openxmlformats.org/officeDocument/2006/relationships/tags" Target="../tags/tag429.xml"/><Relationship Id="rId7" Type="http://schemas.openxmlformats.org/officeDocument/2006/relationships/tags" Target="../tags/tag428.xml"/><Relationship Id="rId6" Type="http://schemas.openxmlformats.org/officeDocument/2006/relationships/tags" Target="../tags/tag427.xml"/><Relationship Id="rId5" Type="http://schemas.openxmlformats.org/officeDocument/2006/relationships/tags" Target="../tags/tag426.xml"/><Relationship Id="rId4" Type="http://schemas.openxmlformats.org/officeDocument/2006/relationships/tags" Target="../tags/tag425.xml"/><Relationship Id="rId3" Type="http://schemas.openxmlformats.org/officeDocument/2006/relationships/tags" Target="../tags/tag424.xml"/><Relationship Id="rId2" Type="http://schemas.openxmlformats.org/officeDocument/2006/relationships/tags" Target="../tags/tag423.xml"/><Relationship Id="rId11" Type="http://schemas.openxmlformats.org/officeDocument/2006/relationships/tags" Target="../tags/tag432.xml"/><Relationship Id="rId10" Type="http://schemas.openxmlformats.org/officeDocument/2006/relationships/tags" Target="../tags/tag431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440.xml"/><Relationship Id="rId8" Type="http://schemas.openxmlformats.org/officeDocument/2006/relationships/tags" Target="../tags/tag439.xml"/><Relationship Id="rId7" Type="http://schemas.openxmlformats.org/officeDocument/2006/relationships/tags" Target="../tags/tag438.xml"/><Relationship Id="rId6" Type="http://schemas.openxmlformats.org/officeDocument/2006/relationships/tags" Target="../tags/tag437.xml"/><Relationship Id="rId5" Type="http://schemas.openxmlformats.org/officeDocument/2006/relationships/tags" Target="../tags/tag436.xml"/><Relationship Id="rId4" Type="http://schemas.openxmlformats.org/officeDocument/2006/relationships/tags" Target="../tags/tag435.xml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1" Type="http://schemas.openxmlformats.org/officeDocument/2006/relationships/tags" Target="../tags/tag442.xml"/><Relationship Id="rId10" Type="http://schemas.openxmlformats.org/officeDocument/2006/relationships/tags" Target="../tags/tag441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450.xml"/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tags" Target="../tags/tag447.xml"/><Relationship Id="rId5" Type="http://schemas.openxmlformats.org/officeDocument/2006/relationships/tags" Target="../tags/tag446.xml"/><Relationship Id="rId4" Type="http://schemas.openxmlformats.org/officeDocument/2006/relationships/tags" Target="../tags/tag445.xml"/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3" Type="http://schemas.openxmlformats.org/officeDocument/2006/relationships/tags" Target="../tags/tag454.xml"/><Relationship Id="rId12" Type="http://schemas.openxmlformats.org/officeDocument/2006/relationships/tags" Target="../tags/tag453.xml"/><Relationship Id="rId11" Type="http://schemas.openxmlformats.org/officeDocument/2006/relationships/tags" Target="../tags/tag452.xml"/><Relationship Id="rId10" Type="http://schemas.openxmlformats.org/officeDocument/2006/relationships/tags" Target="../tags/tag451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462.xml"/><Relationship Id="rId8" Type="http://schemas.openxmlformats.org/officeDocument/2006/relationships/tags" Target="../tags/tag461.xml"/><Relationship Id="rId7" Type="http://schemas.openxmlformats.org/officeDocument/2006/relationships/tags" Target="../tags/tag460.xml"/><Relationship Id="rId6" Type="http://schemas.openxmlformats.org/officeDocument/2006/relationships/tags" Target="../tags/tag459.xml"/><Relationship Id="rId5" Type="http://schemas.openxmlformats.org/officeDocument/2006/relationships/tags" Target="../tags/tag458.xml"/><Relationship Id="rId4" Type="http://schemas.openxmlformats.org/officeDocument/2006/relationships/tags" Target="../tags/tag457.xml"/><Relationship Id="rId3" Type="http://schemas.openxmlformats.org/officeDocument/2006/relationships/tags" Target="../tags/tag456.xml"/><Relationship Id="rId2" Type="http://schemas.openxmlformats.org/officeDocument/2006/relationships/tags" Target="../tags/tag455.xml"/><Relationship Id="rId13" Type="http://schemas.openxmlformats.org/officeDocument/2006/relationships/tags" Target="../tags/tag466.xml"/><Relationship Id="rId12" Type="http://schemas.openxmlformats.org/officeDocument/2006/relationships/tags" Target="../tags/tag465.xml"/><Relationship Id="rId11" Type="http://schemas.openxmlformats.org/officeDocument/2006/relationships/tags" Target="../tags/tag464.xml"/><Relationship Id="rId10" Type="http://schemas.openxmlformats.org/officeDocument/2006/relationships/tags" Target="../tags/tag463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2049040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0142960" y="1397000"/>
            <a:ext cx="2049040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556658" y="2496453"/>
            <a:ext cx="7078685" cy="1194191"/>
          </a:xfrm>
        </p:spPr>
        <p:txBody>
          <a:bodyPr lIns="101600" tIns="38100" rIns="25400" bIns="38100" anchor="b" anchorCtr="0">
            <a:normAutofit/>
          </a:bodyPr>
          <a:lstStyle>
            <a:lvl1pPr algn="ctr">
              <a:defRPr sz="60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556658" y="3769356"/>
            <a:ext cx="7078685" cy="950984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4842898"/>
            <a:ext cx="4064000" cy="201510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4064000" y="0"/>
            <a:ext cx="4064000" cy="201510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034971" y="2304143"/>
            <a:ext cx="6052457" cy="1082040"/>
          </a:xfrm>
        </p:spPr>
        <p:txBody>
          <a:bodyPr anchor="b" anchorCtr="0">
            <a:normAutofit/>
          </a:bodyPr>
          <a:lstStyle>
            <a:lvl1pPr>
              <a:defRPr sz="4800" u="none" strike="noStrike" kern="1200" cap="none" spc="200" normalizeH="0">
                <a:solidFill>
                  <a:schemeClr val="tx1"/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035425" y="3483204"/>
            <a:ext cx="6051700" cy="108108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1252690"/>
            <a:ext cx="4389120" cy="435262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376802"/>
            <a:ext cx="720090" cy="481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2049040" cy="40640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0142960" y="1397000"/>
            <a:ext cx="2049040" cy="4064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>
            <p:custDataLst>
              <p:tags r:id="rId11"/>
            </p:custDataLst>
          </p:nvPr>
        </p:nvCxnSpPr>
        <p:spPr>
          <a:xfrm>
            <a:off x="9324340" y="2741930"/>
            <a:ext cx="0" cy="152400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12"/>
            </p:custDataLst>
          </p:nvPr>
        </p:nvCxnSpPr>
        <p:spPr>
          <a:xfrm>
            <a:off x="2866390" y="2741930"/>
            <a:ext cx="0" cy="152400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2930649" y="2583541"/>
            <a:ext cx="6350149" cy="1146627"/>
          </a:xfrm>
        </p:spPr>
        <p:txBody>
          <a:bodyPr anchor="b" anchorCtr="0">
            <a:normAutofit/>
          </a:bodyPr>
          <a:lstStyle>
            <a:lvl1pPr algn="ctr">
              <a:defRPr sz="6600" baseline="0"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930525" y="3788230"/>
            <a:ext cx="6350000" cy="83077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7" name="图片 6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481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>
            <a:normAutofit/>
          </a:bodyPr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6376802"/>
            <a:ext cx="12192000" cy="481198"/>
            <a:chOff x="0" y="6376802"/>
            <a:chExt cx="12192000" cy="481198"/>
          </a:xfrm>
        </p:grpSpPr>
        <p:pic>
          <p:nvPicPr>
            <p:cNvPr id="12" name="图片 11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1471910" y="6376802"/>
              <a:ext cx="720090" cy="481198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0" y="6376802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5775306"/>
            <a:ext cx="12191999" cy="1082695"/>
            <a:chOff x="0" y="5775306"/>
            <a:chExt cx="12191999" cy="1082695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/>
            <a:stretch>
              <a:fillRect/>
            </a:stretch>
          </p:blipFill>
          <p:spPr>
            <a:xfrm>
              <a:off x="10571797" y="5775306"/>
              <a:ext cx="1620202" cy="108269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/>
            <a:stretch>
              <a:fillRect/>
            </a:stretch>
          </p:blipFill>
          <p:spPr>
            <a:xfrm>
              <a:off x="0" y="5775306"/>
              <a:ext cx="1620202" cy="108269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-4213" y="3843930"/>
            <a:ext cx="12209951" cy="3014070"/>
            <a:chOff x="-3175" y="3418085"/>
            <a:chExt cx="12209951" cy="3470971"/>
          </a:xfrm>
        </p:grpSpPr>
        <p:sp>
          <p:nvSpPr>
            <p:cNvPr id="11" name="任意多边形: 形状 10"/>
            <p:cNvSpPr/>
            <p:nvPr>
              <p:custDataLst>
                <p:tags r:id="rId3"/>
              </p:custDataLst>
            </p:nvPr>
          </p:nvSpPr>
          <p:spPr>
            <a:xfrm>
              <a:off x="1770939" y="4394200"/>
              <a:ext cx="10421061" cy="2466975"/>
            </a:xfrm>
            <a:custGeom>
              <a:avLst/>
              <a:gdLst>
                <a:gd name="connsiteX0" fmla="*/ 10421061 w 10421061"/>
                <a:gd name="connsiteY0" fmla="*/ 0 h 2466975"/>
                <a:gd name="connsiteX1" fmla="*/ 10418145 w 10421061"/>
                <a:gd name="connsiteY1" fmla="*/ 408278 h 2466975"/>
                <a:gd name="connsiteX2" fmla="*/ 10421061 w 10421061"/>
                <a:gd name="connsiteY2" fmla="*/ 408278 h 2466975"/>
                <a:gd name="connsiteX3" fmla="*/ 10421061 w 10421061"/>
                <a:gd name="connsiteY3" fmla="*/ 2466975 h 2466975"/>
                <a:gd name="connsiteX4" fmla="*/ 0 w 10421061"/>
                <a:gd name="connsiteY4" fmla="*/ 2466975 h 2466975"/>
                <a:gd name="connsiteX5" fmla="*/ 0 w 10421061"/>
                <a:gd name="connsiteY5" fmla="*/ 408278 h 2466975"/>
                <a:gd name="connsiteX6" fmla="*/ 895705 w 10421061"/>
                <a:gd name="connsiteY6" fmla="*/ 408278 h 2466975"/>
                <a:gd name="connsiteX7" fmla="*/ 794461 w 10421061"/>
                <a:gd name="connsiteY7" fmla="*/ 393700 h 2466975"/>
                <a:gd name="connsiteX8" fmla="*/ 1289761 w 10421061"/>
                <a:gd name="connsiteY8" fmla="*/ 76200 h 2466975"/>
                <a:gd name="connsiteX9" fmla="*/ 3476896 w 10421061"/>
                <a:gd name="connsiteY9" fmla="*/ 408278 h 2466975"/>
                <a:gd name="connsiteX10" fmla="*/ 4261896 w 10421061"/>
                <a:gd name="connsiteY10" fmla="*/ 408278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1061" h="2466975">
                  <a:moveTo>
                    <a:pt x="10421061" y="0"/>
                  </a:moveTo>
                  <a:lnTo>
                    <a:pt x="10418145" y="408278"/>
                  </a:lnTo>
                  <a:lnTo>
                    <a:pt x="10421061" y="408278"/>
                  </a:lnTo>
                  <a:lnTo>
                    <a:pt x="10421061" y="2466975"/>
                  </a:lnTo>
                  <a:lnTo>
                    <a:pt x="0" y="2466975"/>
                  </a:lnTo>
                  <a:lnTo>
                    <a:pt x="0" y="408278"/>
                  </a:lnTo>
                  <a:lnTo>
                    <a:pt x="895705" y="408278"/>
                  </a:lnTo>
                  <a:lnTo>
                    <a:pt x="794461" y="393700"/>
                  </a:lnTo>
                  <a:lnTo>
                    <a:pt x="1289761" y="76200"/>
                  </a:lnTo>
                  <a:lnTo>
                    <a:pt x="3476896" y="408278"/>
                  </a:lnTo>
                  <a:lnTo>
                    <a:pt x="4261896" y="4082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 bwMode="auto">
            <a:xfrm>
              <a:off x="-3175" y="3418085"/>
              <a:ext cx="12209951" cy="3470971"/>
            </a:xfrm>
            <a:custGeom>
              <a:avLst/>
              <a:gdLst>
                <a:gd name="connsiteX0" fmla="*/ 0 w 12209951"/>
                <a:gd name="connsiteY0" fmla="*/ 0 h 3470972"/>
                <a:gd name="connsiteX1" fmla="*/ 171450 w 12209951"/>
                <a:gd name="connsiteY1" fmla="*/ 95388 h 3470972"/>
                <a:gd name="connsiteX2" fmla="*/ 3565922 w 12209951"/>
                <a:gd name="connsiteY2" fmla="*/ 1220895 h 3470972"/>
                <a:gd name="connsiteX3" fmla="*/ 3773547 w 12209951"/>
                <a:gd name="connsiteY3" fmla="*/ 1259421 h 3470972"/>
                <a:gd name="connsiteX4" fmla="*/ 12209951 w 12209951"/>
                <a:gd name="connsiteY4" fmla="*/ 1259421 h 3470972"/>
                <a:gd name="connsiteX5" fmla="*/ 12209951 w 12209951"/>
                <a:gd name="connsiteY5" fmla="*/ 3470972 h 3470972"/>
                <a:gd name="connsiteX6" fmla="*/ 0 w 12209951"/>
                <a:gd name="connsiteY6" fmla="*/ 3470972 h 3470972"/>
                <a:gd name="connsiteX7" fmla="*/ 0 w 12209951"/>
                <a:gd name="connsiteY7" fmla="*/ 2708442 h 3470972"/>
                <a:gd name="connsiteX8" fmla="*/ 0 w 12209951"/>
                <a:gd name="connsiteY8" fmla="*/ 1416956 h 3470972"/>
                <a:gd name="connsiteX9" fmla="*/ 0 w 12209951"/>
                <a:gd name="connsiteY9" fmla="*/ 1259421 h 3470972"/>
                <a:gd name="connsiteX10" fmla="*/ 0 w 12209951"/>
                <a:gd name="connsiteY10" fmla="*/ 1255696 h 3470972"/>
                <a:gd name="connsiteX11" fmla="*/ 0 w 12209951"/>
                <a:gd name="connsiteY11" fmla="*/ 0 h 347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9951" h="3470972">
                  <a:moveTo>
                    <a:pt x="0" y="0"/>
                  </a:moveTo>
                  <a:cubicBezTo>
                    <a:pt x="57150" y="31796"/>
                    <a:pt x="111125" y="63592"/>
                    <a:pt x="171450" y="95388"/>
                  </a:cubicBezTo>
                  <a:cubicBezTo>
                    <a:pt x="1016000" y="565102"/>
                    <a:pt x="2205832" y="950268"/>
                    <a:pt x="3565922" y="1220895"/>
                  </a:cubicBezTo>
                  <a:lnTo>
                    <a:pt x="3773547" y="1259421"/>
                  </a:lnTo>
                  <a:lnTo>
                    <a:pt x="12209951" y="1259421"/>
                  </a:lnTo>
                  <a:lnTo>
                    <a:pt x="12209951" y="3470972"/>
                  </a:lnTo>
                  <a:lnTo>
                    <a:pt x="0" y="3470972"/>
                  </a:lnTo>
                  <a:lnTo>
                    <a:pt x="0" y="2708442"/>
                  </a:lnTo>
                  <a:cubicBezTo>
                    <a:pt x="0" y="2708442"/>
                    <a:pt x="0" y="2708442"/>
                    <a:pt x="0" y="1416956"/>
                  </a:cubicBezTo>
                  <a:lnTo>
                    <a:pt x="0" y="1259421"/>
                  </a:lnTo>
                  <a:lnTo>
                    <a:pt x="0" y="1255696"/>
                  </a:lnTo>
                  <a:cubicBezTo>
                    <a:pt x="0" y="920447"/>
                    <a:pt x="0" y="50783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-3175" y="3418087"/>
              <a:ext cx="11814175" cy="3092885"/>
            </a:xfrm>
            <a:custGeom>
              <a:avLst/>
              <a:gdLst>
                <a:gd name="T0" fmla="*/ 3721 w 3721"/>
                <a:gd name="T1" fmla="*/ 486 h 1070"/>
                <a:gd name="T2" fmla="*/ 2514 w 3721"/>
                <a:gd name="T3" fmla="*/ 574 h 1070"/>
                <a:gd name="T4" fmla="*/ 54 w 3721"/>
                <a:gd name="T5" fmla="*/ 33 h 1070"/>
                <a:gd name="T6" fmla="*/ 0 w 3721"/>
                <a:gd name="T7" fmla="*/ 0 h 1070"/>
                <a:gd name="T8" fmla="*/ 0 w 3721"/>
                <a:gd name="T9" fmla="*/ 937 h 1070"/>
                <a:gd name="T10" fmla="*/ 3721 w 3721"/>
                <a:gd name="T11" fmla="*/ 486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1" h="1070">
                  <a:moveTo>
                    <a:pt x="3721" y="486"/>
                  </a:moveTo>
                  <a:cubicBezTo>
                    <a:pt x="3336" y="547"/>
                    <a:pt x="2921" y="578"/>
                    <a:pt x="2514" y="574"/>
                  </a:cubicBezTo>
                  <a:cubicBezTo>
                    <a:pt x="1553" y="566"/>
                    <a:pt x="586" y="358"/>
                    <a:pt x="54" y="33"/>
                  </a:cubicBezTo>
                  <a:cubicBezTo>
                    <a:pt x="35" y="22"/>
                    <a:pt x="18" y="11"/>
                    <a:pt x="0" y="0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499" y="980"/>
                    <a:pt x="2207" y="1070"/>
                    <a:pt x="3721" y="48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6863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-3175" y="4677508"/>
              <a:ext cx="12195175" cy="2180492"/>
            </a:xfrm>
            <a:custGeom>
              <a:avLst/>
              <a:gdLst>
                <a:gd name="T0" fmla="*/ 3841 w 3841"/>
                <a:gd name="T1" fmla="*/ 0 h 754"/>
                <a:gd name="T2" fmla="*/ 3841 w 3841"/>
                <a:gd name="T3" fmla="*/ 0 h 754"/>
                <a:gd name="T4" fmla="*/ 0 w 3841"/>
                <a:gd name="T5" fmla="*/ 137 h 754"/>
                <a:gd name="T6" fmla="*/ 0 w 3841"/>
                <a:gd name="T7" fmla="*/ 754 h 754"/>
                <a:gd name="T8" fmla="*/ 1191 w 3841"/>
                <a:gd name="T9" fmla="*/ 754 h 754"/>
                <a:gd name="T10" fmla="*/ 3841 w 3841"/>
                <a:gd name="T11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1" h="754">
                  <a:moveTo>
                    <a:pt x="3841" y="0"/>
                  </a:moveTo>
                  <a:cubicBezTo>
                    <a:pt x="3841" y="0"/>
                    <a:pt x="3841" y="0"/>
                    <a:pt x="3841" y="0"/>
                  </a:cubicBezTo>
                  <a:cubicBezTo>
                    <a:pt x="2298" y="616"/>
                    <a:pt x="512" y="260"/>
                    <a:pt x="0" y="137"/>
                  </a:cubicBezTo>
                  <a:cubicBezTo>
                    <a:pt x="0" y="754"/>
                    <a:pt x="0" y="754"/>
                    <a:pt x="0" y="754"/>
                  </a:cubicBezTo>
                  <a:cubicBezTo>
                    <a:pt x="1191" y="754"/>
                    <a:pt x="1191" y="754"/>
                    <a:pt x="1191" y="754"/>
                  </a:cubicBezTo>
                  <a:cubicBezTo>
                    <a:pt x="2090" y="657"/>
                    <a:pt x="3222" y="395"/>
                    <a:pt x="384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7"/>
              </p:custDataLst>
            </p:nvPr>
          </p:nvSpPr>
          <p:spPr bwMode="auto">
            <a:xfrm>
              <a:off x="2136775" y="3509119"/>
              <a:ext cx="10070001" cy="156880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14233" y="2596909"/>
            <a:ext cx="7267283" cy="737805"/>
          </a:xfrm>
        </p:spPr>
        <p:txBody>
          <a:bodyPr lIns="90000" tIns="46800" rIns="90000" bIns="46800"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14233" y="814231"/>
            <a:ext cx="7267283" cy="174307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6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14233" y="3413472"/>
            <a:ext cx="1800000" cy="432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14233" y="3829306"/>
            <a:ext cx="1800000" cy="432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pic>
        <p:nvPicPr>
          <p:cNvPr id="4" name="图片 3" descr="C:\Users\Administrator\Desktop\图片1.png图片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email"/>
          <a:srcRect/>
          <a:stretch>
            <a:fillRect/>
          </a:stretch>
        </p:blipFill>
        <p:spPr>
          <a:xfrm>
            <a:off x="5221193" y="2475240"/>
            <a:ext cx="6574155" cy="347535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6172199"/>
            <a:ext cx="12219476" cy="685801"/>
            <a:chOff x="0" y="5334349"/>
            <a:chExt cx="12219476" cy="1523652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0" y="5334350"/>
              <a:ext cx="12219476" cy="1523651"/>
            </a:xfrm>
            <a:custGeom>
              <a:avLst/>
              <a:gdLst>
                <a:gd name="connsiteX0" fmla="*/ 12219476 w 12219476"/>
                <a:gd name="connsiteY0" fmla="*/ 0 h 1523651"/>
                <a:gd name="connsiteX1" fmla="*/ 12219476 w 12219476"/>
                <a:gd name="connsiteY1" fmla="*/ 1008210 h 1523651"/>
                <a:gd name="connsiteX2" fmla="*/ 12219476 w 12219476"/>
                <a:gd name="connsiteY2" fmla="*/ 1087484 h 1523651"/>
                <a:gd name="connsiteX3" fmla="*/ 12219476 w 12219476"/>
                <a:gd name="connsiteY3" fmla="*/ 1523651 h 1523651"/>
                <a:gd name="connsiteX4" fmla="*/ 0 w 12219476"/>
                <a:gd name="connsiteY4" fmla="*/ 1523651 h 1523651"/>
                <a:gd name="connsiteX5" fmla="*/ 0 w 12219476"/>
                <a:gd name="connsiteY5" fmla="*/ 718270 h 1523651"/>
                <a:gd name="connsiteX6" fmla="*/ 12251 w 12219476"/>
                <a:gd name="connsiteY6" fmla="*/ 719943 h 1523651"/>
                <a:gd name="connsiteX7" fmla="*/ 0 w 12219476"/>
                <a:gd name="connsiteY7" fmla="*/ 717660 h 1523651"/>
                <a:gd name="connsiteX8" fmla="*/ 0 w 12219476"/>
                <a:gd name="connsiteY8" fmla="*/ 698505 h 1523651"/>
                <a:gd name="connsiteX9" fmla="*/ 501225 w 12219476"/>
                <a:gd name="connsiteY9" fmla="*/ 739555 h 1523651"/>
                <a:gd name="connsiteX10" fmla="*/ 12202171 w 12219476"/>
                <a:gd name="connsiteY10" fmla="*/ 258 h 152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9476" h="1523651">
                  <a:moveTo>
                    <a:pt x="12219476" y="0"/>
                  </a:moveTo>
                  <a:lnTo>
                    <a:pt x="12219476" y="1008210"/>
                  </a:lnTo>
                  <a:lnTo>
                    <a:pt x="12219476" y="1087484"/>
                  </a:lnTo>
                  <a:lnTo>
                    <a:pt x="12219476" y="1523651"/>
                  </a:lnTo>
                  <a:lnTo>
                    <a:pt x="0" y="1523651"/>
                  </a:lnTo>
                  <a:lnTo>
                    <a:pt x="0" y="718270"/>
                  </a:lnTo>
                  <a:lnTo>
                    <a:pt x="12251" y="719943"/>
                  </a:lnTo>
                  <a:lnTo>
                    <a:pt x="0" y="717660"/>
                  </a:lnTo>
                  <a:lnTo>
                    <a:pt x="0" y="698505"/>
                  </a:lnTo>
                  <a:lnTo>
                    <a:pt x="501225" y="739555"/>
                  </a:lnTo>
                  <a:cubicBezTo>
                    <a:pt x="7472029" y="1276451"/>
                    <a:pt x="11242137" y="513300"/>
                    <a:pt x="12202171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13739" y="5334349"/>
              <a:ext cx="12191997" cy="136229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296091"/>
            <a:ext cx="10852237" cy="589107"/>
          </a:xfrm>
        </p:spPr>
        <p:txBody>
          <a:bodyPr vert="horz" lIns="101600" tIns="38100" rIns="76200" bIns="38100" rtlCol="0" anchor="b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>
            <p:custDataLst>
              <p:tags r:id="rId2"/>
            </p:custDataLst>
          </p:nvPr>
        </p:nvGrpSpPr>
        <p:grpSpPr>
          <a:xfrm>
            <a:off x="-4213" y="3843930"/>
            <a:ext cx="12209951" cy="3014070"/>
            <a:chOff x="-3175" y="3418085"/>
            <a:chExt cx="12209951" cy="3470971"/>
          </a:xfrm>
        </p:grpSpPr>
        <p:sp>
          <p:nvSpPr>
            <p:cNvPr id="23" name="任意多边形: 形状 22"/>
            <p:cNvSpPr/>
            <p:nvPr>
              <p:custDataLst>
                <p:tags r:id="rId3"/>
              </p:custDataLst>
            </p:nvPr>
          </p:nvSpPr>
          <p:spPr>
            <a:xfrm>
              <a:off x="1770939" y="4394200"/>
              <a:ext cx="10421061" cy="2466975"/>
            </a:xfrm>
            <a:custGeom>
              <a:avLst/>
              <a:gdLst>
                <a:gd name="connsiteX0" fmla="*/ 10421061 w 10421061"/>
                <a:gd name="connsiteY0" fmla="*/ 0 h 2466975"/>
                <a:gd name="connsiteX1" fmla="*/ 10418145 w 10421061"/>
                <a:gd name="connsiteY1" fmla="*/ 408278 h 2466975"/>
                <a:gd name="connsiteX2" fmla="*/ 10421061 w 10421061"/>
                <a:gd name="connsiteY2" fmla="*/ 408278 h 2466975"/>
                <a:gd name="connsiteX3" fmla="*/ 10421061 w 10421061"/>
                <a:gd name="connsiteY3" fmla="*/ 2466975 h 2466975"/>
                <a:gd name="connsiteX4" fmla="*/ 0 w 10421061"/>
                <a:gd name="connsiteY4" fmla="*/ 2466975 h 2466975"/>
                <a:gd name="connsiteX5" fmla="*/ 0 w 10421061"/>
                <a:gd name="connsiteY5" fmla="*/ 408278 h 2466975"/>
                <a:gd name="connsiteX6" fmla="*/ 895705 w 10421061"/>
                <a:gd name="connsiteY6" fmla="*/ 408278 h 2466975"/>
                <a:gd name="connsiteX7" fmla="*/ 794461 w 10421061"/>
                <a:gd name="connsiteY7" fmla="*/ 393700 h 2466975"/>
                <a:gd name="connsiteX8" fmla="*/ 1289761 w 10421061"/>
                <a:gd name="connsiteY8" fmla="*/ 76200 h 2466975"/>
                <a:gd name="connsiteX9" fmla="*/ 3476896 w 10421061"/>
                <a:gd name="connsiteY9" fmla="*/ 408278 h 2466975"/>
                <a:gd name="connsiteX10" fmla="*/ 4261896 w 10421061"/>
                <a:gd name="connsiteY10" fmla="*/ 408278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1061" h="2466975">
                  <a:moveTo>
                    <a:pt x="10421061" y="0"/>
                  </a:moveTo>
                  <a:lnTo>
                    <a:pt x="10418145" y="408278"/>
                  </a:lnTo>
                  <a:lnTo>
                    <a:pt x="10421061" y="408278"/>
                  </a:lnTo>
                  <a:lnTo>
                    <a:pt x="10421061" y="2466975"/>
                  </a:lnTo>
                  <a:lnTo>
                    <a:pt x="0" y="2466975"/>
                  </a:lnTo>
                  <a:lnTo>
                    <a:pt x="0" y="408278"/>
                  </a:lnTo>
                  <a:lnTo>
                    <a:pt x="895705" y="408278"/>
                  </a:lnTo>
                  <a:lnTo>
                    <a:pt x="794461" y="393700"/>
                  </a:lnTo>
                  <a:lnTo>
                    <a:pt x="1289761" y="76200"/>
                  </a:lnTo>
                  <a:lnTo>
                    <a:pt x="3476896" y="408278"/>
                  </a:lnTo>
                  <a:lnTo>
                    <a:pt x="4261896" y="4082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任意多边形: 形状 23"/>
            <p:cNvSpPr/>
            <p:nvPr>
              <p:custDataLst>
                <p:tags r:id="rId4"/>
              </p:custDataLst>
            </p:nvPr>
          </p:nvSpPr>
          <p:spPr bwMode="auto">
            <a:xfrm>
              <a:off x="-3175" y="3418085"/>
              <a:ext cx="12209951" cy="3470971"/>
            </a:xfrm>
            <a:custGeom>
              <a:avLst/>
              <a:gdLst>
                <a:gd name="connsiteX0" fmla="*/ 0 w 12209951"/>
                <a:gd name="connsiteY0" fmla="*/ 0 h 3470972"/>
                <a:gd name="connsiteX1" fmla="*/ 171450 w 12209951"/>
                <a:gd name="connsiteY1" fmla="*/ 95388 h 3470972"/>
                <a:gd name="connsiteX2" fmla="*/ 3565922 w 12209951"/>
                <a:gd name="connsiteY2" fmla="*/ 1220895 h 3470972"/>
                <a:gd name="connsiteX3" fmla="*/ 3773547 w 12209951"/>
                <a:gd name="connsiteY3" fmla="*/ 1259421 h 3470972"/>
                <a:gd name="connsiteX4" fmla="*/ 12209951 w 12209951"/>
                <a:gd name="connsiteY4" fmla="*/ 1259421 h 3470972"/>
                <a:gd name="connsiteX5" fmla="*/ 12209951 w 12209951"/>
                <a:gd name="connsiteY5" fmla="*/ 3470972 h 3470972"/>
                <a:gd name="connsiteX6" fmla="*/ 0 w 12209951"/>
                <a:gd name="connsiteY6" fmla="*/ 3470972 h 3470972"/>
                <a:gd name="connsiteX7" fmla="*/ 0 w 12209951"/>
                <a:gd name="connsiteY7" fmla="*/ 2708442 h 3470972"/>
                <a:gd name="connsiteX8" fmla="*/ 0 w 12209951"/>
                <a:gd name="connsiteY8" fmla="*/ 1416956 h 3470972"/>
                <a:gd name="connsiteX9" fmla="*/ 0 w 12209951"/>
                <a:gd name="connsiteY9" fmla="*/ 1259421 h 3470972"/>
                <a:gd name="connsiteX10" fmla="*/ 0 w 12209951"/>
                <a:gd name="connsiteY10" fmla="*/ 1255696 h 3470972"/>
                <a:gd name="connsiteX11" fmla="*/ 0 w 12209951"/>
                <a:gd name="connsiteY11" fmla="*/ 0 h 347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9951" h="3470972">
                  <a:moveTo>
                    <a:pt x="0" y="0"/>
                  </a:moveTo>
                  <a:cubicBezTo>
                    <a:pt x="57150" y="31796"/>
                    <a:pt x="111125" y="63592"/>
                    <a:pt x="171450" y="95388"/>
                  </a:cubicBezTo>
                  <a:cubicBezTo>
                    <a:pt x="1016000" y="565102"/>
                    <a:pt x="2205832" y="950268"/>
                    <a:pt x="3565922" y="1220895"/>
                  </a:cubicBezTo>
                  <a:lnTo>
                    <a:pt x="3773547" y="1259421"/>
                  </a:lnTo>
                  <a:lnTo>
                    <a:pt x="12209951" y="1259421"/>
                  </a:lnTo>
                  <a:lnTo>
                    <a:pt x="12209951" y="3470972"/>
                  </a:lnTo>
                  <a:lnTo>
                    <a:pt x="0" y="3470972"/>
                  </a:lnTo>
                  <a:lnTo>
                    <a:pt x="0" y="2708442"/>
                  </a:lnTo>
                  <a:cubicBezTo>
                    <a:pt x="0" y="2708442"/>
                    <a:pt x="0" y="2708442"/>
                    <a:pt x="0" y="1416956"/>
                  </a:cubicBezTo>
                  <a:lnTo>
                    <a:pt x="0" y="1259421"/>
                  </a:lnTo>
                  <a:lnTo>
                    <a:pt x="0" y="1255696"/>
                  </a:lnTo>
                  <a:cubicBezTo>
                    <a:pt x="0" y="920447"/>
                    <a:pt x="0" y="50783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-3175" y="3418087"/>
              <a:ext cx="11814175" cy="3092885"/>
            </a:xfrm>
            <a:custGeom>
              <a:avLst/>
              <a:gdLst>
                <a:gd name="T0" fmla="*/ 3721 w 3721"/>
                <a:gd name="T1" fmla="*/ 486 h 1070"/>
                <a:gd name="T2" fmla="*/ 2514 w 3721"/>
                <a:gd name="T3" fmla="*/ 574 h 1070"/>
                <a:gd name="T4" fmla="*/ 54 w 3721"/>
                <a:gd name="T5" fmla="*/ 33 h 1070"/>
                <a:gd name="T6" fmla="*/ 0 w 3721"/>
                <a:gd name="T7" fmla="*/ 0 h 1070"/>
                <a:gd name="T8" fmla="*/ 0 w 3721"/>
                <a:gd name="T9" fmla="*/ 937 h 1070"/>
                <a:gd name="T10" fmla="*/ 3721 w 3721"/>
                <a:gd name="T11" fmla="*/ 486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1" h="1070">
                  <a:moveTo>
                    <a:pt x="3721" y="486"/>
                  </a:moveTo>
                  <a:cubicBezTo>
                    <a:pt x="3336" y="547"/>
                    <a:pt x="2921" y="578"/>
                    <a:pt x="2514" y="574"/>
                  </a:cubicBezTo>
                  <a:cubicBezTo>
                    <a:pt x="1553" y="566"/>
                    <a:pt x="586" y="358"/>
                    <a:pt x="54" y="33"/>
                  </a:cubicBezTo>
                  <a:cubicBezTo>
                    <a:pt x="35" y="22"/>
                    <a:pt x="18" y="11"/>
                    <a:pt x="0" y="0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499" y="980"/>
                    <a:pt x="2207" y="1070"/>
                    <a:pt x="3721" y="48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6863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-3175" y="4677508"/>
              <a:ext cx="12195175" cy="2180492"/>
            </a:xfrm>
            <a:custGeom>
              <a:avLst/>
              <a:gdLst>
                <a:gd name="T0" fmla="*/ 3841 w 3841"/>
                <a:gd name="T1" fmla="*/ 0 h 754"/>
                <a:gd name="T2" fmla="*/ 3841 w 3841"/>
                <a:gd name="T3" fmla="*/ 0 h 754"/>
                <a:gd name="T4" fmla="*/ 0 w 3841"/>
                <a:gd name="T5" fmla="*/ 137 h 754"/>
                <a:gd name="T6" fmla="*/ 0 w 3841"/>
                <a:gd name="T7" fmla="*/ 754 h 754"/>
                <a:gd name="T8" fmla="*/ 1191 w 3841"/>
                <a:gd name="T9" fmla="*/ 754 h 754"/>
                <a:gd name="T10" fmla="*/ 3841 w 3841"/>
                <a:gd name="T11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1" h="754">
                  <a:moveTo>
                    <a:pt x="3841" y="0"/>
                  </a:moveTo>
                  <a:cubicBezTo>
                    <a:pt x="3841" y="0"/>
                    <a:pt x="3841" y="0"/>
                    <a:pt x="3841" y="0"/>
                  </a:cubicBezTo>
                  <a:cubicBezTo>
                    <a:pt x="2298" y="616"/>
                    <a:pt x="512" y="260"/>
                    <a:pt x="0" y="137"/>
                  </a:cubicBezTo>
                  <a:cubicBezTo>
                    <a:pt x="0" y="754"/>
                    <a:pt x="0" y="754"/>
                    <a:pt x="0" y="754"/>
                  </a:cubicBezTo>
                  <a:cubicBezTo>
                    <a:pt x="1191" y="754"/>
                    <a:pt x="1191" y="754"/>
                    <a:pt x="1191" y="754"/>
                  </a:cubicBezTo>
                  <a:cubicBezTo>
                    <a:pt x="2090" y="657"/>
                    <a:pt x="3222" y="395"/>
                    <a:pt x="384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>
              <p:custDataLst>
                <p:tags r:id="rId7"/>
              </p:custDataLst>
            </p:nvPr>
          </p:nvSpPr>
          <p:spPr bwMode="auto">
            <a:xfrm>
              <a:off x="2136775" y="3509119"/>
              <a:ext cx="10070001" cy="156880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679123" y="2786370"/>
            <a:ext cx="4833755" cy="89535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679123" y="3740869"/>
            <a:ext cx="4833755" cy="895350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0" y="6172199"/>
            <a:ext cx="12219476" cy="685801"/>
            <a:chOff x="0" y="5334349"/>
            <a:chExt cx="12219476" cy="1523652"/>
          </a:xfrm>
        </p:grpSpPr>
        <p:sp>
          <p:nvSpPr>
            <p:cNvPr id="21" name="任意多边形: 形状 20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0" y="5334350"/>
              <a:ext cx="12219476" cy="1523651"/>
            </a:xfrm>
            <a:custGeom>
              <a:avLst/>
              <a:gdLst>
                <a:gd name="connsiteX0" fmla="*/ 12219476 w 12219476"/>
                <a:gd name="connsiteY0" fmla="*/ 0 h 1523651"/>
                <a:gd name="connsiteX1" fmla="*/ 12219476 w 12219476"/>
                <a:gd name="connsiteY1" fmla="*/ 1008210 h 1523651"/>
                <a:gd name="connsiteX2" fmla="*/ 12219476 w 12219476"/>
                <a:gd name="connsiteY2" fmla="*/ 1087484 h 1523651"/>
                <a:gd name="connsiteX3" fmla="*/ 12219476 w 12219476"/>
                <a:gd name="connsiteY3" fmla="*/ 1523651 h 1523651"/>
                <a:gd name="connsiteX4" fmla="*/ 0 w 12219476"/>
                <a:gd name="connsiteY4" fmla="*/ 1523651 h 1523651"/>
                <a:gd name="connsiteX5" fmla="*/ 0 w 12219476"/>
                <a:gd name="connsiteY5" fmla="*/ 718270 h 1523651"/>
                <a:gd name="connsiteX6" fmla="*/ 12251 w 12219476"/>
                <a:gd name="connsiteY6" fmla="*/ 719943 h 1523651"/>
                <a:gd name="connsiteX7" fmla="*/ 0 w 12219476"/>
                <a:gd name="connsiteY7" fmla="*/ 717660 h 1523651"/>
                <a:gd name="connsiteX8" fmla="*/ 0 w 12219476"/>
                <a:gd name="connsiteY8" fmla="*/ 698505 h 1523651"/>
                <a:gd name="connsiteX9" fmla="*/ 501225 w 12219476"/>
                <a:gd name="connsiteY9" fmla="*/ 739555 h 1523651"/>
                <a:gd name="connsiteX10" fmla="*/ 12202171 w 12219476"/>
                <a:gd name="connsiteY10" fmla="*/ 258 h 152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9476" h="1523651">
                  <a:moveTo>
                    <a:pt x="12219476" y="0"/>
                  </a:moveTo>
                  <a:lnTo>
                    <a:pt x="12219476" y="1008210"/>
                  </a:lnTo>
                  <a:lnTo>
                    <a:pt x="12219476" y="1087484"/>
                  </a:lnTo>
                  <a:lnTo>
                    <a:pt x="12219476" y="1523651"/>
                  </a:lnTo>
                  <a:lnTo>
                    <a:pt x="0" y="1523651"/>
                  </a:lnTo>
                  <a:lnTo>
                    <a:pt x="0" y="718270"/>
                  </a:lnTo>
                  <a:lnTo>
                    <a:pt x="12251" y="719943"/>
                  </a:lnTo>
                  <a:lnTo>
                    <a:pt x="0" y="717660"/>
                  </a:lnTo>
                  <a:lnTo>
                    <a:pt x="0" y="698505"/>
                  </a:lnTo>
                  <a:lnTo>
                    <a:pt x="501225" y="739555"/>
                  </a:lnTo>
                  <a:cubicBezTo>
                    <a:pt x="7472029" y="1276451"/>
                    <a:pt x="11242137" y="513300"/>
                    <a:pt x="12202171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13739" y="5334349"/>
              <a:ext cx="12191997" cy="136229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0" y="6172199"/>
            <a:ext cx="12219476" cy="685801"/>
            <a:chOff x="0" y="5334349"/>
            <a:chExt cx="12219476" cy="1523652"/>
          </a:xfrm>
        </p:grpSpPr>
        <p:sp>
          <p:nvSpPr>
            <p:cNvPr id="20" name="任意多边形: 形状 19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0" y="5334350"/>
              <a:ext cx="12219476" cy="1523651"/>
            </a:xfrm>
            <a:custGeom>
              <a:avLst/>
              <a:gdLst>
                <a:gd name="connsiteX0" fmla="*/ 12219476 w 12219476"/>
                <a:gd name="connsiteY0" fmla="*/ 0 h 1523651"/>
                <a:gd name="connsiteX1" fmla="*/ 12219476 w 12219476"/>
                <a:gd name="connsiteY1" fmla="*/ 1008210 h 1523651"/>
                <a:gd name="connsiteX2" fmla="*/ 12219476 w 12219476"/>
                <a:gd name="connsiteY2" fmla="*/ 1087484 h 1523651"/>
                <a:gd name="connsiteX3" fmla="*/ 12219476 w 12219476"/>
                <a:gd name="connsiteY3" fmla="*/ 1523651 h 1523651"/>
                <a:gd name="connsiteX4" fmla="*/ 0 w 12219476"/>
                <a:gd name="connsiteY4" fmla="*/ 1523651 h 1523651"/>
                <a:gd name="connsiteX5" fmla="*/ 0 w 12219476"/>
                <a:gd name="connsiteY5" fmla="*/ 718270 h 1523651"/>
                <a:gd name="connsiteX6" fmla="*/ 12251 w 12219476"/>
                <a:gd name="connsiteY6" fmla="*/ 719943 h 1523651"/>
                <a:gd name="connsiteX7" fmla="*/ 0 w 12219476"/>
                <a:gd name="connsiteY7" fmla="*/ 717660 h 1523651"/>
                <a:gd name="connsiteX8" fmla="*/ 0 w 12219476"/>
                <a:gd name="connsiteY8" fmla="*/ 698505 h 1523651"/>
                <a:gd name="connsiteX9" fmla="*/ 501225 w 12219476"/>
                <a:gd name="connsiteY9" fmla="*/ 739555 h 1523651"/>
                <a:gd name="connsiteX10" fmla="*/ 12202171 w 12219476"/>
                <a:gd name="connsiteY10" fmla="*/ 258 h 152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9476" h="1523651">
                  <a:moveTo>
                    <a:pt x="12219476" y="0"/>
                  </a:moveTo>
                  <a:lnTo>
                    <a:pt x="12219476" y="1008210"/>
                  </a:lnTo>
                  <a:lnTo>
                    <a:pt x="12219476" y="1087484"/>
                  </a:lnTo>
                  <a:lnTo>
                    <a:pt x="12219476" y="1523651"/>
                  </a:lnTo>
                  <a:lnTo>
                    <a:pt x="0" y="1523651"/>
                  </a:lnTo>
                  <a:lnTo>
                    <a:pt x="0" y="718270"/>
                  </a:lnTo>
                  <a:lnTo>
                    <a:pt x="12251" y="719943"/>
                  </a:lnTo>
                  <a:lnTo>
                    <a:pt x="0" y="717660"/>
                  </a:lnTo>
                  <a:lnTo>
                    <a:pt x="0" y="698505"/>
                  </a:lnTo>
                  <a:lnTo>
                    <a:pt x="501225" y="739555"/>
                  </a:lnTo>
                  <a:cubicBezTo>
                    <a:pt x="7472029" y="1276451"/>
                    <a:pt x="11242137" y="513300"/>
                    <a:pt x="12202171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13739" y="5334349"/>
              <a:ext cx="12191997" cy="136229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>
            <p:custDataLst>
              <p:tags r:id="rId2"/>
            </p:custDataLst>
          </p:nvPr>
        </p:nvGrpSpPr>
        <p:grpSpPr>
          <a:xfrm>
            <a:off x="0" y="6172199"/>
            <a:ext cx="12219476" cy="685801"/>
            <a:chOff x="0" y="5334349"/>
            <a:chExt cx="12219476" cy="1523652"/>
          </a:xfrm>
        </p:grpSpPr>
        <p:sp>
          <p:nvSpPr>
            <p:cNvPr id="32" name="任意多边形: 形状 31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0" y="5334350"/>
              <a:ext cx="12219476" cy="1523651"/>
            </a:xfrm>
            <a:custGeom>
              <a:avLst/>
              <a:gdLst>
                <a:gd name="connsiteX0" fmla="*/ 12219476 w 12219476"/>
                <a:gd name="connsiteY0" fmla="*/ 0 h 1523651"/>
                <a:gd name="connsiteX1" fmla="*/ 12219476 w 12219476"/>
                <a:gd name="connsiteY1" fmla="*/ 1008210 h 1523651"/>
                <a:gd name="connsiteX2" fmla="*/ 12219476 w 12219476"/>
                <a:gd name="connsiteY2" fmla="*/ 1087484 h 1523651"/>
                <a:gd name="connsiteX3" fmla="*/ 12219476 w 12219476"/>
                <a:gd name="connsiteY3" fmla="*/ 1523651 h 1523651"/>
                <a:gd name="connsiteX4" fmla="*/ 0 w 12219476"/>
                <a:gd name="connsiteY4" fmla="*/ 1523651 h 1523651"/>
                <a:gd name="connsiteX5" fmla="*/ 0 w 12219476"/>
                <a:gd name="connsiteY5" fmla="*/ 718270 h 1523651"/>
                <a:gd name="connsiteX6" fmla="*/ 12251 w 12219476"/>
                <a:gd name="connsiteY6" fmla="*/ 719943 h 1523651"/>
                <a:gd name="connsiteX7" fmla="*/ 0 w 12219476"/>
                <a:gd name="connsiteY7" fmla="*/ 717660 h 1523651"/>
                <a:gd name="connsiteX8" fmla="*/ 0 w 12219476"/>
                <a:gd name="connsiteY8" fmla="*/ 698505 h 1523651"/>
                <a:gd name="connsiteX9" fmla="*/ 501225 w 12219476"/>
                <a:gd name="connsiteY9" fmla="*/ 739555 h 1523651"/>
                <a:gd name="connsiteX10" fmla="*/ 12202171 w 12219476"/>
                <a:gd name="connsiteY10" fmla="*/ 258 h 152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9476" h="1523651">
                  <a:moveTo>
                    <a:pt x="12219476" y="0"/>
                  </a:moveTo>
                  <a:lnTo>
                    <a:pt x="12219476" y="1008210"/>
                  </a:lnTo>
                  <a:lnTo>
                    <a:pt x="12219476" y="1087484"/>
                  </a:lnTo>
                  <a:lnTo>
                    <a:pt x="12219476" y="1523651"/>
                  </a:lnTo>
                  <a:lnTo>
                    <a:pt x="0" y="1523651"/>
                  </a:lnTo>
                  <a:lnTo>
                    <a:pt x="0" y="718270"/>
                  </a:lnTo>
                  <a:lnTo>
                    <a:pt x="12251" y="719943"/>
                  </a:lnTo>
                  <a:lnTo>
                    <a:pt x="0" y="717660"/>
                  </a:lnTo>
                  <a:lnTo>
                    <a:pt x="0" y="698505"/>
                  </a:lnTo>
                  <a:lnTo>
                    <a:pt x="501225" y="739555"/>
                  </a:lnTo>
                  <a:cubicBezTo>
                    <a:pt x="7472029" y="1276451"/>
                    <a:pt x="11242137" y="513300"/>
                    <a:pt x="12202171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任意多边形: 形状 32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13739" y="5334349"/>
              <a:ext cx="12191997" cy="136229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>
            <a:off x="0" y="6172199"/>
            <a:ext cx="12219476" cy="685801"/>
            <a:chOff x="0" y="5334349"/>
            <a:chExt cx="12219476" cy="1523652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0" y="5334350"/>
              <a:ext cx="12219476" cy="1523651"/>
            </a:xfrm>
            <a:custGeom>
              <a:avLst/>
              <a:gdLst>
                <a:gd name="connsiteX0" fmla="*/ 12219476 w 12219476"/>
                <a:gd name="connsiteY0" fmla="*/ 0 h 1523651"/>
                <a:gd name="connsiteX1" fmla="*/ 12219476 w 12219476"/>
                <a:gd name="connsiteY1" fmla="*/ 1008210 h 1523651"/>
                <a:gd name="connsiteX2" fmla="*/ 12219476 w 12219476"/>
                <a:gd name="connsiteY2" fmla="*/ 1087484 h 1523651"/>
                <a:gd name="connsiteX3" fmla="*/ 12219476 w 12219476"/>
                <a:gd name="connsiteY3" fmla="*/ 1523651 h 1523651"/>
                <a:gd name="connsiteX4" fmla="*/ 0 w 12219476"/>
                <a:gd name="connsiteY4" fmla="*/ 1523651 h 1523651"/>
                <a:gd name="connsiteX5" fmla="*/ 0 w 12219476"/>
                <a:gd name="connsiteY5" fmla="*/ 718270 h 1523651"/>
                <a:gd name="connsiteX6" fmla="*/ 12251 w 12219476"/>
                <a:gd name="connsiteY6" fmla="*/ 719943 h 1523651"/>
                <a:gd name="connsiteX7" fmla="*/ 0 w 12219476"/>
                <a:gd name="connsiteY7" fmla="*/ 717660 h 1523651"/>
                <a:gd name="connsiteX8" fmla="*/ 0 w 12219476"/>
                <a:gd name="connsiteY8" fmla="*/ 698505 h 1523651"/>
                <a:gd name="connsiteX9" fmla="*/ 501225 w 12219476"/>
                <a:gd name="connsiteY9" fmla="*/ 739555 h 1523651"/>
                <a:gd name="connsiteX10" fmla="*/ 12202171 w 12219476"/>
                <a:gd name="connsiteY10" fmla="*/ 258 h 152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9476" h="1523651">
                  <a:moveTo>
                    <a:pt x="12219476" y="0"/>
                  </a:moveTo>
                  <a:lnTo>
                    <a:pt x="12219476" y="1008210"/>
                  </a:lnTo>
                  <a:lnTo>
                    <a:pt x="12219476" y="1087484"/>
                  </a:lnTo>
                  <a:lnTo>
                    <a:pt x="12219476" y="1523651"/>
                  </a:lnTo>
                  <a:lnTo>
                    <a:pt x="0" y="1523651"/>
                  </a:lnTo>
                  <a:lnTo>
                    <a:pt x="0" y="718270"/>
                  </a:lnTo>
                  <a:lnTo>
                    <a:pt x="12251" y="719943"/>
                  </a:lnTo>
                  <a:lnTo>
                    <a:pt x="0" y="717660"/>
                  </a:lnTo>
                  <a:lnTo>
                    <a:pt x="0" y="698505"/>
                  </a:lnTo>
                  <a:lnTo>
                    <a:pt x="501225" y="739555"/>
                  </a:lnTo>
                  <a:cubicBezTo>
                    <a:pt x="7472029" y="1276451"/>
                    <a:pt x="11242137" y="513300"/>
                    <a:pt x="12202171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13739" y="5334349"/>
              <a:ext cx="12191997" cy="136229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219476" cy="6858000"/>
            <a:chOff x="0" y="0"/>
            <a:chExt cx="12219476" cy="6858000"/>
          </a:xfrm>
        </p:grpSpPr>
        <p:sp>
          <p:nvSpPr>
            <p:cNvPr id="14" name="矩形 13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 userDrawn="1"/>
          </p:nvGrpSpPr>
          <p:grpSpPr>
            <a:xfrm>
              <a:off x="0" y="6172199"/>
              <a:ext cx="12219476" cy="685801"/>
              <a:chOff x="0" y="5334349"/>
              <a:chExt cx="12219476" cy="1523652"/>
            </a:xfrm>
          </p:grpSpPr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 bwMode="auto">
              <a:xfrm>
                <a:off x="0" y="5334350"/>
                <a:ext cx="12219476" cy="1523651"/>
              </a:xfrm>
              <a:custGeom>
                <a:avLst/>
                <a:gdLst>
                  <a:gd name="connsiteX0" fmla="*/ 12219476 w 12219476"/>
                  <a:gd name="connsiteY0" fmla="*/ 0 h 1523651"/>
                  <a:gd name="connsiteX1" fmla="*/ 12219476 w 12219476"/>
                  <a:gd name="connsiteY1" fmla="*/ 1008210 h 1523651"/>
                  <a:gd name="connsiteX2" fmla="*/ 12219476 w 12219476"/>
                  <a:gd name="connsiteY2" fmla="*/ 1087484 h 1523651"/>
                  <a:gd name="connsiteX3" fmla="*/ 12219476 w 12219476"/>
                  <a:gd name="connsiteY3" fmla="*/ 1523651 h 1523651"/>
                  <a:gd name="connsiteX4" fmla="*/ 0 w 12219476"/>
                  <a:gd name="connsiteY4" fmla="*/ 1523651 h 1523651"/>
                  <a:gd name="connsiteX5" fmla="*/ 0 w 12219476"/>
                  <a:gd name="connsiteY5" fmla="*/ 718270 h 1523651"/>
                  <a:gd name="connsiteX6" fmla="*/ 12251 w 12219476"/>
                  <a:gd name="connsiteY6" fmla="*/ 719943 h 1523651"/>
                  <a:gd name="connsiteX7" fmla="*/ 0 w 12219476"/>
                  <a:gd name="connsiteY7" fmla="*/ 717660 h 1523651"/>
                  <a:gd name="connsiteX8" fmla="*/ 0 w 12219476"/>
                  <a:gd name="connsiteY8" fmla="*/ 698505 h 1523651"/>
                  <a:gd name="connsiteX9" fmla="*/ 501225 w 12219476"/>
                  <a:gd name="connsiteY9" fmla="*/ 739555 h 1523651"/>
                  <a:gd name="connsiteX10" fmla="*/ 12202171 w 12219476"/>
                  <a:gd name="connsiteY10" fmla="*/ 258 h 1523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19476" h="1523651">
                    <a:moveTo>
                      <a:pt x="12219476" y="0"/>
                    </a:moveTo>
                    <a:lnTo>
                      <a:pt x="12219476" y="1008210"/>
                    </a:lnTo>
                    <a:lnTo>
                      <a:pt x="12219476" y="1087484"/>
                    </a:lnTo>
                    <a:lnTo>
                      <a:pt x="12219476" y="1523651"/>
                    </a:lnTo>
                    <a:lnTo>
                      <a:pt x="0" y="1523651"/>
                    </a:lnTo>
                    <a:lnTo>
                      <a:pt x="0" y="718270"/>
                    </a:lnTo>
                    <a:lnTo>
                      <a:pt x="12251" y="719943"/>
                    </a:lnTo>
                    <a:lnTo>
                      <a:pt x="0" y="717660"/>
                    </a:lnTo>
                    <a:lnTo>
                      <a:pt x="0" y="698505"/>
                    </a:lnTo>
                    <a:lnTo>
                      <a:pt x="501225" y="739555"/>
                    </a:lnTo>
                    <a:cubicBezTo>
                      <a:pt x="7472029" y="1276451"/>
                      <a:pt x="11242137" y="513300"/>
                      <a:pt x="12202171" y="2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3739" y="5334349"/>
                <a:ext cx="12191997" cy="1362299"/>
              </a:xfrm>
              <a:custGeom>
                <a:avLst/>
                <a:gdLst>
                  <a:gd name="connsiteX0" fmla="*/ 10055225 w 10055225"/>
                  <a:gd name="connsiteY0" fmla="*/ 0 h 1568809"/>
                  <a:gd name="connsiteX1" fmla="*/ 10055225 w 10055225"/>
                  <a:gd name="connsiteY1" fmla="*/ 1252335 h 1568809"/>
                  <a:gd name="connsiteX2" fmla="*/ 10055215 w 10055225"/>
                  <a:gd name="connsiteY2" fmla="*/ 1252338 h 1568809"/>
                  <a:gd name="connsiteX3" fmla="*/ 5841817 w 10055225"/>
                  <a:gd name="connsiteY3" fmla="*/ 1567593 h 1568809"/>
                  <a:gd name="connsiteX4" fmla="*/ 0 w 10055225"/>
                  <a:gd name="connsiteY4" fmla="*/ 787096 h 1568809"/>
                  <a:gd name="connsiteX5" fmla="*/ 10041195 w 10055225"/>
                  <a:gd name="connsiteY5" fmla="*/ 297 h 156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55225" h="1568809">
                    <a:moveTo>
                      <a:pt x="10055225" y="0"/>
                    </a:moveTo>
                    <a:lnTo>
                      <a:pt x="10055225" y="1252335"/>
                    </a:lnTo>
                    <a:lnTo>
                      <a:pt x="10055215" y="1252338"/>
                    </a:lnTo>
                    <a:cubicBezTo>
                      <a:pt x="8727676" y="1469125"/>
                      <a:pt x="7270727" y="1581930"/>
                      <a:pt x="5841817" y="1567593"/>
                    </a:cubicBezTo>
                    <a:cubicBezTo>
                      <a:pt x="3752912" y="1550105"/>
                      <a:pt x="1657536" y="1263997"/>
                      <a:pt x="0" y="787096"/>
                    </a:cubicBezTo>
                    <a:cubicBezTo>
                      <a:pt x="6006816" y="1526946"/>
                      <a:pt x="9237770" y="610169"/>
                      <a:pt x="10041195" y="29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 rot="10800000">
              <a:off x="0" y="0"/>
              <a:ext cx="12219476" cy="685801"/>
              <a:chOff x="0" y="5334349"/>
              <a:chExt cx="12219476" cy="1523652"/>
            </a:xfrm>
          </p:grpSpPr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 bwMode="auto">
              <a:xfrm>
                <a:off x="0" y="5334350"/>
                <a:ext cx="12219476" cy="1523651"/>
              </a:xfrm>
              <a:custGeom>
                <a:avLst/>
                <a:gdLst>
                  <a:gd name="connsiteX0" fmla="*/ 12219476 w 12219476"/>
                  <a:gd name="connsiteY0" fmla="*/ 0 h 1523651"/>
                  <a:gd name="connsiteX1" fmla="*/ 12219476 w 12219476"/>
                  <a:gd name="connsiteY1" fmla="*/ 1008210 h 1523651"/>
                  <a:gd name="connsiteX2" fmla="*/ 12219476 w 12219476"/>
                  <a:gd name="connsiteY2" fmla="*/ 1087484 h 1523651"/>
                  <a:gd name="connsiteX3" fmla="*/ 12219476 w 12219476"/>
                  <a:gd name="connsiteY3" fmla="*/ 1523651 h 1523651"/>
                  <a:gd name="connsiteX4" fmla="*/ 0 w 12219476"/>
                  <a:gd name="connsiteY4" fmla="*/ 1523651 h 1523651"/>
                  <a:gd name="connsiteX5" fmla="*/ 0 w 12219476"/>
                  <a:gd name="connsiteY5" fmla="*/ 718270 h 1523651"/>
                  <a:gd name="connsiteX6" fmla="*/ 12251 w 12219476"/>
                  <a:gd name="connsiteY6" fmla="*/ 719943 h 1523651"/>
                  <a:gd name="connsiteX7" fmla="*/ 0 w 12219476"/>
                  <a:gd name="connsiteY7" fmla="*/ 717660 h 1523651"/>
                  <a:gd name="connsiteX8" fmla="*/ 0 w 12219476"/>
                  <a:gd name="connsiteY8" fmla="*/ 698505 h 1523651"/>
                  <a:gd name="connsiteX9" fmla="*/ 501225 w 12219476"/>
                  <a:gd name="connsiteY9" fmla="*/ 739555 h 1523651"/>
                  <a:gd name="connsiteX10" fmla="*/ 12202171 w 12219476"/>
                  <a:gd name="connsiteY10" fmla="*/ 258 h 1523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19476" h="1523651">
                    <a:moveTo>
                      <a:pt x="12219476" y="0"/>
                    </a:moveTo>
                    <a:lnTo>
                      <a:pt x="12219476" y="1008210"/>
                    </a:lnTo>
                    <a:lnTo>
                      <a:pt x="12219476" y="1087484"/>
                    </a:lnTo>
                    <a:lnTo>
                      <a:pt x="12219476" y="1523651"/>
                    </a:lnTo>
                    <a:lnTo>
                      <a:pt x="0" y="1523651"/>
                    </a:lnTo>
                    <a:lnTo>
                      <a:pt x="0" y="718270"/>
                    </a:lnTo>
                    <a:lnTo>
                      <a:pt x="12251" y="719943"/>
                    </a:lnTo>
                    <a:lnTo>
                      <a:pt x="0" y="717660"/>
                    </a:lnTo>
                    <a:lnTo>
                      <a:pt x="0" y="698505"/>
                    </a:lnTo>
                    <a:lnTo>
                      <a:pt x="501225" y="739555"/>
                    </a:lnTo>
                    <a:cubicBezTo>
                      <a:pt x="7472029" y="1276451"/>
                      <a:pt x="11242137" y="513300"/>
                      <a:pt x="12202171" y="2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7"/>
                </p:custDataLst>
              </p:nvPr>
            </p:nvSpPr>
            <p:spPr bwMode="auto">
              <a:xfrm>
                <a:off x="13739" y="5334349"/>
                <a:ext cx="12191997" cy="1362299"/>
              </a:xfrm>
              <a:custGeom>
                <a:avLst/>
                <a:gdLst>
                  <a:gd name="connsiteX0" fmla="*/ 10055225 w 10055225"/>
                  <a:gd name="connsiteY0" fmla="*/ 0 h 1568809"/>
                  <a:gd name="connsiteX1" fmla="*/ 10055225 w 10055225"/>
                  <a:gd name="connsiteY1" fmla="*/ 1252335 h 1568809"/>
                  <a:gd name="connsiteX2" fmla="*/ 10055215 w 10055225"/>
                  <a:gd name="connsiteY2" fmla="*/ 1252338 h 1568809"/>
                  <a:gd name="connsiteX3" fmla="*/ 5841817 w 10055225"/>
                  <a:gd name="connsiteY3" fmla="*/ 1567593 h 1568809"/>
                  <a:gd name="connsiteX4" fmla="*/ 0 w 10055225"/>
                  <a:gd name="connsiteY4" fmla="*/ 787096 h 1568809"/>
                  <a:gd name="connsiteX5" fmla="*/ 10041195 w 10055225"/>
                  <a:gd name="connsiteY5" fmla="*/ 297 h 156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55225" h="1568809">
                    <a:moveTo>
                      <a:pt x="10055225" y="0"/>
                    </a:moveTo>
                    <a:lnTo>
                      <a:pt x="10055225" y="1252335"/>
                    </a:lnTo>
                    <a:lnTo>
                      <a:pt x="10055215" y="1252338"/>
                    </a:lnTo>
                    <a:cubicBezTo>
                      <a:pt x="8727676" y="1469125"/>
                      <a:pt x="7270727" y="1581930"/>
                      <a:pt x="5841817" y="1567593"/>
                    </a:cubicBezTo>
                    <a:cubicBezTo>
                      <a:pt x="3752912" y="1550105"/>
                      <a:pt x="1657536" y="1263997"/>
                      <a:pt x="0" y="787096"/>
                    </a:cubicBezTo>
                    <a:cubicBezTo>
                      <a:pt x="6006816" y="1526946"/>
                      <a:pt x="9237770" y="610169"/>
                      <a:pt x="10041195" y="29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219476" cy="6858000"/>
            <a:chOff x="0" y="0"/>
            <a:chExt cx="12219476" cy="6858000"/>
          </a:xfrm>
        </p:grpSpPr>
        <p:sp>
          <p:nvSpPr>
            <p:cNvPr id="14" name="矩形 13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 userDrawn="1"/>
          </p:nvGrpSpPr>
          <p:grpSpPr>
            <a:xfrm>
              <a:off x="0" y="6172199"/>
              <a:ext cx="12219476" cy="685801"/>
              <a:chOff x="0" y="5334349"/>
              <a:chExt cx="12219476" cy="1523652"/>
            </a:xfrm>
          </p:grpSpPr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 bwMode="auto">
              <a:xfrm>
                <a:off x="0" y="5334350"/>
                <a:ext cx="12219476" cy="1523651"/>
              </a:xfrm>
              <a:custGeom>
                <a:avLst/>
                <a:gdLst>
                  <a:gd name="connsiteX0" fmla="*/ 12219476 w 12219476"/>
                  <a:gd name="connsiteY0" fmla="*/ 0 h 1523651"/>
                  <a:gd name="connsiteX1" fmla="*/ 12219476 w 12219476"/>
                  <a:gd name="connsiteY1" fmla="*/ 1008210 h 1523651"/>
                  <a:gd name="connsiteX2" fmla="*/ 12219476 w 12219476"/>
                  <a:gd name="connsiteY2" fmla="*/ 1087484 h 1523651"/>
                  <a:gd name="connsiteX3" fmla="*/ 12219476 w 12219476"/>
                  <a:gd name="connsiteY3" fmla="*/ 1523651 h 1523651"/>
                  <a:gd name="connsiteX4" fmla="*/ 0 w 12219476"/>
                  <a:gd name="connsiteY4" fmla="*/ 1523651 h 1523651"/>
                  <a:gd name="connsiteX5" fmla="*/ 0 w 12219476"/>
                  <a:gd name="connsiteY5" fmla="*/ 718270 h 1523651"/>
                  <a:gd name="connsiteX6" fmla="*/ 12251 w 12219476"/>
                  <a:gd name="connsiteY6" fmla="*/ 719943 h 1523651"/>
                  <a:gd name="connsiteX7" fmla="*/ 0 w 12219476"/>
                  <a:gd name="connsiteY7" fmla="*/ 717660 h 1523651"/>
                  <a:gd name="connsiteX8" fmla="*/ 0 w 12219476"/>
                  <a:gd name="connsiteY8" fmla="*/ 698505 h 1523651"/>
                  <a:gd name="connsiteX9" fmla="*/ 501225 w 12219476"/>
                  <a:gd name="connsiteY9" fmla="*/ 739555 h 1523651"/>
                  <a:gd name="connsiteX10" fmla="*/ 12202171 w 12219476"/>
                  <a:gd name="connsiteY10" fmla="*/ 258 h 1523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19476" h="1523651">
                    <a:moveTo>
                      <a:pt x="12219476" y="0"/>
                    </a:moveTo>
                    <a:lnTo>
                      <a:pt x="12219476" y="1008210"/>
                    </a:lnTo>
                    <a:lnTo>
                      <a:pt x="12219476" y="1087484"/>
                    </a:lnTo>
                    <a:lnTo>
                      <a:pt x="12219476" y="1523651"/>
                    </a:lnTo>
                    <a:lnTo>
                      <a:pt x="0" y="1523651"/>
                    </a:lnTo>
                    <a:lnTo>
                      <a:pt x="0" y="718270"/>
                    </a:lnTo>
                    <a:lnTo>
                      <a:pt x="12251" y="719943"/>
                    </a:lnTo>
                    <a:lnTo>
                      <a:pt x="0" y="717660"/>
                    </a:lnTo>
                    <a:lnTo>
                      <a:pt x="0" y="698505"/>
                    </a:lnTo>
                    <a:lnTo>
                      <a:pt x="501225" y="739555"/>
                    </a:lnTo>
                    <a:cubicBezTo>
                      <a:pt x="7472029" y="1276451"/>
                      <a:pt x="11242137" y="513300"/>
                      <a:pt x="12202171" y="2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3739" y="5334349"/>
                <a:ext cx="12191997" cy="1362299"/>
              </a:xfrm>
              <a:custGeom>
                <a:avLst/>
                <a:gdLst>
                  <a:gd name="connsiteX0" fmla="*/ 10055225 w 10055225"/>
                  <a:gd name="connsiteY0" fmla="*/ 0 h 1568809"/>
                  <a:gd name="connsiteX1" fmla="*/ 10055225 w 10055225"/>
                  <a:gd name="connsiteY1" fmla="*/ 1252335 h 1568809"/>
                  <a:gd name="connsiteX2" fmla="*/ 10055215 w 10055225"/>
                  <a:gd name="connsiteY2" fmla="*/ 1252338 h 1568809"/>
                  <a:gd name="connsiteX3" fmla="*/ 5841817 w 10055225"/>
                  <a:gd name="connsiteY3" fmla="*/ 1567593 h 1568809"/>
                  <a:gd name="connsiteX4" fmla="*/ 0 w 10055225"/>
                  <a:gd name="connsiteY4" fmla="*/ 787096 h 1568809"/>
                  <a:gd name="connsiteX5" fmla="*/ 10041195 w 10055225"/>
                  <a:gd name="connsiteY5" fmla="*/ 297 h 156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55225" h="1568809">
                    <a:moveTo>
                      <a:pt x="10055225" y="0"/>
                    </a:moveTo>
                    <a:lnTo>
                      <a:pt x="10055225" y="1252335"/>
                    </a:lnTo>
                    <a:lnTo>
                      <a:pt x="10055215" y="1252338"/>
                    </a:lnTo>
                    <a:cubicBezTo>
                      <a:pt x="8727676" y="1469125"/>
                      <a:pt x="7270727" y="1581930"/>
                      <a:pt x="5841817" y="1567593"/>
                    </a:cubicBezTo>
                    <a:cubicBezTo>
                      <a:pt x="3752912" y="1550105"/>
                      <a:pt x="1657536" y="1263997"/>
                      <a:pt x="0" y="787096"/>
                    </a:cubicBezTo>
                    <a:cubicBezTo>
                      <a:pt x="6006816" y="1526946"/>
                      <a:pt x="9237770" y="610169"/>
                      <a:pt x="10041195" y="29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 rot="10800000">
              <a:off x="0" y="0"/>
              <a:ext cx="12219476" cy="685801"/>
              <a:chOff x="0" y="5334349"/>
              <a:chExt cx="12219476" cy="1523652"/>
            </a:xfrm>
          </p:grpSpPr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 bwMode="auto">
              <a:xfrm>
                <a:off x="0" y="5334350"/>
                <a:ext cx="12219476" cy="1523651"/>
              </a:xfrm>
              <a:custGeom>
                <a:avLst/>
                <a:gdLst>
                  <a:gd name="connsiteX0" fmla="*/ 12219476 w 12219476"/>
                  <a:gd name="connsiteY0" fmla="*/ 0 h 1523651"/>
                  <a:gd name="connsiteX1" fmla="*/ 12219476 w 12219476"/>
                  <a:gd name="connsiteY1" fmla="*/ 1008210 h 1523651"/>
                  <a:gd name="connsiteX2" fmla="*/ 12219476 w 12219476"/>
                  <a:gd name="connsiteY2" fmla="*/ 1087484 h 1523651"/>
                  <a:gd name="connsiteX3" fmla="*/ 12219476 w 12219476"/>
                  <a:gd name="connsiteY3" fmla="*/ 1523651 h 1523651"/>
                  <a:gd name="connsiteX4" fmla="*/ 0 w 12219476"/>
                  <a:gd name="connsiteY4" fmla="*/ 1523651 h 1523651"/>
                  <a:gd name="connsiteX5" fmla="*/ 0 w 12219476"/>
                  <a:gd name="connsiteY5" fmla="*/ 718270 h 1523651"/>
                  <a:gd name="connsiteX6" fmla="*/ 12251 w 12219476"/>
                  <a:gd name="connsiteY6" fmla="*/ 719943 h 1523651"/>
                  <a:gd name="connsiteX7" fmla="*/ 0 w 12219476"/>
                  <a:gd name="connsiteY7" fmla="*/ 717660 h 1523651"/>
                  <a:gd name="connsiteX8" fmla="*/ 0 w 12219476"/>
                  <a:gd name="connsiteY8" fmla="*/ 698505 h 1523651"/>
                  <a:gd name="connsiteX9" fmla="*/ 501225 w 12219476"/>
                  <a:gd name="connsiteY9" fmla="*/ 739555 h 1523651"/>
                  <a:gd name="connsiteX10" fmla="*/ 12202171 w 12219476"/>
                  <a:gd name="connsiteY10" fmla="*/ 258 h 1523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19476" h="1523651">
                    <a:moveTo>
                      <a:pt x="12219476" y="0"/>
                    </a:moveTo>
                    <a:lnTo>
                      <a:pt x="12219476" y="1008210"/>
                    </a:lnTo>
                    <a:lnTo>
                      <a:pt x="12219476" y="1087484"/>
                    </a:lnTo>
                    <a:lnTo>
                      <a:pt x="12219476" y="1523651"/>
                    </a:lnTo>
                    <a:lnTo>
                      <a:pt x="0" y="1523651"/>
                    </a:lnTo>
                    <a:lnTo>
                      <a:pt x="0" y="718270"/>
                    </a:lnTo>
                    <a:lnTo>
                      <a:pt x="12251" y="719943"/>
                    </a:lnTo>
                    <a:lnTo>
                      <a:pt x="0" y="717660"/>
                    </a:lnTo>
                    <a:lnTo>
                      <a:pt x="0" y="698505"/>
                    </a:lnTo>
                    <a:lnTo>
                      <a:pt x="501225" y="739555"/>
                    </a:lnTo>
                    <a:cubicBezTo>
                      <a:pt x="7472029" y="1276451"/>
                      <a:pt x="11242137" y="513300"/>
                      <a:pt x="12202171" y="2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7"/>
                </p:custDataLst>
              </p:nvPr>
            </p:nvSpPr>
            <p:spPr bwMode="auto">
              <a:xfrm>
                <a:off x="13739" y="5334349"/>
                <a:ext cx="12191997" cy="1362299"/>
              </a:xfrm>
              <a:custGeom>
                <a:avLst/>
                <a:gdLst>
                  <a:gd name="connsiteX0" fmla="*/ 10055225 w 10055225"/>
                  <a:gd name="connsiteY0" fmla="*/ 0 h 1568809"/>
                  <a:gd name="connsiteX1" fmla="*/ 10055225 w 10055225"/>
                  <a:gd name="connsiteY1" fmla="*/ 1252335 h 1568809"/>
                  <a:gd name="connsiteX2" fmla="*/ 10055215 w 10055225"/>
                  <a:gd name="connsiteY2" fmla="*/ 1252338 h 1568809"/>
                  <a:gd name="connsiteX3" fmla="*/ 5841817 w 10055225"/>
                  <a:gd name="connsiteY3" fmla="*/ 1567593 h 1568809"/>
                  <a:gd name="connsiteX4" fmla="*/ 0 w 10055225"/>
                  <a:gd name="connsiteY4" fmla="*/ 787096 h 1568809"/>
                  <a:gd name="connsiteX5" fmla="*/ 10041195 w 10055225"/>
                  <a:gd name="connsiteY5" fmla="*/ 297 h 156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55225" h="1568809">
                    <a:moveTo>
                      <a:pt x="10055225" y="0"/>
                    </a:moveTo>
                    <a:lnTo>
                      <a:pt x="10055225" y="1252335"/>
                    </a:lnTo>
                    <a:lnTo>
                      <a:pt x="10055215" y="1252338"/>
                    </a:lnTo>
                    <a:cubicBezTo>
                      <a:pt x="8727676" y="1469125"/>
                      <a:pt x="7270727" y="1581930"/>
                      <a:pt x="5841817" y="1567593"/>
                    </a:cubicBezTo>
                    <a:cubicBezTo>
                      <a:pt x="3752912" y="1550105"/>
                      <a:pt x="1657536" y="1263997"/>
                      <a:pt x="0" y="787096"/>
                    </a:cubicBezTo>
                    <a:cubicBezTo>
                      <a:pt x="6006816" y="1526946"/>
                      <a:pt x="9237770" y="610169"/>
                      <a:pt x="10041195" y="29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-4213" y="3843930"/>
            <a:ext cx="12209951" cy="3014070"/>
            <a:chOff x="-3175" y="3418085"/>
            <a:chExt cx="12209951" cy="3470971"/>
          </a:xfrm>
        </p:grpSpPr>
        <p:sp>
          <p:nvSpPr>
            <p:cNvPr id="21" name="任意多边形: 形状 20"/>
            <p:cNvSpPr/>
            <p:nvPr>
              <p:custDataLst>
                <p:tags r:id="rId3"/>
              </p:custDataLst>
            </p:nvPr>
          </p:nvSpPr>
          <p:spPr>
            <a:xfrm>
              <a:off x="1770939" y="4394200"/>
              <a:ext cx="10421061" cy="2466975"/>
            </a:xfrm>
            <a:custGeom>
              <a:avLst/>
              <a:gdLst>
                <a:gd name="connsiteX0" fmla="*/ 10421061 w 10421061"/>
                <a:gd name="connsiteY0" fmla="*/ 0 h 2466975"/>
                <a:gd name="connsiteX1" fmla="*/ 10418145 w 10421061"/>
                <a:gd name="connsiteY1" fmla="*/ 408278 h 2466975"/>
                <a:gd name="connsiteX2" fmla="*/ 10421061 w 10421061"/>
                <a:gd name="connsiteY2" fmla="*/ 408278 h 2466975"/>
                <a:gd name="connsiteX3" fmla="*/ 10421061 w 10421061"/>
                <a:gd name="connsiteY3" fmla="*/ 2466975 h 2466975"/>
                <a:gd name="connsiteX4" fmla="*/ 0 w 10421061"/>
                <a:gd name="connsiteY4" fmla="*/ 2466975 h 2466975"/>
                <a:gd name="connsiteX5" fmla="*/ 0 w 10421061"/>
                <a:gd name="connsiteY5" fmla="*/ 408278 h 2466975"/>
                <a:gd name="connsiteX6" fmla="*/ 895705 w 10421061"/>
                <a:gd name="connsiteY6" fmla="*/ 408278 h 2466975"/>
                <a:gd name="connsiteX7" fmla="*/ 794461 w 10421061"/>
                <a:gd name="connsiteY7" fmla="*/ 393700 h 2466975"/>
                <a:gd name="connsiteX8" fmla="*/ 1289761 w 10421061"/>
                <a:gd name="connsiteY8" fmla="*/ 76200 h 2466975"/>
                <a:gd name="connsiteX9" fmla="*/ 3476896 w 10421061"/>
                <a:gd name="connsiteY9" fmla="*/ 408278 h 2466975"/>
                <a:gd name="connsiteX10" fmla="*/ 4261896 w 10421061"/>
                <a:gd name="connsiteY10" fmla="*/ 408278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1061" h="2466975">
                  <a:moveTo>
                    <a:pt x="10421061" y="0"/>
                  </a:moveTo>
                  <a:lnTo>
                    <a:pt x="10418145" y="408278"/>
                  </a:lnTo>
                  <a:lnTo>
                    <a:pt x="10421061" y="408278"/>
                  </a:lnTo>
                  <a:lnTo>
                    <a:pt x="10421061" y="2466975"/>
                  </a:lnTo>
                  <a:lnTo>
                    <a:pt x="0" y="2466975"/>
                  </a:lnTo>
                  <a:lnTo>
                    <a:pt x="0" y="408278"/>
                  </a:lnTo>
                  <a:lnTo>
                    <a:pt x="895705" y="408278"/>
                  </a:lnTo>
                  <a:lnTo>
                    <a:pt x="794461" y="393700"/>
                  </a:lnTo>
                  <a:lnTo>
                    <a:pt x="1289761" y="76200"/>
                  </a:lnTo>
                  <a:lnTo>
                    <a:pt x="3476896" y="408278"/>
                  </a:lnTo>
                  <a:lnTo>
                    <a:pt x="4261896" y="4082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任意多边形: 形状 21"/>
            <p:cNvSpPr/>
            <p:nvPr>
              <p:custDataLst>
                <p:tags r:id="rId4"/>
              </p:custDataLst>
            </p:nvPr>
          </p:nvSpPr>
          <p:spPr bwMode="auto">
            <a:xfrm>
              <a:off x="-3175" y="3418085"/>
              <a:ext cx="12209951" cy="3470971"/>
            </a:xfrm>
            <a:custGeom>
              <a:avLst/>
              <a:gdLst>
                <a:gd name="connsiteX0" fmla="*/ 0 w 12209951"/>
                <a:gd name="connsiteY0" fmla="*/ 0 h 3470972"/>
                <a:gd name="connsiteX1" fmla="*/ 171450 w 12209951"/>
                <a:gd name="connsiteY1" fmla="*/ 95388 h 3470972"/>
                <a:gd name="connsiteX2" fmla="*/ 3565922 w 12209951"/>
                <a:gd name="connsiteY2" fmla="*/ 1220895 h 3470972"/>
                <a:gd name="connsiteX3" fmla="*/ 3773547 w 12209951"/>
                <a:gd name="connsiteY3" fmla="*/ 1259421 h 3470972"/>
                <a:gd name="connsiteX4" fmla="*/ 12209951 w 12209951"/>
                <a:gd name="connsiteY4" fmla="*/ 1259421 h 3470972"/>
                <a:gd name="connsiteX5" fmla="*/ 12209951 w 12209951"/>
                <a:gd name="connsiteY5" fmla="*/ 3470972 h 3470972"/>
                <a:gd name="connsiteX6" fmla="*/ 0 w 12209951"/>
                <a:gd name="connsiteY6" fmla="*/ 3470972 h 3470972"/>
                <a:gd name="connsiteX7" fmla="*/ 0 w 12209951"/>
                <a:gd name="connsiteY7" fmla="*/ 2708442 h 3470972"/>
                <a:gd name="connsiteX8" fmla="*/ 0 w 12209951"/>
                <a:gd name="connsiteY8" fmla="*/ 1416956 h 3470972"/>
                <a:gd name="connsiteX9" fmla="*/ 0 w 12209951"/>
                <a:gd name="connsiteY9" fmla="*/ 1259421 h 3470972"/>
                <a:gd name="connsiteX10" fmla="*/ 0 w 12209951"/>
                <a:gd name="connsiteY10" fmla="*/ 1255696 h 3470972"/>
                <a:gd name="connsiteX11" fmla="*/ 0 w 12209951"/>
                <a:gd name="connsiteY11" fmla="*/ 0 h 347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9951" h="3470972">
                  <a:moveTo>
                    <a:pt x="0" y="0"/>
                  </a:moveTo>
                  <a:cubicBezTo>
                    <a:pt x="57150" y="31796"/>
                    <a:pt x="111125" y="63592"/>
                    <a:pt x="171450" y="95388"/>
                  </a:cubicBezTo>
                  <a:cubicBezTo>
                    <a:pt x="1016000" y="565102"/>
                    <a:pt x="2205832" y="950268"/>
                    <a:pt x="3565922" y="1220895"/>
                  </a:cubicBezTo>
                  <a:lnTo>
                    <a:pt x="3773547" y="1259421"/>
                  </a:lnTo>
                  <a:lnTo>
                    <a:pt x="12209951" y="1259421"/>
                  </a:lnTo>
                  <a:lnTo>
                    <a:pt x="12209951" y="3470972"/>
                  </a:lnTo>
                  <a:lnTo>
                    <a:pt x="0" y="3470972"/>
                  </a:lnTo>
                  <a:lnTo>
                    <a:pt x="0" y="2708442"/>
                  </a:lnTo>
                  <a:cubicBezTo>
                    <a:pt x="0" y="2708442"/>
                    <a:pt x="0" y="2708442"/>
                    <a:pt x="0" y="1416956"/>
                  </a:cubicBezTo>
                  <a:lnTo>
                    <a:pt x="0" y="1259421"/>
                  </a:lnTo>
                  <a:lnTo>
                    <a:pt x="0" y="1255696"/>
                  </a:lnTo>
                  <a:cubicBezTo>
                    <a:pt x="0" y="920447"/>
                    <a:pt x="0" y="50783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-3175" y="3418087"/>
              <a:ext cx="11814175" cy="3092885"/>
            </a:xfrm>
            <a:custGeom>
              <a:avLst/>
              <a:gdLst>
                <a:gd name="T0" fmla="*/ 3721 w 3721"/>
                <a:gd name="T1" fmla="*/ 486 h 1070"/>
                <a:gd name="T2" fmla="*/ 2514 w 3721"/>
                <a:gd name="T3" fmla="*/ 574 h 1070"/>
                <a:gd name="T4" fmla="*/ 54 w 3721"/>
                <a:gd name="T5" fmla="*/ 33 h 1070"/>
                <a:gd name="T6" fmla="*/ 0 w 3721"/>
                <a:gd name="T7" fmla="*/ 0 h 1070"/>
                <a:gd name="T8" fmla="*/ 0 w 3721"/>
                <a:gd name="T9" fmla="*/ 937 h 1070"/>
                <a:gd name="T10" fmla="*/ 3721 w 3721"/>
                <a:gd name="T11" fmla="*/ 486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1" h="1070">
                  <a:moveTo>
                    <a:pt x="3721" y="486"/>
                  </a:moveTo>
                  <a:cubicBezTo>
                    <a:pt x="3336" y="547"/>
                    <a:pt x="2921" y="578"/>
                    <a:pt x="2514" y="574"/>
                  </a:cubicBezTo>
                  <a:cubicBezTo>
                    <a:pt x="1553" y="566"/>
                    <a:pt x="586" y="358"/>
                    <a:pt x="54" y="33"/>
                  </a:cubicBezTo>
                  <a:cubicBezTo>
                    <a:pt x="35" y="22"/>
                    <a:pt x="18" y="11"/>
                    <a:pt x="0" y="0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499" y="980"/>
                    <a:pt x="2207" y="1070"/>
                    <a:pt x="3721" y="48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6863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-3175" y="4677508"/>
              <a:ext cx="12195175" cy="2180492"/>
            </a:xfrm>
            <a:custGeom>
              <a:avLst/>
              <a:gdLst>
                <a:gd name="T0" fmla="*/ 3841 w 3841"/>
                <a:gd name="T1" fmla="*/ 0 h 754"/>
                <a:gd name="T2" fmla="*/ 3841 w 3841"/>
                <a:gd name="T3" fmla="*/ 0 h 754"/>
                <a:gd name="T4" fmla="*/ 0 w 3841"/>
                <a:gd name="T5" fmla="*/ 137 h 754"/>
                <a:gd name="T6" fmla="*/ 0 w 3841"/>
                <a:gd name="T7" fmla="*/ 754 h 754"/>
                <a:gd name="T8" fmla="*/ 1191 w 3841"/>
                <a:gd name="T9" fmla="*/ 754 h 754"/>
                <a:gd name="T10" fmla="*/ 3841 w 3841"/>
                <a:gd name="T11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1" h="754">
                  <a:moveTo>
                    <a:pt x="3841" y="0"/>
                  </a:moveTo>
                  <a:cubicBezTo>
                    <a:pt x="3841" y="0"/>
                    <a:pt x="3841" y="0"/>
                    <a:pt x="3841" y="0"/>
                  </a:cubicBezTo>
                  <a:cubicBezTo>
                    <a:pt x="2298" y="616"/>
                    <a:pt x="512" y="260"/>
                    <a:pt x="0" y="137"/>
                  </a:cubicBezTo>
                  <a:cubicBezTo>
                    <a:pt x="0" y="754"/>
                    <a:pt x="0" y="754"/>
                    <a:pt x="0" y="754"/>
                  </a:cubicBezTo>
                  <a:cubicBezTo>
                    <a:pt x="1191" y="754"/>
                    <a:pt x="1191" y="754"/>
                    <a:pt x="1191" y="754"/>
                  </a:cubicBezTo>
                  <a:cubicBezTo>
                    <a:pt x="2090" y="657"/>
                    <a:pt x="3222" y="395"/>
                    <a:pt x="384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7"/>
              </p:custDataLst>
            </p:nvPr>
          </p:nvSpPr>
          <p:spPr bwMode="auto">
            <a:xfrm>
              <a:off x="2136775" y="3509119"/>
              <a:ext cx="10070001" cy="156880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732605" y="1479881"/>
            <a:ext cx="5426076" cy="1962026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pic>
        <p:nvPicPr>
          <p:cNvPr id="12" name="图片 11" descr="C:\Users\Administrator\Desktop\图片1.png图片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email"/>
          <a:srcRect/>
          <a:stretch>
            <a:fillRect/>
          </a:stretch>
        </p:blipFill>
        <p:spPr>
          <a:xfrm>
            <a:off x="4755805" y="2228851"/>
            <a:ext cx="7039610" cy="372212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0" y="6172199"/>
            <a:ext cx="12219476" cy="685801"/>
            <a:chOff x="0" y="5334349"/>
            <a:chExt cx="12219476" cy="1523652"/>
          </a:xfrm>
        </p:grpSpPr>
        <p:sp>
          <p:nvSpPr>
            <p:cNvPr id="18" name="任意多边形: 形状 17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0" y="5334350"/>
              <a:ext cx="12219476" cy="1523651"/>
            </a:xfrm>
            <a:custGeom>
              <a:avLst/>
              <a:gdLst>
                <a:gd name="connsiteX0" fmla="*/ 12219476 w 12219476"/>
                <a:gd name="connsiteY0" fmla="*/ 0 h 1523651"/>
                <a:gd name="connsiteX1" fmla="*/ 12219476 w 12219476"/>
                <a:gd name="connsiteY1" fmla="*/ 1008210 h 1523651"/>
                <a:gd name="connsiteX2" fmla="*/ 12219476 w 12219476"/>
                <a:gd name="connsiteY2" fmla="*/ 1087484 h 1523651"/>
                <a:gd name="connsiteX3" fmla="*/ 12219476 w 12219476"/>
                <a:gd name="connsiteY3" fmla="*/ 1523651 h 1523651"/>
                <a:gd name="connsiteX4" fmla="*/ 0 w 12219476"/>
                <a:gd name="connsiteY4" fmla="*/ 1523651 h 1523651"/>
                <a:gd name="connsiteX5" fmla="*/ 0 w 12219476"/>
                <a:gd name="connsiteY5" fmla="*/ 718270 h 1523651"/>
                <a:gd name="connsiteX6" fmla="*/ 12251 w 12219476"/>
                <a:gd name="connsiteY6" fmla="*/ 719943 h 1523651"/>
                <a:gd name="connsiteX7" fmla="*/ 0 w 12219476"/>
                <a:gd name="connsiteY7" fmla="*/ 717660 h 1523651"/>
                <a:gd name="connsiteX8" fmla="*/ 0 w 12219476"/>
                <a:gd name="connsiteY8" fmla="*/ 698505 h 1523651"/>
                <a:gd name="connsiteX9" fmla="*/ 501225 w 12219476"/>
                <a:gd name="connsiteY9" fmla="*/ 739555 h 1523651"/>
                <a:gd name="connsiteX10" fmla="*/ 12202171 w 12219476"/>
                <a:gd name="connsiteY10" fmla="*/ 258 h 152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9476" h="1523651">
                  <a:moveTo>
                    <a:pt x="12219476" y="0"/>
                  </a:moveTo>
                  <a:lnTo>
                    <a:pt x="12219476" y="1008210"/>
                  </a:lnTo>
                  <a:lnTo>
                    <a:pt x="12219476" y="1087484"/>
                  </a:lnTo>
                  <a:lnTo>
                    <a:pt x="12219476" y="1523651"/>
                  </a:lnTo>
                  <a:lnTo>
                    <a:pt x="0" y="1523651"/>
                  </a:lnTo>
                  <a:lnTo>
                    <a:pt x="0" y="718270"/>
                  </a:lnTo>
                  <a:lnTo>
                    <a:pt x="12251" y="719943"/>
                  </a:lnTo>
                  <a:lnTo>
                    <a:pt x="0" y="717660"/>
                  </a:lnTo>
                  <a:lnTo>
                    <a:pt x="0" y="698505"/>
                  </a:lnTo>
                  <a:lnTo>
                    <a:pt x="501225" y="739555"/>
                  </a:lnTo>
                  <a:cubicBezTo>
                    <a:pt x="7472029" y="1276451"/>
                    <a:pt x="11242137" y="513300"/>
                    <a:pt x="12202171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13739" y="5334349"/>
              <a:ext cx="12191997" cy="136229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219476" cy="6858000"/>
            <a:chOff x="0" y="0"/>
            <a:chExt cx="12219476" cy="6858000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/>
            <p:cNvGrpSpPr/>
            <p:nvPr userDrawn="1"/>
          </p:nvGrpSpPr>
          <p:grpSpPr>
            <a:xfrm>
              <a:off x="0" y="6172199"/>
              <a:ext cx="12219476" cy="685801"/>
              <a:chOff x="0" y="5334349"/>
              <a:chExt cx="12219476" cy="1523652"/>
            </a:xfrm>
          </p:grpSpPr>
          <p:sp>
            <p:nvSpPr>
              <p:cNvPr id="24" name="任意多边形: 形状 23"/>
              <p:cNvSpPr/>
              <p:nvPr userDrawn="1">
                <p:custDataLst>
                  <p:tags r:id="rId4"/>
                </p:custDataLst>
              </p:nvPr>
            </p:nvSpPr>
            <p:spPr bwMode="auto">
              <a:xfrm>
                <a:off x="0" y="5334350"/>
                <a:ext cx="12219476" cy="1523651"/>
              </a:xfrm>
              <a:custGeom>
                <a:avLst/>
                <a:gdLst>
                  <a:gd name="connsiteX0" fmla="*/ 12219476 w 12219476"/>
                  <a:gd name="connsiteY0" fmla="*/ 0 h 1523651"/>
                  <a:gd name="connsiteX1" fmla="*/ 12219476 w 12219476"/>
                  <a:gd name="connsiteY1" fmla="*/ 1008210 h 1523651"/>
                  <a:gd name="connsiteX2" fmla="*/ 12219476 w 12219476"/>
                  <a:gd name="connsiteY2" fmla="*/ 1087484 h 1523651"/>
                  <a:gd name="connsiteX3" fmla="*/ 12219476 w 12219476"/>
                  <a:gd name="connsiteY3" fmla="*/ 1523651 h 1523651"/>
                  <a:gd name="connsiteX4" fmla="*/ 0 w 12219476"/>
                  <a:gd name="connsiteY4" fmla="*/ 1523651 h 1523651"/>
                  <a:gd name="connsiteX5" fmla="*/ 0 w 12219476"/>
                  <a:gd name="connsiteY5" fmla="*/ 718270 h 1523651"/>
                  <a:gd name="connsiteX6" fmla="*/ 12251 w 12219476"/>
                  <a:gd name="connsiteY6" fmla="*/ 719943 h 1523651"/>
                  <a:gd name="connsiteX7" fmla="*/ 0 w 12219476"/>
                  <a:gd name="connsiteY7" fmla="*/ 717660 h 1523651"/>
                  <a:gd name="connsiteX8" fmla="*/ 0 w 12219476"/>
                  <a:gd name="connsiteY8" fmla="*/ 698505 h 1523651"/>
                  <a:gd name="connsiteX9" fmla="*/ 501225 w 12219476"/>
                  <a:gd name="connsiteY9" fmla="*/ 739555 h 1523651"/>
                  <a:gd name="connsiteX10" fmla="*/ 12202171 w 12219476"/>
                  <a:gd name="connsiteY10" fmla="*/ 258 h 1523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19476" h="1523651">
                    <a:moveTo>
                      <a:pt x="12219476" y="0"/>
                    </a:moveTo>
                    <a:lnTo>
                      <a:pt x="12219476" y="1008210"/>
                    </a:lnTo>
                    <a:lnTo>
                      <a:pt x="12219476" y="1087484"/>
                    </a:lnTo>
                    <a:lnTo>
                      <a:pt x="12219476" y="1523651"/>
                    </a:lnTo>
                    <a:lnTo>
                      <a:pt x="0" y="1523651"/>
                    </a:lnTo>
                    <a:lnTo>
                      <a:pt x="0" y="718270"/>
                    </a:lnTo>
                    <a:lnTo>
                      <a:pt x="12251" y="719943"/>
                    </a:lnTo>
                    <a:lnTo>
                      <a:pt x="0" y="717660"/>
                    </a:lnTo>
                    <a:lnTo>
                      <a:pt x="0" y="698505"/>
                    </a:lnTo>
                    <a:lnTo>
                      <a:pt x="501225" y="739555"/>
                    </a:lnTo>
                    <a:cubicBezTo>
                      <a:pt x="7472029" y="1276451"/>
                      <a:pt x="11242137" y="513300"/>
                      <a:pt x="12202171" y="2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" name="任意多边形: 形状 24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3739" y="5334349"/>
                <a:ext cx="12191997" cy="1362299"/>
              </a:xfrm>
              <a:custGeom>
                <a:avLst/>
                <a:gdLst>
                  <a:gd name="connsiteX0" fmla="*/ 10055225 w 10055225"/>
                  <a:gd name="connsiteY0" fmla="*/ 0 h 1568809"/>
                  <a:gd name="connsiteX1" fmla="*/ 10055225 w 10055225"/>
                  <a:gd name="connsiteY1" fmla="*/ 1252335 h 1568809"/>
                  <a:gd name="connsiteX2" fmla="*/ 10055215 w 10055225"/>
                  <a:gd name="connsiteY2" fmla="*/ 1252338 h 1568809"/>
                  <a:gd name="connsiteX3" fmla="*/ 5841817 w 10055225"/>
                  <a:gd name="connsiteY3" fmla="*/ 1567593 h 1568809"/>
                  <a:gd name="connsiteX4" fmla="*/ 0 w 10055225"/>
                  <a:gd name="connsiteY4" fmla="*/ 787096 h 1568809"/>
                  <a:gd name="connsiteX5" fmla="*/ 10041195 w 10055225"/>
                  <a:gd name="connsiteY5" fmla="*/ 297 h 156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55225" h="1568809">
                    <a:moveTo>
                      <a:pt x="10055225" y="0"/>
                    </a:moveTo>
                    <a:lnTo>
                      <a:pt x="10055225" y="1252335"/>
                    </a:lnTo>
                    <a:lnTo>
                      <a:pt x="10055215" y="1252338"/>
                    </a:lnTo>
                    <a:cubicBezTo>
                      <a:pt x="8727676" y="1469125"/>
                      <a:pt x="7270727" y="1581930"/>
                      <a:pt x="5841817" y="1567593"/>
                    </a:cubicBezTo>
                    <a:cubicBezTo>
                      <a:pt x="3752912" y="1550105"/>
                      <a:pt x="1657536" y="1263997"/>
                      <a:pt x="0" y="787096"/>
                    </a:cubicBezTo>
                    <a:cubicBezTo>
                      <a:pt x="6006816" y="1526946"/>
                      <a:pt x="9237770" y="610169"/>
                      <a:pt x="10041195" y="29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" name="组合 25"/>
            <p:cNvGrpSpPr/>
            <p:nvPr userDrawn="1"/>
          </p:nvGrpSpPr>
          <p:grpSpPr>
            <a:xfrm rot="10800000">
              <a:off x="0" y="0"/>
              <a:ext cx="12219476" cy="685801"/>
              <a:chOff x="0" y="5334349"/>
              <a:chExt cx="12219476" cy="1523652"/>
            </a:xfrm>
          </p:grpSpPr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 bwMode="auto">
              <a:xfrm>
                <a:off x="0" y="5334350"/>
                <a:ext cx="12219476" cy="1523651"/>
              </a:xfrm>
              <a:custGeom>
                <a:avLst/>
                <a:gdLst>
                  <a:gd name="connsiteX0" fmla="*/ 12219476 w 12219476"/>
                  <a:gd name="connsiteY0" fmla="*/ 0 h 1523651"/>
                  <a:gd name="connsiteX1" fmla="*/ 12219476 w 12219476"/>
                  <a:gd name="connsiteY1" fmla="*/ 1008210 h 1523651"/>
                  <a:gd name="connsiteX2" fmla="*/ 12219476 w 12219476"/>
                  <a:gd name="connsiteY2" fmla="*/ 1087484 h 1523651"/>
                  <a:gd name="connsiteX3" fmla="*/ 12219476 w 12219476"/>
                  <a:gd name="connsiteY3" fmla="*/ 1523651 h 1523651"/>
                  <a:gd name="connsiteX4" fmla="*/ 0 w 12219476"/>
                  <a:gd name="connsiteY4" fmla="*/ 1523651 h 1523651"/>
                  <a:gd name="connsiteX5" fmla="*/ 0 w 12219476"/>
                  <a:gd name="connsiteY5" fmla="*/ 718270 h 1523651"/>
                  <a:gd name="connsiteX6" fmla="*/ 12251 w 12219476"/>
                  <a:gd name="connsiteY6" fmla="*/ 719943 h 1523651"/>
                  <a:gd name="connsiteX7" fmla="*/ 0 w 12219476"/>
                  <a:gd name="connsiteY7" fmla="*/ 717660 h 1523651"/>
                  <a:gd name="connsiteX8" fmla="*/ 0 w 12219476"/>
                  <a:gd name="connsiteY8" fmla="*/ 698505 h 1523651"/>
                  <a:gd name="connsiteX9" fmla="*/ 501225 w 12219476"/>
                  <a:gd name="connsiteY9" fmla="*/ 739555 h 1523651"/>
                  <a:gd name="connsiteX10" fmla="*/ 12202171 w 12219476"/>
                  <a:gd name="connsiteY10" fmla="*/ 258 h 1523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19476" h="1523651">
                    <a:moveTo>
                      <a:pt x="12219476" y="0"/>
                    </a:moveTo>
                    <a:lnTo>
                      <a:pt x="12219476" y="1008210"/>
                    </a:lnTo>
                    <a:lnTo>
                      <a:pt x="12219476" y="1087484"/>
                    </a:lnTo>
                    <a:lnTo>
                      <a:pt x="12219476" y="1523651"/>
                    </a:lnTo>
                    <a:lnTo>
                      <a:pt x="0" y="1523651"/>
                    </a:lnTo>
                    <a:lnTo>
                      <a:pt x="0" y="718270"/>
                    </a:lnTo>
                    <a:lnTo>
                      <a:pt x="12251" y="719943"/>
                    </a:lnTo>
                    <a:lnTo>
                      <a:pt x="0" y="717660"/>
                    </a:lnTo>
                    <a:lnTo>
                      <a:pt x="0" y="698505"/>
                    </a:lnTo>
                    <a:lnTo>
                      <a:pt x="501225" y="739555"/>
                    </a:lnTo>
                    <a:cubicBezTo>
                      <a:pt x="7472029" y="1276451"/>
                      <a:pt x="11242137" y="513300"/>
                      <a:pt x="12202171" y="2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任意多边形: 形状 27"/>
              <p:cNvSpPr/>
              <p:nvPr userDrawn="1">
                <p:custDataLst>
                  <p:tags r:id="rId7"/>
                </p:custDataLst>
              </p:nvPr>
            </p:nvSpPr>
            <p:spPr bwMode="auto">
              <a:xfrm>
                <a:off x="13739" y="5334349"/>
                <a:ext cx="12191997" cy="1362299"/>
              </a:xfrm>
              <a:custGeom>
                <a:avLst/>
                <a:gdLst>
                  <a:gd name="connsiteX0" fmla="*/ 10055225 w 10055225"/>
                  <a:gd name="connsiteY0" fmla="*/ 0 h 1568809"/>
                  <a:gd name="connsiteX1" fmla="*/ 10055225 w 10055225"/>
                  <a:gd name="connsiteY1" fmla="*/ 1252335 h 1568809"/>
                  <a:gd name="connsiteX2" fmla="*/ 10055215 w 10055225"/>
                  <a:gd name="connsiteY2" fmla="*/ 1252338 h 1568809"/>
                  <a:gd name="connsiteX3" fmla="*/ 5841817 w 10055225"/>
                  <a:gd name="connsiteY3" fmla="*/ 1567593 h 1568809"/>
                  <a:gd name="connsiteX4" fmla="*/ 0 w 10055225"/>
                  <a:gd name="connsiteY4" fmla="*/ 787096 h 1568809"/>
                  <a:gd name="connsiteX5" fmla="*/ 10041195 w 10055225"/>
                  <a:gd name="connsiteY5" fmla="*/ 297 h 156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55225" h="1568809">
                    <a:moveTo>
                      <a:pt x="10055225" y="0"/>
                    </a:moveTo>
                    <a:lnTo>
                      <a:pt x="10055225" y="1252335"/>
                    </a:lnTo>
                    <a:lnTo>
                      <a:pt x="10055215" y="1252338"/>
                    </a:lnTo>
                    <a:cubicBezTo>
                      <a:pt x="8727676" y="1469125"/>
                      <a:pt x="7270727" y="1581930"/>
                      <a:pt x="5841817" y="1567593"/>
                    </a:cubicBezTo>
                    <a:cubicBezTo>
                      <a:pt x="3752912" y="1550105"/>
                      <a:pt x="1657536" y="1263997"/>
                      <a:pt x="0" y="787096"/>
                    </a:cubicBezTo>
                    <a:cubicBezTo>
                      <a:pt x="6006816" y="1526946"/>
                      <a:pt x="9237770" y="610169"/>
                      <a:pt x="10041195" y="29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6200000">
            <a:off x="8415973" y="3090227"/>
            <a:ext cx="6866254" cy="685801"/>
            <a:chOff x="0" y="5334349"/>
            <a:chExt cx="12219476" cy="1523652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0" y="5334350"/>
              <a:ext cx="12219476" cy="1523651"/>
            </a:xfrm>
            <a:custGeom>
              <a:avLst/>
              <a:gdLst>
                <a:gd name="connsiteX0" fmla="*/ 12219476 w 12219476"/>
                <a:gd name="connsiteY0" fmla="*/ 0 h 1523651"/>
                <a:gd name="connsiteX1" fmla="*/ 12219476 w 12219476"/>
                <a:gd name="connsiteY1" fmla="*/ 1008210 h 1523651"/>
                <a:gd name="connsiteX2" fmla="*/ 12219476 w 12219476"/>
                <a:gd name="connsiteY2" fmla="*/ 1087484 h 1523651"/>
                <a:gd name="connsiteX3" fmla="*/ 12219476 w 12219476"/>
                <a:gd name="connsiteY3" fmla="*/ 1523651 h 1523651"/>
                <a:gd name="connsiteX4" fmla="*/ 0 w 12219476"/>
                <a:gd name="connsiteY4" fmla="*/ 1523651 h 1523651"/>
                <a:gd name="connsiteX5" fmla="*/ 0 w 12219476"/>
                <a:gd name="connsiteY5" fmla="*/ 718270 h 1523651"/>
                <a:gd name="connsiteX6" fmla="*/ 12251 w 12219476"/>
                <a:gd name="connsiteY6" fmla="*/ 719943 h 1523651"/>
                <a:gd name="connsiteX7" fmla="*/ 0 w 12219476"/>
                <a:gd name="connsiteY7" fmla="*/ 717660 h 1523651"/>
                <a:gd name="connsiteX8" fmla="*/ 0 w 12219476"/>
                <a:gd name="connsiteY8" fmla="*/ 698505 h 1523651"/>
                <a:gd name="connsiteX9" fmla="*/ 501225 w 12219476"/>
                <a:gd name="connsiteY9" fmla="*/ 739555 h 1523651"/>
                <a:gd name="connsiteX10" fmla="*/ 12202171 w 12219476"/>
                <a:gd name="connsiteY10" fmla="*/ 258 h 152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9476" h="1523651">
                  <a:moveTo>
                    <a:pt x="12219476" y="0"/>
                  </a:moveTo>
                  <a:lnTo>
                    <a:pt x="12219476" y="1008210"/>
                  </a:lnTo>
                  <a:lnTo>
                    <a:pt x="12219476" y="1087484"/>
                  </a:lnTo>
                  <a:lnTo>
                    <a:pt x="12219476" y="1523651"/>
                  </a:lnTo>
                  <a:lnTo>
                    <a:pt x="0" y="1523651"/>
                  </a:lnTo>
                  <a:lnTo>
                    <a:pt x="0" y="718270"/>
                  </a:lnTo>
                  <a:lnTo>
                    <a:pt x="12251" y="719943"/>
                  </a:lnTo>
                  <a:lnTo>
                    <a:pt x="0" y="717660"/>
                  </a:lnTo>
                  <a:lnTo>
                    <a:pt x="0" y="698505"/>
                  </a:lnTo>
                  <a:lnTo>
                    <a:pt x="501225" y="739555"/>
                  </a:lnTo>
                  <a:cubicBezTo>
                    <a:pt x="7472029" y="1276451"/>
                    <a:pt x="11242137" y="513300"/>
                    <a:pt x="12202171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13739" y="5334349"/>
              <a:ext cx="12191997" cy="136229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0" y="6172199"/>
            <a:ext cx="12219476" cy="685801"/>
            <a:chOff x="0" y="5334349"/>
            <a:chExt cx="12219476" cy="1523652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0" y="5334350"/>
              <a:ext cx="12219476" cy="1523651"/>
            </a:xfrm>
            <a:custGeom>
              <a:avLst/>
              <a:gdLst>
                <a:gd name="connsiteX0" fmla="*/ 12219476 w 12219476"/>
                <a:gd name="connsiteY0" fmla="*/ 0 h 1523651"/>
                <a:gd name="connsiteX1" fmla="*/ 12219476 w 12219476"/>
                <a:gd name="connsiteY1" fmla="*/ 1008210 h 1523651"/>
                <a:gd name="connsiteX2" fmla="*/ 12219476 w 12219476"/>
                <a:gd name="connsiteY2" fmla="*/ 1087484 h 1523651"/>
                <a:gd name="connsiteX3" fmla="*/ 12219476 w 12219476"/>
                <a:gd name="connsiteY3" fmla="*/ 1523651 h 1523651"/>
                <a:gd name="connsiteX4" fmla="*/ 0 w 12219476"/>
                <a:gd name="connsiteY4" fmla="*/ 1523651 h 1523651"/>
                <a:gd name="connsiteX5" fmla="*/ 0 w 12219476"/>
                <a:gd name="connsiteY5" fmla="*/ 718270 h 1523651"/>
                <a:gd name="connsiteX6" fmla="*/ 12251 w 12219476"/>
                <a:gd name="connsiteY6" fmla="*/ 719943 h 1523651"/>
                <a:gd name="connsiteX7" fmla="*/ 0 w 12219476"/>
                <a:gd name="connsiteY7" fmla="*/ 717660 h 1523651"/>
                <a:gd name="connsiteX8" fmla="*/ 0 w 12219476"/>
                <a:gd name="connsiteY8" fmla="*/ 698505 h 1523651"/>
                <a:gd name="connsiteX9" fmla="*/ 501225 w 12219476"/>
                <a:gd name="connsiteY9" fmla="*/ 739555 h 1523651"/>
                <a:gd name="connsiteX10" fmla="*/ 12202171 w 12219476"/>
                <a:gd name="connsiteY10" fmla="*/ 258 h 152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9476" h="1523651">
                  <a:moveTo>
                    <a:pt x="12219476" y="0"/>
                  </a:moveTo>
                  <a:lnTo>
                    <a:pt x="12219476" y="1008210"/>
                  </a:lnTo>
                  <a:lnTo>
                    <a:pt x="12219476" y="1087484"/>
                  </a:lnTo>
                  <a:lnTo>
                    <a:pt x="12219476" y="1523651"/>
                  </a:lnTo>
                  <a:lnTo>
                    <a:pt x="0" y="1523651"/>
                  </a:lnTo>
                  <a:lnTo>
                    <a:pt x="0" y="718270"/>
                  </a:lnTo>
                  <a:lnTo>
                    <a:pt x="12251" y="719943"/>
                  </a:lnTo>
                  <a:lnTo>
                    <a:pt x="0" y="717660"/>
                  </a:lnTo>
                  <a:lnTo>
                    <a:pt x="0" y="698505"/>
                  </a:lnTo>
                  <a:lnTo>
                    <a:pt x="501225" y="739555"/>
                  </a:lnTo>
                  <a:cubicBezTo>
                    <a:pt x="7472029" y="1276451"/>
                    <a:pt x="11242137" y="513300"/>
                    <a:pt x="12202171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13739" y="5334349"/>
              <a:ext cx="12191997" cy="136229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10800000">
            <a:off x="0" y="0"/>
            <a:ext cx="12219476" cy="685801"/>
            <a:chOff x="0" y="5334349"/>
            <a:chExt cx="12219476" cy="1523652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0" y="5334350"/>
              <a:ext cx="12219476" cy="1523651"/>
            </a:xfrm>
            <a:custGeom>
              <a:avLst/>
              <a:gdLst>
                <a:gd name="connsiteX0" fmla="*/ 12219476 w 12219476"/>
                <a:gd name="connsiteY0" fmla="*/ 0 h 1523651"/>
                <a:gd name="connsiteX1" fmla="*/ 12219476 w 12219476"/>
                <a:gd name="connsiteY1" fmla="*/ 1008210 h 1523651"/>
                <a:gd name="connsiteX2" fmla="*/ 12219476 w 12219476"/>
                <a:gd name="connsiteY2" fmla="*/ 1087484 h 1523651"/>
                <a:gd name="connsiteX3" fmla="*/ 12219476 w 12219476"/>
                <a:gd name="connsiteY3" fmla="*/ 1523651 h 1523651"/>
                <a:gd name="connsiteX4" fmla="*/ 0 w 12219476"/>
                <a:gd name="connsiteY4" fmla="*/ 1523651 h 1523651"/>
                <a:gd name="connsiteX5" fmla="*/ 0 w 12219476"/>
                <a:gd name="connsiteY5" fmla="*/ 718270 h 1523651"/>
                <a:gd name="connsiteX6" fmla="*/ 12251 w 12219476"/>
                <a:gd name="connsiteY6" fmla="*/ 719943 h 1523651"/>
                <a:gd name="connsiteX7" fmla="*/ 0 w 12219476"/>
                <a:gd name="connsiteY7" fmla="*/ 717660 h 1523651"/>
                <a:gd name="connsiteX8" fmla="*/ 0 w 12219476"/>
                <a:gd name="connsiteY8" fmla="*/ 698505 h 1523651"/>
                <a:gd name="connsiteX9" fmla="*/ 501225 w 12219476"/>
                <a:gd name="connsiteY9" fmla="*/ 739555 h 1523651"/>
                <a:gd name="connsiteX10" fmla="*/ 12202171 w 12219476"/>
                <a:gd name="connsiteY10" fmla="*/ 258 h 152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9476" h="1523651">
                  <a:moveTo>
                    <a:pt x="12219476" y="0"/>
                  </a:moveTo>
                  <a:lnTo>
                    <a:pt x="12219476" y="1008210"/>
                  </a:lnTo>
                  <a:lnTo>
                    <a:pt x="12219476" y="1087484"/>
                  </a:lnTo>
                  <a:lnTo>
                    <a:pt x="12219476" y="1523651"/>
                  </a:lnTo>
                  <a:lnTo>
                    <a:pt x="0" y="1523651"/>
                  </a:lnTo>
                  <a:lnTo>
                    <a:pt x="0" y="718270"/>
                  </a:lnTo>
                  <a:lnTo>
                    <a:pt x="12251" y="719943"/>
                  </a:lnTo>
                  <a:lnTo>
                    <a:pt x="0" y="717660"/>
                  </a:lnTo>
                  <a:lnTo>
                    <a:pt x="0" y="698505"/>
                  </a:lnTo>
                  <a:lnTo>
                    <a:pt x="501225" y="739555"/>
                  </a:lnTo>
                  <a:cubicBezTo>
                    <a:pt x="7472029" y="1276451"/>
                    <a:pt x="11242137" y="513300"/>
                    <a:pt x="12202171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13739" y="5334349"/>
              <a:ext cx="12191997" cy="136229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0" y="6172199"/>
            <a:ext cx="12219476" cy="685801"/>
            <a:chOff x="0" y="5334349"/>
            <a:chExt cx="12219476" cy="1523652"/>
          </a:xfrm>
        </p:grpSpPr>
        <p:sp>
          <p:nvSpPr>
            <p:cNvPr id="24" name="任意多边形: 形状 23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0" y="5334350"/>
              <a:ext cx="12219476" cy="1523651"/>
            </a:xfrm>
            <a:custGeom>
              <a:avLst/>
              <a:gdLst>
                <a:gd name="connsiteX0" fmla="*/ 12219476 w 12219476"/>
                <a:gd name="connsiteY0" fmla="*/ 0 h 1523651"/>
                <a:gd name="connsiteX1" fmla="*/ 12219476 w 12219476"/>
                <a:gd name="connsiteY1" fmla="*/ 1008210 h 1523651"/>
                <a:gd name="connsiteX2" fmla="*/ 12219476 w 12219476"/>
                <a:gd name="connsiteY2" fmla="*/ 1087484 h 1523651"/>
                <a:gd name="connsiteX3" fmla="*/ 12219476 w 12219476"/>
                <a:gd name="connsiteY3" fmla="*/ 1523651 h 1523651"/>
                <a:gd name="connsiteX4" fmla="*/ 0 w 12219476"/>
                <a:gd name="connsiteY4" fmla="*/ 1523651 h 1523651"/>
                <a:gd name="connsiteX5" fmla="*/ 0 w 12219476"/>
                <a:gd name="connsiteY5" fmla="*/ 718270 h 1523651"/>
                <a:gd name="connsiteX6" fmla="*/ 12251 w 12219476"/>
                <a:gd name="connsiteY6" fmla="*/ 719943 h 1523651"/>
                <a:gd name="connsiteX7" fmla="*/ 0 w 12219476"/>
                <a:gd name="connsiteY7" fmla="*/ 717660 h 1523651"/>
                <a:gd name="connsiteX8" fmla="*/ 0 w 12219476"/>
                <a:gd name="connsiteY8" fmla="*/ 698505 h 1523651"/>
                <a:gd name="connsiteX9" fmla="*/ 501225 w 12219476"/>
                <a:gd name="connsiteY9" fmla="*/ 739555 h 1523651"/>
                <a:gd name="connsiteX10" fmla="*/ 12202171 w 12219476"/>
                <a:gd name="connsiteY10" fmla="*/ 258 h 152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9476" h="1523651">
                  <a:moveTo>
                    <a:pt x="12219476" y="0"/>
                  </a:moveTo>
                  <a:lnTo>
                    <a:pt x="12219476" y="1008210"/>
                  </a:lnTo>
                  <a:lnTo>
                    <a:pt x="12219476" y="1087484"/>
                  </a:lnTo>
                  <a:lnTo>
                    <a:pt x="12219476" y="1523651"/>
                  </a:lnTo>
                  <a:lnTo>
                    <a:pt x="0" y="1523651"/>
                  </a:lnTo>
                  <a:lnTo>
                    <a:pt x="0" y="718270"/>
                  </a:lnTo>
                  <a:lnTo>
                    <a:pt x="12251" y="719943"/>
                  </a:lnTo>
                  <a:lnTo>
                    <a:pt x="0" y="717660"/>
                  </a:lnTo>
                  <a:lnTo>
                    <a:pt x="0" y="698505"/>
                  </a:lnTo>
                  <a:lnTo>
                    <a:pt x="501225" y="739555"/>
                  </a:lnTo>
                  <a:cubicBezTo>
                    <a:pt x="7472029" y="1276451"/>
                    <a:pt x="11242137" y="513300"/>
                    <a:pt x="12202171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任意多边形: 形状 24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13739" y="5334349"/>
              <a:ext cx="12191997" cy="136229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>
            <p:custDataLst>
              <p:tags r:id="rId8"/>
            </p:custDataLst>
          </p:nvPr>
        </p:nvGrpSpPr>
        <p:grpSpPr>
          <a:xfrm>
            <a:off x="0" y="5334349"/>
            <a:ext cx="12219476" cy="1523652"/>
            <a:chOff x="0" y="5334349"/>
            <a:chExt cx="12219476" cy="1523652"/>
          </a:xfrm>
        </p:grpSpPr>
        <p:sp>
          <p:nvSpPr>
            <p:cNvPr id="23" name="任意多边形: 形状 22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0" y="5334350"/>
              <a:ext cx="12219476" cy="1523651"/>
            </a:xfrm>
            <a:custGeom>
              <a:avLst/>
              <a:gdLst>
                <a:gd name="connsiteX0" fmla="*/ 12219476 w 12219476"/>
                <a:gd name="connsiteY0" fmla="*/ 0 h 1523651"/>
                <a:gd name="connsiteX1" fmla="*/ 12219476 w 12219476"/>
                <a:gd name="connsiteY1" fmla="*/ 1008210 h 1523651"/>
                <a:gd name="connsiteX2" fmla="*/ 12219476 w 12219476"/>
                <a:gd name="connsiteY2" fmla="*/ 1087484 h 1523651"/>
                <a:gd name="connsiteX3" fmla="*/ 12219476 w 12219476"/>
                <a:gd name="connsiteY3" fmla="*/ 1523651 h 1523651"/>
                <a:gd name="connsiteX4" fmla="*/ 0 w 12219476"/>
                <a:gd name="connsiteY4" fmla="*/ 1523651 h 1523651"/>
                <a:gd name="connsiteX5" fmla="*/ 0 w 12219476"/>
                <a:gd name="connsiteY5" fmla="*/ 718270 h 1523651"/>
                <a:gd name="connsiteX6" fmla="*/ 12251 w 12219476"/>
                <a:gd name="connsiteY6" fmla="*/ 719943 h 1523651"/>
                <a:gd name="connsiteX7" fmla="*/ 0 w 12219476"/>
                <a:gd name="connsiteY7" fmla="*/ 717660 h 1523651"/>
                <a:gd name="connsiteX8" fmla="*/ 0 w 12219476"/>
                <a:gd name="connsiteY8" fmla="*/ 698505 h 1523651"/>
                <a:gd name="connsiteX9" fmla="*/ 501225 w 12219476"/>
                <a:gd name="connsiteY9" fmla="*/ 739555 h 1523651"/>
                <a:gd name="connsiteX10" fmla="*/ 12202171 w 12219476"/>
                <a:gd name="connsiteY10" fmla="*/ 258 h 152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9476" h="1523651">
                  <a:moveTo>
                    <a:pt x="12219476" y="0"/>
                  </a:moveTo>
                  <a:lnTo>
                    <a:pt x="12219476" y="1008210"/>
                  </a:lnTo>
                  <a:lnTo>
                    <a:pt x="12219476" y="1087484"/>
                  </a:lnTo>
                  <a:lnTo>
                    <a:pt x="12219476" y="1523651"/>
                  </a:lnTo>
                  <a:lnTo>
                    <a:pt x="0" y="1523651"/>
                  </a:lnTo>
                  <a:lnTo>
                    <a:pt x="0" y="718270"/>
                  </a:lnTo>
                  <a:lnTo>
                    <a:pt x="12251" y="719943"/>
                  </a:lnTo>
                  <a:lnTo>
                    <a:pt x="0" y="717660"/>
                  </a:lnTo>
                  <a:lnTo>
                    <a:pt x="0" y="698505"/>
                  </a:lnTo>
                  <a:lnTo>
                    <a:pt x="501225" y="739555"/>
                  </a:lnTo>
                  <a:cubicBezTo>
                    <a:pt x="7472029" y="1276451"/>
                    <a:pt x="11242137" y="513300"/>
                    <a:pt x="12202171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13739" y="5334349"/>
              <a:ext cx="12191997" cy="136229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 userDrawn="1">
            <p:custDataLst>
              <p:tags r:id="rId11"/>
            </p:custDataLst>
          </p:nvPr>
        </p:nvGrpSpPr>
        <p:grpSpPr>
          <a:xfrm rot="10800000">
            <a:off x="-13741" y="0"/>
            <a:ext cx="12233217" cy="1523651"/>
            <a:chOff x="0" y="5334350"/>
            <a:chExt cx="12233217" cy="1523651"/>
          </a:xfrm>
        </p:grpSpPr>
        <p:sp>
          <p:nvSpPr>
            <p:cNvPr id="26" name="任意多边形: 形状 25"/>
            <p:cNvSpPr/>
            <p:nvPr userDrawn="1">
              <p:custDataLst>
                <p:tags r:id="rId12"/>
              </p:custDataLst>
            </p:nvPr>
          </p:nvSpPr>
          <p:spPr bwMode="auto">
            <a:xfrm>
              <a:off x="0" y="5334350"/>
              <a:ext cx="12219476" cy="1523651"/>
            </a:xfrm>
            <a:custGeom>
              <a:avLst/>
              <a:gdLst>
                <a:gd name="connsiteX0" fmla="*/ 12219476 w 12219476"/>
                <a:gd name="connsiteY0" fmla="*/ 0 h 1523651"/>
                <a:gd name="connsiteX1" fmla="*/ 12219476 w 12219476"/>
                <a:gd name="connsiteY1" fmla="*/ 1008210 h 1523651"/>
                <a:gd name="connsiteX2" fmla="*/ 12219476 w 12219476"/>
                <a:gd name="connsiteY2" fmla="*/ 1087484 h 1523651"/>
                <a:gd name="connsiteX3" fmla="*/ 12219476 w 12219476"/>
                <a:gd name="connsiteY3" fmla="*/ 1523651 h 1523651"/>
                <a:gd name="connsiteX4" fmla="*/ 0 w 12219476"/>
                <a:gd name="connsiteY4" fmla="*/ 1523651 h 1523651"/>
                <a:gd name="connsiteX5" fmla="*/ 0 w 12219476"/>
                <a:gd name="connsiteY5" fmla="*/ 718270 h 1523651"/>
                <a:gd name="connsiteX6" fmla="*/ 12251 w 12219476"/>
                <a:gd name="connsiteY6" fmla="*/ 719943 h 1523651"/>
                <a:gd name="connsiteX7" fmla="*/ 0 w 12219476"/>
                <a:gd name="connsiteY7" fmla="*/ 717660 h 1523651"/>
                <a:gd name="connsiteX8" fmla="*/ 0 w 12219476"/>
                <a:gd name="connsiteY8" fmla="*/ 698505 h 1523651"/>
                <a:gd name="connsiteX9" fmla="*/ 501225 w 12219476"/>
                <a:gd name="connsiteY9" fmla="*/ 739555 h 1523651"/>
                <a:gd name="connsiteX10" fmla="*/ 12202171 w 12219476"/>
                <a:gd name="connsiteY10" fmla="*/ 258 h 152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9476" h="1523651">
                  <a:moveTo>
                    <a:pt x="12219476" y="0"/>
                  </a:moveTo>
                  <a:lnTo>
                    <a:pt x="12219476" y="1008210"/>
                  </a:lnTo>
                  <a:lnTo>
                    <a:pt x="12219476" y="1087484"/>
                  </a:lnTo>
                  <a:lnTo>
                    <a:pt x="12219476" y="1523651"/>
                  </a:lnTo>
                  <a:lnTo>
                    <a:pt x="0" y="1523651"/>
                  </a:lnTo>
                  <a:lnTo>
                    <a:pt x="0" y="718270"/>
                  </a:lnTo>
                  <a:lnTo>
                    <a:pt x="12251" y="719943"/>
                  </a:lnTo>
                  <a:lnTo>
                    <a:pt x="0" y="717660"/>
                  </a:lnTo>
                  <a:lnTo>
                    <a:pt x="0" y="698505"/>
                  </a:lnTo>
                  <a:lnTo>
                    <a:pt x="501225" y="739555"/>
                  </a:lnTo>
                  <a:cubicBezTo>
                    <a:pt x="7472029" y="1276451"/>
                    <a:pt x="11242137" y="513300"/>
                    <a:pt x="12202171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3"/>
              </p:custDataLst>
            </p:nvPr>
          </p:nvSpPr>
          <p:spPr bwMode="auto">
            <a:xfrm>
              <a:off x="13740" y="5334350"/>
              <a:ext cx="12219477" cy="1362299"/>
            </a:xfrm>
            <a:custGeom>
              <a:avLst/>
              <a:gdLst>
                <a:gd name="connsiteX0" fmla="*/ 10055225 w 10055225"/>
                <a:gd name="connsiteY0" fmla="*/ 0 h 1568809"/>
                <a:gd name="connsiteX1" fmla="*/ 10055225 w 10055225"/>
                <a:gd name="connsiteY1" fmla="*/ 1252335 h 1568809"/>
                <a:gd name="connsiteX2" fmla="*/ 10055215 w 10055225"/>
                <a:gd name="connsiteY2" fmla="*/ 1252338 h 1568809"/>
                <a:gd name="connsiteX3" fmla="*/ 5841817 w 10055225"/>
                <a:gd name="connsiteY3" fmla="*/ 1567593 h 1568809"/>
                <a:gd name="connsiteX4" fmla="*/ 0 w 10055225"/>
                <a:gd name="connsiteY4" fmla="*/ 787096 h 1568809"/>
                <a:gd name="connsiteX5" fmla="*/ 10041195 w 10055225"/>
                <a:gd name="connsiteY5" fmla="*/ 297 h 15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5225" h="1568809">
                  <a:moveTo>
                    <a:pt x="10055225" y="0"/>
                  </a:moveTo>
                  <a:lnTo>
                    <a:pt x="10055225" y="1252335"/>
                  </a:lnTo>
                  <a:lnTo>
                    <a:pt x="10055215" y="1252338"/>
                  </a:lnTo>
                  <a:cubicBezTo>
                    <a:pt x="8727676" y="1469125"/>
                    <a:pt x="7270727" y="1581930"/>
                    <a:pt x="5841817" y="1567593"/>
                  </a:cubicBezTo>
                  <a:cubicBezTo>
                    <a:pt x="3752912" y="1550105"/>
                    <a:pt x="1657536" y="1263997"/>
                    <a:pt x="0" y="787096"/>
                  </a:cubicBezTo>
                  <a:cubicBezTo>
                    <a:pt x="6006816" y="1526946"/>
                    <a:pt x="9237770" y="610169"/>
                    <a:pt x="10041195" y="29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5" Type="http://schemas.openxmlformats.org/officeDocument/2006/relationships/theme" Target="../theme/theme3.xml"/><Relationship Id="rId24" Type="http://schemas.openxmlformats.org/officeDocument/2006/relationships/tags" Target="../tags/tag279.xml"/><Relationship Id="rId23" Type="http://schemas.openxmlformats.org/officeDocument/2006/relationships/tags" Target="../tags/tag278.xml"/><Relationship Id="rId22" Type="http://schemas.openxmlformats.org/officeDocument/2006/relationships/tags" Target="../tags/tag277.xml"/><Relationship Id="rId21" Type="http://schemas.openxmlformats.org/officeDocument/2006/relationships/tags" Target="../tags/tag276.xml"/><Relationship Id="rId20" Type="http://schemas.openxmlformats.org/officeDocument/2006/relationships/tags" Target="../tags/tag275.xml"/><Relationship Id="rId2" Type="http://schemas.openxmlformats.org/officeDocument/2006/relationships/slideLayout" Target="../slideLayouts/slideLayout24.xml"/><Relationship Id="rId19" Type="http://schemas.openxmlformats.org/officeDocument/2006/relationships/tags" Target="../tags/tag274.xml"/><Relationship Id="rId18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5" Type="http://schemas.openxmlformats.org/officeDocument/2006/relationships/theme" Target="../theme/theme4.xml"/><Relationship Id="rId24" Type="http://schemas.openxmlformats.org/officeDocument/2006/relationships/tags" Target="../tags/tag472.xml"/><Relationship Id="rId23" Type="http://schemas.openxmlformats.org/officeDocument/2006/relationships/tags" Target="../tags/tag471.xml"/><Relationship Id="rId22" Type="http://schemas.openxmlformats.org/officeDocument/2006/relationships/tags" Target="../tags/tag470.xml"/><Relationship Id="rId21" Type="http://schemas.openxmlformats.org/officeDocument/2006/relationships/tags" Target="../tags/tag469.xml"/><Relationship Id="rId20" Type="http://schemas.openxmlformats.org/officeDocument/2006/relationships/tags" Target="../tags/tag468.xml"/><Relationship Id="rId2" Type="http://schemas.openxmlformats.org/officeDocument/2006/relationships/slideLayout" Target="../slideLayouts/slideLayout42.xml"/><Relationship Id="rId19" Type="http://schemas.openxmlformats.org/officeDocument/2006/relationships/tags" Target="../tags/tag467.xml"/><Relationship Id="rId1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476.xml"/><Relationship Id="rId3" Type="http://schemas.openxmlformats.org/officeDocument/2006/relationships/tags" Target="../tags/tag475.xml"/><Relationship Id="rId2" Type="http://schemas.openxmlformats.org/officeDocument/2006/relationships/tags" Target="../tags/tag474.xml"/><Relationship Id="rId1" Type="http://schemas.openxmlformats.org/officeDocument/2006/relationships/tags" Target="../tags/tag47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575.xml"/><Relationship Id="rId5" Type="http://schemas.openxmlformats.org/officeDocument/2006/relationships/image" Target="../media/image20.png"/><Relationship Id="rId4" Type="http://schemas.openxmlformats.org/officeDocument/2006/relationships/tags" Target="../tags/tag574.xml"/><Relationship Id="rId3" Type="http://schemas.openxmlformats.org/officeDocument/2006/relationships/tags" Target="../tags/tag573.xml"/><Relationship Id="rId2" Type="http://schemas.openxmlformats.org/officeDocument/2006/relationships/image" Target="../media/image19.png"/><Relationship Id="rId1" Type="http://schemas.openxmlformats.org/officeDocument/2006/relationships/tags" Target="../tags/tag5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tags" Target="../tags/tag577.xml"/><Relationship Id="rId1" Type="http://schemas.openxmlformats.org/officeDocument/2006/relationships/tags" Target="../tags/tag57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81.xml"/><Relationship Id="rId8" Type="http://schemas.openxmlformats.org/officeDocument/2006/relationships/tags" Target="../tags/tag48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4.png"/><Relationship Id="rId5" Type="http://schemas.openxmlformats.org/officeDocument/2006/relationships/tags" Target="../tags/tag47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3.png"/><Relationship Id="rId27" Type="http://schemas.openxmlformats.org/officeDocument/2006/relationships/slideLayout" Target="../slideLayouts/slideLayout29.xml"/><Relationship Id="rId26" Type="http://schemas.openxmlformats.org/officeDocument/2006/relationships/tags" Target="../tags/tag498.xml"/><Relationship Id="rId25" Type="http://schemas.openxmlformats.org/officeDocument/2006/relationships/tags" Target="../tags/tag497.xml"/><Relationship Id="rId24" Type="http://schemas.openxmlformats.org/officeDocument/2006/relationships/tags" Target="../tags/tag496.xml"/><Relationship Id="rId23" Type="http://schemas.openxmlformats.org/officeDocument/2006/relationships/tags" Target="../tags/tag495.xml"/><Relationship Id="rId22" Type="http://schemas.openxmlformats.org/officeDocument/2006/relationships/tags" Target="../tags/tag494.xml"/><Relationship Id="rId21" Type="http://schemas.openxmlformats.org/officeDocument/2006/relationships/tags" Target="../tags/tag493.xml"/><Relationship Id="rId20" Type="http://schemas.openxmlformats.org/officeDocument/2006/relationships/tags" Target="../tags/tag492.xml"/><Relationship Id="rId2" Type="http://schemas.openxmlformats.org/officeDocument/2006/relationships/tags" Target="../tags/tag478.xml"/><Relationship Id="rId19" Type="http://schemas.openxmlformats.org/officeDocument/2006/relationships/tags" Target="../tags/tag491.xml"/><Relationship Id="rId18" Type="http://schemas.openxmlformats.org/officeDocument/2006/relationships/tags" Target="../tags/tag490.xml"/><Relationship Id="rId17" Type="http://schemas.openxmlformats.org/officeDocument/2006/relationships/tags" Target="../tags/tag489.xml"/><Relationship Id="rId16" Type="http://schemas.openxmlformats.org/officeDocument/2006/relationships/tags" Target="../tags/tag488.xml"/><Relationship Id="rId15" Type="http://schemas.openxmlformats.org/officeDocument/2006/relationships/tags" Target="../tags/tag487.xml"/><Relationship Id="rId14" Type="http://schemas.openxmlformats.org/officeDocument/2006/relationships/tags" Target="../tags/tag486.xml"/><Relationship Id="rId13" Type="http://schemas.openxmlformats.org/officeDocument/2006/relationships/tags" Target="../tags/tag485.xml"/><Relationship Id="rId12" Type="http://schemas.openxmlformats.org/officeDocument/2006/relationships/tags" Target="../tags/tag484.xml"/><Relationship Id="rId11" Type="http://schemas.openxmlformats.org/officeDocument/2006/relationships/tags" Target="../tags/tag483.xml"/><Relationship Id="rId10" Type="http://schemas.openxmlformats.org/officeDocument/2006/relationships/tags" Target="../tags/tag482.xml"/><Relationship Id="rId1" Type="http://schemas.openxmlformats.org/officeDocument/2006/relationships/tags" Target="../tags/tag47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506.xml"/><Relationship Id="rId7" Type="http://schemas.openxmlformats.org/officeDocument/2006/relationships/tags" Target="../tags/tag505.xml"/><Relationship Id="rId6" Type="http://schemas.openxmlformats.org/officeDocument/2006/relationships/tags" Target="../tags/tag504.xml"/><Relationship Id="rId5" Type="http://schemas.openxmlformats.org/officeDocument/2006/relationships/tags" Target="../tags/tag503.xml"/><Relationship Id="rId4" Type="http://schemas.openxmlformats.org/officeDocument/2006/relationships/tags" Target="../tags/tag502.xml"/><Relationship Id="rId3" Type="http://schemas.openxmlformats.org/officeDocument/2006/relationships/tags" Target="../tags/tag501.xml"/><Relationship Id="rId2" Type="http://schemas.openxmlformats.org/officeDocument/2006/relationships/tags" Target="../tags/tag500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09.xml"/><Relationship Id="rId13" Type="http://schemas.openxmlformats.org/officeDocument/2006/relationships/image" Target="../media/image13.png"/><Relationship Id="rId12" Type="http://schemas.openxmlformats.org/officeDocument/2006/relationships/tags" Target="../tags/tag508.xml"/><Relationship Id="rId11" Type="http://schemas.openxmlformats.org/officeDocument/2006/relationships/image" Target="../media/image12.png"/><Relationship Id="rId10" Type="http://schemas.openxmlformats.org/officeDocument/2006/relationships/tags" Target="../tags/tag507.xml"/><Relationship Id="rId1" Type="http://schemas.openxmlformats.org/officeDocument/2006/relationships/tags" Target="../tags/tag49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16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tags" Target="../tags/tag515.xml"/><Relationship Id="rId5" Type="http://schemas.openxmlformats.org/officeDocument/2006/relationships/tags" Target="../tags/tag514.xml"/><Relationship Id="rId4" Type="http://schemas.openxmlformats.org/officeDocument/2006/relationships/tags" Target="../tags/tag513.xml"/><Relationship Id="rId3" Type="http://schemas.openxmlformats.org/officeDocument/2006/relationships/tags" Target="../tags/tag512.xml"/><Relationship Id="rId2" Type="http://schemas.openxmlformats.org/officeDocument/2006/relationships/tags" Target="../tags/tag51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1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21.xml"/><Relationship Id="rId5" Type="http://schemas.openxmlformats.org/officeDocument/2006/relationships/image" Target="../media/image16.png"/><Relationship Id="rId4" Type="http://schemas.openxmlformats.org/officeDocument/2006/relationships/tags" Target="../tags/tag520.xml"/><Relationship Id="rId3" Type="http://schemas.openxmlformats.org/officeDocument/2006/relationships/tags" Target="../tags/tag519.xml"/><Relationship Id="rId2" Type="http://schemas.openxmlformats.org/officeDocument/2006/relationships/tags" Target="../tags/tag518.xml"/><Relationship Id="rId1" Type="http://schemas.openxmlformats.org/officeDocument/2006/relationships/tags" Target="../tags/tag51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30.xml"/><Relationship Id="rId8" Type="http://schemas.openxmlformats.org/officeDocument/2006/relationships/tags" Target="../tags/tag529.xml"/><Relationship Id="rId7" Type="http://schemas.openxmlformats.org/officeDocument/2006/relationships/tags" Target="../tags/tag528.xml"/><Relationship Id="rId6" Type="http://schemas.openxmlformats.org/officeDocument/2006/relationships/tags" Target="../tags/tag527.xml"/><Relationship Id="rId5" Type="http://schemas.openxmlformats.org/officeDocument/2006/relationships/tags" Target="../tags/tag526.xml"/><Relationship Id="rId4" Type="http://schemas.openxmlformats.org/officeDocument/2006/relationships/tags" Target="../tags/tag525.xml"/><Relationship Id="rId3" Type="http://schemas.openxmlformats.org/officeDocument/2006/relationships/tags" Target="../tags/tag524.xml"/><Relationship Id="rId2" Type="http://schemas.openxmlformats.org/officeDocument/2006/relationships/tags" Target="../tags/tag52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31.xml"/><Relationship Id="rId1" Type="http://schemas.openxmlformats.org/officeDocument/2006/relationships/tags" Target="../tags/tag52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538.xml"/><Relationship Id="rId7" Type="http://schemas.openxmlformats.org/officeDocument/2006/relationships/image" Target="../media/image17.png"/><Relationship Id="rId6" Type="http://schemas.openxmlformats.org/officeDocument/2006/relationships/tags" Target="../tags/tag537.xml"/><Relationship Id="rId5" Type="http://schemas.openxmlformats.org/officeDocument/2006/relationships/tags" Target="../tags/tag536.xml"/><Relationship Id="rId4" Type="http://schemas.openxmlformats.org/officeDocument/2006/relationships/tags" Target="../tags/tag535.xml"/><Relationship Id="rId3" Type="http://schemas.openxmlformats.org/officeDocument/2006/relationships/tags" Target="../tags/tag534.xml"/><Relationship Id="rId2" Type="http://schemas.openxmlformats.org/officeDocument/2006/relationships/tags" Target="../tags/tag53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39.xml"/><Relationship Id="rId1" Type="http://schemas.openxmlformats.org/officeDocument/2006/relationships/tags" Target="../tags/tag53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48.xml"/><Relationship Id="rId8" Type="http://schemas.openxmlformats.org/officeDocument/2006/relationships/tags" Target="../tags/tag547.xml"/><Relationship Id="rId7" Type="http://schemas.openxmlformats.org/officeDocument/2006/relationships/tags" Target="../tags/tag546.xml"/><Relationship Id="rId6" Type="http://schemas.openxmlformats.org/officeDocument/2006/relationships/tags" Target="../tags/tag545.xml"/><Relationship Id="rId5" Type="http://schemas.openxmlformats.org/officeDocument/2006/relationships/tags" Target="../tags/tag544.xml"/><Relationship Id="rId4" Type="http://schemas.openxmlformats.org/officeDocument/2006/relationships/tags" Target="../tags/tag543.xml"/><Relationship Id="rId3" Type="http://schemas.openxmlformats.org/officeDocument/2006/relationships/tags" Target="../tags/tag542.xml"/><Relationship Id="rId2" Type="http://schemas.openxmlformats.org/officeDocument/2006/relationships/tags" Target="../tags/tag54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49.xml"/><Relationship Id="rId1" Type="http://schemas.openxmlformats.org/officeDocument/2006/relationships/tags" Target="../tags/tag54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5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55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552.xml"/><Relationship Id="rId27" Type="http://schemas.openxmlformats.org/officeDocument/2006/relationships/slideLayout" Target="../slideLayouts/slideLayout29.xml"/><Relationship Id="rId26" Type="http://schemas.openxmlformats.org/officeDocument/2006/relationships/tags" Target="../tags/tag571.xml"/><Relationship Id="rId25" Type="http://schemas.openxmlformats.org/officeDocument/2006/relationships/tags" Target="../tags/tag570.xml"/><Relationship Id="rId24" Type="http://schemas.openxmlformats.org/officeDocument/2006/relationships/tags" Target="../tags/tag569.xml"/><Relationship Id="rId23" Type="http://schemas.openxmlformats.org/officeDocument/2006/relationships/tags" Target="../tags/tag568.xml"/><Relationship Id="rId22" Type="http://schemas.openxmlformats.org/officeDocument/2006/relationships/tags" Target="../tags/tag567.xml"/><Relationship Id="rId21" Type="http://schemas.openxmlformats.org/officeDocument/2006/relationships/tags" Target="../tags/tag566.xml"/><Relationship Id="rId20" Type="http://schemas.openxmlformats.org/officeDocument/2006/relationships/tags" Target="../tags/tag565.xml"/><Relationship Id="rId2" Type="http://schemas.openxmlformats.org/officeDocument/2006/relationships/tags" Target="../tags/tag551.xml"/><Relationship Id="rId19" Type="http://schemas.openxmlformats.org/officeDocument/2006/relationships/tags" Target="../tags/tag564.xml"/><Relationship Id="rId18" Type="http://schemas.openxmlformats.org/officeDocument/2006/relationships/tags" Target="../tags/tag563.xml"/><Relationship Id="rId17" Type="http://schemas.openxmlformats.org/officeDocument/2006/relationships/tags" Target="../tags/tag562.xml"/><Relationship Id="rId16" Type="http://schemas.openxmlformats.org/officeDocument/2006/relationships/tags" Target="../tags/tag561.xml"/><Relationship Id="rId15" Type="http://schemas.openxmlformats.org/officeDocument/2006/relationships/tags" Target="../tags/tag560.xml"/><Relationship Id="rId14" Type="http://schemas.openxmlformats.org/officeDocument/2006/relationships/tags" Target="../tags/tag559.xml"/><Relationship Id="rId13" Type="http://schemas.openxmlformats.org/officeDocument/2006/relationships/tags" Target="../tags/tag558.xml"/><Relationship Id="rId12" Type="http://schemas.openxmlformats.org/officeDocument/2006/relationships/tags" Target="../tags/tag557.xml"/><Relationship Id="rId11" Type="http://schemas.openxmlformats.org/officeDocument/2006/relationships/tags" Target="../tags/tag556.xml"/><Relationship Id="rId10" Type="http://schemas.openxmlformats.org/officeDocument/2006/relationships/tags" Target="../tags/tag555.xml"/><Relationship Id="rId1" Type="http://schemas.openxmlformats.org/officeDocument/2006/relationships/tags" Target="../tags/tag5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56658" y="2281188"/>
            <a:ext cx="7078685" cy="1194191"/>
          </a:xfrm>
        </p:spPr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/>
              <a:t>电子商务网站用户行为分析及服务推荐</a:t>
            </a:r>
            <a:endParaRPr lang="zh-CN" altLang="zh-CN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5003" y="4438646"/>
            <a:ext cx="7078685" cy="950984"/>
          </a:xfrm>
        </p:spPr>
        <p:txBody>
          <a:bodyPr>
            <a:normAutofit fontScale="90000" lnSpcReduction="20000"/>
          </a:bodyPr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答辩人：景怡乐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201658503102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0" y="1878013"/>
            <a:ext cx="1600200" cy="635000"/>
          </a:xfrm>
        </p:spPr>
        <p:txBody>
          <a:bodyPr>
            <a:normAutofit/>
          </a:bodyPr>
          <a:p>
            <a:pPr marL="0">
              <a:buNone/>
            </a:pPr>
            <a:r>
              <a:rPr lang="en-US" altLang="zh-CN">
                <a:solidFill>
                  <a:schemeClr val="bg1"/>
                </a:solidFill>
              </a:rPr>
              <a:t>2020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kingsoft\Pictures\风景\Mac 壁紙, 一群鳥, 免費桌面.jpgMac 壁紙, 一群鳥, 免費桌面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4064" r="4064"/>
          <a:stretch>
            <a:fillRect/>
          </a:stretch>
        </p:blipFill>
        <p:spPr>
          <a:xfrm>
            <a:off x="6387430" y="1515136"/>
            <a:ext cx="5582250" cy="4557297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3"/>
            </p:custDataLst>
          </p:nvPr>
        </p:nvSpPr>
        <p:spPr>
          <a:xfrm>
            <a:off x="457200" y="608400"/>
            <a:ext cx="112788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defRPr/>
            </a:pPr>
            <a:r>
              <a:rPr lang="zh-CN" altLang="zh-CN" sz="3600" b="1" spc="30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模型测评</a:t>
            </a:r>
            <a:endParaRPr lang="zh-CN" altLang="zh-CN" sz="3600" b="1" spc="30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C:\Users\kingsoft\Pictures\风景\Mac 壁紙, 一群鳥, 免費桌面.jpgMac 壁紙, 一群鳥, 免費桌面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3003" r="4064"/>
          <a:stretch>
            <a:fillRect/>
          </a:stretch>
        </p:blipFill>
        <p:spPr>
          <a:xfrm>
            <a:off x="661035" y="1438275"/>
            <a:ext cx="5524500" cy="45478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8800"/>
              <a:t>谢谢观看！</a:t>
            </a:r>
            <a:endParaRPr lang="zh-CN" altLang="zh-CN" sz="88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7" name="图片 6"/>
            <p:cNvPicPr/>
            <p:nvPr userDrawn="1">
              <p:custDataLst>
                <p:tags r:id="rId2"/>
              </p:custDataLst>
            </p:nvPr>
          </p:nvPicPr>
          <p:blipFill>
            <a:blip r:embed="rId3" r:link="rId4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5"/>
              </p:custDataLst>
            </p:nvPr>
          </p:nvPicPr>
          <p:blipFill>
            <a:blip r:embed="rId6" r:link="rId7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792480" y="1238250"/>
            <a:ext cx="2164080" cy="6451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p>
            <a:pPr algn="l"/>
            <a:r>
              <a:rPr lang="en-US" altLang="zh-CN" sz="3600" b="1">
                <a:solidFill>
                  <a:srgbClr val="3DB1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en-US" altLang="zh-CN" sz="3600" b="1">
              <a:solidFill>
                <a:srgbClr val="3DB1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792480" y="316230"/>
            <a:ext cx="1979295" cy="9220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p>
            <a:pPr algn="l"/>
            <a:r>
              <a:rPr lang="zh-CN" altLang="en-US" sz="5400" b="1">
                <a:solidFill>
                  <a:srgbClr val="2976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5400" b="1">
              <a:solidFill>
                <a:srgbClr val="2976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直接连接符 39"/>
          <p:cNvSpPr/>
          <p:nvPr>
            <p:custDataLst>
              <p:tags r:id="rId10"/>
            </p:custDataLst>
          </p:nvPr>
        </p:nvSpPr>
        <p:spPr>
          <a:xfrm flipV="1">
            <a:off x="-635" y="5567045"/>
            <a:ext cx="2585720" cy="3810"/>
          </a:xfrm>
          <a:prstGeom prst="line">
            <a:avLst/>
          </a:prstGeom>
          <a:ln w="31750">
            <a:solidFill>
              <a:srgbClr val="D9D9D9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hemeClr val="accent2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>
            <p:custDataLst>
              <p:tags r:id="rId11"/>
            </p:custDataLst>
          </p:nvPr>
        </p:nvSpPr>
        <p:spPr>
          <a:xfrm>
            <a:off x="2183130" y="5179695"/>
            <a:ext cx="800735" cy="800735"/>
          </a:xfrm>
          <a:prstGeom prst="ellipse">
            <a:avLst/>
          </a:prstGeom>
          <a:solidFill>
            <a:srgbClr val="9E9BE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6201"/>
              <a:satOff val="150"/>
              <a:lumOff val="-564"/>
              <a:alphaOff val="0"/>
            </a:schemeClr>
          </a:fillRef>
          <a:effectRef idx="0">
            <a:schemeClr val="accent2">
              <a:tint val="50000"/>
              <a:hueOff val="6201"/>
              <a:satOff val="150"/>
              <a:lumOff val="-56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直接连接符 1"/>
          <p:cNvSpPr/>
          <p:nvPr>
            <p:custDataLst>
              <p:tags r:id="rId12"/>
            </p:custDataLst>
          </p:nvPr>
        </p:nvSpPr>
        <p:spPr>
          <a:xfrm>
            <a:off x="0" y="4641215"/>
            <a:ext cx="3200400" cy="19050"/>
          </a:xfrm>
          <a:prstGeom prst="line">
            <a:avLst/>
          </a:prstGeom>
          <a:ln w="31750">
            <a:solidFill>
              <a:srgbClr val="D9D9D9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hemeClr val="accent2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>
            <p:custDataLst>
              <p:tags r:id="rId13"/>
            </p:custDataLst>
          </p:nvPr>
        </p:nvSpPr>
        <p:spPr>
          <a:xfrm>
            <a:off x="2771775" y="4281805"/>
            <a:ext cx="800735" cy="800735"/>
          </a:xfrm>
          <a:prstGeom prst="ellipse">
            <a:avLst/>
          </a:prstGeom>
          <a:solidFill>
            <a:srgbClr val="84ADEB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6201"/>
              <a:satOff val="150"/>
              <a:lumOff val="-564"/>
              <a:alphaOff val="0"/>
            </a:schemeClr>
          </a:fillRef>
          <a:effectRef idx="0">
            <a:schemeClr val="accent2">
              <a:tint val="50000"/>
              <a:hueOff val="6201"/>
              <a:satOff val="150"/>
              <a:lumOff val="-56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直接连接符 34"/>
          <p:cNvSpPr/>
          <p:nvPr>
            <p:custDataLst>
              <p:tags r:id="rId14"/>
            </p:custDataLst>
          </p:nvPr>
        </p:nvSpPr>
        <p:spPr>
          <a:xfrm>
            <a:off x="0" y="3676015"/>
            <a:ext cx="3200400" cy="23495"/>
          </a:xfrm>
          <a:prstGeom prst="line">
            <a:avLst/>
          </a:prstGeom>
          <a:ln w="31750">
            <a:solidFill>
              <a:srgbClr val="D9D9D9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hemeClr val="accent2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>
            <p:custDataLst>
              <p:tags r:id="rId15"/>
            </p:custDataLst>
          </p:nvPr>
        </p:nvSpPr>
        <p:spPr>
          <a:xfrm>
            <a:off x="2747010" y="3321050"/>
            <a:ext cx="800735" cy="800735"/>
          </a:xfrm>
          <a:prstGeom prst="ellipse">
            <a:avLst/>
          </a:prstGeom>
          <a:solidFill>
            <a:srgbClr val="78BDE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6201"/>
              <a:satOff val="150"/>
              <a:lumOff val="-564"/>
              <a:alphaOff val="0"/>
            </a:schemeClr>
          </a:fillRef>
          <a:effectRef idx="0">
            <a:schemeClr val="accent2">
              <a:tint val="50000"/>
              <a:hueOff val="6201"/>
              <a:satOff val="150"/>
              <a:lumOff val="-56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直接连接符 51"/>
          <p:cNvSpPr/>
          <p:nvPr>
            <p:custDataLst>
              <p:tags r:id="rId16"/>
            </p:custDataLst>
          </p:nvPr>
        </p:nvSpPr>
        <p:spPr>
          <a:xfrm>
            <a:off x="0" y="2785745"/>
            <a:ext cx="2585085" cy="10795"/>
          </a:xfrm>
          <a:prstGeom prst="line">
            <a:avLst/>
          </a:prstGeom>
          <a:ln w="31750">
            <a:solidFill>
              <a:srgbClr val="D9D9D9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hemeClr val="accent2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>
            <p:custDataLst>
              <p:tags r:id="rId17"/>
            </p:custDataLst>
          </p:nvPr>
        </p:nvSpPr>
        <p:spPr>
          <a:xfrm>
            <a:off x="2184400" y="2386965"/>
            <a:ext cx="800735" cy="800735"/>
          </a:xfrm>
          <a:prstGeom prst="ellipse">
            <a:avLst/>
          </a:prstGeom>
          <a:solidFill>
            <a:srgbClr val="7CCBD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6201"/>
              <a:satOff val="150"/>
              <a:lumOff val="-564"/>
              <a:alphaOff val="0"/>
            </a:schemeClr>
          </a:fillRef>
          <a:effectRef idx="0">
            <a:schemeClr val="accent2">
              <a:tint val="50000"/>
              <a:hueOff val="6201"/>
              <a:satOff val="150"/>
              <a:lumOff val="-56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>
            <p:custDataLst>
              <p:tags r:id="rId18"/>
            </p:custDataLst>
          </p:nvPr>
        </p:nvSpPr>
        <p:spPr>
          <a:xfrm>
            <a:off x="3344545" y="2628265"/>
            <a:ext cx="2832735" cy="52324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zh-CN" altLang="en-US" sz="2500" b="0" i="0" kern="1200" cap="none" spc="0" normalizeH="0" noProof="0" dirty="0">
                <a:ln>
                  <a:noFill/>
                </a:ln>
                <a:solidFill>
                  <a:srgbClr val="000000">
                    <a:alpha val="79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数据探索分析</a:t>
            </a:r>
            <a:endParaRPr kumimoji="0" lang="zh-CN" altLang="en-US" sz="2500" b="0" i="0" kern="1200" cap="none" spc="0" normalizeH="0" noProof="0" dirty="0">
              <a:ln>
                <a:noFill/>
              </a:ln>
              <a:solidFill>
                <a:srgbClr val="000000">
                  <a:alpha val="79000"/>
                </a:srgb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>
            <p:custDataLst>
              <p:tags r:id="rId19"/>
            </p:custDataLst>
          </p:nvPr>
        </p:nvSpPr>
        <p:spPr>
          <a:xfrm>
            <a:off x="3879850" y="3547110"/>
            <a:ext cx="2832735" cy="52324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zh-CN" altLang="en-US" sz="2500" b="0" i="0" kern="1200" cap="none" spc="0" normalizeH="0" noProof="0" dirty="0">
                <a:ln>
                  <a:noFill/>
                </a:ln>
                <a:solidFill>
                  <a:srgbClr val="000000">
                    <a:alpha val="79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数据预处理</a:t>
            </a:r>
            <a:endParaRPr kumimoji="0" lang="zh-CN" altLang="en-US" sz="2500" b="0" i="0" kern="1200" cap="none" spc="0" normalizeH="0" noProof="0" dirty="0">
              <a:ln>
                <a:noFill/>
              </a:ln>
              <a:solidFill>
                <a:srgbClr val="000000">
                  <a:alpha val="79000"/>
                </a:srgb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>
            <p:custDataLst>
              <p:tags r:id="rId20"/>
            </p:custDataLst>
          </p:nvPr>
        </p:nvSpPr>
        <p:spPr>
          <a:xfrm>
            <a:off x="3879850" y="4498975"/>
            <a:ext cx="2832735" cy="52324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zh-CN" altLang="en-US" sz="2500" b="0" i="0" kern="1200" cap="none" spc="0" normalizeH="0" noProof="0" dirty="0">
                <a:ln>
                  <a:noFill/>
                </a:ln>
                <a:solidFill>
                  <a:srgbClr val="000000">
                    <a:alpha val="79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模型构建</a:t>
            </a:r>
            <a:endParaRPr kumimoji="0" lang="zh-CN" altLang="en-US" sz="2500" b="0" i="0" kern="1200" cap="none" spc="0" normalizeH="0" noProof="0" dirty="0">
              <a:ln>
                <a:noFill/>
              </a:ln>
              <a:solidFill>
                <a:srgbClr val="000000">
                  <a:alpha val="79000"/>
                </a:srgb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>
            <p:custDataLst>
              <p:tags r:id="rId21"/>
            </p:custDataLst>
          </p:nvPr>
        </p:nvSpPr>
        <p:spPr>
          <a:xfrm>
            <a:off x="3394710" y="5470525"/>
            <a:ext cx="2832735" cy="52324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zh-CN" altLang="en-US" sz="2500" b="0" i="0" kern="1200" cap="none" spc="0" normalizeH="0" noProof="0" dirty="0">
                <a:ln>
                  <a:noFill/>
                </a:ln>
                <a:solidFill>
                  <a:srgbClr val="000000">
                    <a:alpha val="79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模型测评</a:t>
            </a:r>
            <a:endParaRPr kumimoji="0" lang="zh-CN" altLang="en-US" sz="2500" b="0" i="0" kern="1200" cap="none" spc="0" normalizeH="0" noProof="0" dirty="0">
              <a:ln>
                <a:noFill/>
              </a:ln>
              <a:solidFill>
                <a:srgbClr val="000000">
                  <a:alpha val="79000"/>
                </a:srgb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>
            <p:custDataLst>
              <p:tags r:id="rId22"/>
            </p:custDataLst>
          </p:nvPr>
        </p:nvSpPr>
        <p:spPr>
          <a:xfrm>
            <a:off x="2374265" y="2573655"/>
            <a:ext cx="52705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>
            <p:custDataLst>
              <p:tags r:id="rId23"/>
            </p:custDataLst>
          </p:nvPr>
        </p:nvSpPr>
        <p:spPr>
          <a:xfrm>
            <a:off x="2944495" y="3482340"/>
            <a:ext cx="52705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>
            <p:custDataLst>
              <p:tags r:id="rId24"/>
            </p:custDataLst>
          </p:nvPr>
        </p:nvSpPr>
        <p:spPr>
          <a:xfrm>
            <a:off x="2985135" y="4480560"/>
            <a:ext cx="52705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>
            <p:custDataLst>
              <p:tags r:id="rId25"/>
            </p:custDataLst>
          </p:nvPr>
        </p:nvSpPr>
        <p:spPr>
          <a:xfrm>
            <a:off x="2383790" y="5349240"/>
            <a:ext cx="52705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87070" y="1791970"/>
            <a:ext cx="3044825" cy="132207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网页类型分析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7070" y="2534850"/>
            <a:ext cx="3044825" cy="39878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总体分析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8608695" y="2534850"/>
            <a:ext cx="3044825" cy="39878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lstStyle/>
          <a:p>
            <a:pPr algn="l"/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107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网页类型分析结果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4"/>
            </p:custDataLst>
          </p:nvPr>
        </p:nvSpPr>
        <p:spPr>
          <a:xfrm>
            <a:off x="4361815" y="2534850"/>
            <a:ext cx="3044825" cy="39878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lstStyle/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网页类型分析结果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5"/>
            </p:custDataLst>
          </p:nvPr>
        </p:nvCxnSpPr>
        <p:spPr>
          <a:xfrm flipV="1">
            <a:off x="4189730" y="2122805"/>
            <a:ext cx="0" cy="3989070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6"/>
            </p:custDataLst>
          </p:nvPr>
        </p:nvCxnSpPr>
        <p:spPr>
          <a:xfrm flipV="1">
            <a:off x="8150860" y="2122805"/>
            <a:ext cx="0" cy="3989070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数据探索分析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 descr="Figure_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4876" t="4227" r="7968"/>
          <a:stretch>
            <a:fillRect/>
          </a:stretch>
        </p:blipFill>
        <p:spPr>
          <a:xfrm>
            <a:off x="473075" y="3322955"/>
            <a:ext cx="3472815" cy="2863215"/>
          </a:xfrm>
          <a:prstGeom prst="rect">
            <a:avLst/>
          </a:prstGeom>
        </p:spPr>
      </p:pic>
      <p:pic>
        <p:nvPicPr>
          <p:cNvPr id="4" name="图片 3" descr="Figure_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l="3297" t="5020" r="6207"/>
          <a:stretch>
            <a:fillRect/>
          </a:stretch>
        </p:blipFill>
        <p:spPr>
          <a:xfrm>
            <a:off x="4189730" y="3312795"/>
            <a:ext cx="3555365" cy="2873375"/>
          </a:xfrm>
          <a:prstGeom prst="rect">
            <a:avLst/>
          </a:prstGeom>
        </p:spPr>
      </p:pic>
      <p:pic>
        <p:nvPicPr>
          <p:cNvPr id="7" name="图片 6" descr="Figure_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4979" t="5543" r="6257"/>
          <a:stretch>
            <a:fillRect/>
          </a:stretch>
        </p:blipFill>
        <p:spPr>
          <a:xfrm>
            <a:off x="8273415" y="3322955"/>
            <a:ext cx="3512185" cy="287401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87070" y="1791970"/>
            <a:ext cx="3044825" cy="132207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网页类型分析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7070" y="2534850"/>
            <a:ext cx="3044825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199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网页类型分析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3"/>
            </p:custDataLst>
          </p:nvPr>
        </p:nvSpPr>
        <p:spPr>
          <a:xfrm>
            <a:off x="6575425" y="2534850"/>
            <a:ext cx="3044825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199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网页中带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“?”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的分析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4"/>
            </p:custDataLst>
          </p:nvPr>
        </p:nvCxnSpPr>
        <p:spPr>
          <a:xfrm flipV="1">
            <a:off x="4189730" y="2122805"/>
            <a:ext cx="0" cy="3989070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5"/>
            </p:custDataLst>
          </p:nvPr>
        </p:nvCxnSpPr>
        <p:spPr>
          <a:xfrm flipV="1">
            <a:off x="8150860" y="2122805"/>
            <a:ext cx="0" cy="3989070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数据探索分析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 descr="C:\Users\Administrator\Desktop\Figure_4.pngFigure_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99415" y="3114040"/>
            <a:ext cx="4093845" cy="3070225"/>
          </a:xfrm>
          <a:prstGeom prst="rect">
            <a:avLst/>
          </a:prstGeom>
        </p:spPr>
      </p:pic>
      <p:pic>
        <p:nvPicPr>
          <p:cNvPr id="4" name="图片 3" descr="C:\Users\Administrator\Desktop\Figure_5.pngFigure_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050915" y="3114040"/>
            <a:ext cx="4094480" cy="30708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83590" y="1063625"/>
            <a:ext cx="3044825" cy="132207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点击次数分析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 flipV="1">
            <a:off x="4071620" y="699135"/>
            <a:ext cx="0" cy="3989070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3"/>
            </p:custDataLst>
          </p:nvPr>
        </p:nvCxnSpPr>
        <p:spPr>
          <a:xfrm flipV="1">
            <a:off x="8032750" y="699135"/>
            <a:ext cx="0" cy="3989070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47465" y="12707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数据探索分析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 descr="C:\Users\Administrator\Desktop\Figure_6.pngFigure_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26085" y="2418080"/>
            <a:ext cx="5601970" cy="4201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62395" y="2513965"/>
            <a:ext cx="51269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结论一：大约20%的用户，为网站提供了70%的浏览量。（大体上满足二八原则）。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结论二：有76.6%的用户点击不超过两个网页。经验证发现，这些用户都是通过百度等搜索引擎进去的某个问题详情页，在找到或者未找到想要的答案后便离开了。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如何通过个性化推荐的方式，留住这些新用户，已经成为了目前最为重要的问题。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44356" y="1657985"/>
            <a:ext cx="3037327" cy="131881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属性规约</a:t>
            </a:r>
            <a:endParaRPr lang="zh-CN" altLang="en-US" sz="3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466725" y="2431184"/>
            <a:ext cx="3037327" cy="2570365"/>
          </a:xfrm>
          <a:prstGeom prst="rect">
            <a:avLst/>
          </a:prstGeom>
          <a:noFill/>
        </p:spPr>
        <p:txBody>
          <a:bodyPr wrap="square" rtlCol="0"/>
          <a:lstStyle/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由于初始数据集中所包含的数据量特别的庞大，属性也很多，但是真正对研究有用的属性并不是很多，所以在预处理开始前，便只将对研究有用的属性保留并导出生成新的数据集，舍弃其余没用的属性。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8603145" y="1657829"/>
            <a:ext cx="3037327" cy="131881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</a:t>
            </a:r>
            <a:r>
              <a:rPr lang="zh-CN" altLang="en-US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数据变化</a:t>
            </a:r>
            <a:endParaRPr lang="zh-CN" altLang="en-US" sz="3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8781415" y="2431415"/>
            <a:ext cx="3149600" cy="2570480"/>
          </a:xfrm>
          <a:prstGeom prst="rect">
            <a:avLst/>
          </a:prstGeom>
          <a:noFill/>
        </p:spPr>
        <p:txBody>
          <a:bodyPr wrap="square" rtlCol="0"/>
          <a:lstStyle/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过探索分析发现，存在许多带“？”的网址和翻页网址，即某些不同的网址对应的其实是相同的网页。若是直接将这类网址在清洗阶段删除掉，会导致损失大量的有效数据，对后面的研究产生一定的影响，所以这类网址应该对其进行还原并进行去重操作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4813061" y="1657829"/>
            <a:ext cx="3037327" cy="131881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数据清洗</a:t>
            </a:r>
            <a:endParaRPr lang="zh-CN" altLang="en-US" sz="3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6"/>
            </p:custDataLst>
          </p:nvPr>
        </p:nvCxnSpPr>
        <p:spPr>
          <a:xfrm flipV="1">
            <a:off x="3965193" y="1987849"/>
            <a:ext cx="0" cy="3979246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7"/>
            </p:custDataLst>
          </p:nvPr>
        </p:nvCxnSpPr>
        <p:spPr>
          <a:xfrm flipV="1">
            <a:off x="7916568" y="1987849"/>
            <a:ext cx="0" cy="3979246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数据预处理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9"/>
            </p:custDataLst>
          </p:nvPr>
        </p:nvGraphicFramePr>
        <p:xfrm>
          <a:off x="3601085" y="2533015"/>
          <a:ext cx="480250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5515"/>
                <a:gridCol w="1534795"/>
                <a:gridCol w="1052195"/>
              </a:tblGrid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删除数据规则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删除数据记录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9A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百分比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BBB3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律师助手数据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54927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0.07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咨询发布成功数据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5220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中间类型网页数据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不包含lawtime关键字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81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非html类型数据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106258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0.13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非婚姻类型数据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639645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0.78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重复浏览记录数据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14646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0.02</a:t>
                      </a:r>
                      <a:endParaRPr lang="en-US" altLang="en-US" sz="1400" b="0">
                        <a:solidFill>
                          <a:srgbClr val="40404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098665" y="1315378"/>
            <a:ext cx="3423956" cy="148669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ItemCF</a:t>
            </a:r>
            <a:r>
              <a:rPr lang="zh-CN" altLang="en-US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算法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"/>
            </p:custDataLst>
          </p:nvPr>
        </p:nvSpPr>
        <p:spPr>
          <a:xfrm>
            <a:off x="1462432" y="1315030"/>
            <a:ext cx="3423956" cy="148669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UserCF</a:t>
            </a:r>
            <a:r>
              <a:rPr lang="zh-CN" altLang="en-US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算法</a:t>
            </a:r>
            <a:endParaRPr lang="zh-CN" altLang="en-US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 flipV="1">
            <a:off x="4542323" y="1817234"/>
            <a:ext cx="0" cy="4485776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4"/>
            </p:custDataLst>
          </p:nvPr>
        </p:nvCxnSpPr>
        <p:spPr>
          <a:xfrm flipV="1">
            <a:off x="8996680" y="1817234"/>
            <a:ext cx="0" cy="4485776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610305" y="30868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协同过滤推荐算法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73742851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b="595"/>
          <a:stretch>
            <a:fillRect/>
          </a:stretch>
        </p:blipFill>
        <p:spPr>
          <a:xfrm>
            <a:off x="139065" y="1997710"/>
            <a:ext cx="4939030" cy="40913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2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66485" y="1997710"/>
            <a:ext cx="5062220" cy="42189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>
            <p:custDataLst>
              <p:tags r:id="rId1"/>
            </p:custDataLst>
          </p:nvPr>
        </p:nvSpPr>
        <p:spPr>
          <a:xfrm>
            <a:off x="514985" y="3587045"/>
            <a:ext cx="3044825" cy="398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测试集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"/>
            </p:custDataLst>
          </p:nvPr>
        </p:nvSpPr>
        <p:spPr>
          <a:xfrm>
            <a:off x="443865" y="827970"/>
            <a:ext cx="3044825" cy="398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 flipV="1">
            <a:off x="4276090" y="2549525"/>
            <a:ext cx="0" cy="3989070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4"/>
            </p:custDataLst>
          </p:nvPr>
        </p:nvCxnSpPr>
        <p:spPr>
          <a:xfrm flipV="1">
            <a:off x="8237220" y="2549525"/>
            <a:ext cx="0" cy="3989070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74720" y="121355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模型构建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6"/>
            </p:custDataLst>
          </p:nvPr>
        </p:nvGraphicFramePr>
        <p:xfrm>
          <a:off x="240665" y="4293235"/>
          <a:ext cx="386461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115"/>
                <a:gridCol w="2944495"/>
              </a:tblGrid>
              <a:tr h="3898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Values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8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网址A、网址B、网址C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8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网址C、网址A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8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网址E、网址B、网址A、网址D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08647" y="437451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en-US" sz="1200" b="0">
                <a:latin typeface="宋体" panose="02010600030101010101" pitchFamily="2" charset="-122"/>
              </a:rPr>
              <a:t> 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7"/>
            </p:custDataLst>
          </p:nvPr>
        </p:nvGraphicFramePr>
        <p:xfrm>
          <a:off x="220345" y="1395730"/>
          <a:ext cx="4963795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375"/>
                <a:gridCol w="797560"/>
                <a:gridCol w="811530"/>
                <a:gridCol w="807720"/>
                <a:gridCol w="894715"/>
                <a:gridCol w="810895"/>
              </a:tblGrid>
              <a:tr h="226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网址B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网址C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8"/>
            </p:custDataLst>
          </p:nvPr>
        </p:nvGraphicFramePr>
        <p:xfrm>
          <a:off x="6172835" y="1386840"/>
          <a:ext cx="5763895" cy="1822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630"/>
                <a:gridCol w="927100"/>
                <a:gridCol w="941070"/>
                <a:gridCol w="938530"/>
                <a:gridCol w="1038860"/>
                <a:gridCol w="941705"/>
              </a:tblGrid>
              <a:tr h="27622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网址B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网址C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0.67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0.60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网址B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0.67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0.60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网址C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0.60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0.60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9"/>
            </p:custDataLst>
          </p:nvPr>
        </p:nvGraphicFramePr>
        <p:xfrm>
          <a:off x="6095365" y="4210685"/>
          <a:ext cx="5264150" cy="172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660"/>
                <a:gridCol w="1331595"/>
                <a:gridCol w="1401445"/>
                <a:gridCol w="1441450"/>
              </a:tblGrid>
              <a:tr h="43116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访问网址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推荐网址1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推荐网址2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网址B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网址C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网址A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网址B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620" marR="7620" marT="762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88845" y="97853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用户物品矩阵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157845" y="97853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物品相似度矩阵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88845" y="37388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用户字典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27595" y="36175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推荐列表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314315" y="2383790"/>
            <a:ext cx="781050" cy="283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8681720" y="3296285"/>
            <a:ext cx="354965" cy="588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加号 17"/>
          <p:cNvSpPr/>
          <p:nvPr/>
        </p:nvSpPr>
        <p:spPr>
          <a:xfrm>
            <a:off x="4523105" y="4657725"/>
            <a:ext cx="973455" cy="6381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309110" y="5474970"/>
            <a:ext cx="14020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结果评测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  <p:bldP spid="8" grpId="0"/>
      <p:bldP spid="17" grpId="0" animBg="1"/>
      <p:bldP spid="11" grpId="0"/>
      <p:bldP spid="10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E9EFF0"/>
          </a:solidFill>
          <a:ln w="12700" cap="flat" cmpd="sng" algn="ctr">
            <a:solidFill>
              <a:srgbClr val="7CCBD5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0" y="6376802"/>
            <a:ext cx="12192000" cy="481198"/>
            <a:chOff x="0" y="6376802"/>
            <a:chExt cx="12192000" cy="481198"/>
          </a:xfrm>
        </p:grpSpPr>
        <p:pic>
          <p:nvPicPr>
            <p:cNvPr id="18" name="图片 1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11471910" y="6376802"/>
              <a:ext cx="720090" cy="481198"/>
            </a:xfrm>
            <a:prstGeom prst="rect">
              <a:avLst/>
            </a:prstGeom>
          </p:spPr>
        </p:pic>
        <p:pic>
          <p:nvPicPr>
            <p:cNvPr id="19" name="图片 18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0" y="6376802"/>
              <a:ext cx="720090" cy="481198"/>
            </a:xfrm>
            <a:prstGeom prst="rect">
              <a:avLst/>
            </a:prstGeom>
          </p:spPr>
        </p:pic>
      </p:grpSp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zh-CN" altLang="en-US" sz="3200" b="1" i="0" kern="1200" cap="none" spc="150" normalizeH="0" noProof="0">
                <a:ln w="3175">
                  <a:noFill/>
                  <a:prstDash val="dash"/>
                </a:ln>
                <a:solidFill>
                  <a:srgbClr val="29768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模型构建</a:t>
            </a:r>
            <a:endParaRPr kumimoji="0" lang="zh-CN" altLang="en-US" sz="3200" b="1" i="0" kern="1200" cap="none" spc="150" normalizeH="0" noProof="0">
              <a:ln w="3175">
                <a:noFill/>
                <a:prstDash val="dash"/>
              </a:ln>
              <a:solidFill>
                <a:srgbClr val="29768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10"/>
            </p:custDataLst>
          </p:nvPr>
        </p:nvSpPr>
        <p:spPr>
          <a:xfrm>
            <a:off x="2225801" y="911860"/>
            <a:ext cx="7892803" cy="4572001"/>
          </a:xfrm>
          <a:prstGeom prst="rect">
            <a:avLst/>
          </a:prstGeom>
          <a:solidFill>
            <a:srgbClr val="FBFCFC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9" name="椭圆 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srgbClr val="5752CB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3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srgbClr val="5752CB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srgbClr val="5752CB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2" name="直接连接符 11"/>
          <p:cNvCxnSpPr/>
          <p:nvPr>
            <p:custDataLst>
              <p:tags r:id="rId15"/>
            </p:custDataLst>
          </p:nvPr>
        </p:nvCxnSpPr>
        <p:spPr>
          <a:xfrm>
            <a:off x="6192520" y="1617980"/>
            <a:ext cx="0" cy="3268345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9"/>
          <p:cNvSpPr/>
          <p:nvPr>
            <p:custDataLst>
              <p:tags r:id="rId16"/>
            </p:custDataLst>
          </p:nvPr>
        </p:nvSpPr>
        <p:spPr bwMode="auto">
          <a:xfrm>
            <a:off x="3810635" y="1964690"/>
            <a:ext cx="532765" cy="592455"/>
          </a:xfrm>
          <a:custGeom>
            <a:avLst/>
            <a:gdLst>
              <a:gd name="T0" fmla="*/ 103 w 103"/>
              <a:gd name="T1" fmla="*/ 91 h 143"/>
              <a:gd name="T2" fmla="*/ 51 w 103"/>
              <a:gd name="T3" fmla="*/ 143 h 143"/>
              <a:gd name="T4" fmla="*/ 0 w 103"/>
              <a:gd name="T5" fmla="*/ 91 h 143"/>
              <a:gd name="T6" fmla="*/ 51 w 103"/>
              <a:gd name="T7" fmla="*/ 0 h 143"/>
              <a:gd name="T8" fmla="*/ 103 w 103"/>
              <a:gd name="T9" fmla="*/ 9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43">
                <a:moveTo>
                  <a:pt x="103" y="91"/>
                </a:moveTo>
                <a:cubicBezTo>
                  <a:pt x="103" y="120"/>
                  <a:pt x="80" y="143"/>
                  <a:pt x="51" y="143"/>
                </a:cubicBezTo>
                <a:cubicBezTo>
                  <a:pt x="23" y="143"/>
                  <a:pt x="0" y="120"/>
                  <a:pt x="0" y="91"/>
                </a:cubicBezTo>
                <a:cubicBezTo>
                  <a:pt x="0" y="63"/>
                  <a:pt x="51" y="0"/>
                  <a:pt x="51" y="0"/>
                </a:cubicBezTo>
                <a:cubicBezTo>
                  <a:pt x="51" y="0"/>
                  <a:pt x="103" y="63"/>
                  <a:pt x="103" y="91"/>
                </a:cubicBezTo>
                <a:close/>
              </a:path>
            </a:pathLst>
          </a:custGeom>
          <a:noFill/>
          <a:ln w="30163" cap="rnd">
            <a:solidFill>
              <a:srgbClr val="7CCBD5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10"/>
          <p:cNvSpPr/>
          <p:nvPr>
            <p:custDataLst>
              <p:tags r:id="rId17"/>
            </p:custDataLst>
          </p:nvPr>
        </p:nvSpPr>
        <p:spPr bwMode="auto">
          <a:xfrm>
            <a:off x="4207510" y="2117090"/>
            <a:ext cx="135890" cy="271145"/>
          </a:xfrm>
          <a:custGeom>
            <a:avLst/>
            <a:gdLst>
              <a:gd name="T0" fmla="*/ 0 w 34"/>
              <a:gd name="T1" fmla="*/ 13 h 68"/>
              <a:gd name="T2" fmla="*/ 9 w 34"/>
              <a:gd name="T3" fmla="*/ 0 h 68"/>
              <a:gd name="T4" fmla="*/ 34 w 34"/>
              <a:gd name="T5" fmla="*/ 44 h 68"/>
              <a:gd name="T6" fmla="*/ 15 w 34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8">
                <a:moveTo>
                  <a:pt x="0" y="13"/>
                </a:moveTo>
                <a:cubicBezTo>
                  <a:pt x="5" y="6"/>
                  <a:pt x="9" y="0"/>
                  <a:pt x="9" y="0"/>
                </a:cubicBezTo>
                <a:cubicBezTo>
                  <a:pt x="9" y="0"/>
                  <a:pt x="34" y="31"/>
                  <a:pt x="34" y="44"/>
                </a:cubicBezTo>
                <a:cubicBezTo>
                  <a:pt x="34" y="56"/>
                  <a:pt x="26" y="66"/>
                  <a:pt x="15" y="68"/>
                </a:cubicBezTo>
              </a:path>
            </a:pathLst>
          </a:custGeom>
          <a:noFill/>
          <a:ln w="30163" cap="rnd">
            <a:solidFill>
              <a:srgbClr val="7CCBD5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 fontScale="77500" lnSpcReduction="20000"/>
          </a:bodyPr>
          <a:lstStyle/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reeform 244"/>
          <p:cNvSpPr/>
          <p:nvPr>
            <p:custDataLst>
              <p:tags r:id="rId18"/>
            </p:custDataLst>
          </p:nvPr>
        </p:nvSpPr>
        <p:spPr bwMode="auto">
          <a:xfrm>
            <a:off x="7919085" y="2337435"/>
            <a:ext cx="422910" cy="194945"/>
          </a:xfrm>
          <a:custGeom>
            <a:avLst/>
            <a:gdLst>
              <a:gd name="T0" fmla="*/ 42 w 124"/>
              <a:gd name="T1" fmla="*/ 0 h 57"/>
              <a:gd name="T2" fmla="*/ 8 w 124"/>
              <a:gd name="T3" fmla="*/ 0 h 57"/>
              <a:gd name="T4" fmla="*/ 0 w 124"/>
              <a:gd name="T5" fmla="*/ 8 h 57"/>
              <a:gd name="T6" fmla="*/ 0 w 124"/>
              <a:gd name="T7" fmla="*/ 49 h 57"/>
              <a:gd name="T8" fmla="*/ 8 w 124"/>
              <a:gd name="T9" fmla="*/ 57 h 57"/>
              <a:gd name="T10" fmla="*/ 124 w 124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57">
                <a:moveTo>
                  <a:pt x="4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3"/>
                  <a:pt x="4" y="57"/>
                  <a:pt x="8" y="57"/>
                </a:cubicBezTo>
                <a:cubicBezTo>
                  <a:pt x="124" y="57"/>
                  <a:pt x="124" y="57"/>
                  <a:pt x="124" y="57"/>
                </a:cubicBezTo>
              </a:path>
            </a:pathLst>
          </a:custGeom>
          <a:noFill/>
          <a:ln w="30163" cap="rnd">
            <a:solidFill>
              <a:srgbClr val="78BDE6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30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Freeform 245"/>
          <p:cNvSpPr/>
          <p:nvPr>
            <p:custDataLst>
              <p:tags r:id="rId19"/>
            </p:custDataLst>
          </p:nvPr>
        </p:nvSpPr>
        <p:spPr bwMode="auto">
          <a:xfrm>
            <a:off x="7966710" y="2104390"/>
            <a:ext cx="280035" cy="420370"/>
          </a:xfrm>
          <a:custGeom>
            <a:avLst/>
            <a:gdLst>
              <a:gd name="T0" fmla="*/ 80 w 82"/>
              <a:gd name="T1" fmla="*/ 40 h 123"/>
              <a:gd name="T2" fmla="*/ 44 w 82"/>
              <a:gd name="T3" fmla="*/ 3 h 123"/>
              <a:gd name="T4" fmla="*/ 32 w 82"/>
              <a:gd name="T5" fmla="*/ 3 h 123"/>
              <a:gd name="T6" fmla="*/ 3 w 82"/>
              <a:gd name="T7" fmla="*/ 32 h 123"/>
              <a:gd name="T8" fmla="*/ 3 w 82"/>
              <a:gd name="T9" fmla="*/ 44 h 123"/>
              <a:gd name="T10" fmla="*/ 82 w 82"/>
              <a:gd name="T1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23">
                <a:moveTo>
                  <a:pt x="80" y="40"/>
                </a:moveTo>
                <a:cubicBezTo>
                  <a:pt x="44" y="3"/>
                  <a:pt x="44" y="3"/>
                  <a:pt x="44" y="3"/>
                </a:cubicBezTo>
                <a:cubicBezTo>
                  <a:pt x="41" y="0"/>
                  <a:pt x="35" y="0"/>
                  <a:pt x="32" y="3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41"/>
                  <a:pt x="3" y="44"/>
                </a:cubicBezTo>
                <a:cubicBezTo>
                  <a:pt x="82" y="123"/>
                  <a:pt x="82" y="123"/>
                  <a:pt x="82" y="123"/>
                </a:cubicBezTo>
              </a:path>
            </a:pathLst>
          </a:custGeom>
          <a:noFill/>
          <a:ln w="30163" cap="rnd">
            <a:solidFill>
              <a:srgbClr val="78BDE6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246"/>
          <p:cNvSpPr/>
          <p:nvPr>
            <p:custDataLst>
              <p:tags r:id="rId20"/>
            </p:custDataLst>
          </p:nvPr>
        </p:nvSpPr>
        <p:spPr bwMode="auto">
          <a:xfrm>
            <a:off x="8239125" y="2103755"/>
            <a:ext cx="234950" cy="427990"/>
          </a:xfrm>
          <a:custGeom>
            <a:avLst/>
            <a:gdLst>
              <a:gd name="T0" fmla="*/ 49 w 57"/>
              <a:gd name="T1" fmla="*/ 128 h 128"/>
              <a:gd name="T2" fmla="*/ 57 w 57"/>
              <a:gd name="T3" fmla="*/ 120 h 128"/>
              <a:gd name="T4" fmla="*/ 57 w 57"/>
              <a:gd name="T5" fmla="*/ 8 h 128"/>
              <a:gd name="T6" fmla="*/ 49 w 57"/>
              <a:gd name="T7" fmla="*/ 0 h 128"/>
              <a:gd name="T8" fmla="*/ 8 w 57"/>
              <a:gd name="T9" fmla="*/ 0 h 128"/>
              <a:gd name="T10" fmla="*/ 0 w 57"/>
              <a:gd name="T11" fmla="*/ 8 h 128"/>
              <a:gd name="T12" fmla="*/ 0 w 57"/>
              <a:gd name="T13" fmla="*/ 120 h 128"/>
              <a:gd name="T14" fmla="*/ 8 w 57"/>
              <a:gd name="T15" fmla="*/ 128 h 128"/>
              <a:gd name="T16" fmla="*/ 49 w 57"/>
              <a:gd name="T1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28">
                <a:moveTo>
                  <a:pt x="49" y="128"/>
                </a:moveTo>
                <a:cubicBezTo>
                  <a:pt x="54" y="128"/>
                  <a:pt x="57" y="124"/>
                  <a:pt x="57" y="120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4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lnTo>
                  <a:pt x="49" y="128"/>
                </a:lnTo>
                <a:close/>
              </a:path>
            </a:pathLst>
          </a:custGeom>
          <a:noFill/>
          <a:ln w="30163" cap="rnd">
            <a:solidFill>
              <a:srgbClr val="78BDE6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Oval 247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279765" y="2464435"/>
            <a:ext cx="30480" cy="30480"/>
          </a:xfrm>
          <a:prstGeom prst="ellipse">
            <a:avLst/>
          </a:prstGeom>
          <a:solidFill>
            <a:srgbClr val="03595D"/>
          </a:solidFill>
          <a:ln w="9525">
            <a:solidFill>
              <a:srgbClr val="78BDE6"/>
            </a:solidFill>
            <a:round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ïşļiḓé"/>
          <p:cNvSpPr/>
          <p:nvPr>
            <p:custDataLst>
              <p:tags r:id="rId22"/>
            </p:custDataLst>
          </p:nvPr>
        </p:nvSpPr>
        <p:spPr bwMode="auto">
          <a:xfrm>
            <a:off x="2499995" y="3353435"/>
            <a:ext cx="3336290" cy="139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kern="0" spc="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按照当前话题下网址的流行度,找到用户没有浏览过的前K个热门网址，为用户生成推荐列表。</a:t>
            </a:r>
            <a:endParaRPr lang="zh-CN" altLang="en-US" sz="2000" kern="0" spc="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íṡḻîďé"/>
          <p:cNvSpPr txBox="1"/>
          <p:nvPr>
            <p:custDataLst>
              <p:tags r:id="rId23"/>
            </p:custDataLst>
          </p:nvPr>
        </p:nvSpPr>
        <p:spPr bwMode="auto">
          <a:xfrm>
            <a:off x="2499995" y="2628900"/>
            <a:ext cx="3336290" cy="41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kern="0" spc="300" dirty="0">
                <a:solidFill>
                  <a:srgbClr val="2976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Popular算法</a:t>
            </a:r>
            <a:endParaRPr lang="en-US" altLang="zh-CN" sz="2000" kern="0" spc="300" dirty="0">
              <a:solidFill>
                <a:srgbClr val="2976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ïşļiḓé"/>
          <p:cNvSpPr/>
          <p:nvPr>
            <p:custDataLst>
              <p:tags r:id="rId24"/>
            </p:custDataLst>
          </p:nvPr>
        </p:nvSpPr>
        <p:spPr bwMode="auto">
          <a:xfrm>
            <a:off x="6626860" y="3424555"/>
            <a:ext cx="3336290" cy="139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kern="0" spc="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随机的挑选当前话题中用户没有浏览过的K个网址，为用户生产推荐列表。</a:t>
            </a:r>
            <a:endParaRPr lang="zh-CN" altLang="en-US" sz="2000" kern="0" spc="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íṡḻîďé"/>
          <p:cNvSpPr txBox="1"/>
          <p:nvPr>
            <p:custDataLst>
              <p:tags r:id="rId25"/>
            </p:custDataLst>
          </p:nvPr>
        </p:nvSpPr>
        <p:spPr bwMode="auto">
          <a:xfrm>
            <a:off x="6688455" y="2834640"/>
            <a:ext cx="3336290" cy="41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kern="0" spc="300" dirty="0">
                <a:solidFill>
                  <a:srgbClr val="2976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Random算法</a:t>
            </a:r>
            <a:endParaRPr lang="en-US" altLang="zh-CN" sz="2000" kern="0" spc="300" dirty="0">
              <a:solidFill>
                <a:srgbClr val="2976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altLang="zh-CN" sz="2000" kern="0" spc="300" dirty="0">
              <a:solidFill>
                <a:srgbClr val="2976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20189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20189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TEMPLATE_SUBCATEGORY" val="11"/>
  <p:tag name="KSO_WM_UNIT_SHOW_EDIT_AREA_INDICATION" val="1"/>
  <p:tag name="KSO_WM_TAG_VERSION" val="1.0"/>
  <p:tag name="KSO_WM_BEAUTIFY_FLAG" val="#wm#"/>
  <p:tag name="KSO_WM_TEMPLATE_CATEGORY" val="diagram"/>
  <p:tag name="KSO_WM_TEMPLATE_INDEX" val="20201898"/>
  <p:tag name="KSO_WM_TEMPLATE_MASTER_TYPE" val="0"/>
  <p:tag name="KSO_WM_TEMPLATE_COLOR_TYPE" val="0"/>
</p:tagLst>
</file>

<file path=ppt/tags/tag12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80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80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TEMPLATE_THUMBS_INDEX" val="1、4、7、8、10、15、18、19、20、21、22、28、32、35、36"/>
  <p:tag name="KSO_WM_TAG_VERSION" val="1.0"/>
  <p:tag name="KSO_WM_BEAUTIFY_FLAG" val="#wm#"/>
  <p:tag name="KSO_WM_TEMPLATE_CATEGORY" val="custom"/>
  <p:tag name="KSO_WM_TEMPLATE_INDEX" val="20204280"/>
  <p:tag name="KSO_WM_TEMPLATE_MASTER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"/>
  <p:tag name="KSO_WM_UNIT_COLOR_SCHEME_PARENT_PAGE" val="2_1"/>
  <p:tag name="KSO_WM_SLIDE_BACKGROUND_MASK_FLAG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"/>
  <p:tag name="KSO_WM_UNIT_COLOR_SCHEME_PARENT_PAGE" val="2_1"/>
  <p:tag name="KSO_WM_SLIDE_BACKGROUND_MASK_FLAG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"/>
  <p:tag name="KSO_WM_UNIT_COLOR_SCHEME_PARENT_PAGE" val="2_1"/>
  <p:tag name="KSO_WM_SLIDE_BACKGROUND_MASK_FLAG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5"/>
  <p:tag name="KSO_WM_UNIT_COLOR_SCHEME_PARENT_PAGE" val="2_1"/>
  <p:tag name="KSO_WM_SLIDE_BACKGROUND_MASK_FLAG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6"/>
  <p:tag name="KSO_WM_UNIT_COLOR_SCHEME_PARENT_PAGE" val="2_1"/>
  <p:tag name="KSO_WM_SLIDE_BACKGROUND_MASK_FLAG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MASK_FLAG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  <p:tag name="KSO_WM_SLIDE_BACKGROUND_MASK_FLAG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  <p:tag name="KSO_WM_SLIDE_BACKGROUND_MASK_FLAG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"/>
  <p:tag name="KSO_WM_UNIT_COLOR_SCHEME_PARENT_PAGE" val="2_1"/>
  <p:tag name="KSO_WM_SLIDE_BACKGROUND_MASK_FLAG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3"/>
  <p:tag name="KSO_WM_UNIT_COLOR_SCHEME_PARENT_PAGE" val="2_1"/>
  <p:tag name="KSO_WM_SLIDE_BACKGROUND_MASK_FLAG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  <p:tag name="KSO_WM_SLIDE_BACKGROUND_MASK_FLAG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  <p:tag name="KSO_WM_SLIDE_BACKGROUND_MASK_FLAG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  <p:tag name="KSO_WM_SLIDE_BACKGROUND_MASK_FLAG" val="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"/>
  <p:tag name="KSO_WM_UNIT_COLOR_SCHEME_PARENT_PAGE" val="2_1"/>
  <p:tag name="KSO_WM_SLIDE_BACKGROUND_MASK_FLAG" val="1"/>
</p:tagLst>
</file>

<file path=ppt/tags/tag294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30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"/>
  <p:tag name="KSO_WM_UNIT_COLOR_SCHEME_PARENT_PAGE" val="2_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"/>
  <p:tag name="KSO_WM_UNIT_COLOR_SCHEME_PARENT_PAGE" val="2_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"/>
  <p:tag name="KSO_WM_UNIT_COLOR_SCHEME_PARENT_PAGE" val="2_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"/>
  <p:tag name="KSO_WM_UNIT_COLOR_SCHEME_PARENT_PAGE" val="2_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5.xml><?xml version="1.0" encoding="utf-8"?>
<p:tagLst xmlns:p="http://schemas.openxmlformats.org/presentationml/2006/main">
  <p:tag name="KSO_WM_SLIDE_COLORSCHEME_VERSION" val="3.2"/>
  <p:tag name="KSO_WM_UNIT_COLOR_SCHEME_SHAPE_ID" val="11"/>
  <p:tag name="KSO_WM_UNIT_COLOR_SCHEME_PARENT_PAGE" val="2_3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25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33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345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349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359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37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382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"/>
  <p:tag name="KSO_WM_UNIT_COLOR_SCHEME_PARENT_PAGE" val="2_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"/>
  <p:tag name="KSO_WM_UNIT_COLOR_SCHEME_PARENT_PAGE" val="2_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"/>
  <p:tag name="KSO_WM_UNIT_COLOR_SCHEME_PARENT_PAGE" val="2_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"/>
  <p:tag name="KSO_WM_UNIT_COLOR_SCHEME_PARENT_PAGE" val="2_1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394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1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general"/>
  <p:tag name="KSO_WM_SLIDE_BK_DARK_LIGHT" val="2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general"/>
  <p:tag name="KSO_WM_SLIDE_BK_DARK_LIGHT" val="2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frame"/>
  <p:tag name="KSO_WM_SLIDE_BK_DARK_LIGHT" val="2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frame"/>
  <p:tag name="KSO_WM_SLIDE_BK_DARK_LIGHT" val="2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frame"/>
  <p:tag name="KSO_WM_SLIDE_BK_DARK_LIGHT" val="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frame"/>
  <p:tag name="KSO_WM_SLIDE_BK_DARK_LIGHT" val="2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leftRight"/>
  <p:tag name="KSO_WM_SLIDE_BK_DARK_LIGHT" val="2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leftRight"/>
  <p:tag name="KSO_WM_SLIDE_BK_DARK_LIGHT" val="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topBottom"/>
  <p:tag name="KSO_WM_SLIDE_BK_DARK_LIGHT" val="2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topBottom"/>
  <p:tag name="KSO_WM_SLIDE_BK_DARK_LIGHT" val="2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bottomTop"/>
  <p:tag name="KSO_WM_SLIDE_BK_DARK_LIGHT" val="2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bottomTop"/>
  <p:tag name="KSO_WM_SLIDE_BK_DARK_LIGHT" val="2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navigation"/>
  <p:tag name="KSO_WM_SLIDE_BK_DARK_LIGHT" val="2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navigation"/>
  <p:tag name="KSO_WM_SLIDE_BK_DARK_LIGHT" val="2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belt"/>
  <p:tag name="KSO_WM_SLIDE_BK_DARK_LIGHT" val="2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belt"/>
  <p:tag name="KSO_WM_SLIDE_BK_DARK_LIGHT" val="2"/>
</p:tagLst>
</file>

<file path=ppt/tags/tag4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belt"/>
  <p:tag name="KSO_WM_SLIDE_BK_DARK_LIGHT" val="2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UNIT_COLOR_SCHEME_SHAPE_ID" val="17"/>
  <p:tag name="KSO_WM_UNIT_COLOR_SCHEME_PARENT_PAGE" val="2_1"/>
  <p:tag name="KSO_WM_SLIDE_BACKGROUND_TYPE" val="belt"/>
  <p:tag name="KSO_WM_SLIDE_BK_DARK_LIGHT" val="2"/>
</p:tagLst>
</file>

<file path=ppt/tags/tag46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UNIT_COLOR_SCHEME_SHAPE_ID" val="2"/>
  <p:tag name="KSO_WM_UNIT_COLOR_SCHEME_PARENT_PAGE" val="1_1"/>
  <p:tag name="KSO_WM_TEMPLATE_CATEGORY" val="custom"/>
  <p:tag name="KSO_WM_TEMPLATE_INDEX" val="20192150"/>
</p:tagLst>
</file>

<file path=ppt/tags/tag46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UNIT_COLOR_SCHEME_SHAPE_ID" val="3"/>
  <p:tag name="KSO_WM_UNIT_COLOR_SCHEME_PARENT_PAGE" val="1_1"/>
  <p:tag name="KSO_WM_TEMPLATE_CATEGORY" val="custom"/>
  <p:tag name="KSO_WM_TEMPLATE_INDEX" val="20192150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472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1_1"/>
  <p:tag name="KSO_WM_TAG_VERSION" val="1.0"/>
  <p:tag name="KSO_WM_BEAUTIFY_FLAG" val="#wm#"/>
  <p:tag name="KSO_WM_TEMPLATE_CATEGORY" val="custom"/>
  <p:tag name="KSO_WM_TEMPLATE_INDEX" val="20192150"/>
  <p:tag name="KSO_WM_TEMPLATE_THUMBS_INDEX" val="1、5、7、8、9、10、11、12、13、15"/>
  <p:tag name="KSO_WM_TEMPLATE_SUBCATEGORY" val="0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UNIT_SHOW_EDIT_AREA_INDICATION" val="0"/>
  <p:tag name="KSO_WM_TEMPLATE_MASTER_TYPE" val="1"/>
  <p:tag name="KSO_WM_TEMPLATE_COLOR_TYPE" val="1"/>
  <p:tag name="KSO_WM_TEMPLATE_MASTER_THUMB_INDEX" val="18"/>
</p:tagLst>
</file>

<file path=ppt/tags/tag473.xml><?xml version="1.0" encoding="utf-8"?>
<p:tagLst xmlns:p="http://schemas.openxmlformats.org/presentationml/2006/main">
  <p:tag name="KSO_WM_UNIT_ISCONTENTSTITLE" val="0"/>
  <p:tag name="KSO_WM_UNIT_PRESET_TEXT" val="产品营销方案通用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80_1*a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ISCONTENTSTITLE" val="0"/>
  <p:tag name="KSO_WM_UNIT_PRESET_TEXT" val="单/击/此/处/添/加/副/标/题/内/容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280_1*b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280_1*i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ID" val="custom2020428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280"/>
  <p:tag name="KSO_WM_SLIDE_LAYOUT" val="a_b"/>
  <p:tag name="KSO_WM_SLIDE_LAYOUT_CNT" val="1_1"/>
  <p:tag name="KSO_WM_UNIT_SHOW_EDIT_AREA_INDICATION" val="1"/>
  <p:tag name="KSO_WM_TEMPLATE_THUMBS_INDEX" val="1、4、7、8、10、15、18、19、20、21、22、28、32、35、36"/>
  <p:tag name="KSO_WM_TEMPLATE_MASTER_THUMB_INDEX" val="12"/>
</p:tagLst>
</file>

<file path=ppt/tags/tag4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249_4*b*1"/>
  <p:tag name="KSO_WM_TEMPLATE_CATEGORY" val="custom"/>
  <p:tag name="KSO_WM_TEMPLATE_INDEX" val="20205249"/>
  <p:tag name="KSO_WM_UNIT_LAYERLEVEL" val="1"/>
  <p:tag name="KSO_WM_TAG_VERSION" val="1.0"/>
  <p:tag name="KSO_WM_BEAUTIFY_FLAG" val="#wm#"/>
  <p:tag name="KSO_WM_UNIT_PRESET_TEXT" val="Contents"/>
  <p:tag name="KSO_WM_UNIT_TEXT_FILL_FORE_SCHEMECOLOR_INDEX" val="5"/>
  <p:tag name="KSO_WM_UNIT_TEXT_FILL_TYPE" val="1"/>
  <p:tag name="KSO_WM_UNIT_USESOURCEFORMAT_APPLY" val="1"/>
</p:tagLst>
</file>

<file path=ppt/tags/tag481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249_4*a*1"/>
  <p:tag name="KSO_WM_TEMPLATE_CATEGORY" val="custom"/>
  <p:tag name="KSO_WM_TEMPLATE_INDEX" val="20205249"/>
  <p:tag name="KSO_WM_UNIT_LAYERLEVEL" val="1"/>
  <p:tag name="KSO_WM_TAG_VERSION" val="1.0"/>
  <p:tag name="KSO_WM_BEAUTIFY_FLAG" val="#wm#"/>
  <p:tag name="KSO_WM_UNIT_PRESET_TEXT" val="目录"/>
  <p:tag name="KSO_WM_UNIT_TEXT_FILL_FORE_SCHEMECOLOR_INDEX" val="5"/>
  <p:tag name="KSO_WM_UNIT_TEXT_FILL_TYPE" val="1"/>
  <p:tag name="KSO_WM_UNIT_USESOURCEFORMAT_APPLY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249_4*l_h_i*1_4_1"/>
  <p:tag name="KSO_WM_TEMPLATE_CATEGORY" val="custom"/>
  <p:tag name="KSO_WM_TEMPLATE_INDEX" val="20205249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5249_4*l_h_i*1_4_3"/>
  <p:tag name="KSO_WM_TEMPLATE_CATEGORY" val="custom"/>
  <p:tag name="KSO_WM_TEMPLATE_INDEX" val="2020524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USESOURCEFORMAT_APPLY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249_4*l_h_i*1_3_1"/>
  <p:tag name="KSO_WM_TEMPLATE_CATEGORY" val="custom"/>
  <p:tag name="KSO_WM_TEMPLATE_INDEX" val="20205249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5249_4*l_h_i*1_3_3"/>
  <p:tag name="KSO_WM_TEMPLATE_CATEGORY" val="custom"/>
  <p:tag name="KSO_WM_TEMPLATE_INDEX" val="2020524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USESOURCEFORMAT_APPLY" val="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249_4*l_h_i*1_2_1"/>
  <p:tag name="KSO_WM_TEMPLATE_CATEGORY" val="custom"/>
  <p:tag name="KSO_WM_TEMPLATE_INDEX" val="20205249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5249_4*l_h_i*1_2_3"/>
  <p:tag name="KSO_WM_TEMPLATE_CATEGORY" val="custom"/>
  <p:tag name="KSO_WM_TEMPLATE_INDEX" val="2020524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249_4*l_h_i*1_1_1"/>
  <p:tag name="KSO_WM_TEMPLATE_CATEGORY" val="custom"/>
  <p:tag name="KSO_WM_TEMPLATE_INDEX" val="20205249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5249_4*l_h_i*1_1_3"/>
  <p:tag name="KSO_WM_TEMPLATE_CATEGORY" val="custom"/>
  <p:tag name="KSO_WM_TEMPLATE_INDEX" val="2020524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SUBTYPE" val="a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249_4*l_h_f*1_1_1"/>
  <p:tag name="KSO_WM_TEMPLATE_CATEGORY" val="custom"/>
  <p:tag name="KSO_WM_TEMPLATE_INDEX" val="20205249"/>
  <p:tag name="KSO_WM_UNIT_LAYERLEVEL" val="1_1_1"/>
  <p:tag name="KSO_WM_TAG_VERSION" val="1.0"/>
  <p:tag name="KSO_WM_BEAUTIFY_FLAG" val="#wm#"/>
  <p:tag name="KSO_WM_UNIT_PRESET_TEXT" val="请在此输入正文"/>
  <p:tag name="KSO_WM_UNIT_TEXT_FILL_FORE_SCHEMECOLOR_INDEX" val="13"/>
  <p:tag name="KSO_WM_UNIT_TEXT_FILL_TYPE" val="1"/>
  <p:tag name="KSO_WM_UNIT_USESOURCEFORMAT_APPLY" val="1"/>
</p:tagLst>
</file>

<file path=ppt/tags/tag491.xml><?xml version="1.0" encoding="utf-8"?>
<p:tagLst xmlns:p="http://schemas.openxmlformats.org/presentationml/2006/main">
  <p:tag name="KSO_WM_UNIT_SUBTYPE" val="a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249_4*l_h_f*1_2_1"/>
  <p:tag name="KSO_WM_TEMPLATE_CATEGORY" val="custom"/>
  <p:tag name="KSO_WM_TEMPLATE_INDEX" val="20205249"/>
  <p:tag name="KSO_WM_UNIT_LAYERLEVEL" val="1_1_1"/>
  <p:tag name="KSO_WM_TAG_VERSION" val="1.0"/>
  <p:tag name="KSO_WM_BEAUTIFY_FLAG" val="#wm#"/>
  <p:tag name="KSO_WM_UNIT_PRESET_TEXT" val="请在此输入正文"/>
  <p:tag name="KSO_WM_UNIT_TEXT_FILL_FORE_SCHEMECOLOR_INDEX" val="13"/>
  <p:tag name="KSO_WM_UNIT_TEXT_FILL_TYPE" val="1"/>
  <p:tag name="KSO_WM_UNIT_USESOURCEFORMAT_APPLY" val="1"/>
</p:tagLst>
</file>

<file path=ppt/tags/tag492.xml><?xml version="1.0" encoding="utf-8"?>
<p:tagLst xmlns:p="http://schemas.openxmlformats.org/presentationml/2006/main">
  <p:tag name="KSO_WM_UNIT_SUBTYPE" val="a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249_4*l_h_f*1_3_1"/>
  <p:tag name="KSO_WM_TEMPLATE_CATEGORY" val="custom"/>
  <p:tag name="KSO_WM_TEMPLATE_INDEX" val="20205249"/>
  <p:tag name="KSO_WM_UNIT_LAYERLEVEL" val="1_1_1"/>
  <p:tag name="KSO_WM_TAG_VERSION" val="1.0"/>
  <p:tag name="KSO_WM_BEAUTIFY_FLAG" val="#wm#"/>
  <p:tag name="KSO_WM_UNIT_PRESET_TEXT" val="请在此输入正文"/>
  <p:tag name="KSO_WM_UNIT_TEXT_FILL_FORE_SCHEMECOLOR_INDEX" val="13"/>
  <p:tag name="KSO_WM_UNIT_TEXT_FILL_TYPE" val="1"/>
  <p:tag name="KSO_WM_UNIT_USESOURCEFORMAT_APPLY" val="1"/>
</p:tagLst>
</file>

<file path=ppt/tags/tag493.xml><?xml version="1.0" encoding="utf-8"?>
<p:tagLst xmlns:p="http://schemas.openxmlformats.org/presentationml/2006/main">
  <p:tag name="KSO_WM_UNIT_SUBTYPE" val="a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249_4*l_h_f*1_4_1"/>
  <p:tag name="KSO_WM_TEMPLATE_CATEGORY" val="custom"/>
  <p:tag name="KSO_WM_TEMPLATE_INDEX" val="20205249"/>
  <p:tag name="KSO_WM_UNIT_LAYERLEVEL" val="1_1_1"/>
  <p:tag name="KSO_WM_TAG_VERSION" val="1.0"/>
  <p:tag name="KSO_WM_BEAUTIFY_FLAG" val="#wm#"/>
  <p:tag name="KSO_WM_UNIT_PRESET_TEXT" val="请在此输入正文"/>
  <p:tag name="KSO_WM_UNIT_TEXT_FILL_FORE_SCHEMECOLOR_INDEX" val="13"/>
  <p:tag name="KSO_WM_UNIT_TEXT_FILL_TYPE" val="1"/>
  <p:tag name="KSO_WM_UNIT_USESOURCEFORMAT_APPLY" val="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5249_4*l_h_i*1_1_2"/>
  <p:tag name="KSO_WM_TEMPLATE_CATEGORY" val="custom"/>
  <p:tag name="KSO_WM_TEMPLATE_INDEX" val="2020524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5249_4*l_h_i*1_2_2"/>
  <p:tag name="KSO_WM_TEMPLATE_CATEGORY" val="custom"/>
  <p:tag name="KSO_WM_TEMPLATE_INDEX" val="2020524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5249_4*l_h_i*1_3_2"/>
  <p:tag name="KSO_WM_TEMPLATE_CATEGORY" val="custom"/>
  <p:tag name="KSO_WM_TEMPLATE_INDEX" val="2020524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5249_4*l_h_i*1_4_2"/>
  <p:tag name="KSO_WM_TEMPLATE_CATEGORY" val="custom"/>
  <p:tag name="KSO_WM_TEMPLATE_INDEX" val="2020524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498.xml><?xml version="1.0" encoding="utf-8"?>
<p:tagLst xmlns:p="http://schemas.openxmlformats.org/presentationml/2006/main">
  <p:tag name="KSO_WM_SLIDE_ID" val="custom20205249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249"/>
  <p:tag name="KSO_WM_SLIDE_LAYOUT" val="a_b_l"/>
  <p:tag name="KSO_WM_SLIDE_LAYOUT_CNT" val="1_1_1"/>
  <p:tag name="KSO_WM_UNIT_SHOW_EDIT_AREA_INDICATION" val="1"/>
  <p:tag name="KSO_WM_SPECIAL_SOURCE" val="bdnull"/>
  <p:tag name="KSO_WM_SLIDE_BK_DARK_LIGHT" val="2"/>
  <p:tag name="KSO_WM_SLIDE_BACKGROUND_TYPE" val="general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1_1"/>
  <p:tag name="KSO_WM_UNIT_TEXT_FILL_FORE_SCHEMECOLOR_INDEX" val="5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a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2"/>
  <p:tag name="KSO_WM_UNIT_TYPE" val="l_h_a"/>
  <p:tag name="KSO_WM_UNIT_INDEX" val="1_1_1"/>
  <p:tag name="KSO_WM_UNIT_PRESET_TEXT" val="单击此处添加标题"/>
  <p:tag name="KSO_WM_UNIT_VALUE" val="12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a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2"/>
  <p:tag name="KSO_WM_UNIT_TYPE" val="l_h_a"/>
  <p:tag name="KSO_WM_UNIT_INDEX" val="1_3_1"/>
  <p:tag name="KSO_WM_UNIT_PRESET_TEXT" val="单击此处添加标题"/>
  <p:tag name="KSO_WM_UNIT_VALUE" val="12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a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2"/>
  <p:tag name="KSO_WM_UNIT_TYPE" val="l_h_a"/>
  <p:tag name="KSO_WM_UNIT_INDEX" val="1_2_1"/>
  <p:tag name="KSO_WM_UNIT_PRESET_TEXT" val="单击此处添加标题"/>
  <p:tag name="KSO_WM_UNIT_VALUE" val="12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i*1_1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1"/>
  <p:tag name="KSO_WM_UNIT_LINE_FORE_SCHEMECOLOR_INDEX" val="14"/>
  <p:tag name="KSO_WM_UNIT_LINE_FILL_TYPE" val="2"/>
  <p:tag name="KSO_WM_UNIT_USESOURCEFORMAT_APPLY" val="0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i*1_2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2"/>
  <p:tag name="KSO_WM_UNIT_LINE_FORE_SCHEMECOLOR_INDEX" val="14"/>
  <p:tag name="KSO_WM_UNIT_LINE_FILL_TYPE" val="2"/>
  <p:tag name="KSO_WM_UNIT_USESOURCEFORMAT_APPLY" val="0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DIAGRAM_GROUP_CODE" val="l1-2"/>
  <p:tag name="KSO_WM_UNIT_TYPE" val="a"/>
  <p:tag name="KSO_WM_UNIT_INDEX" val="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506.xml><?xml version="1.0" encoding="utf-8"?>
<p:tagLst xmlns:p="http://schemas.openxmlformats.org/presentationml/2006/main">
  <p:tag name="KSO_WM_UNIT_PLACING_PICTURE_USER_VIEWPORT" val="{&quot;height&quot;:4509,&quot;width&quot;:5469}"/>
</p:tagLst>
</file>

<file path=ppt/tags/tag507.xml><?xml version="1.0" encoding="utf-8"?>
<p:tagLst xmlns:p="http://schemas.openxmlformats.org/presentationml/2006/main">
  <p:tag name="KSO_WM_UNIT_PLACING_PICTURE_USER_VIEWPORT" val="{&quot;height&quot;:4525,&quot;width&quot;:5599}"/>
</p:tagLst>
</file>

<file path=ppt/tags/tag508.xml><?xml version="1.0" encoding="utf-8"?>
<p:tagLst xmlns:p="http://schemas.openxmlformats.org/presentationml/2006/main">
  <p:tag name="KSO_WM_UNIT_PLACING_PICTURE_USER_VIEWPORT" val="{&quot;height&quot;:4526,&quot;width&quot;:5531}"/>
</p:tagLst>
</file>

<file path=ppt/tags/tag509.xml><?xml version="1.0" encoding="utf-8"?>
<p:tagLst xmlns:p="http://schemas.openxmlformats.org/presentationml/2006/main">
  <p:tag name="KSO_WM_SLIDE_ID" val="custom20205176_9"/>
  <p:tag name="KSO_WM_TEMPLATE_SUBCATEGORY" val="19"/>
  <p:tag name="KSO_WM_TEMPLATE_MASTER_TYPE" val="0"/>
  <p:tag name="KSO_WM_TEMPLATE_COLOR_TYPE" val="1"/>
  <p:tag name="KSO_WM_SLIDE_ITEM_CNT" val="3"/>
  <p:tag name="KSO_WM_SLIDE_INDEX" val="9"/>
  <p:tag name="KSO_WM_TAG_VERSION" val="1.0"/>
  <p:tag name="KSO_WM_BEAUTIFY_FLAG" val="#wm#"/>
  <p:tag name="KSO_WM_TEMPLATE_CATEGORY" val="custom"/>
  <p:tag name="KSO_WM_TEMPLATE_INDEX" val="20205176"/>
  <p:tag name="KSO_WM_DIAGRAM_GROUP_CODE" val="l1-2"/>
  <p:tag name="KSO_WM_SLIDE_DIAGTYPE" val="l"/>
  <p:tag name="KSO_WM_SLIDE_LAYOUT" val="a_l"/>
  <p:tag name="KSO_WM_SLIDE_LAYOUT_CNT" val="1_1"/>
  <p:tag name="KSO_WM_SLIDE_TYPE" val="text"/>
  <p:tag name="KSO_WM_SLIDE_SUBTYPE" val="diag"/>
  <p:tag name="KSO_WM_SLIDE_SIZE" val="863.5*340.15"/>
  <p:tag name="KSO_WM_SLIDE_POSITION" val="48.25*156.15"/>
  <p:tag name="KSO_WM_UNIT_SHOW_EDIT_AREA_INDICATION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1_1"/>
  <p:tag name="KSO_WM_UNIT_TEXT_FILL_FORE_SCHEMECOLOR_INDEX" val="5"/>
  <p:tag name="KSO_WM_UNIT_TEXT_FILL_TYPE" val="1"/>
  <p:tag name="KSO_WM_UNIT_USESOURCEFORMAT_APPLY" val="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a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2"/>
  <p:tag name="KSO_WM_UNIT_TYPE" val="l_h_a"/>
  <p:tag name="KSO_WM_UNIT_INDEX" val="1_1_1"/>
  <p:tag name="KSO_WM_UNIT_PRESET_TEXT" val="单击此处添加标题"/>
  <p:tag name="KSO_WM_UNIT_VALUE" val="12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a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2"/>
  <p:tag name="KSO_WM_UNIT_TYPE" val="l_h_a"/>
  <p:tag name="KSO_WM_UNIT_INDEX" val="1_2_1"/>
  <p:tag name="KSO_WM_UNIT_PRESET_TEXT" val="单击此处添加标题"/>
  <p:tag name="KSO_WM_UNIT_VALUE" val="12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i*1_1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1"/>
  <p:tag name="KSO_WM_UNIT_LINE_FORE_SCHEMECOLOR_INDEX" val="14"/>
  <p:tag name="KSO_WM_UNIT_LINE_FILL_TYPE" val="2"/>
  <p:tag name="KSO_WM_UNIT_USESOURCEFORMAT_APPLY" val="0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i*1_2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2"/>
  <p:tag name="KSO_WM_UNIT_LINE_FORE_SCHEMECOLOR_INDEX" val="14"/>
  <p:tag name="KSO_WM_UNIT_LINE_FILL_TYPE" val="2"/>
  <p:tag name="KSO_WM_UNIT_USESOURCEFORMAT_APPLY" val="0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DIAGRAM_GROUP_CODE" val="l1-2"/>
  <p:tag name="KSO_WM_UNIT_TYPE" val="a"/>
  <p:tag name="KSO_WM_UNIT_INDEX" val="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516.xml><?xml version="1.0" encoding="utf-8"?>
<p:tagLst xmlns:p="http://schemas.openxmlformats.org/presentationml/2006/main">
  <p:tag name="KSO_WM_SLIDE_ID" val="custom20205176_9"/>
  <p:tag name="KSO_WM_TEMPLATE_SUBCATEGORY" val="19"/>
  <p:tag name="KSO_WM_TEMPLATE_MASTER_TYPE" val="0"/>
  <p:tag name="KSO_WM_TEMPLATE_COLOR_TYPE" val="1"/>
  <p:tag name="KSO_WM_SLIDE_ITEM_CNT" val="3"/>
  <p:tag name="KSO_WM_SLIDE_INDEX" val="9"/>
  <p:tag name="KSO_WM_TAG_VERSION" val="1.0"/>
  <p:tag name="KSO_WM_BEAUTIFY_FLAG" val="#wm#"/>
  <p:tag name="KSO_WM_TEMPLATE_CATEGORY" val="custom"/>
  <p:tag name="KSO_WM_TEMPLATE_INDEX" val="20205176"/>
  <p:tag name="KSO_WM_DIAGRAM_GROUP_CODE" val="l1-2"/>
  <p:tag name="KSO_WM_SLIDE_DIAGTYPE" val="l"/>
  <p:tag name="KSO_WM_SLIDE_LAYOUT" val="a_l"/>
  <p:tag name="KSO_WM_SLIDE_LAYOUT_CNT" val="1_1"/>
  <p:tag name="KSO_WM_SLIDE_TYPE" val="text"/>
  <p:tag name="KSO_WM_SLIDE_SUBTYPE" val="diag"/>
  <p:tag name="KSO_WM_SLIDE_SIZE" val="863.5*340.15"/>
  <p:tag name="KSO_WM_SLIDE_POSITION" val="48.25*156.15"/>
  <p:tag name="KSO_WM_UNIT_SHOW_EDIT_AREA_INDICATION" val="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1_1"/>
  <p:tag name="KSO_WM_UNIT_TEXT_FILL_FORE_SCHEMECOLOR_INDEX" val="5"/>
  <p:tag name="KSO_WM_UNIT_TEXT_FILL_TYPE" val="1"/>
  <p:tag name="KSO_WM_UNIT_USESOURCEFORMAT_APPLY" val="0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i*1_1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1"/>
  <p:tag name="KSO_WM_UNIT_LINE_FORE_SCHEMECOLOR_INDEX" val="14"/>
  <p:tag name="KSO_WM_UNIT_LINE_FILL_TYPE" val="2"/>
  <p:tag name="KSO_WM_UNIT_USESOURCEFORMAT_APPLY" val="0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i*1_2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2"/>
  <p:tag name="KSO_WM_UNIT_LINE_FORE_SCHEMECOLOR_INDEX" val="14"/>
  <p:tag name="KSO_WM_UNIT_LINE_FILL_TYPE" val="2"/>
  <p:tag name="KSO_WM_UNIT_USESOURCEFORMAT_APPLY" val="0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DIAGRAM_GROUP_CODE" val="l1-2"/>
  <p:tag name="KSO_WM_UNIT_TYPE" val="a"/>
  <p:tag name="KSO_WM_UNIT_INDEX" val="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521.xml><?xml version="1.0" encoding="utf-8"?>
<p:tagLst xmlns:p="http://schemas.openxmlformats.org/presentationml/2006/main">
  <p:tag name="KSO_WM_SLIDE_ID" val="custom20205176_9"/>
  <p:tag name="KSO_WM_TEMPLATE_SUBCATEGORY" val="19"/>
  <p:tag name="KSO_WM_TEMPLATE_MASTER_TYPE" val="0"/>
  <p:tag name="KSO_WM_TEMPLATE_COLOR_TYPE" val="1"/>
  <p:tag name="KSO_WM_SLIDE_ITEM_CNT" val="3"/>
  <p:tag name="KSO_WM_SLIDE_INDEX" val="9"/>
  <p:tag name="KSO_WM_TAG_VERSION" val="1.0"/>
  <p:tag name="KSO_WM_BEAUTIFY_FLAG" val="#wm#"/>
  <p:tag name="KSO_WM_TEMPLATE_CATEGORY" val="custom"/>
  <p:tag name="KSO_WM_TEMPLATE_INDEX" val="20205176"/>
  <p:tag name="KSO_WM_DIAGRAM_GROUP_CODE" val="l1-2"/>
  <p:tag name="KSO_WM_SLIDE_DIAGTYPE" val="l"/>
  <p:tag name="KSO_WM_SLIDE_LAYOUT" val="a_l"/>
  <p:tag name="KSO_WM_SLIDE_LAYOUT_CNT" val="1_1"/>
  <p:tag name="KSO_WM_SLIDE_TYPE" val="text"/>
  <p:tag name="KSO_WM_SLIDE_SUBTYPE" val="diag"/>
  <p:tag name="KSO_WM_SLIDE_SIZE" val="863.5*340.15"/>
  <p:tag name="KSO_WM_SLIDE_POSITION" val="48.25*156.15"/>
  <p:tag name="KSO_WM_UNIT_SHOW_EDIT_AREA_INDICATION" val="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1_1"/>
  <p:tag name="KSO_WM_UNIT_TEXT_FILL_FORE_SCHEMECOLOR_INDEX" val="5"/>
  <p:tag name="KSO_WM_UNIT_TEXT_FILL_TYPE" val="1"/>
  <p:tag name="KSO_WM_UNIT_USESOURCEFORMAT_APPLY" val="0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NOCLEAR" val="0"/>
  <p:tag name="KSO_WM_DIAGRAM_GROUP_CODE" val="l1-2"/>
  <p:tag name="KSO_WM_UNIT_TYPE" val="l_h_f"/>
  <p:tag name="KSO_WM_UNIT_INDEX" val="1_1_1"/>
  <p:tag name="KSO_WM_UNIT_PRESET_TEXT" val="单击此处添加正文"/>
  <p:tag name="KSO_WM_UNIT_VALUE" val="84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3_1"/>
  <p:tag name="KSO_WM_UNIT_TEXT_FILL_FORE_SCHEMECOLOR_INDEX" val="5"/>
  <p:tag name="KSO_WM_UNIT_TEXT_FILL_TYPE" val="1"/>
  <p:tag name="KSO_WM_UNIT_USESOURCEFORMAT_APPLY" val="0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NOCLEAR" val="0"/>
  <p:tag name="KSO_WM_DIAGRAM_GROUP_CODE" val="l1-2"/>
  <p:tag name="KSO_WM_UNIT_TYPE" val="l_h_f"/>
  <p:tag name="KSO_WM_UNIT_INDEX" val="1_3_1"/>
  <p:tag name="KSO_WM_UNIT_PRESET_TEXT" val="单击此处添加正文"/>
  <p:tag name="KSO_WM_UNIT_VALUE" val="84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2_1"/>
  <p:tag name="KSO_WM_UNIT_TEXT_FILL_FORE_SCHEMECOLOR_INDEX" val="5"/>
  <p:tag name="KSO_WM_UNIT_TEXT_FILL_TYPE" val="1"/>
  <p:tag name="KSO_WM_UNIT_USESOURCEFORMAT_APPLY" val="0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i*1_1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1"/>
  <p:tag name="KSO_WM_UNIT_LINE_FORE_SCHEMECOLOR_INDEX" val="14"/>
  <p:tag name="KSO_WM_UNIT_LINE_FILL_TYPE" val="2"/>
  <p:tag name="KSO_WM_UNIT_USESOURCEFORMAT_APPLY" val="0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i*1_2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2"/>
  <p:tag name="KSO_WM_UNIT_LINE_FORE_SCHEMECOLOR_INDEX" val="14"/>
  <p:tag name="KSO_WM_UNIT_LINE_FILL_TYPE" val="2"/>
  <p:tag name="KSO_WM_UNIT_USESOURCEFORMAT_APPLY" val="0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DIAGRAM_GROUP_CODE" val="l1-2"/>
  <p:tag name="KSO_WM_UNIT_TYPE" val="a"/>
  <p:tag name="KSO_WM_UNIT_INDEX" val="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TABLE_BEAUTIFY" val="smartTable{c3e858b5-e1f0-4f4c-a455-b20c1ccfaf17}"/>
  <p:tag name="TABLE_EMPHASIZE_COLOR" val="14850714"/>
  <p:tag name="TABLE_SKINIDX" val="3"/>
  <p:tag name="TABLE_COLORIDX" val="h"/>
</p:tagLst>
</file>

<file path=ppt/tags/tag531.xml><?xml version="1.0" encoding="utf-8"?>
<p:tagLst xmlns:p="http://schemas.openxmlformats.org/presentationml/2006/main">
  <p:tag name="KSO_WM_SLIDE_ID" val="custom20205176_9"/>
  <p:tag name="KSO_WM_TEMPLATE_SUBCATEGORY" val="19"/>
  <p:tag name="KSO_WM_TEMPLATE_MASTER_TYPE" val="0"/>
  <p:tag name="KSO_WM_TEMPLATE_COLOR_TYPE" val="1"/>
  <p:tag name="KSO_WM_SLIDE_ITEM_CNT" val="3"/>
  <p:tag name="KSO_WM_SLIDE_INDEX" val="9"/>
  <p:tag name="KSO_WM_TAG_VERSION" val="1.0"/>
  <p:tag name="KSO_WM_BEAUTIFY_FLAG" val="#wm#"/>
  <p:tag name="KSO_WM_TEMPLATE_CATEGORY" val="custom"/>
  <p:tag name="KSO_WM_TEMPLATE_INDEX" val="20205176"/>
  <p:tag name="KSO_WM_DIAGRAM_GROUP_CODE" val="l1-2"/>
  <p:tag name="KSO_WM_SLIDE_DIAGTYPE" val="l"/>
  <p:tag name="KSO_WM_SLIDE_LAYOUT" val="a_l"/>
  <p:tag name="KSO_WM_SLIDE_LAYOUT_CNT" val="1_1"/>
  <p:tag name="KSO_WM_SLIDE_TYPE" val="text"/>
  <p:tag name="KSO_WM_SLIDE_SUBTYPE" val="diag"/>
  <p:tag name="KSO_WM_SLIDE_SIZE" val="863.5*340.15"/>
  <p:tag name="KSO_WM_SLIDE_POSITION" val="48.25*156.15"/>
  <p:tag name="KSO_WM_UNIT_SHOW_EDIT_AREA_INDICATION" val="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1_1"/>
  <p:tag name="KSO_WM_UNIT_TEXT_FILL_FORE_SCHEMECOLOR_INDEX" val="5"/>
  <p:tag name="KSO_WM_UNIT_TEXT_FILL_TYPE" val="1"/>
  <p:tag name="KSO_WM_UNIT_USESOURCEFORMAT_APPLY" val="0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2_1"/>
  <p:tag name="KSO_WM_UNIT_TEXT_FILL_FORE_SCHEMECOLOR_INDEX" val="5"/>
  <p:tag name="KSO_WM_UNIT_TEXT_FILL_TYPE" val="1"/>
  <p:tag name="KSO_WM_UNIT_USESOURCEFORMAT_APPLY" val="0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i*1_1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1"/>
  <p:tag name="KSO_WM_UNIT_LINE_FORE_SCHEMECOLOR_INDEX" val="14"/>
  <p:tag name="KSO_WM_UNIT_LINE_FILL_TYPE" val="2"/>
  <p:tag name="KSO_WM_UNIT_USESOURCEFORMAT_APPLY" val="0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i*1_2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2"/>
  <p:tag name="KSO_WM_UNIT_LINE_FORE_SCHEMECOLOR_INDEX" val="14"/>
  <p:tag name="KSO_WM_UNIT_LINE_FILL_TYPE" val="2"/>
  <p:tag name="KSO_WM_UNIT_USESOURCEFORMAT_APPLY" val="0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DIAGRAM_GROUP_CODE" val="l1-2"/>
  <p:tag name="KSO_WM_UNIT_TYPE" val="a"/>
  <p:tag name="KSO_WM_UNIT_INDEX" val="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537.xml><?xml version="1.0" encoding="utf-8"?>
<p:tagLst xmlns:p="http://schemas.openxmlformats.org/presentationml/2006/main">
  <p:tag name="REFSHAPE" val="441074364"/>
  <p:tag name="KSO_WM_UNIT_PLACING_PICTURE_USER_VIEWPORT" val="{&quot;height&quot;:4508,&quot;width&quot;:5442}"/>
</p:tagLst>
</file>

<file path=ppt/tags/tag538.xml><?xml version="1.0" encoding="utf-8"?>
<p:tagLst xmlns:p="http://schemas.openxmlformats.org/presentationml/2006/main">
  <p:tag name="KSO_WM_UNIT_PLACING_PICTURE_USER_VIEWPORT" val="{&quot;height&quot;:6644,&quot;width&quot;:7972}"/>
</p:tagLst>
</file>

<file path=ppt/tags/tag539.xml><?xml version="1.0" encoding="utf-8"?>
<p:tagLst xmlns:p="http://schemas.openxmlformats.org/presentationml/2006/main">
  <p:tag name="KSO_WM_SLIDE_ID" val="custom20205176_9"/>
  <p:tag name="KSO_WM_TEMPLATE_SUBCATEGORY" val="19"/>
  <p:tag name="KSO_WM_TEMPLATE_MASTER_TYPE" val="0"/>
  <p:tag name="KSO_WM_TEMPLATE_COLOR_TYPE" val="1"/>
  <p:tag name="KSO_WM_SLIDE_ITEM_CNT" val="3"/>
  <p:tag name="KSO_WM_SLIDE_INDEX" val="9"/>
  <p:tag name="KSO_WM_TAG_VERSION" val="1.0"/>
  <p:tag name="KSO_WM_BEAUTIFY_FLAG" val="#wm#"/>
  <p:tag name="KSO_WM_TEMPLATE_CATEGORY" val="custom"/>
  <p:tag name="KSO_WM_TEMPLATE_INDEX" val="20205176"/>
  <p:tag name="KSO_WM_DIAGRAM_GROUP_CODE" val="l1-2"/>
  <p:tag name="KSO_WM_SLIDE_DIAGTYPE" val="l"/>
  <p:tag name="KSO_WM_SLIDE_LAYOUT" val="a_l"/>
  <p:tag name="KSO_WM_SLIDE_LAYOUT_CNT" val="1_1"/>
  <p:tag name="KSO_WM_SLIDE_TYPE" val="text"/>
  <p:tag name="KSO_WM_SLIDE_SUBTYPE" val="diag"/>
  <p:tag name="KSO_WM_SLIDE_SIZE" val="863.5*340.15"/>
  <p:tag name="KSO_WM_SLIDE_POSITION" val="48.25*156.15"/>
  <p:tag name="KSO_WM_UNIT_SHOW_EDIT_AREA_INDICATION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a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2"/>
  <p:tag name="KSO_WM_UNIT_TYPE" val="l_h_a"/>
  <p:tag name="KSO_WM_UNIT_INDEX" val="1_3_1"/>
  <p:tag name="KSO_WM_UNIT_PRESET_TEXT" val="单击此处添加标题"/>
  <p:tag name="KSO_WM_UNIT_VALUE" val="12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a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2"/>
  <p:tag name="KSO_WM_UNIT_TYPE" val="l_h_a"/>
  <p:tag name="KSO_WM_UNIT_INDEX" val="1_2_1"/>
  <p:tag name="KSO_WM_UNIT_PRESET_TEXT" val="单击此处添加标题"/>
  <p:tag name="KSO_WM_UNIT_VALUE" val="12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i*1_1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1"/>
  <p:tag name="KSO_WM_UNIT_LINE_FORE_SCHEMECOLOR_INDEX" val="14"/>
  <p:tag name="KSO_WM_UNIT_LINE_FILL_TYPE" val="2"/>
  <p:tag name="KSO_WM_UNIT_USESOURCEFORMAT_APPLY" val="0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i*1_2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2"/>
  <p:tag name="KSO_WM_UNIT_LINE_FORE_SCHEMECOLOR_INDEX" val="14"/>
  <p:tag name="KSO_WM_UNIT_LINE_FILL_TYPE" val="2"/>
  <p:tag name="KSO_WM_UNIT_USESOURCEFORMAT_APPLY" val="0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DIAGRAM_GROUP_CODE" val="l1-2"/>
  <p:tag name="KSO_WM_UNIT_TYPE" val="a"/>
  <p:tag name="KSO_WM_UNIT_INDEX" val="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545.xml><?xml version="1.0" encoding="utf-8"?>
<p:tagLst xmlns:p="http://schemas.openxmlformats.org/presentationml/2006/main">
  <p:tag name="KSO_WM_UNIT_TABLE_BEAUTIFY" val="smartTable{d721f435-a131-4af1-98c6-53353e3ba753}"/>
</p:tagLst>
</file>

<file path=ppt/tags/tag546.xml><?xml version="1.0" encoding="utf-8"?>
<p:tagLst xmlns:p="http://schemas.openxmlformats.org/presentationml/2006/main">
  <p:tag name="KSO_WM_UNIT_TABLE_BEAUTIFY" val="smartTable{8bff261e-7dfb-458f-8f4b-ca59370b06ad}"/>
</p:tagLst>
</file>

<file path=ppt/tags/tag547.xml><?xml version="1.0" encoding="utf-8"?>
<p:tagLst xmlns:p="http://schemas.openxmlformats.org/presentationml/2006/main">
  <p:tag name="KSO_WM_UNIT_TABLE_BEAUTIFY" val="smartTable{8bff261e-7dfb-458f-8f4b-ca59370b06ad}"/>
</p:tagLst>
</file>

<file path=ppt/tags/tag548.xml><?xml version="1.0" encoding="utf-8"?>
<p:tagLst xmlns:p="http://schemas.openxmlformats.org/presentationml/2006/main">
  <p:tag name="KSO_WM_UNIT_TABLE_BEAUTIFY" val="smartTable{4b95c59e-7d66-4815-bbe3-8f8142c6eb4f}"/>
</p:tagLst>
</file>

<file path=ppt/tags/tag549.xml><?xml version="1.0" encoding="utf-8"?>
<p:tagLst xmlns:p="http://schemas.openxmlformats.org/presentationml/2006/main">
  <p:tag name="KSO_WM_SLIDE_ID" val="custom20205176_9"/>
  <p:tag name="KSO_WM_TEMPLATE_SUBCATEGORY" val="19"/>
  <p:tag name="KSO_WM_TEMPLATE_MASTER_TYPE" val="0"/>
  <p:tag name="KSO_WM_TEMPLATE_COLOR_TYPE" val="1"/>
  <p:tag name="KSO_WM_SLIDE_ITEM_CNT" val="3"/>
  <p:tag name="KSO_WM_SLIDE_INDEX" val="9"/>
  <p:tag name="KSO_WM_TAG_VERSION" val="1.0"/>
  <p:tag name="KSO_WM_BEAUTIFY_FLAG" val="#wm#"/>
  <p:tag name="KSO_WM_TEMPLATE_CATEGORY" val="custom"/>
  <p:tag name="KSO_WM_TEMPLATE_INDEX" val="20205176"/>
  <p:tag name="KSO_WM_DIAGRAM_GROUP_CODE" val="l1-2"/>
  <p:tag name="KSO_WM_SLIDE_DIAGTYPE" val="l"/>
  <p:tag name="KSO_WM_SLIDE_LAYOUT" val="a_l"/>
  <p:tag name="KSO_WM_SLIDE_LAYOUT_CNT" val="1_1"/>
  <p:tag name="KSO_WM_SLIDE_TYPE" val="text"/>
  <p:tag name="KSO_WM_SLIDE_SUBTYPE" val="diag"/>
  <p:tag name="KSO_WM_SLIDE_SIZE" val="863.5*340.15"/>
  <p:tag name="KSO_WM_SLIDE_POSITION" val="48.25*156.15"/>
  <p:tag name="KSO_WM_UNIT_SHOW_EDIT_AREA_INDICATION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UNIT_TYPE" val="i"/>
</p:tagLst>
</file>

<file path=ppt/tags/tag5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3_1*a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输入大标题"/>
  <p:tag name="KSO_WM_UNIT_VALUE" val="30"/>
  <p:tag name="KSO_WM_UNIT_DEFAULT_FONT" val="28;32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3_1*i*2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3_1*i*3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3_1*i*4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3_1*i*5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33_2*l_i*1_1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3_2*l_h_i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3_2*l_h_i*1_1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3_2*l_h_i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3_2*l_h_i*1_2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33_2*l_h_i*1_2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33_2*l_h_i*1_2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67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3_2*l_h_f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6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3_2*l_h_a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69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3_2*l_h_f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7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3_2*l_h_a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71.xml><?xml version="1.0" encoding="utf-8"?>
<p:tagLst xmlns:p="http://schemas.openxmlformats.org/presentationml/2006/main">
  <p:tag name="KSO_WM_SLIDE_ID" val="diagram20203893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3893"/>
  <p:tag name="KSO_WM_DIAGRAM_GROUP_CODE" val="l1-2"/>
  <p:tag name="KSO_WM_SLIDE_DIAGTYPE" val="l"/>
  <p:tag name="KSO_WM_SLIDE_LAYOUT" val="a_d_i"/>
  <p:tag name="KSO_WM_SLIDE_LAYOUT_CNT" val="1_1_1"/>
  <p:tag name="KSO_WM_SLIDE_TYPE" val="text"/>
  <p:tag name="KSO_WM_SLIDE_SUBTYPE" val="picTxt"/>
  <p:tag name="KSO_WM_SLIDE_SIZE" val="960*508"/>
  <p:tag name="KSO_WM_SLIDE_POSITION" val="0*0"/>
  <p:tag name="KSO_WM_UNIT_SHOW_EDIT_AREA_INDICATION" val="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id&quot;: &quot;2020-06-03T10:38:11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navigation&quot;&#10;                }&#10;            ],&#10;            &quot;id&quot;: &quot;2020-06-03T10:38:11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6-03T10:38:11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CAN_ADD_NAVIGATION" val="1"/>
  <p:tag name="KSO_WM_SLIDE_BACKGROUND" val="[&quot;general&quot;,&quot;navigation&quot;]"/>
  <p:tag name="KSO_WM_SLIDE_RATIO" val="1.777778"/>
  <p:tag name="KSO_WM_SLIDE_BK_DARK_LIGHT" val="2"/>
  <p:tag name="KSO_WM_SLIDE_BACKGROUND_TYPE" val="navigation"/>
</p:tagLst>
</file>

<file path=ppt/tags/tag572.xml><?xml version="1.0" encoding="utf-8"?>
<p:tagLst xmlns:p="http://schemas.openxmlformats.org/presentationml/2006/main">
  <p:tag name="KSO_WM_UNIT_VALUE" val="1265*154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898_1*d*1"/>
  <p:tag name="KSO_WM_TEMPLATE_CATEGORY" val="diagram"/>
  <p:tag name="KSO_WM_TEMPLATE_INDEX" val="20201898"/>
  <p:tag name="KSO_WM_UNIT_LAYERLEVEL" val="1"/>
  <p:tag name="KSO_WM_TAG_VERSION" val="1.0"/>
  <p:tag name="KSO_WM_BEAUTIFY_FLAG" val="#wm#"/>
  <p:tag name="KSO_WM_UNIT_PLACING_PICTURE_INFO" val="{&quot;full_picture&quot;:false,&quot;last_crop_picture&quot;:&quot;2-2&quot;,&quot;selected&quot;:&quot;2-2&quot;}"/>
  <p:tag name="KSO_WM_UNIT_SUPPORT_UNIT_TYPE" val="[&quot;l&quot;,&quot;m&quot;,&quot;n&quot;,&quot;o&quot;,&quot;p&quot;,&quot;q&quot;,&quot;r&quot;,&quot;α&quot;,&quot;β&quot;,&quot;δ&quot;]"/>
  <p:tag name="KSO_WM_UNIT_BLOCK" val="0"/>
  <p:tag name="KSO_WM_UNIT_PLACING_PICTURE" val="43714.7071059606"/>
</p:tagLst>
</file>

<file path=ppt/tags/tag57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98_1*a*1"/>
  <p:tag name="KSO_WM_TEMPLATE_CATEGORY" val="diagram"/>
  <p:tag name="KSO_WM_TEMPLATE_INDEX" val="20201898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</p:tagLst>
</file>

<file path=ppt/tags/tag574.xml><?xml version="1.0" encoding="utf-8"?>
<p:tagLst xmlns:p="http://schemas.openxmlformats.org/presentationml/2006/main">
  <p:tag name="KSO_WM_UNIT_TYPE" val="d"/>
  <p:tag name="KSO_WM_UNIT_PLACING_PICTURE_INFO" val="{&quot;full_picture&quot;:false,&quot;last_crop_picture&quot;:&quot;2-2&quot;,&quot;selected&quot;:&quot;2-2&quot;}"/>
  <p:tag name="KSO_WM_UNIT_VALUE" val="1265*1549"/>
  <p:tag name="KSO_WM_UNIT_HIGHLIGHT" val="0"/>
  <p:tag name="KSO_WM_UNIT_COMPATIBLE" val="0"/>
  <p:tag name="KSO_WM_UNIT_DIAGRAM_ISNUMVISUAL" val="0"/>
  <p:tag name="KSO_WM_UNIT_DIAGRAM_ISREFERUNIT" val="0"/>
  <p:tag name="KSO_WM_UNIT_INDEX" val="2"/>
  <p:tag name="KSO_WM_UNIT_ID" val="diagram20201898_1*d*2"/>
  <p:tag name="KSO_WM_TEMPLATE_CATEGORY" val="diagram"/>
  <p:tag name="KSO_WM_TEMPLATE_INDEX" val="20201898"/>
  <p:tag name="KSO_WM_UNIT_LAYERLEVEL" val="1"/>
  <p:tag name="KSO_WM_TAG_VERSION" val="1.0"/>
  <p:tag name="KSO_WM_BEAUTIFY_FLAG" val="#wm#"/>
  <p:tag name="KSO_WM_UNIT_SUPPORT_UNIT_TYPE" val="[&quot;l&quot;,&quot;m&quot;,&quot;n&quot;,&quot;o&quot;,&quot;p&quot;,&quot;q&quot;,&quot;r&quot;,&quot;α&quot;,&quot;β&quot;,&quot;δ&quot;]"/>
  <p:tag name="KSO_WM_UNIT_BLOCK" val="0"/>
  <p:tag name="KSO_WM_UNIT_PLACING_PICTURE" val="43714.7071059606"/>
</p:tagLst>
</file>

<file path=ppt/tags/tag575.xml><?xml version="1.0" encoding="utf-8"?>
<p:tagLst xmlns:p="http://schemas.openxmlformats.org/presentationml/2006/main">
  <p:tag name="KSO_WM_SLIDE_ID" val="diagram20201898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98"/>
  <p:tag name="KSO_WM_SLIDE_LAYOUT" val="a_d"/>
  <p:tag name="KSO_WM_SLIDE_LAYOUT_CNT" val="1_2"/>
  <p:tag name="KSO_WM_SLIDE_TYPE" val="text"/>
  <p:tag name="KSO_WM_SLIDE_SUBTYPE" val="picTxt"/>
  <p:tag name="KSO_WM_SLIDE_SIZE" val="888*444"/>
  <p:tag name="KSO_WM_SLIDE_POSITION" val="36*47"/>
  <p:tag name="KSO_WM_TEMPLATE_MASTER_TYPE" val="0"/>
  <p:tag name="KSO_WM_TEMPLATE_COLOR_TYPE" val="0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4.6},&quot;minSize&quot;:{&quot;size1&quot;:24.6},&quot;maxSize&quot;:{&quot;size1&quot;:5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27,&quot;top&quot;:1.69,&quot;right&quot;:1.267,&quot;bottom&quot;:1.244},&quot;edge&quot;:{&quot;left&quot;:true,&quot;top&quot;:true,&quot;right&quot;:true,&quot;bottom&quot;:false}},{&quot;direction&quot;:0,&quot;horizontalAlign&quot;:-1,&quot;verticalAlign&quot;:-1,&quot;type&quot;:1,&quot;diagramDirection&quot;:0,&quot;canSetOverLayout&quot;:1,&quot;isOverLayout&quot;:0,&quot;margin&quot;:{&quot;left&quot;:1.27,&quot;top&quot;:0.026,&quot;right&quot;:1.27,&quot;bottom&quot;:1.69},&quot;marginOverLayout&quot;:{&quot;left&quot;:0.0,&quot;top&quot;:0.026,&quot;right&quot;:0.0,&quot;bottom&quot;:0.0},&quot;edge&quot;:{&quot;left&quot;:true,&quot;top&quot;:false,&quot;right&quot;:true,&quot;bottom&quot;:true},&quot;backgroundInfo&quot;:[{&quot;type&quot;:&quot;bottomTop&quot;,&quot;left&quot;:0.0,&quot;top&quot;:0.1640597,&quot;right&quot;:0.0,&quot;bottom&quot;:0.0,&quot;leftAbs&quot;:false,&quot;topAbs&quot;:false,&quot;rightAbs&quot;:false,&quot;bottomAbs&quot;:false}]}]}"/>
  <p:tag name="KSO_WM_SLIDE_CAN_ADD_NAVIGATION" val="1"/>
  <p:tag name="KSO_WM_SLIDE_BACKGROUND" val="[&quot;general&quot;,&quot;frame&quot;,&quot;bottomTop&quot;]"/>
  <p:tag name="KSO_WM_SLIDE_RATIO" val="1.777778"/>
</p:tagLst>
</file>

<file path=ppt/tags/tag576.xml><?xml version="1.0" encoding="utf-8"?>
<p:tagLst xmlns:p="http://schemas.openxmlformats.org/presentationml/2006/main">
  <p:tag name="KSO_WM_UNIT_ISCONTENTSTITLE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150_15*a*1"/>
  <p:tag name="KSO_WM_TEMPLATE_CATEGORY" val="custom"/>
  <p:tag name="KSO_WM_TEMPLATE_INDEX" val="20192150"/>
  <p:tag name="KSO_WM_UNIT_LAYERLEVEL" val="1"/>
  <p:tag name="KSO_WM_TAG_VERSION" val="1.0"/>
  <p:tag name="KSO_WM_BEAUTIFY_FLAG" val="#wm#"/>
  <p:tag name="KSO_WM_UNIT_NOCLEAR" val="1"/>
  <p:tag name="KSO_WM_UNIT_COLOR_SCHEME_SHAPE_ID" val="5"/>
  <p:tag name="KSO_WM_UNIT_COLOR_SCHEME_PARENT_PAGE" val="0_4"/>
  <p:tag name="KSO_WM_UNIT_PRESET_TEXT" val="Thanks"/>
</p:tagLst>
</file>

<file path=ppt/tags/tag577.xml><?xml version="1.0" encoding="utf-8"?>
<p:tagLst xmlns:p="http://schemas.openxmlformats.org/presentationml/2006/main">
  <p:tag name="KSO_WM_SLIDE_ID" val="custom20192150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2150"/>
  <p:tag name="KSO_WM_SLIDE_LAYOUT" val="a"/>
  <p:tag name="KSO_WM_SLIDE_LAYOUT_CNT" val="1"/>
  <p:tag name="KSO_WM_UNIT_SHOW_EDIT_AREA_INDICATION" val="1"/>
  <p:tag name="KSO_WM_TEMPLATE_THUMBS_INDEX" val="1、4、7、12、13、14、15、16、17、18、20、24、25、28、33、36、40、43、44"/>
  <p:tag name="NORDRI TOOLS" val="Nordri Tools"/>
  <p:tag name="KSO_WM_SLIDE_COLORSCHEME_VERSION" val="3.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E9EFF0"/>
      </a:dk2>
      <a:lt2>
        <a:srgbClr val="FBFCFC"/>
      </a:lt2>
      <a:accent1>
        <a:srgbClr val="7CCBD5"/>
      </a:accent1>
      <a:accent2>
        <a:srgbClr val="78BDE6"/>
      </a:accent2>
      <a:accent3>
        <a:srgbClr val="84ADEB"/>
      </a:accent3>
      <a:accent4>
        <a:srgbClr val="9E9BE1"/>
      </a:accent4>
      <a:accent5>
        <a:srgbClr val="BC8AC5"/>
      </a:accent5>
      <a:accent6>
        <a:srgbClr val="D57C9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EAEAEA"/>
      </a:dk2>
      <a:lt2>
        <a:srgbClr val="FFFFFF"/>
      </a:lt2>
      <a:accent1>
        <a:srgbClr val="0C6CA8"/>
      </a:accent1>
      <a:accent2>
        <a:srgbClr val="0081B6"/>
      </a:accent2>
      <a:accent3>
        <a:srgbClr val="0093B0"/>
      </a:accent3>
      <a:accent4>
        <a:srgbClr val="009A8F"/>
      </a:accent4>
      <a:accent5>
        <a:srgbClr val="00A55E"/>
      </a:accent5>
      <a:accent6>
        <a:srgbClr val="1EA80C"/>
      </a:accent6>
      <a:hlink>
        <a:srgbClr val="304FFC"/>
      </a:hlink>
      <a:folHlink>
        <a:srgbClr val="49206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WPS 演示</Application>
  <PresentationFormat>宽屏</PresentationFormat>
  <Paragraphs>366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汉仪旗黑-85S</vt:lpstr>
      <vt:lpstr>黑体</vt:lpstr>
      <vt:lpstr>Calibri Light</vt:lpstr>
      <vt:lpstr>Segoe UI</vt:lpstr>
      <vt:lpstr>Office 主题​​</vt:lpstr>
      <vt:lpstr>1_Office 主题​​</vt:lpstr>
      <vt:lpstr>3_Office 主题​​</vt:lpstr>
      <vt:lpstr>4_Office 主题​​</vt:lpstr>
      <vt:lpstr>电子商务网站用户行为分析及服务推荐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Re- Cwert</cp:lastModifiedBy>
  <cp:revision>174</cp:revision>
  <dcterms:created xsi:type="dcterms:W3CDTF">2019-06-19T02:08:00Z</dcterms:created>
  <dcterms:modified xsi:type="dcterms:W3CDTF">2020-06-03T02:51:40Z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