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543" r:id="rId5"/>
    <p:sldId id="545" r:id="rId6"/>
    <p:sldId id="612" r:id="rId7"/>
    <p:sldId id="611" r:id="rId8"/>
    <p:sldId id="637" r:id="rId9"/>
    <p:sldId id="602" r:id="rId10"/>
    <p:sldId id="613" r:id="rId11"/>
    <p:sldId id="631" r:id="rId12"/>
    <p:sldId id="601" r:id="rId13"/>
    <p:sldId id="614" r:id="rId14"/>
    <p:sldId id="643" r:id="rId15"/>
    <p:sldId id="644" r:id="rId16"/>
    <p:sldId id="635" r:id="rId17"/>
    <p:sldId id="636" r:id="rId18"/>
    <p:sldId id="546" r:id="rId19"/>
    <p:sldId id="615" r:id="rId20"/>
    <p:sldId id="616" r:id="rId21"/>
    <p:sldId id="617" r:id="rId22"/>
    <p:sldId id="642" r:id="rId23"/>
    <p:sldId id="645" r:id="rId24"/>
    <p:sldId id="646" r:id="rId25"/>
    <p:sldId id="632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7728" autoAdjust="0"/>
  </p:normalViewPr>
  <p:slideViewPr>
    <p:cSldViewPr>
      <p:cViewPr varScale="1">
        <p:scale>
          <a:sx n="77" d="100"/>
          <a:sy n="77" d="100"/>
        </p:scale>
        <p:origin x="874" y="53"/>
      </p:cViewPr>
      <p:guideLst>
        <p:guide orient="horz" pos="2160"/>
        <p:guide orient="horz" pos="307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C6DC0-3544-49B2-B257-52959C5946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7A44D2-017D-49D6-A0BB-6DA95D6F7954}">
      <dgm:prSet phldrT="[文本]"/>
      <dgm:spPr/>
      <dgm:t>
        <a:bodyPr/>
        <a:lstStyle/>
        <a:p>
          <a:r>
            <a:rPr lang="zh-CN" altLang="en-US" dirty="0" smtClean="0"/>
            <a:t>数据采集系统</a:t>
          </a:r>
          <a:endParaRPr lang="zh-CN" altLang="en-US" dirty="0"/>
        </a:p>
      </dgm:t>
    </dgm:pt>
    <dgm:pt modelId="{F4D61351-2C0D-4F21-A1F1-81F3A89901E6}" cxnId="{B2B2BD78-4C61-4310-8021-73B14F35A858}" type="parTrans">
      <dgm:prSet/>
      <dgm:spPr/>
      <dgm:t>
        <a:bodyPr/>
        <a:lstStyle/>
        <a:p>
          <a:endParaRPr lang="zh-CN" altLang="en-US"/>
        </a:p>
      </dgm:t>
    </dgm:pt>
    <dgm:pt modelId="{23FC9C4C-EBFA-4F94-9BFA-02479B92CFA8}" cxnId="{B2B2BD78-4C61-4310-8021-73B14F35A858}" type="sibTrans">
      <dgm:prSet/>
      <dgm:spPr/>
      <dgm:t>
        <a:bodyPr/>
        <a:lstStyle/>
        <a:p>
          <a:endParaRPr lang="zh-CN" altLang="en-US"/>
        </a:p>
      </dgm:t>
    </dgm:pt>
    <dgm:pt modelId="{BF23B4D0-79FC-4FEC-869A-5CC6424F446C}">
      <dgm:prSet phldrT="[文本]"/>
      <dgm:spPr/>
      <dgm:t>
        <a:bodyPr/>
        <a:lstStyle/>
        <a:p>
          <a:r>
            <a:rPr lang="zh-CN" altLang="en-US" dirty="0" smtClean="0"/>
            <a:t>数据采集管理</a:t>
          </a:r>
          <a:endParaRPr lang="zh-CN" altLang="en-US" dirty="0"/>
        </a:p>
      </dgm:t>
    </dgm:pt>
    <dgm:pt modelId="{B8032541-57BB-4049-8C08-13EA51F1B89F}" cxnId="{54F17254-AB7B-48C8-A0E7-772A2ABD74E3}" type="parTrans">
      <dgm:prSet/>
      <dgm:spPr/>
      <dgm:t>
        <a:bodyPr/>
        <a:lstStyle/>
        <a:p>
          <a:endParaRPr lang="zh-CN" altLang="en-US"/>
        </a:p>
      </dgm:t>
    </dgm:pt>
    <dgm:pt modelId="{A107BB6C-56EF-4920-A1A0-1CC210141CFB}" cxnId="{54F17254-AB7B-48C8-A0E7-772A2ABD74E3}" type="sibTrans">
      <dgm:prSet/>
      <dgm:spPr/>
      <dgm:t>
        <a:bodyPr/>
        <a:lstStyle/>
        <a:p>
          <a:endParaRPr lang="zh-CN" altLang="en-US"/>
        </a:p>
      </dgm:t>
    </dgm:pt>
    <dgm:pt modelId="{8B1DAB8A-57BD-4EF7-ADC3-143022F9CDC5}">
      <dgm:prSet phldrT="[文本]"/>
      <dgm:spPr/>
      <dgm:t>
        <a:bodyPr/>
        <a:lstStyle/>
        <a:p>
          <a:r>
            <a:rPr lang="zh-CN" altLang="en-US" dirty="0" smtClean="0"/>
            <a:t>数据采集</a:t>
          </a:r>
          <a:endParaRPr lang="zh-CN" altLang="en-US" dirty="0"/>
        </a:p>
      </dgm:t>
    </dgm:pt>
    <dgm:pt modelId="{47A9C9B1-8786-483F-8CEF-BA259A7415EB}" cxnId="{7F3BC78F-A648-428B-86AF-979EA545565F}" type="parTrans">
      <dgm:prSet/>
      <dgm:spPr/>
      <dgm:t>
        <a:bodyPr/>
        <a:lstStyle/>
        <a:p>
          <a:endParaRPr lang="zh-CN" altLang="en-US"/>
        </a:p>
      </dgm:t>
    </dgm:pt>
    <dgm:pt modelId="{E9B1BC86-06E5-4283-AF75-BA9AB0637C2E}" cxnId="{7F3BC78F-A648-428B-86AF-979EA545565F}" type="sibTrans">
      <dgm:prSet/>
      <dgm:spPr/>
      <dgm:t>
        <a:bodyPr/>
        <a:lstStyle/>
        <a:p>
          <a:endParaRPr lang="zh-CN" altLang="en-US"/>
        </a:p>
      </dgm:t>
    </dgm:pt>
    <dgm:pt modelId="{08A74D4D-A0F3-4A85-ACAF-5AD04AEE06E2}">
      <dgm:prSet phldrT="[文本]"/>
      <dgm:spPr/>
      <dgm:t>
        <a:bodyPr/>
        <a:lstStyle/>
        <a:p>
          <a:r>
            <a:rPr lang="zh-CN" altLang="en-US" dirty="0" smtClean="0"/>
            <a:t>生产管理</a:t>
          </a:r>
          <a:endParaRPr lang="zh-CN" altLang="en-US" dirty="0"/>
        </a:p>
      </dgm:t>
    </dgm:pt>
    <dgm:pt modelId="{8E0CD22E-3B16-41B2-A928-F3A3A73926E7}" cxnId="{57AC2E61-2402-4BFA-9FC6-69F79CBB0049}" type="parTrans">
      <dgm:prSet/>
      <dgm:spPr/>
      <dgm:t>
        <a:bodyPr/>
        <a:lstStyle/>
        <a:p>
          <a:endParaRPr lang="zh-CN" altLang="en-US"/>
        </a:p>
      </dgm:t>
    </dgm:pt>
    <dgm:pt modelId="{A37BE6A9-0020-49B6-AFF8-62FDCD2E56CA}" cxnId="{57AC2E61-2402-4BFA-9FC6-69F79CBB0049}" type="sibTrans">
      <dgm:prSet/>
      <dgm:spPr/>
      <dgm:t>
        <a:bodyPr/>
        <a:lstStyle/>
        <a:p>
          <a:endParaRPr lang="zh-CN" altLang="en-US"/>
        </a:p>
      </dgm:t>
    </dgm:pt>
    <dgm:pt modelId="{DA54C9E4-E56A-45A9-A326-8E5B642D5162}">
      <dgm:prSet phldrT="[文本]"/>
      <dgm:spPr/>
      <dgm:t>
        <a:bodyPr/>
        <a:lstStyle/>
        <a:p>
          <a:r>
            <a:rPr lang="zh-CN" altLang="en-US" dirty="0" smtClean="0"/>
            <a:t>工人上岗</a:t>
          </a:r>
          <a:endParaRPr lang="zh-CN" altLang="en-US" dirty="0"/>
        </a:p>
      </dgm:t>
    </dgm:pt>
    <dgm:pt modelId="{AE37AC41-0861-4A74-80A3-F3BEADE10AB6}" cxnId="{79FE5854-DA0B-464D-AB85-D84E5D26EB45}" type="parTrans">
      <dgm:prSet/>
      <dgm:spPr/>
      <dgm:t>
        <a:bodyPr/>
        <a:lstStyle/>
        <a:p>
          <a:endParaRPr lang="zh-CN" altLang="en-US"/>
        </a:p>
      </dgm:t>
    </dgm:pt>
    <dgm:pt modelId="{541B072D-F70A-4366-A14F-15D7E1CFD20C}" cxnId="{79FE5854-DA0B-464D-AB85-D84E5D26EB45}" type="sibTrans">
      <dgm:prSet/>
      <dgm:spPr/>
      <dgm:t>
        <a:bodyPr/>
        <a:lstStyle/>
        <a:p>
          <a:endParaRPr lang="zh-CN" altLang="en-US"/>
        </a:p>
      </dgm:t>
    </dgm:pt>
    <dgm:pt modelId="{8901AAE1-5A4C-43D6-B6BF-9F15860C5AAE}">
      <dgm:prSet phldrT="[文本]"/>
      <dgm:spPr/>
      <dgm:t>
        <a:bodyPr/>
        <a:lstStyle/>
        <a:p>
          <a:r>
            <a:rPr lang="zh-CN" altLang="en-US" dirty="0" smtClean="0"/>
            <a:t>登录管理</a:t>
          </a:r>
          <a:endParaRPr lang="zh-CN" altLang="en-US" dirty="0"/>
        </a:p>
      </dgm:t>
    </dgm:pt>
    <dgm:pt modelId="{87BED91F-998D-4A98-A753-61F33CC84122}" cxnId="{CCBCC7FA-9D10-4875-80D7-B19FD6797CB0}" type="parTrans">
      <dgm:prSet/>
      <dgm:spPr/>
      <dgm:t>
        <a:bodyPr/>
        <a:lstStyle/>
        <a:p>
          <a:endParaRPr lang="zh-CN" altLang="en-US"/>
        </a:p>
      </dgm:t>
    </dgm:pt>
    <dgm:pt modelId="{20C9E614-DDB3-48ED-8B26-C9925CC566C4}" cxnId="{CCBCC7FA-9D10-4875-80D7-B19FD6797CB0}" type="sibTrans">
      <dgm:prSet/>
      <dgm:spPr/>
      <dgm:t>
        <a:bodyPr/>
        <a:lstStyle/>
        <a:p>
          <a:endParaRPr lang="zh-CN" altLang="en-US"/>
        </a:p>
      </dgm:t>
    </dgm:pt>
    <dgm:pt modelId="{66DAB283-070E-41EA-8C7D-B901EF5927AD}" type="pres">
      <dgm:prSet presAssocID="{BA8C6DC0-3544-49B2-B257-52959C5946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71ED0A1-346C-49A1-845F-D9310D104493}" type="pres">
      <dgm:prSet presAssocID="{BC7A44D2-017D-49D6-A0BB-6DA95D6F7954}" presName="hierRoot1" presStyleCnt="0"/>
      <dgm:spPr/>
    </dgm:pt>
    <dgm:pt modelId="{E09001E7-AE97-4211-A669-C20193FE0E71}" type="pres">
      <dgm:prSet presAssocID="{BC7A44D2-017D-49D6-A0BB-6DA95D6F7954}" presName="composite" presStyleCnt="0"/>
      <dgm:spPr/>
    </dgm:pt>
    <dgm:pt modelId="{17A48F6E-CA03-40C0-A14B-68BCD02A55EA}" type="pres">
      <dgm:prSet presAssocID="{BC7A44D2-017D-49D6-A0BB-6DA95D6F7954}" presName="background" presStyleLbl="node0" presStyleIdx="0" presStyleCnt="1"/>
      <dgm:spPr/>
    </dgm:pt>
    <dgm:pt modelId="{41D21BD3-630D-4DD0-8619-D459C4A6F936}" type="pres">
      <dgm:prSet presAssocID="{BC7A44D2-017D-49D6-A0BB-6DA95D6F7954}" presName="text" presStyleLbl="fgAcc0" presStyleIdx="0" presStyleCnt="1" custScaleX="1610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EC4DBA-5D98-4214-A759-3D1E90C836BC}" type="pres">
      <dgm:prSet presAssocID="{BC7A44D2-017D-49D6-A0BB-6DA95D6F7954}" presName="hierChild2" presStyleCnt="0"/>
      <dgm:spPr/>
    </dgm:pt>
    <dgm:pt modelId="{6276A0DE-388B-4ABF-80D0-4F288390CAF4}" type="pres">
      <dgm:prSet presAssocID="{87BED91F-998D-4A98-A753-61F33CC84122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C5600C28-1853-4F77-A476-D7FB2E48984B}" type="pres">
      <dgm:prSet presAssocID="{8901AAE1-5A4C-43D6-B6BF-9F15860C5AAE}" presName="hierRoot2" presStyleCnt="0"/>
      <dgm:spPr/>
    </dgm:pt>
    <dgm:pt modelId="{8C22AC40-33AC-4216-B86E-646C58052C6A}" type="pres">
      <dgm:prSet presAssocID="{8901AAE1-5A4C-43D6-B6BF-9F15860C5AAE}" presName="composite2" presStyleCnt="0"/>
      <dgm:spPr/>
    </dgm:pt>
    <dgm:pt modelId="{4134D72A-46E2-463D-8A50-39135AB17175}" type="pres">
      <dgm:prSet presAssocID="{8901AAE1-5A4C-43D6-B6BF-9F15860C5AAE}" presName="background2" presStyleLbl="node2" presStyleIdx="0" presStyleCnt="3"/>
      <dgm:spPr/>
    </dgm:pt>
    <dgm:pt modelId="{BC905B88-7D75-4E4E-A5C1-477C67BE81C4}" type="pres">
      <dgm:prSet presAssocID="{8901AAE1-5A4C-43D6-B6BF-9F15860C5AAE}" presName="text2" presStyleLbl="fgAcc2" presStyleIdx="0" presStyleCnt="3" custLinFactNeighborX="-64128" custLinFactNeighborY="186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1D542B-73A0-44B2-8059-57A06DB02067}" type="pres">
      <dgm:prSet presAssocID="{8901AAE1-5A4C-43D6-B6BF-9F15860C5AAE}" presName="hierChild3" presStyleCnt="0"/>
      <dgm:spPr/>
    </dgm:pt>
    <dgm:pt modelId="{7EFAF993-DFE2-45D9-AE68-F4B1DFC39D3B}" type="pres">
      <dgm:prSet presAssocID="{B8032541-57BB-4049-8C08-13EA51F1B89F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A9A10D0D-E82D-402C-973F-336C05FFEE5A}" type="pres">
      <dgm:prSet presAssocID="{BF23B4D0-79FC-4FEC-869A-5CC6424F446C}" presName="hierRoot2" presStyleCnt="0"/>
      <dgm:spPr/>
    </dgm:pt>
    <dgm:pt modelId="{0CB65CB2-3D4D-47E5-B48E-17199E14D5C9}" type="pres">
      <dgm:prSet presAssocID="{BF23B4D0-79FC-4FEC-869A-5CC6424F446C}" presName="composite2" presStyleCnt="0"/>
      <dgm:spPr/>
    </dgm:pt>
    <dgm:pt modelId="{0A3DC267-E296-4718-9B83-F2FDF003D2CD}" type="pres">
      <dgm:prSet presAssocID="{BF23B4D0-79FC-4FEC-869A-5CC6424F446C}" presName="background2" presStyleLbl="node2" presStyleIdx="1" presStyleCnt="3"/>
      <dgm:spPr/>
    </dgm:pt>
    <dgm:pt modelId="{E4694249-971D-4EDA-8DE6-A353590A7FF2}" type="pres">
      <dgm:prSet presAssocID="{BF23B4D0-79FC-4FEC-869A-5CC6424F446C}" presName="text2" presStyleLbl="fgAcc2" presStyleIdx="1" presStyleCnt="3" custLinFactNeighborX="-12178" custLinFactNeighborY="186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99B5B8-1E85-43E8-ABA5-E88725B77E08}" type="pres">
      <dgm:prSet presAssocID="{BF23B4D0-79FC-4FEC-869A-5CC6424F446C}" presName="hierChild3" presStyleCnt="0"/>
      <dgm:spPr/>
    </dgm:pt>
    <dgm:pt modelId="{DE88AED0-8029-41B0-9AD5-319AB69BF636}" type="pres">
      <dgm:prSet presAssocID="{47A9C9B1-8786-483F-8CEF-BA259A7415EB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284DBC23-CBD8-4F17-BCE2-3CC07065B1BA}" type="pres">
      <dgm:prSet presAssocID="{8B1DAB8A-57BD-4EF7-ADC3-143022F9CDC5}" presName="hierRoot3" presStyleCnt="0"/>
      <dgm:spPr/>
    </dgm:pt>
    <dgm:pt modelId="{0B520C97-35B2-4188-AF6E-B6DF12C64755}" type="pres">
      <dgm:prSet presAssocID="{8B1DAB8A-57BD-4EF7-ADC3-143022F9CDC5}" presName="composite3" presStyleCnt="0"/>
      <dgm:spPr/>
    </dgm:pt>
    <dgm:pt modelId="{8B587CCD-9970-4418-BB2D-63281091D17E}" type="pres">
      <dgm:prSet presAssocID="{8B1DAB8A-57BD-4EF7-ADC3-143022F9CDC5}" presName="background3" presStyleLbl="node3" presStyleIdx="0" presStyleCnt="2"/>
      <dgm:spPr/>
    </dgm:pt>
    <dgm:pt modelId="{99915AF2-3E38-459E-974F-2F8AF1FD3A90}" type="pres">
      <dgm:prSet presAssocID="{8B1DAB8A-57BD-4EF7-ADC3-143022F9CDC5}" presName="text3" presStyleLbl="fgAcc3" presStyleIdx="0" presStyleCnt="2" custLinFactNeighborX="-43142" custLinFactNeighborY="8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9B445F-CC54-4897-9970-98998C84BC95}" type="pres">
      <dgm:prSet presAssocID="{8B1DAB8A-57BD-4EF7-ADC3-143022F9CDC5}" presName="hierChild4" presStyleCnt="0"/>
      <dgm:spPr/>
    </dgm:pt>
    <dgm:pt modelId="{8210C73E-9D76-4D4B-A300-69152626DF4E}" type="pres">
      <dgm:prSet presAssocID="{8E0CD22E-3B16-41B2-A928-F3A3A73926E7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AC328A5E-78D6-4E0B-867F-43BC549DABB6}" type="pres">
      <dgm:prSet presAssocID="{08A74D4D-A0F3-4A85-ACAF-5AD04AEE06E2}" presName="hierRoot2" presStyleCnt="0"/>
      <dgm:spPr/>
    </dgm:pt>
    <dgm:pt modelId="{CD9E4685-87D4-4C6E-A719-9D1F932F725E}" type="pres">
      <dgm:prSet presAssocID="{08A74D4D-A0F3-4A85-ACAF-5AD04AEE06E2}" presName="composite2" presStyleCnt="0"/>
      <dgm:spPr/>
    </dgm:pt>
    <dgm:pt modelId="{C5F93B88-9A50-4438-90B6-89A96DE3CBD6}" type="pres">
      <dgm:prSet presAssocID="{08A74D4D-A0F3-4A85-ACAF-5AD04AEE06E2}" presName="background2" presStyleLbl="node2" presStyleIdx="2" presStyleCnt="3"/>
      <dgm:spPr/>
    </dgm:pt>
    <dgm:pt modelId="{0FBD02AF-9D8F-43D5-9493-B501DB729A0D}" type="pres">
      <dgm:prSet presAssocID="{08A74D4D-A0F3-4A85-ACAF-5AD04AEE06E2}" presName="text2" presStyleLbl="fgAcc2" presStyleIdx="2" presStyleCnt="3" custLinFactNeighborX="50567" custLinFactNeighborY="1259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72AD8C-94B9-4D0D-96D2-F41ED5C76942}" type="pres">
      <dgm:prSet presAssocID="{08A74D4D-A0F3-4A85-ACAF-5AD04AEE06E2}" presName="hierChild3" presStyleCnt="0"/>
      <dgm:spPr/>
    </dgm:pt>
    <dgm:pt modelId="{5ACA349C-292D-4BBE-AC74-40661B29151F}" type="pres">
      <dgm:prSet presAssocID="{AE37AC41-0861-4A74-80A3-F3BEADE10AB6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248580BC-0B7A-46E8-88E7-BCCFB58CCBC4}" type="pres">
      <dgm:prSet presAssocID="{DA54C9E4-E56A-45A9-A326-8E5B642D5162}" presName="hierRoot3" presStyleCnt="0"/>
      <dgm:spPr/>
    </dgm:pt>
    <dgm:pt modelId="{9CB4E292-36AC-461D-B2A7-BBA6B0C6C0A6}" type="pres">
      <dgm:prSet presAssocID="{DA54C9E4-E56A-45A9-A326-8E5B642D5162}" presName="composite3" presStyleCnt="0"/>
      <dgm:spPr/>
    </dgm:pt>
    <dgm:pt modelId="{FA3EC034-41EB-4A26-9246-BE12035A4319}" type="pres">
      <dgm:prSet presAssocID="{DA54C9E4-E56A-45A9-A326-8E5B642D5162}" presName="background3" presStyleLbl="node3" presStyleIdx="1" presStyleCnt="2"/>
      <dgm:spPr/>
    </dgm:pt>
    <dgm:pt modelId="{C5D40A3D-24DA-4B07-A4B0-3633FBB7249D}" type="pres">
      <dgm:prSet presAssocID="{DA54C9E4-E56A-45A9-A326-8E5B642D5162}" presName="text3" presStyleLbl="fgAcc3" presStyleIdx="1" presStyleCnt="2" custLinFactX="66681" custLinFactNeighborX="100000" custLinFactNeighborY="8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2B770B-DDD8-4926-A31D-30F528B43CB1}" type="pres">
      <dgm:prSet presAssocID="{DA54C9E4-E56A-45A9-A326-8E5B642D5162}" presName="hierChild4" presStyleCnt="0"/>
      <dgm:spPr/>
    </dgm:pt>
  </dgm:ptLst>
  <dgm:cxnLst>
    <dgm:cxn modelId="{70799B25-96FC-46FF-8B01-329DAA40899F}" type="presOf" srcId="{8E0CD22E-3B16-41B2-A928-F3A3A73926E7}" destId="{8210C73E-9D76-4D4B-A300-69152626DF4E}" srcOrd="0" destOrd="0" presId="urn:microsoft.com/office/officeart/2005/8/layout/hierarchy1"/>
    <dgm:cxn modelId="{54F17254-AB7B-48C8-A0E7-772A2ABD74E3}" srcId="{BC7A44D2-017D-49D6-A0BB-6DA95D6F7954}" destId="{BF23B4D0-79FC-4FEC-869A-5CC6424F446C}" srcOrd="1" destOrd="0" parTransId="{B8032541-57BB-4049-8C08-13EA51F1B89F}" sibTransId="{A107BB6C-56EF-4920-A1A0-1CC210141CFB}"/>
    <dgm:cxn modelId="{66D95D10-E482-47D1-8368-A19384AEEE54}" type="presOf" srcId="{BC7A44D2-017D-49D6-A0BB-6DA95D6F7954}" destId="{41D21BD3-630D-4DD0-8619-D459C4A6F936}" srcOrd="0" destOrd="0" presId="urn:microsoft.com/office/officeart/2005/8/layout/hierarchy1"/>
    <dgm:cxn modelId="{79FE5854-DA0B-464D-AB85-D84E5D26EB45}" srcId="{08A74D4D-A0F3-4A85-ACAF-5AD04AEE06E2}" destId="{DA54C9E4-E56A-45A9-A326-8E5B642D5162}" srcOrd="0" destOrd="0" parTransId="{AE37AC41-0861-4A74-80A3-F3BEADE10AB6}" sibTransId="{541B072D-F70A-4366-A14F-15D7E1CFD20C}"/>
    <dgm:cxn modelId="{2740880A-692F-4155-AA89-958FA268AE7D}" type="presOf" srcId="{8901AAE1-5A4C-43D6-B6BF-9F15860C5AAE}" destId="{BC905B88-7D75-4E4E-A5C1-477C67BE81C4}" srcOrd="0" destOrd="0" presId="urn:microsoft.com/office/officeart/2005/8/layout/hierarchy1"/>
    <dgm:cxn modelId="{B2B2BD78-4C61-4310-8021-73B14F35A858}" srcId="{BA8C6DC0-3544-49B2-B257-52959C5946CF}" destId="{BC7A44D2-017D-49D6-A0BB-6DA95D6F7954}" srcOrd="0" destOrd="0" parTransId="{F4D61351-2C0D-4F21-A1F1-81F3A89901E6}" sibTransId="{23FC9C4C-EBFA-4F94-9BFA-02479B92CFA8}"/>
    <dgm:cxn modelId="{7525B828-07A1-4526-89E6-9D3D5FE49245}" type="presOf" srcId="{87BED91F-998D-4A98-A753-61F33CC84122}" destId="{6276A0DE-388B-4ABF-80D0-4F288390CAF4}" srcOrd="0" destOrd="0" presId="urn:microsoft.com/office/officeart/2005/8/layout/hierarchy1"/>
    <dgm:cxn modelId="{29B9B556-EAD7-4D53-86FC-285210B95E6B}" type="presOf" srcId="{8B1DAB8A-57BD-4EF7-ADC3-143022F9CDC5}" destId="{99915AF2-3E38-459E-974F-2F8AF1FD3A90}" srcOrd="0" destOrd="0" presId="urn:microsoft.com/office/officeart/2005/8/layout/hierarchy1"/>
    <dgm:cxn modelId="{530BFE1D-1EF3-4152-A2AB-DA8F5EA38012}" type="presOf" srcId="{BF23B4D0-79FC-4FEC-869A-5CC6424F446C}" destId="{E4694249-971D-4EDA-8DE6-A353590A7FF2}" srcOrd="0" destOrd="0" presId="urn:microsoft.com/office/officeart/2005/8/layout/hierarchy1"/>
    <dgm:cxn modelId="{3D5A9768-B534-4E80-8B12-710D4F4016A2}" type="presOf" srcId="{DA54C9E4-E56A-45A9-A326-8E5B642D5162}" destId="{C5D40A3D-24DA-4B07-A4B0-3633FBB7249D}" srcOrd="0" destOrd="0" presId="urn:microsoft.com/office/officeart/2005/8/layout/hierarchy1"/>
    <dgm:cxn modelId="{57AC2E61-2402-4BFA-9FC6-69F79CBB0049}" srcId="{BC7A44D2-017D-49D6-A0BB-6DA95D6F7954}" destId="{08A74D4D-A0F3-4A85-ACAF-5AD04AEE06E2}" srcOrd="2" destOrd="0" parTransId="{8E0CD22E-3B16-41B2-A928-F3A3A73926E7}" sibTransId="{A37BE6A9-0020-49B6-AFF8-62FDCD2E56CA}"/>
    <dgm:cxn modelId="{CCBCC7FA-9D10-4875-80D7-B19FD6797CB0}" srcId="{BC7A44D2-017D-49D6-A0BB-6DA95D6F7954}" destId="{8901AAE1-5A4C-43D6-B6BF-9F15860C5AAE}" srcOrd="0" destOrd="0" parTransId="{87BED91F-998D-4A98-A753-61F33CC84122}" sibTransId="{20C9E614-DDB3-48ED-8B26-C9925CC566C4}"/>
    <dgm:cxn modelId="{7F3BC78F-A648-428B-86AF-979EA545565F}" srcId="{BF23B4D0-79FC-4FEC-869A-5CC6424F446C}" destId="{8B1DAB8A-57BD-4EF7-ADC3-143022F9CDC5}" srcOrd="0" destOrd="0" parTransId="{47A9C9B1-8786-483F-8CEF-BA259A7415EB}" sibTransId="{E9B1BC86-06E5-4283-AF75-BA9AB0637C2E}"/>
    <dgm:cxn modelId="{F5B61749-C957-4A54-8EB6-DAB84A782C41}" type="presOf" srcId="{B8032541-57BB-4049-8C08-13EA51F1B89F}" destId="{7EFAF993-DFE2-45D9-AE68-F4B1DFC39D3B}" srcOrd="0" destOrd="0" presId="urn:microsoft.com/office/officeart/2005/8/layout/hierarchy1"/>
    <dgm:cxn modelId="{08271FD4-95BE-443F-A9CD-C9C1B0ABF75E}" type="presOf" srcId="{BA8C6DC0-3544-49B2-B257-52959C5946CF}" destId="{66DAB283-070E-41EA-8C7D-B901EF5927AD}" srcOrd="0" destOrd="0" presId="urn:microsoft.com/office/officeart/2005/8/layout/hierarchy1"/>
    <dgm:cxn modelId="{D9E3EED2-B4B3-4CE0-BF55-05E999F5452E}" type="presOf" srcId="{08A74D4D-A0F3-4A85-ACAF-5AD04AEE06E2}" destId="{0FBD02AF-9D8F-43D5-9493-B501DB729A0D}" srcOrd="0" destOrd="0" presId="urn:microsoft.com/office/officeart/2005/8/layout/hierarchy1"/>
    <dgm:cxn modelId="{D758F7D7-D266-48F2-96D6-024244ACE5AC}" type="presOf" srcId="{47A9C9B1-8786-483F-8CEF-BA259A7415EB}" destId="{DE88AED0-8029-41B0-9AD5-319AB69BF636}" srcOrd="0" destOrd="0" presId="urn:microsoft.com/office/officeart/2005/8/layout/hierarchy1"/>
    <dgm:cxn modelId="{79579E37-1CD1-4F93-B725-FE4834C963F1}" type="presOf" srcId="{AE37AC41-0861-4A74-80A3-F3BEADE10AB6}" destId="{5ACA349C-292D-4BBE-AC74-40661B29151F}" srcOrd="0" destOrd="0" presId="urn:microsoft.com/office/officeart/2005/8/layout/hierarchy1"/>
    <dgm:cxn modelId="{54D04384-7DAD-49F7-8C8A-32DBBA73179D}" type="presParOf" srcId="{66DAB283-070E-41EA-8C7D-B901EF5927AD}" destId="{471ED0A1-346C-49A1-845F-D9310D104493}" srcOrd="0" destOrd="0" presId="urn:microsoft.com/office/officeart/2005/8/layout/hierarchy1"/>
    <dgm:cxn modelId="{BBC3A423-E2D8-438A-B187-6F9916F5592C}" type="presParOf" srcId="{471ED0A1-346C-49A1-845F-D9310D104493}" destId="{E09001E7-AE97-4211-A669-C20193FE0E71}" srcOrd="0" destOrd="0" presId="urn:microsoft.com/office/officeart/2005/8/layout/hierarchy1"/>
    <dgm:cxn modelId="{98787A9C-4EE4-4612-875D-40410EF23FE3}" type="presParOf" srcId="{E09001E7-AE97-4211-A669-C20193FE0E71}" destId="{17A48F6E-CA03-40C0-A14B-68BCD02A55EA}" srcOrd="0" destOrd="0" presId="urn:microsoft.com/office/officeart/2005/8/layout/hierarchy1"/>
    <dgm:cxn modelId="{99883596-A476-4F80-AB5D-4802EBEAB299}" type="presParOf" srcId="{E09001E7-AE97-4211-A669-C20193FE0E71}" destId="{41D21BD3-630D-4DD0-8619-D459C4A6F936}" srcOrd="1" destOrd="0" presId="urn:microsoft.com/office/officeart/2005/8/layout/hierarchy1"/>
    <dgm:cxn modelId="{30486253-6A73-4108-BE89-7E2A0FAC97EA}" type="presParOf" srcId="{471ED0A1-346C-49A1-845F-D9310D104493}" destId="{3BEC4DBA-5D98-4214-A759-3D1E90C836BC}" srcOrd="1" destOrd="0" presId="urn:microsoft.com/office/officeart/2005/8/layout/hierarchy1"/>
    <dgm:cxn modelId="{1F7C7C66-608D-45BB-86F3-55E3546F1434}" type="presParOf" srcId="{3BEC4DBA-5D98-4214-A759-3D1E90C836BC}" destId="{6276A0DE-388B-4ABF-80D0-4F288390CAF4}" srcOrd="0" destOrd="0" presId="urn:microsoft.com/office/officeart/2005/8/layout/hierarchy1"/>
    <dgm:cxn modelId="{6B255309-B7C3-425E-A6BF-6A1B42596975}" type="presParOf" srcId="{3BEC4DBA-5D98-4214-A759-3D1E90C836BC}" destId="{C5600C28-1853-4F77-A476-D7FB2E48984B}" srcOrd="1" destOrd="0" presId="urn:microsoft.com/office/officeart/2005/8/layout/hierarchy1"/>
    <dgm:cxn modelId="{8BA67EF5-3B4C-485A-B2EB-B0EB1D03F542}" type="presParOf" srcId="{C5600C28-1853-4F77-A476-D7FB2E48984B}" destId="{8C22AC40-33AC-4216-B86E-646C58052C6A}" srcOrd="0" destOrd="0" presId="urn:microsoft.com/office/officeart/2005/8/layout/hierarchy1"/>
    <dgm:cxn modelId="{2BCE9435-494F-4F6C-BC46-A50E6B1E3CF4}" type="presParOf" srcId="{8C22AC40-33AC-4216-B86E-646C58052C6A}" destId="{4134D72A-46E2-463D-8A50-39135AB17175}" srcOrd="0" destOrd="0" presId="urn:microsoft.com/office/officeart/2005/8/layout/hierarchy1"/>
    <dgm:cxn modelId="{0640022E-F5B2-4900-8538-52AF0347EF0D}" type="presParOf" srcId="{8C22AC40-33AC-4216-B86E-646C58052C6A}" destId="{BC905B88-7D75-4E4E-A5C1-477C67BE81C4}" srcOrd="1" destOrd="0" presId="urn:microsoft.com/office/officeart/2005/8/layout/hierarchy1"/>
    <dgm:cxn modelId="{794CE08F-D19E-4D26-8931-61DF031B4241}" type="presParOf" srcId="{C5600C28-1853-4F77-A476-D7FB2E48984B}" destId="{5B1D542B-73A0-44B2-8059-57A06DB02067}" srcOrd="1" destOrd="0" presId="urn:microsoft.com/office/officeart/2005/8/layout/hierarchy1"/>
    <dgm:cxn modelId="{55AD44FF-1FD3-4F8A-ACAB-1CB4CD9AD876}" type="presParOf" srcId="{3BEC4DBA-5D98-4214-A759-3D1E90C836BC}" destId="{7EFAF993-DFE2-45D9-AE68-F4B1DFC39D3B}" srcOrd="2" destOrd="0" presId="urn:microsoft.com/office/officeart/2005/8/layout/hierarchy1"/>
    <dgm:cxn modelId="{1B024B85-6540-4DA1-ABC2-C75189F6C2E5}" type="presParOf" srcId="{3BEC4DBA-5D98-4214-A759-3D1E90C836BC}" destId="{A9A10D0D-E82D-402C-973F-336C05FFEE5A}" srcOrd="3" destOrd="0" presId="urn:microsoft.com/office/officeart/2005/8/layout/hierarchy1"/>
    <dgm:cxn modelId="{915A8869-46DC-4059-B05B-1014703DE481}" type="presParOf" srcId="{A9A10D0D-E82D-402C-973F-336C05FFEE5A}" destId="{0CB65CB2-3D4D-47E5-B48E-17199E14D5C9}" srcOrd="0" destOrd="0" presId="urn:microsoft.com/office/officeart/2005/8/layout/hierarchy1"/>
    <dgm:cxn modelId="{B99AD9D1-8C6A-483C-86BF-443B0087A083}" type="presParOf" srcId="{0CB65CB2-3D4D-47E5-B48E-17199E14D5C9}" destId="{0A3DC267-E296-4718-9B83-F2FDF003D2CD}" srcOrd="0" destOrd="0" presId="urn:microsoft.com/office/officeart/2005/8/layout/hierarchy1"/>
    <dgm:cxn modelId="{E0D131D8-4AAC-42E9-AFA4-EBF2AD0901C0}" type="presParOf" srcId="{0CB65CB2-3D4D-47E5-B48E-17199E14D5C9}" destId="{E4694249-971D-4EDA-8DE6-A353590A7FF2}" srcOrd="1" destOrd="0" presId="urn:microsoft.com/office/officeart/2005/8/layout/hierarchy1"/>
    <dgm:cxn modelId="{7BA8C98C-072A-452E-904C-67D3CE28B636}" type="presParOf" srcId="{A9A10D0D-E82D-402C-973F-336C05FFEE5A}" destId="{3499B5B8-1E85-43E8-ABA5-E88725B77E08}" srcOrd="1" destOrd="0" presId="urn:microsoft.com/office/officeart/2005/8/layout/hierarchy1"/>
    <dgm:cxn modelId="{9EB8782C-A1D5-497B-B55A-06BB455C2723}" type="presParOf" srcId="{3499B5B8-1E85-43E8-ABA5-E88725B77E08}" destId="{DE88AED0-8029-41B0-9AD5-319AB69BF636}" srcOrd="0" destOrd="0" presId="urn:microsoft.com/office/officeart/2005/8/layout/hierarchy1"/>
    <dgm:cxn modelId="{5EABD63C-0348-4A02-91DA-E478DCE8766F}" type="presParOf" srcId="{3499B5B8-1E85-43E8-ABA5-E88725B77E08}" destId="{284DBC23-CBD8-4F17-BCE2-3CC07065B1BA}" srcOrd="1" destOrd="0" presId="urn:microsoft.com/office/officeart/2005/8/layout/hierarchy1"/>
    <dgm:cxn modelId="{54C6DA7A-E946-4B40-BD83-8F8A543C069A}" type="presParOf" srcId="{284DBC23-CBD8-4F17-BCE2-3CC07065B1BA}" destId="{0B520C97-35B2-4188-AF6E-B6DF12C64755}" srcOrd="0" destOrd="0" presId="urn:microsoft.com/office/officeart/2005/8/layout/hierarchy1"/>
    <dgm:cxn modelId="{271C0678-FC2D-4746-BADE-53B669D0A781}" type="presParOf" srcId="{0B520C97-35B2-4188-AF6E-B6DF12C64755}" destId="{8B587CCD-9970-4418-BB2D-63281091D17E}" srcOrd="0" destOrd="0" presId="urn:microsoft.com/office/officeart/2005/8/layout/hierarchy1"/>
    <dgm:cxn modelId="{61B21A7D-E99B-491E-9E80-39DB755FFF31}" type="presParOf" srcId="{0B520C97-35B2-4188-AF6E-B6DF12C64755}" destId="{99915AF2-3E38-459E-974F-2F8AF1FD3A90}" srcOrd="1" destOrd="0" presId="urn:microsoft.com/office/officeart/2005/8/layout/hierarchy1"/>
    <dgm:cxn modelId="{3290811C-217D-4D41-A515-B3D9B64367A3}" type="presParOf" srcId="{284DBC23-CBD8-4F17-BCE2-3CC07065B1BA}" destId="{B09B445F-CC54-4897-9970-98998C84BC95}" srcOrd="1" destOrd="0" presId="urn:microsoft.com/office/officeart/2005/8/layout/hierarchy1"/>
    <dgm:cxn modelId="{9FF396F8-9E19-4A1E-9657-48E210F14F08}" type="presParOf" srcId="{3BEC4DBA-5D98-4214-A759-3D1E90C836BC}" destId="{8210C73E-9D76-4D4B-A300-69152626DF4E}" srcOrd="4" destOrd="0" presId="urn:microsoft.com/office/officeart/2005/8/layout/hierarchy1"/>
    <dgm:cxn modelId="{36CCD115-1C40-4CE7-9937-7E1B27EE5529}" type="presParOf" srcId="{3BEC4DBA-5D98-4214-A759-3D1E90C836BC}" destId="{AC328A5E-78D6-4E0B-867F-43BC549DABB6}" srcOrd="5" destOrd="0" presId="urn:microsoft.com/office/officeart/2005/8/layout/hierarchy1"/>
    <dgm:cxn modelId="{0B18C954-3E83-4145-A59E-EE85FA0E0914}" type="presParOf" srcId="{AC328A5E-78D6-4E0B-867F-43BC549DABB6}" destId="{CD9E4685-87D4-4C6E-A719-9D1F932F725E}" srcOrd="0" destOrd="0" presId="urn:microsoft.com/office/officeart/2005/8/layout/hierarchy1"/>
    <dgm:cxn modelId="{DE5808F4-79DA-4D4D-9997-8377755D8C0B}" type="presParOf" srcId="{CD9E4685-87D4-4C6E-A719-9D1F932F725E}" destId="{C5F93B88-9A50-4438-90B6-89A96DE3CBD6}" srcOrd="0" destOrd="0" presId="urn:microsoft.com/office/officeart/2005/8/layout/hierarchy1"/>
    <dgm:cxn modelId="{F9F05103-0984-412F-A21A-4D240C8203D3}" type="presParOf" srcId="{CD9E4685-87D4-4C6E-A719-9D1F932F725E}" destId="{0FBD02AF-9D8F-43D5-9493-B501DB729A0D}" srcOrd="1" destOrd="0" presId="urn:microsoft.com/office/officeart/2005/8/layout/hierarchy1"/>
    <dgm:cxn modelId="{0CF1A62D-2EA3-4E18-91BD-3EDFF0278934}" type="presParOf" srcId="{AC328A5E-78D6-4E0B-867F-43BC549DABB6}" destId="{3472AD8C-94B9-4D0D-96D2-F41ED5C76942}" srcOrd="1" destOrd="0" presId="urn:microsoft.com/office/officeart/2005/8/layout/hierarchy1"/>
    <dgm:cxn modelId="{496C3E3D-9EEF-4ABF-9360-73BBD81535F8}" type="presParOf" srcId="{3472AD8C-94B9-4D0D-96D2-F41ED5C76942}" destId="{5ACA349C-292D-4BBE-AC74-40661B29151F}" srcOrd="0" destOrd="0" presId="urn:microsoft.com/office/officeart/2005/8/layout/hierarchy1"/>
    <dgm:cxn modelId="{D0CF975C-6950-499E-97E9-7DB4FEC039B2}" type="presParOf" srcId="{3472AD8C-94B9-4D0D-96D2-F41ED5C76942}" destId="{248580BC-0B7A-46E8-88E7-BCCFB58CCBC4}" srcOrd="1" destOrd="0" presId="urn:microsoft.com/office/officeart/2005/8/layout/hierarchy1"/>
    <dgm:cxn modelId="{AEA13B8C-EDF6-4CCF-B5F7-3E3C87604189}" type="presParOf" srcId="{248580BC-0B7A-46E8-88E7-BCCFB58CCBC4}" destId="{9CB4E292-36AC-461D-B2A7-BBA6B0C6C0A6}" srcOrd="0" destOrd="0" presId="urn:microsoft.com/office/officeart/2005/8/layout/hierarchy1"/>
    <dgm:cxn modelId="{DEB820D8-72FE-491E-BFC5-E2312B894FCB}" type="presParOf" srcId="{9CB4E292-36AC-461D-B2A7-BBA6B0C6C0A6}" destId="{FA3EC034-41EB-4A26-9246-BE12035A4319}" srcOrd="0" destOrd="0" presId="urn:microsoft.com/office/officeart/2005/8/layout/hierarchy1"/>
    <dgm:cxn modelId="{97726B25-7CED-4B08-9617-B370FB14BA03}" type="presParOf" srcId="{9CB4E292-36AC-461D-B2A7-BBA6B0C6C0A6}" destId="{C5D40A3D-24DA-4B07-A4B0-3633FBB7249D}" srcOrd="1" destOrd="0" presId="urn:microsoft.com/office/officeart/2005/8/layout/hierarchy1"/>
    <dgm:cxn modelId="{949E24DD-9388-4223-8EB9-E0D894EE3084}" type="presParOf" srcId="{248580BC-0B7A-46E8-88E7-BCCFB58CCBC4}" destId="{DF2B770B-DDD8-4926-A31D-30F528B43C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A349C-292D-4BBE-AC74-40661B29151F}">
      <dsp:nvSpPr>
        <dsp:cNvPr id="0" name=""/>
        <dsp:cNvSpPr/>
      </dsp:nvSpPr>
      <dsp:spPr>
        <a:xfrm>
          <a:off x="7971818" y="3053585"/>
          <a:ext cx="612326" cy="393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843"/>
              </a:lnTo>
              <a:lnTo>
                <a:pt x="612326" y="220843"/>
              </a:lnTo>
              <a:lnTo>
                <a:pt x="612326" y="3931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0C73E-9D76-4D4B-A300-69152626DF4E}">
      <dsp:nvSpPr>
        <dsp:cNvPr id="0" name=""/>
        <dsp:cNvSpPr/>
      </dsp:nvSpPr>
      <dsp:spPr>
        <a:xfrm>
          <a:off x="4757182" y="1182311"/>
          <a:ext cx="3214636" cy="689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546"/>
              </a:lnTo>
              <a:lnTo>
                <a:pt x="3214636" y="517546"/>
              </a:lnTo>
              <a:lnTo>
                <a:pt x="3214636" y="6898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8AED0-8029-41B0-9AD5-319AB69BF636}">
      <dsp:nvSpPr>
        <dsp:cNvPr id="0" name=""/>
        <dsp:cNvSpPr/>
      </dsp:nvSpPr>
      <dsp:spPr>
        <a:xfrm>
          <a:off x="3954552" y="3125590"/>
          <a:ext cx="576066" cy="321187"/>
        </a:xfrm>
        <a:custGeom>
          <a:avLst/>
          <a:gdLst/>
          <a:ahLst/>
          <a:cxnLst/>
          <a:rect l="0" t="0" r="0" b="0"/>
          <a:pathLst>
            <a:path>
              <a:moveTo>
                <a:pt x="576066" y="0"/>
              </a:moveTo>
              <a:lnTo>
                <a:pt x="576066" y="148838"/>
              </a:lnTo>
              <a:lnTo>
                <a:pt x="0" y="148838"/>
              </a:lnTo>
              <a:lnTo>
                <a:pt x="0" y="321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AF993-DFE2-45D9-AE68-F4B1DFC39D3B}">
      <dsp:nvSpPr>
        <dsp:cNvPr id="0" name=""/>
        <dsp:cNvSpPr/>
      </dsp:nvSpPr>
      <dsp:spPr>
        <a:xfrm>
          <a:off x="4530618" y="1182311"/>
          <a:ext cx="226564" cy="761900"/>
        </a:xfrm>
        <a:custGeom>
          <a:avLst/>
          <a:gdLst/>
          <a:ahLst/>
          <a:cxnLst/>
          <a:rect l="0" t="0" r="0" b="0"/>
          <a:pathLst>
            <a:path>
              <a:moveTo>
                <a:pt x="226564" y="0"/>
              </a:moveTo>
              <a:lnTo>
                <a:pt x="226564" y="589551"/>
              </a:lnTo>
              <a:lnTo>
                <a:pt x="0" y="589551"/>
              </a:lnTo>
              <a:lnTo>
                <a:pt x="0" y="7619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6A0DE-388B-4ABF-80D0-4F288390CAF4}">
      <dsp:nvSpPr>
        <dsp:cNvPr id="0" name=""/>
        <dsp:cNvSpPr/>
      </dsp:nvSpPr>
      <dsp:spPr>
        <a:xfrm>
          <a:off x="1290251" y="1182311"/>
          <a:ext cx="3466930" cy="761900"/>
        </a:xfrm>
        <a:custGeom>
          <a:avLst/>
          <a:gdLst/>
          <a:ahLst/>
          <a:cxnLst/>
          <a:rect l="0" t="0" r="0" b="0"/>
          <a:pathLst>
            <a:path>
              <a:moveTo>
                <a:pt x="3466930" y="0"/>
              </a:moveTo>
              <a:lnTo>
                <a:pt x="3466930" y="589551"/>
              </a:lnTo>
              <a:lnTo>
                <a:pt x="0" y="589551"/>
              </a:lnTo>
              <a:lnTo>
                <a:pt x="0" y="7619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48F6E-CA03-40C0-A14B-68BCD02A55EA}">
      <dsp:nvSpPr>
        <dsp:cNvPr id="0" name=""/>
        <dsp:cNvSpPr/>
      </dsp:nvSpPr>
      <dsp:spPr>
        <a:xfrm>
          <a:off x="3259259" y="933"/>
          <a:ext cx="2995844" cy="1181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21BD3-630D-4DD0-8619-D459C4A6F936}">
      <dsp:nvSpPr>
        <dsp:cNvPr id="0" name=""/>
        <dsp:cNvSpPr/>
      </dsp:nvSpPr>
      <dsp:spPr>
        <a:xfrm>
          <a:off x="3465975" y="197313"/>
          <a:ext cx="2995844" cy="1181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数据采集系统</a:t>
          </a:r>
          <a:endParaRPr lang="zh-CN" altLang="en-US" sz="2900" kern="1200" dirty="0"/>
        </a:p>
      </dsp:txBody>
      <dsp:txXfrm>
        <a:off x="3500576" y="231914"/>
        <a:ext cx="2926642" cy="1112176"/>
      </dsp:txXfrm>
    </dsp:sp>
    <dsp:sp modelId="{4134D72A-46E2-463D-8A50-39135AB17175}">
      <dsp:nvSpPr>
        <dsp:cNvPr id="0" name=""/>
        <dsp:cNvSpPr/>
      </dsp:nvSpPr>
      <dsp:spPr>
        <a:xfrm>
          <a:off x="360032" y="1944212"/>
          <a:ext cx="1860438" cy="1181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05B88-7D75-4E4E-A5C1-477C67BE81C4}">
      <dsp:nvSpPr>
        <dsp:cNvPr id="0" name=""/>
        <dsp:cNvSpPr/>
      </dsp:nvSpPr>
      <dsp:spPr>
        <a:xfrm>
          <a:off x="566748" y="2140591"/>
          <a:ext cx="1860438" cy="1181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登录管理</a:t>
          </a:r>
          <a:endParaRPr lang="zh-CN" altLang="en-US" sz="2900" kern="1200" dirty="0"/>
        </a:p>
      </dsp:txBody>
      <dsp:txXfrm>
        <a:off x="601349" y="2175192"/>
        <a:ext cx="1791236" cy="1112176"/>
      </dsp:txXfrm>
    </dsp:sp>
    <dsp:sp modelId="{0A3DC267-E296-4718-9B83-F2FDF003D2CD}">
      <dsp:nvSpPr>
        <dsp:cNvPr id="0" name=""/>
        <dsp:cNvSpPr/>
      </dsp:nvSpPr>
      <dsp:spPr>
        <a:xfrm>
          <a:off x="3600399" y="1944212"/>
          <a:ext cx="1860438" cy="1181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94249-971D-4EDA-8DE6-A353590A7FF2}">
      <dsp:nvSpPr>
        <dsp:cNvPr id="0" name=""/>
        <dsp:cNvSpPr/>
      </dsp:nvSpPr>
      <dsp:spPr>
        <a:xfrm>
          <a:off x="3807114" y="2140591"/>
          <a:ext cx="1860438" cy="1181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数据采集管理</a:t>
          </a:r>
          <a:endParaRPr lang="zh-CN" altLang="en-US" sz="2900" kern="1200" dirty="0"/>
        </a:p>
      </dsp:txBody>
      <dsp:txXfrm>
        <a:off x="3841715" y="2175192"/>
        <a:ext cx="1791236" cy="1112176"/>
      </dsp:txXfrm>
    </dsp:sp>
    <dsp:sp modelId="{8B587CCD-9970-4418-BB2D-63281091D17E}">
      <dsp:nvSpPr>
        <dsp:cNvPr id="0" name=""/>
        <dsp:cNvSpPr/>
      </dsp:nvSpPr>
      <dsp:spPr>
        <a:xfrm>
          <a:off x="3024333" y="3446778"/>
          <a:ext cx="1860438" cy="1181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15AF2-3E38-459E-974F-2F8AF1FD3A90}">
      <dsp:nvSpPr>
        <dsp:cNvPr id="0" name=""/>
        <dsp:cNvSpPr/>
      </dsp:nvSpPr>
      <dsp:spPr>
        <a:xfrm>
          <a:off x="3231048" y="3643157"/>
          <a:ext cx="1860438" cy="1181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数据采集</a:t>
          </a:r>
          <a:endParaRPr lang="zh-CN" altLang="en-US" sz="2900" kern="1200" dirty="0"/>
        </a:p>
      </dsp:txBody>
      <dsp:txXfrm>
        <a:off x="3265649" y="3677758"/>
        <a:ext cx="1791236" cy="1112176"/>
      </dsp:txXfrm>
    </dsp:sp>
    <dsp:sp modelId="{C5F93B88-9A50-4438-90B6-89A96DE3CBD6}">
      <dsp:nvSpPr>
        <dsp:cNvPr id="0" name=""/>
        <dsp:cNvSpPr/>
      </dsp:nvSpPr>
      <dsp:spPr>
        <a:xfrm>
          <a:off x="7041599" y="1872207"/>
          <a:ext cx="1860438" cy="1181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D02AF-9D8F-43D5-9493-B501DB729A0D}">
      <dsp:nvSpPr>
        <dsp:cNvPr id="0" name=""/>
        <dsp:cNvSpPr/>
      </dsp:nvSpPr>
      <dsp:spPr>
        <a:xfrm>
          <a:off x="7248315" y="2068586"/>
          <a:ext cx="1860438" cy="1181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生产管理</a:t>
          </a:r>
          <a:endParaRPr lang="zh-CN" altLang="en-US" sz="2900" kern="1200" dirty="0"/>
        </a:p>
      </dsp:txBody>
      <dsp:txXfrm>
        <a:off x="7282916" y="2103187"/>
        <a:ext cx="1791236" cy="1112176"/>
      </dsp:txXfrm>
    </dsp:sp>
    <dsp:sp modelId="{FA3EC034-41EB-4A26-9246-BE12035A4319}">
      <dsp:nvSpPr>
        <dsp:cNvPr id="0" name=""/>
        <dsp:cNvSpPr/>
      </dsp:nvSpPr>
      <dsp:spPr>
        <a:xfrm>
          <a:off x="7653926" y="3446778"/>
          <a:ext cx="1860438" cy="1181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40A3D-24DA-4B07-A4B0-3633FBB7249D}">
      <dsp:nvSpPr>
        <dsp:cNvPr id="0" name=""/>
        <dsp:cNvSpPr/>
      </dsp:nvSpPr>
      <dsp:spPr>
        <a:xfrm>
          <a:off x="7860641" y="3643157"/>
          <a:ext cx="1860438" cy="1181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工人上岗</a:t>
          </a:r>
          <a:endParaRPr lang="zh-CN" altLang="en-US" sz="2900" kern="1200" dirty="0"/>
        </a:p>
      </dsp:txBody>
      <dsp:txXfrm>
        <a:off x="7895242" y="3677758"/>
        <a:ext cx="1791236" cy="1112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945A07-58B4-4AE7-B5B7-069EFC567F6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69818DA0-6BDF-4A60-B580-97121DC49FE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18DA0-6BDF-4A60-B580-97121DC49FE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FB42B1-B69F-4759-9AAB-60572AC8299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18DA0-6BDF-4A60-B580-97121DC49FE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18DA0-6BDF-4A60-B580-97121DC49FE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F4C17C-FDB1-49E6-A205-1560EC89F8D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18DA0-6BDF-4A60-B580-97121DC49FE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18DA0-6BDF-4A60-B580-97121DC49FE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E2A59-B037-45EB-8791-E05F04F8D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14400" y="2105029"/>
            <a:ext cx="10363200" cy="1470025"/>
          </a:xfrm>
          <a:noFill/>
        </p:spPr>
        <p:txBody>
          <a:bodyPr>
            <a:normAutofit/>
          </a:bodyPr>
          <a:lstStyle>
            <a:lvl1pPr algn="ctr">
              <a:defRPr sz="5865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52464" y="3605227"/>
            <a:ext cx="10382323" cy="1752600"/>
          </a:xfrm>
        </p:spPr>
        <p:txBody>
          <a:bodyPr/>
          <a:lstStyle>
            <a:lvl1pPr marL="0" indent="0" algn="ctr">
              <a:buNone/>
              <a:defRPr sz="3735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9720A-AAF0-4C6F-AABD-4C89F7A98A4F}" type="slidenum">
              <a:rPr lang="zh-CN" altLang="en-US"/>
            </a:fld>
            <a:endParaRPr lang="zh-CN" altLang="en-US" dirty="0"/>
          </a:p>
        </p:txBody>
      </p:sp>
      <p:pic>
        <p:nvPicPr>
          <p:cNvPr id="6" name="图片 5" descr="微信图片_201904120857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47"/>
            <a:ext cx="12192000" cy="6859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2DB64-DD65-4E95-BEDE-A09A393CC613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7C28-B4C6-4FAB-86AA-0055999BC388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14400" y="2105035"/>
            <a:ext cx="103632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52465" y="3605226"/>
            <a:ext cx="10382323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9720A-AAF0-4C6F-AABD-4C89F7A98A4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279" y="332559"/>
            <a:ext cx="5184743" cy="584775"/>
          </a:xfrm>
          <a:solidFill>
            <a:schemeClr val="bg1"/>
          </a:solidFill>
        </p:spPr>
        <p:txBody>
          <a:bodyPr wrap="square">
            <a:spAutoFit/>
          </a:bodyPr>
          <a:lstStyle>
            <a:lvl1pPr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14423"/>
            <a:ext cx="10193864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sz="2665"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135" b="1">
                <a:latin typeface="+mn-lt"/>
                <a:ea typeface="+mn-ea"/>
              </a:defRPr>
            </a:lvl3pPr>
            <a:lvl4pPr>
              <a:defRPr sz="2400" b="1">
                <a:latin typeface="+mn-lt"/>
                <a:ea typeface="+mn-ea"/>
              </a:defRPr>
            </a:lvl4pPr>
            <a:lvl5pPr>
              <a:defRPr sz="2135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200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000" indent="0">
              <a:buNone/>
              <a:defRPr sz="1865"/>
            </a:lvl6pPr>
            <a:lvl7pPr marL="3657600" indent="0">
              <a:buNone/>
              <a:defRPr sz="1865"/>
            </a:lvl7pPr>
            <a:lvl8pPr marL="4267200" indent="0">
              <a:buNone/>
              <a:defRPr sz="1865"/>
            </a:lvl8pPr>
            <a:lvl9pPr marL="4876800" indent="0">
              <a:buNone/>
              <a:defRPr sz="18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77F72-522C-45F1-9FE9-725EE296ECBA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6" y="1276351"/>
            <a:ext cx="5185833" cy="52482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9" y="1276351"/>
            <a:ext cx="5185833" cy="52482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AC8F4-36AA-4CB4-949C-1A342B492C6B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CAB9A-4AF7-4E3F-BB07-B662E285E5EF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5F7BE-258A-485F-9934-B0AFD0E8C82E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5E99D-5C2A-43CF-90C1-39A5F7A5935D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87F34-FC7D-4C88-A1AA-8D893FA7BAF1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4E42E-8711-4CD0-A0A2-EF7A27C59910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微信图片_201903191351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847"/>
            <a:ext cx="12192000" cy="6859693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14439"/>
            <a:ext cx="10574867" cy="53101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03277" y="356659"/>
            <a:ext cx="5184744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32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735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735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735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735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609600" algn="r" rtl="0" eaLnBrk="1" fontAlgn="base" hangingPunct="1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19200" algn="r" rtl="0" eaLnBrk="1" fontAlgn="base" hangingPunct="1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828800" algn="r" rtl="0" eaLnBrk="1" fontAlgn="base" hangingPunct="1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438400" algn="r" rtl="0" eaLnBrk="1" fontAlgn="base" hangingPunct="1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457200" indent="-457200" algn="l" rtl="0" eaLnBrk="0" fontAlgn="base" hangingPunct="0">
        <a:lnSpc>
          <a:spcPts val="3465"/>
        </a:lnSpc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6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600" indent="-381000" algn="l" rtl="0" eaLnBrk="0" fontAlgn="base" hangingPunct="0">
        <a:lnSpc>
          <a:spcPts val="3465"/>
        </a:lnSpc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524000" indent="-304800" algn="l" rtl="0" eaLnBrk="0" fontAlgn="base" hangingPunct="0">
        <a:lnSpc>
          <a:spcPts val="3465"/>
        </a:lnSpc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13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665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Char char="»"/>
        <a:defRPr sz="2665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3352800" indent="-304800" algn="l" rtl="0" eaLnBrk="1" fontAlgn="base" hangingPunct="1">
        <a:spcBef>
          <a:spcPct val="20000"/>
        </a:spcBef>
        <a:spcAft>
          <a:spcPct val="0"/>
        </a:spcAft>
        <a:buChar char="»"/>
        <a:defRPr sz="2665" b="1">
          <a:solidFill>
            <a:schemeClr val="tx1"/>
          </a:solidFill>
          <a:latin typeface="+mn-lt"/>
          <a:ea typeface="楷体_GB2312" pitchFamily="49" charset="-122"/>
        </a:defRPr>
      </a:lvl6pPr>
      <a:lvl7pPr marL="3962400" indent="-304800" algn="l" rtl="0" eaLnBrk="1" fontAlgn="base" hangingPunct="1">
        <a:spcBef>
          <a:spcPct val="20000"/>
        </a:spcBef>
        <a:spcAft>
          <a:spcPct val="0"/>
        </a:spcAft>
        <a:buChar char="»"/>
        <a:defRPr sz="2665" b="1">
          <a:solidFill>
            <a:schemeClr val="tx1"/>
          </a:solidFill>
          <a:latin typeface="+mn-lt"/>
          <a:ea typeface="楷体_GB2312" pitchFamily="49" charset="-122"/>
        </a:defRPr>
      </a:lvl7pPr>
      <a:lvl8pPr marL="4572000" indent="-304800" algn="l" rtl="0" eaLnBrk="1" fontAlgn="base" hangingPunct="1">
        <a:spcBef>
          <a:spcPct val="20000"/>
        </a:spcBef>
        <a:spcAft>
          <a:spcPct val="0"/>
        </a:spcAft>
        <a:buChar char="»"/>
        <a:defRPr sz="2665" b="1">
          <a:solidFill>
            <a:schemeClr val="tx1"/>
          </a:solidFill>
          <a:latin typeface="+mn-lt"/>
          <a:ea typeface="楷体_GB2312" pitchFamily="49" charset="-122"/>
        </a:defRPr>
      </a:lvl8pPr>
      <a:lvl9pPr marL="5181600" indent="-304800" algn="l" rtl="0" eaLnBrk="1" fontAlgn="base" hangingPunct="1">
        <a:spcBef>
          <a:spcPct val="20000"/>
        </a:spcBef>
        <a:spcAft>
          <a:spcPct val="0"/>
        </a:spcAft>
        <a:buChar char="»"/>
        <a:defRPr sz="2665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s://www.baidu.com/link?url=y4YA1Yg3G_vxKD8FphJGSgdl7qiLz0m15CdK94Ga8rlCWviizgXRnc_e8cX-GpKDIlEKj-Pm-ukGTPGGm3498K&amp;wd=&amp;eqid=9380daa600032949000000045d5e4e59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279576" y="2204864"/>
            <a:ext cx="7772400" cy="79208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数据采集系统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概述及搭建</a:t>
            </a:r>
            <a:br>
              <a:rPr dirty="0" smtClean="0">
                <a:solidFill>
                  <a:schemeClr val="bg1"/>
                </a:solidFill>
              </a:rPr>
            </a:br>
            <a:endParaRPr dirty="0" smtClean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667006" y="3481389"/>
            <a:ext cx="7143751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349847"/>
            <a:ext cx="1944343" cy="5232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三</a:t>
            </a:r>
            <a:r>
              <a:rPr lang="zh-CN" altLang="en-US" dirty="0" smtClean="0"/>
              <a:t>层架构</a:t>
            </a:r>
            <a:endParaRPr dirty="0" smtClean="0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gray">
          <a:xfrm>
            <a:off x="2177290" y="1916831"/>
            <a:ext cx="4731159" cy="739201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表示层   </a:t>
            </a:r>
            <a:endParaRPr lang="zh-CN" altLang="en-US" b="1" dirty="0"/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gray">
          <a:xfrm>
            <a:off x="2177290" y="3212231"/>
            <a:ext cx="4731159" cy="739201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业务逻辑层   </a:t>
            </a:r>
            <a:endParaRPr lang="zh-CN" altLang="en-US" b="1" dirty="0"/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gray">
          <a:xfrm>
            <a:off x="2177290" y="4436194"/>
            <a:ext cx="4731159" cy="72099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数据访问层   </a:t>
            </a:r>
            <a:endParaRPr lang="zh-CN" altLang="en-US" b="1" dirty="0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4488684" y="2645487"/>
            <a:ext cx="635180" cy="595914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4488684" y="3931366"/>
            <a:ext cx="635180" cy="512886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gray">
          <a:xfrm>
            <a:off x="8081200" y="1843805"/>
            <a:ext cx="1170751" cy="331338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实体层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6" name="AutoShape 14"/>
          <p:cNvSpPr>
            <a:spLocks noChangeArrowheads="1"/>
          </p:cNvSpPr>
          <p:nvPr/>
        </p:nvSpPr>
        <p:spPr bwMode="auto">
          <a:xfrm rot="-5400000">
            <a:off x="7134824" y="2094767"/>
            <a:ext cx="664304" cy="3084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7" name="AutoShape 15"/>
          <p:cNvSpPr>
            <a:spLocks noChangeArrowheads="1"/>
          </p:cNvSpPr>
          <p:nvPr/>
        </p:nvSpPr>
        <p:spPr bwMode="auto">
          <a:xfrm rot="-5400000">
            <a:off x="7134824" y="3390167"/>
            <a:ext cx="664304" cy="3084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8" name="AutoShape 16"/>
          <p:cNvSpPr>
            <a:spLocks noChangeArrowheads="1"/>
          </p:cNvSpPr>
          <p:nvPr/>
        </p:nvSpPr>
        <p:spPr bwMode="auto">
          <a:xfrm rot="-5400000">
            <a:off x="7206263" y="4614129"/>
            <a:ext cx="664304" cy="3084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440" y="385500"/>
            <a:ext cx="3408549" cy="523220"/>
          </a:xfrm>
        </p:spPr>
        <p:txBody>
          <a:bodyPr/>
          <a:lstStyle/>
          <a:p>
            <a:r>
              <a:rPr lang="zh-CN" altLang="en-US" dirty="0" smtClean="0"/>
              <a:t>三层间数据传递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504" y="1412776"/>
            <a:ext cx="8053515" cy="4889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两层架构</a:t>
            </a:r>
            <a:endParaRPr lang="zh-CN" altLang="en-US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gray">
          <a:xfrm>
            <a:off x="2177290" y="1916831"/>
            <a:ext cx="4731159" cy="739201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表示层</a:t>
            </a:r>
            <a:r>
              <a:rPr lang="en-US" altLang="zh-CN" b="1" dirty="0"/>
              <a:t>/</a:t>
            </a:r>
            <a:r>
              <a:rPr lang="zh-CN" altLang="en-US" b="1" dirty="0" smtClean="0">
                <a:sym typeface="+mn-ea"/>
              </a:rPr>
              <a:t>业务逻辑层</a:t>
            </a:r>
            <a:r>
              <a:rPr lang="zh-CN" altLang="en-US" b="1" dirty="0"/>
              <a:t>   </a:t>
            </a:r>
            <a:endParaRPr lang="zh-CN" altLang="en-US" b="1" dirty="0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gray">
          <a:xfrm>
            <a:off x="2177290" y="4436194"/>
            <a:ext cx="4731159" cy="72099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数据</a:t>
            </a:r>
            <a:r>
              <a:rPr lang="zh-CN" altLang="en-US" b="1" dirty="0"/>
              <a:t>访问层   </a:t>
            </a:r>
            <a:endParaRPr lang="zh-CN" altLang="en-US" b="1" dirty="0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4488684" y="2645487"/>
            <a:ext cx="635180" cy="179070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gray">
          <a:xfrm>
            <a:off x="8081200" y="1843805"/>
            <a:ext cx="1170751" cy="331338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实体层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 rot="-5400000">
            <a:off x="7134824" y="2094767"/>
            <a:ext cx="664304" cy="3084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 rot="-5400000">
            <a:off x="7206263" y="4614129"/>
            <a:ext cx="664304" cy="3084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创建项目，分层搭建</a:t>
            </a:r>
            <a:endParaRPr lang="en-US" altLang="zh-CN" dirty="0" smtClean="0"/>
          </a:p>
          <a:p>
            <a:r>
              <a:rPr lang="zh-CN" altLang="en-US" dirty="0" smtClean="0"/>
              <a:t>引入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文件，配置数据库连接字符串</a:t>
            </a:r>
            <a:endParaRPr lang="en-US" altLang="zh-CN" dirty="0" smtClean="0"/>
          </a:p>
          <a:p>
            <a:r>
              <a:rPr lang="zh-CN" altLang="en-US" dirty="0" smtClean="0"/>
              <a:t>引入封装后的数据访问类</a:t>
            </a:r>
            <a:r>
              <a:rPr lang="en-US" altLang="zh-CN" dirty="0" err="1" smtClean="0"/>
              <a:t>DBHelper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4152" y="1357316"/>
            <a:ext cx="4191000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硬件模拟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14423"/>
            <a:ext cx="10450928" cy="5143536"/>
          </a:xfrm>
        </p:spPr>
        <p:txBody>
          <a:bodyPr/>
          <a:lstStyle/>
          <a:p>
            <a:r>
              <a:rPr lang="en-US" altLang="zh-CN" sz="2400" dirty="0" err="1"/>
              <a:t>v</a:t>
            </a:r>
            <a:r>
              <a:rPr lang="en-US" altLang="zh-CN" sz="2400" dirty="0" err="1" smtClean="0"/>
              <a:t>spd</a:t>
            </a:r>
            <a:r>
              <a:rPr lang="zh-CN" altLang="en-US" sz="2400" dirty="0" smtClean="0"/>
              <a:t>虚拟串口工具（</a:t>
            </a:r>
            <a:r>
              <a:rPr lang="en-US" altLang="zh-CN" sz="2400" b="0" dirty="0">
                <a:hlinkClick r:id="rId1"/>
              </a:rPr>
              <a:t>Virtual Serial Port </a:t>
            </a:r>
            <a:r>
              <a:rPr lang="en-US" altLang="zh-CN" sz="2400" b="0" dirty="0" smtClean="0">
                <a:hlinkClick r:id="rId1"/>
              </a:rPr>
              <a:t>Driver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en-US" altLang="zh-CN" sz="2000" b="0" dirty="0" err="1" smtClean="0"/>
              <a:t>Eltma</a:t>
            </a:r>
            <a:r>
              <a:rPr lang="en-US" altLang="zh-CN" sz="2000" b="0" dirty="0" smtClean="0"/>
              <a:t> Software</a:t>
            </a:r>
            <a:r>
              <a:rPr lang="zh-CN" altLang="en-US" sz="2000" b="0" dirty="0" smtClean="0"/>
              <a:t>提供的，用于提供模拟串口的工具，无需连接硬件即可进行调试。</a:t>
            </a:r>
            <a:endParaRPr lang="en-US" altLang="zh-CN" sz="20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" y="2492896"/>
            <a:ext cx="6230888" cy="42714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22" y="2492896"/>
            <a:ext cx="5810250" cy="424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硬件模拟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124744"/>
            <a:ext cx="10193864" cy="5143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模拟读卡器、电子秤设备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实际生产环境的读卡器和电子秤等设备，是基于</a:t>
            </a:r>
            <a:r>
              <a:rPr lang="en-US" altLang="zh-CN" dirty="0" smtClean="0"/>
              <a:t>Modbus</a:t>
            </a:r>
            <a:r>
              <a:rPr lang="zh-CN" altLang="en-US" dirty="0" smtClean="0"/>
              <a:t>协议的。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采用基于</a:t>
            </a:r>
            <a:r>
              <a:rPr lang="en-US" altLang="zh-CN" dirty="0" smtClean="0"/>
              <a:t>Modbus</a:t>
            </a:r>
            <a:r>
              <a:rPr lang="zh-CN" altLang="en-US" dirty="0" smtClean="0"/>
              <a:t>协议的仿真器软件，代替生产环境中用的读卡器、电子秤等硬件</a:t>
            </a:r>
            <a:r>
              <a:rPr lang="zh-CN" altLang="en-US" dirty="0" smtClean="0"/>
              <a:t>设备（</a:t>
            </a:r>
            <a:r>
              <a:rPr lang="en-US" altLang="zh-CN" dirty="0" smtClean="0"/>
              <a:t>Modbus Poll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Modbus Slave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pic>
        <p:nvPicPr>
          <p:cNvPr id="2050" name="Picture 2" descr="Modbusæµè¯å·¥å·ModbusPollä¸Modbus Slaveä½¿ç¨æ¹æ³66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573016"/>
            <a:ext cx="7848872" cy="309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332656"/>
            <a:ext cx="3168479" cy="5847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Modbus</a:t>
            </a:r>
            <a:r>
              <a:rPr lang="zh-CN" altLang="en-US" dirty="0" smtClean="0"/>
              <a:t>协议</a:t>
            </a:r>
            <a:endParaRPr dirty="0" smtClean="0"/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23393" y="1052736"/>
            <a:ext cx="1101722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kern="0" dirty="0"/>
              <a:t>MODBUS</a:t>
            </a:r>
            <a:r>
              <a:rPr lang="zh-CN" altLang="en-US" b="0" kern="0" dirty="0"/>
              <a:t>是法国</a:t>
            </a:r>
            <a:r>
              <a:rPr lang="en-US" altLang="zh-CN" b="0" kern="0" dirty="0"/>
              <a:t>MODICON(</a:t>
            </a:r>
            <a:r>
              <a:rPr lang="zh-CN" altLang="en-US" b="0" kern="0" dirty="0"/>
              <a:t>莫迪康</a:t>
            </a:r>
            <a:r>
              <a:rPr lang="en-US" altLang="zh-CN" b="0" kern="0" dirty="0"/>
              <a:t>)</a:t>
            </a:r>
            <a:r>
              <a:rPr lang="zh-CN" altLang="en-US" b="0" kern="0" dirty="0"/>
              <a:t>公司最先倡导的一种通讯规约，经过大多数公司的实际应用，逐渐被认可，成为一种标准的通讯规约，只要按照这种规约进行数据通讯或传输，不同的系统就可以通讯。目前，在</a:t>
            </a:r>
            <a:r>
              <a:rPr lang="en-US" altLang="zh-CN" b="0" kern="0" dirty="0"/>
              <a:t>RS232/RS485</a:t>
            </a:r>
            <a:r>
              <a:rPr lang="zh-CN" altLang="en-US" b="0" kern="0" dirty="0"/>
              <a:t>通讯过程中，更是广泛采用这种规约</a:t>
            </a:r>
            <a:r>
              <a:rPr lang="zh-CN" altLang="en-US" b="0" kern="0" dirty="0" smtClean="0"/>
              <a:t>。</a:t>
            </a:r>
            <a:endParaRPr lang="en-US" altLang="zh-CN" b="0" kern="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Modbus</a:t>
            </a:r>
            <a:r>
              <a:rPr lang="zh-CN" altLang="en-US" dirty="0"/>
              <a:t>协议两种传输方式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b="0" dirty="0"/>
              <a:t>ASCII</a:t>
            </a:r>
            <a:r>
              <a:rPr lang="zh-CN" altLang="en-US" b="0" dirty="0"/>
              <a:t>传输</a:t>
            </a:r>
            <a:r>
              <a:rPr lang="zh-CN" altLang="en-US" b="0" dirty="0" smtClean="0"/>
              <a:t>方式</a:t>
            </a:r>
            <a:endParaRPr lang="en-US" altLang="zh-CN" b="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b="0" dirty="0"/>
              <a:t>RTU</a:t>
            </a:r>
            <a:r>
              <a:rPr lang="zh-CN" altLang="en-US" b="0" dirty="0"/>
              <a:t>传输</a:t>
            </a:r>
            <a:r>
              <a:rPr lang="zh-CN" altLang="en-US" b="0" dirty="0" smtClean="0"/>
              <a:t>方式（</a:t>
            </a:r>
            <a:r>
              <a:rPr lang="zh-CN" altLang="en-US" b="0" dirty="0" smtClean="0">
                <a:solidFill>
                  <a:srgbClr val="FF0000"/>
                </a:solidFill>
              </a:rPr>
              <a:t>目前系统采用该传输方式</a:t>
            </a:r>
            <a:r>
              <a:rPr lang="zh-CN" altLang="en-US" b="0" dirty="0" smtClean="0"/>
              <a:t>）</a:t>
            </a:r>
            <a:endParaRPr lang="zh-CN" altLang="en-US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440" y="404664"/>
            <a:ext cx="3264533" cy="523220"/>
          </a:xfrm>
        </p:spPr>
        <p:txBody>
          <a:bodyPr/>
          <a:lstStyle/>
          <a:p>
            <a:r>
              <a:rPr lang="en-US" altLang="zh-CN" dirty="0" smtClean="0"/>
              <a:t>Modbus RTU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729192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当设备使用</a:t>
            </a:r>
            <a:r>
              <a:rPr lang="en-US" altLang="zh-CN" b="0" dirty="0" smtClean="0"/>
              <a:t>RTU</a:t>
            </a:r>
            <a:r>
              <a:rPr lang="zh-CN" altLang="en-US" b="0" dirty="0" smtClean="0"/>
              <a:t>模式</a:t>
            </a:r>
            <a:r>
              <a:rPr lang="zh-CN" altLang="en-US" b="0" dirty="0"/>
              <a:t>在</a:t>
            </a:r>
            <a:r>
              <a:rPr lang="en-US" altLang="zh-CN" b="0" dirty="0"/>
              <a:t>Modbus</a:t>
            </a:r>
            <a:r>
              <a:rPr lang="zh-CN" altLang="en-US" b="0" dirty="0"/>
              <a:t>串行链路通信，报文中每个</a:t>
            </a:r>
            <a:r>
              <a:rPr lang="en-US" altLang="zh-CN" b="0" dirty="0"/>
              <a:t>8</a:t>
            </a:r>
            <a:r>
              <a:rPr lang="zh-CN" altLang="en-US" b="0" dirty="0"/>
              <a:t>位字节含有两个</a:t>
            </a:r>
            <a:r>
              <a:rPr lang="en-US" altLang="zh-CN" b="0" dirty="0"/>
              <a:t>4</a:t>
            </a:r>
            <a:r>
              <a:rPr lang="zh-CN" altLang="en-US" b="0" dirty="0"/>
              <a:t>位十六进制字符。这种模式的主要优点是较高的数据密度，在相同的波特率下比</a:t>
            </a:r>
            <a:r>
              <a:rPr lang="en-US" altLang="zh-CN" b="0" dirty="0"/>
              <a:t>ASCII</a:t>
            </a:r>
            <a:r>
              <a:rPr lang="zh-CN" altLang="en-US" b="0" dirty="0"/>
              <a:t>模式有更高的传输效率。每个报文必须以连续的字符流传送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使用</a:t>
            </a:r>
            <a:r>
              <a:rPr lang="en-US" altLang="zh-CN" b="0" dirty="0" smtClean="0"/>
              <a:t>Modbus Poll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Modbus Slave</a:t>
            </a:r>
            <a:r>
              <a:rPr lang="zh-CN" altLang="en-US" b="0" dirty="0" smtClean="0"/>
              <a:t>、虚拟串口模拟器</a:t>
            </a:r>
            <a:r>
              <a:rPr lang="en-US" altLang="zh-CN" b="0" dirty="0" err="1" smtClean="0"/>
              <a:t>vspd</a:t>
            </a:r>
            <a:r>
              <a:rPr lang="zh-CN" altLang="en-US" b="0" dirty="0" smtClean="0"/>
              <a:t>实现串口设备模拟。</a:t>
            </a:r>
            <a:endParaRPr lang="en-US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5672" y="188640"/>
            <a:ext cx="4104456" cy="954107"/>
          </a:xfrm>
        </p:spPr>
        <p:txBody>
          <a:bodyPr/>
          <a:lstStyle/>
          <a:p>
            <a:r>
              <a:rPr lang="en-US" altLang="zh-CN" dirty="0" smtClean="0"/>
              <a:t>Modbus</a:t>
            </a:r>
            <a:r>
              <a:rPr lang="zh-CN" altLang="en-US" dirty="0"/>
              <a:t>模拟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142747"/>
            <a:ext cx="10666952" cy="5949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0" dirty="0" err="1"/>
              <a:t>ModbusPoll</a:t>
            </a:r>
            <a:r>
              <a:rPr lang="zh-CN" altLang="en-US" sz="2400" b="0" dirty="0"/>
              <a:t>是一个主站设备仿真软件，支持多文档接口，即可以同时监视多个从站设备及数据</a:t>
            </a:r>
            <a:r>
              <a:rPr lang="zh-CN" altLang="en-US" sz="2400" b="0" dirty="0" smtClean="0"/>
              <a:t>域</a:t>
            </a:r>
            <a:endParaRPr lang="en-US" altLang="zh-CN" sz="2400" b="0" dirty="0" smtClean="0"/>
          </a:p>
          <a:p>
            <a:pPr>
              <a:lnSpc>
                <a:spcPct val="150000"/>
              </a:lnSpc>
            </a:pPr>
            <a:r>
              <a:rPr lang="en-US" altLang="zh-CN" sz="2400" b="0" dirty="0" err="1"/>
              <a:t>ModbusSlave</a:t>
            </a:r>
            <a:r>
              <a:rPr lang="zh-CN" altLang="en-US" sz="2400" b="0" dirty="0"/>
              <a:t>是一个从站设备仿真软件，它用于接收主设备的命令包，并回送数据包；可用于测试和调试</a:t>
            </a:r>
            <a:r>
              <a:rPr lang="en-US" altLang="zh-CN" sz="2400" b="0" dirty="0"/>
              <a:t>Modbus</a:t>
            </a:r>
            <a:r>
              <a:rPr lang="zh-CN" altLang="en-US" sz="2400" b="0" dirty="0"/>
              <a:t>主站设备，便于观察</a:t>
            </a:r>
            <a:r>
              <a:rPr lang="en-US" altLang="zh-CN" sz="2400" b="0" dirty="0"/>
              <a:t>Modbus</a:t>
            </a:r>
            <a:r>
              <a:rPr lang="zh-CN" altLang="en-US" sz="2400" b="0" dirty="0"/>
              <a:t>通信过程中的各种</a:t>
            </a:r>
            <a:r>
              <a:rPr lang="zh-CN" altLang="en-US" sz="2400" b="0" dirty="0" smtClean="0"/>
              <a:t>报文</a:t>
            </a:r>
            <a:endParaRPr lang="en-US" altLang="zh-CN" sz="2400" b="0" dirty="0" smtClean="0"/>
          </a:p>
          <a:p>
            <a:pPr>
              <a:lnSpc>
                <a:spcPct val="150000"/>
              </a:lnSpc>
            </a:pPr>
            <a:r>
              <a:rPr lang="zh-CN" altLang="en-US" sz="2400" b="0" dirty="0"/>
              <a:t>虚拟串口软件允许用户去模拟多个串口，支持所有的设置和信号线。通过使用虚拟串口对，写入到一个虚拟串口（例如</a:t>
            </a:r>
            <a:r>
              <a:rPr lang="en-US" altLang="zh-CN" sz="2400" b="0" dirty="0"/>
              <a:t>COM1</a:t>
            </a:r>
            <a:r>
              <a:rPr lang="zh-CN" altLang="en-US" sz="2400" b="0" dirty="0"/>
              <a:t>）的数据可以从另外一个串口（例如</a:t>
            </a:r>
            <a:r>
              <a:rPr lang="en-US" altLang="zh-CN" sz="2400" b="0" dirty="0"/>
              <a:t>COM2</a:t>
            </a:r>
            <a:r>
              <a:rPr lang="zh-CN" altLang="en-US" sz="2400" b="0" dirty="0"/>
              <a:t>）读出，实现两个串口程序之间的数据通信</a:t>
            </a:r>
            <a:r>
              <a:rPr lang="zh-CN" altLang="en-US" sz="2400" b="0" dirty="0" smtClean="0"/>
              <a:t>。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zh-CN" altLang="en-US" sz="1800" b="0" dirty="0" smtClean="0">
                <a:solidFill>
                  <a:srgbClr val="FF0000"/>
                </a:solidFill>
              </a:rPr>
              <a:t>说明：模拟环境得搭建在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《Modbus</a:t>
            </a:r>
            <a:r>
              <a:rPr lang="zh-CN" altLang="en-US" sz="1800" b="0" dirty="0" smtClean="0">
                <a:solidFill>
                  <a:srgbClr val="FF0000"/>
                </a:solidFill>
              </a:rPr>
              <a:t>介绍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》</a:t>
            </a:r>
            <a:r>
              <a:rPr lang="zh-CN" altLang="en-US" sz="1800" b="0" dirty="0" smtClean="0">
                <a:solidFill>
                  <a:srgbClr val="FF0000"/>
                </a:solidFill>
              </a:rPr>
              <a:t>文档中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188640"/>
            <a:ext cx="3552565" cy="954107"/>
          </a:xfrm>
        </p:spPr>
        <p:txBody>
          <a:bodyPr/>
          <a:lstStyle/>
          <a:p>
            <a:r>
              <a:rPr lang="en-US" altLang="zh-CN" dirty="0" smtClean="0"/>
              <a:t>Modbus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093776"/>
            <a:ext cx="10729192" cy="5143536"/>
          </a:xfrm>
        </p:spPr>
        <p:txBody>
          <a:bodyPr/>
          <a:lstStyle/>
          <a:p>
            <a:r>
              <a:rPr lang="zh-CN" altLang="en-US" sz="2400" b="0" dirty="0" smtClean="0"/>
              <a:t>使用虚拟串口</a:t>
            </a:r>
            <a:r>
              <a:rPr lang="en-US" altLang="zh-CN" sz="2400" b="0" dirty="0" err="1" smtClean="0"/>
              <a:t>vspd</a:t>
            </a:r>
            <a:r>
              <a:rPr lang="zh-CN" altLang="en-US" sz="2400" b="0" dirty="0" smtClean="0"/>
              <a:t>虚拟出几对串口，每对串口代表一种串口设备，例如读卡器、计数器、电子秤等。</a:t>
            </a:r>
            <a:endParaRPr lang="en-US" altLang="zh-CN" sz="2400" b="0" dirty="0" smtClean="0"/>
          </a:p>
          <a:p>
            <a:r>
              <a:rPr lang="zh-CN" altLang="en-US" sz="2400" b="0" dirty="0" smtClean="0"/>
              <a:t>配置好主站、从站对应的一对串口后，启动连接。首先主站会向从站写入一个报文，然后从站接收后会向主站发送含有数据的报文，主站读取该报文。</a:t>
            </a:r>
            <a:endParaRPr lang="en-US" altLang="zh-CN" sz="2400" b="0" dirty="0" smtClean="0"/>
          </a:p>
          <a:p>
            <a:r>
              <a:rPr lang="zh-CN" altLang="en-US" sz="2400" b="0" dirty="0" smtClean="0"/>
              <a:t>主站向从站发送的报文</a:t>
            </a:r>
            <a:endParaRPr lang="en-US" altLang="zh-CN" sz="2400" b="0" dirty="0" smtClean="0"/>
          </a:p>
          <a:p>
            <a:endParaRPr lang="en-US" altLang="zh-CN" sz="2400" b="0" dirty="0"/>
          </a:p>
          <a:p>
            <a:r>
              <a:rPr lang="zh-CN" altLang="en-US" sz="2400" b="0" dirty="0" smtClean="0"/>
              <a:t>主站接收从站的报文</a:t>
            </a:r>
            <a:endParaRPr lang="en-US" altLang="zh-CN" sz="2400" b="0" dirty="0" smtClean="0"/>
          </a:p>
          <a:p>
            <a:pPr lvl="1"/>
            <a:r>
              <a:rPr lang="en-US" altLang="zh-CN" sz="2000" b="0" dirty="0"/>
              <a:t>Modbus RTU</a:t>
            </a:r>
            <a:r>
              <a:rPr lang="zh-CN" altLang="en-US" sz="2000" b="0" dirty="0"/>
              <a:t>返回的数据，第一个字节是设备</a:t>
            </a:r>
            <a:r>
              <a:rPr lang="en-US" altLang="zh-CN" sz="2000" b="0" dirty="0"/>
              <a:t>ID</a:t>
            </a:r>
            <a:r>
              <a:rPr lang="zh-CN" altLang="en-US" sz="2000" b="0" dirty="0"/>
              <a:t>，第二个字节是寄存器类型，第三字节是数据长度，最末的两个字节是</a:t>
            </a:r>
            <a:r>
              <a:rPr lang="en-US" altLang="zh-CN" sz="2000" b="0" dirty="0"/>
              <a:t>CRC16</a:t>
            </a:r>
            <a:r>
              <a:rPr lang="zh-CN" altLang="en-US" sz="2000" b="0" dirty="0"/>
              <a:t>校验码，中间的是数据</a:t>
            </a:r>
            <a:endParaRPr lang="en-US" altLang="zh-CN" sz="2000" b="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5520" y="3717032"/>
            <a:ext cx="4705350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9" y="5805264"/>
            <a:ext cx="11258550" cy="24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983432" y="328301"/>
            <a:ext cx="2520280" cy="5847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内容介绍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127448" y="1268760"/>
            <a:ext cx="7645400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本系统整体结构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采用技术介绍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框架搭建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Modbus</a:t>
            </a:r>
            <a:r>
              <a:rPr lang="zh-CN" altLang="en-US" dirty="0" smtClean="0"/>
              <a:t>协议的数据读取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主站读取从站数据流程图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3752" y="1669517"/>
            <a:ext cx="6768752" cy="485582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读取指定串口中指定偏移量的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防止丢包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672" y="2924944"/>
            <a:ext cx="10528373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285022"/>
            <a:ext cx="6192688" cy="5143536"/>
          </a:xfrm>
        </p:spPr>
        <p:txBody>
          <a:bodyPr/>
          <a:lstStyle/>
          <a:p>
            <a:r>
              <a:rPr lang="en-US" altLang="zh-CN" dirty="0" smtClean="0"/>
              <a:t>CRC16</a:t>
            </a:r>
            <a:r>
              <a:rPr lang="zh-CN" altLang="en-US" dirty="0" smtClean="0"/>
              <a:t>校验算法（循环冗余校验）</a:t>
            </a:r>
            <a:endParaRPr lang="en-US" altLang="zh-CN" dirty="0" smtClean="0"/>
          </a:p>
          <a:p>
            <a:pPr lvl="1"/>
            <a:r>
              <a:rPr lang="zh-CN" altLang="en-US" b="0" dirty="0"/>
              <a:t>数据通信领域中最常用的一种查错校验码，其特征是信息字段和校验字段的长度可以任意选定。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8022" y="1204077"/>
            <a:ext cx="5695950" cy="53054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24384000"/>
              <a:gd name="connsiteY0" fmla="*/ 13716000 h 13716000"/>
              <a:gd name="connsiteX1" fmla="*/ 24384000 w 24384000"/>
              <a:gd name="connsiteY1" fmla="*/ 13716000 h 13716000"/>
              <a:gd name="connsiteX2" fmla="*/ 24384000 w 24384000"/>
              <a:gd name="connsiteY2" fmla="*/ 0 h 13716000"/>
              <a:gd name="connsiteX3" fmla="*/ 0 w 24384000"/>
              <a:gd name="connsiteY3" fmla="*/ 0 h 13716000"/>
              <a:gd name="connsiteX4" fmla="*/ 0 w 24384000"/>
              <a:gd name="connsiteY4" fmla="*/ 13716000 h 1371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7" tIns="25603" rIns="51207" bIns="25603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48683" y="-27384"/>
            <a:ext cx="12336693" cy="6885384"/>
          </a:xfrm>
          <a:custGeom>
            <a:avLst/>
            <a:gdLst>
              <a:gd name="connsiteX0" fmla="*/ 0 w 24384000"/>
              <a:gd name="connsiteY0" fmla="*/ 13716000 h 13716000"/>
              <a:gd name="connsiteX1" fmla="*/ 24384000 w 24384000"/>
              <a:gd name="connsiteY1" fmla="*/ 13716000 h 13716000"/>
              <a:gd name="connsiteX2" fmla="*/ 24384000 w 24384000"/>
              <a:gd name="connsiteY2" fmla="*/ 0 h 13716000"/>
              <a:gd name="connsiteX3" fmla="*/ 0 w 24384000"/>
              <a:gd name="connsiteY3" fmla="*/ 0 h 13716000"/>
              <a:gd name="connsiteX4" fmla="*/ 0 w 24384000"/>
              <a:gd name="connsiteY4" fmla="*/ 13716000 h 1371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7" tIns="25603" rIns="51207" bIns="25603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2225875"/>
            <a:ext cx="12192000" cy="2400300"/>
          </a:xfrm>
          <a:custGeom>
            <a:avLst/>
            <a:gdLst>
              <a:gd name="connsiteX0" fmla="*/ 0 w 24384000"/>
              <a:gd name="connsiteY0" fmla="*/ 0 h 4800600"/>
              <a:gd name="connsiteX1" fmla="*/ 24384000 w 24384000"/>
              <a:gd name="connsiteY1" fmla="*/ 0 h 4800600"/>
              <a:gd name="connsiteX2" fmla="*/ 24384000 w 24384000"/>
              <a:gd name="connsiteY2" fmla="*/ 4800600 h 4800600"/>
              <a:gd name="connsiteX3" fmla="*/ 0 w 24384000"/>
              <a:gd name="connsiteY3" fmla="*/ 4800600 h 4800600"/>
              <a:gd name="connsiteX4" fmla="*/ 0 w 24384000"/>
              <a:gd name="connsiteY4" fmla="*/ 0 h 4800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0" h="4800600">
                <a:moveTo>
                  <a:pt x="0" y="0"/>
                </a:moveTo>
                <a:lnTo>
                  <a:pt x="24384000" y="0"/>
                </a:lnTo>
                <a:lnTo>
                  <a:pt x="24384000" y="4800600"/>
                </a:lnTo>
                <a:lnTo>
                  <a:pt x="0" y="4800600"/>
                </a:lnTo>
                <a:lnTo>
                  <a:pt x="0" y="0"/>
                </a:lnTo>
              </a:path>
            </a:pathLst>
          </a:custGeom>
          <a:solidFill>
            <a:srgbClr val="5B9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7" tIns="25603" rIns="51207" bIns="25603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05468" y="2021834"/>
            <a:ext cx="2075865" cy="2814335"/>
          </a:xfrm>
          <a:custGeom>
            <a:avLst/>
            <a:gdLst>
              <a:gd name="connsiteX0" fmla="*/ 0 w 4151730"/>
              <a:gd name="connsiteY0" fmla="*/ 289161 h 5628670"/>
              <a:gd name="connsiteX1" fmla="*/ 412964 w 4151730"/>
              <a:gd name="connsiteY1" fmla="*/ 0 h 5628670"/>
              <a:gd name="connsiteX2" fmla="*/ 4151730 w 4151730"/>
              <a:gd name="connsiteY2" fmla="*/ 5339508 h 5628670"/>
              <a:gd name="connsiteX3" fmla="*/ 3738765 w 4151730"/>
              <a:gd name="connsiteY3" fmla="*/ 5628670 h 5628670"/>
              <a:gd name="connsiteX4" fmla="*/ 0 w 4151730"/>
              <a:gd name="connsiteY4" fmla="*/ 289161 h 56286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51730" h="5628670">
                <a:moveTo>
                  <a:pt x="0" y="289161"/>
                </a:moveTo>
                <a:lnTo>
                  <a:pt x="412964" y="0"/>
                </a:lnTo>
                <a:lnTo>
                  <a:pt x="4151730" y="5339508"/>
                </a:lnTo>
                <a:lnTo>
                  <a:pt x="3738765" y="5628670"/>
                </a:lnTo>
                <a:lnTo>
                  <a:pt x="0" y="28916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7" tIns="25603" rIns="51207" bIns="25603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4"/>
          <p:cNvSpPr txBox="1"/>
          <p:nvPr/>
        </p:nvSpPr>
        <p:spPr>
          <a:xfrm>
            <a:off x="3215681" y="3014466"/>
            <a:ext cx="7547428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865" spc="667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5865" spc="667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385500"/>
            <a:ext cx="3240487" cy="52322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系统结构</a:t>
            </a:r>
            <a:endParaRPr dirty="0" smtClean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11424" y="1268760"/>
            <a:ext cx="10369152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在水产加工产线中通过硬件实现各工作节点的数据采集和管理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464" y="2060848"/>
            <a:ext cx="9324975" cy="413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440" y="332656"/>
            <a:ext cx="3624573" cy="584775"/>
          </a:xfrm>
        </p:spPr>
        <p:txBody>
          <a:bodyPr/>
          <a:lstStyle/>
          <a:p>
            <a:r>
              <a:rPr lang="zh-CN" altLang="en-US" dirty="0" smtClean="0"/>
              <a:t>系统结构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47428" y="1124744"/>
            <a:ext cx="10369152" cy="69407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流水线上各工作节点需要的硬件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556792"/>
            <a:ext cx="9433048" cy="5072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332656"/>
            <a:ext cx="4176464" cy="5847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系统整体功能模块</a:t>
            </a:r>
            <a:endParaRPr dirty="0" smtClean="0"/>
          </a:p>
        </p:txBody>
      </p:sp>
      <p:graphicFrame>
        <p:nvGraphicFramePr>
          <p:cNvPr id="2" name="图示 1"/>
          <p:cNvGraphicFramePr/>
          <p:nvPr/>
        </p:nvGraphicFramePr>
        <p:xfrm>
          <a:off x="1199456" y="1412776"/>
          <a:ext cx="972108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83077" y="4437112"/>
            <a:ext cx="492443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工人上岗记录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44472" y="1628800"/>
            <a:ext cx="49244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各工位采集记录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836712"/>
            <a:ext cx="8136904" cy="5834007"/>
          </a:xfrm>
        </p:spPr>
      </p:pic>
      <p:sp>
        <p:nvSpPr>
          <p:cNvPr id="8" name="文本框 7"/>
          <p:cNvSpPr txBox="1"/>
          <p:nvPr/>
        </p:nvSpPr>
        <p:spPr>
          <a:xfrm>
            <a:off x="5519936" y="4390946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用户表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055440" y="195879"/>
            <a:ext cx="4248597" cy="95410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采用技术及工具介绍</a:t>
            </a:r>
            <a:endParaRPr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415480" y="1337923"/>
            <a:ext cx="7645400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系统采用技术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err="1" smtClean="0"/>
              <a:t>.Net</a:t>
            </a:r>
            <a:r>
              <a:rPr lang="en-US" altLang="zh-CN" dirty="0" smtClean="0"/>
              <a:t> Framework</a:t>
            </a:r>
            <a:r>
              <a:rPr lang="zh-CN" altLang="en-US" dirty="0" smtClean="0"/>
              <a:t>运行平台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ea typeface="黑体" panose="02010609060101010101" pitchFamily="2" charset="-122"/>
              </a:rPr>
              <a:t>Visual </a:t>
            </a:r>
            <a:r>
              <a:rPr lang="en-US" altLang="zh-CN" dirty="0" smtClean="0">
                <a:ea typeface="黑体" panose="02010609060101010101" pitchFamily="2" charset="-122"/>
              </a:rPr>
              <a:t>Studio</a:t>
            </a:r>
            <a:r>
              <a:rPr lang="zh-CN" altLang="en-US" dirty="0" smtClean="0">
                <a:ea typeface="黑体" panose="02010609060101010101" pitchFamily="2" charset="-122"/>
              </a:rPr>
              <a:t>开发工具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C#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三</a:t>
            </a:r>
            <a:r>
              <a:rPr lang="zh-CN" altLang="en-US" dirty="0" smtClean="0"/>
              <a:t>层架构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Modbus</a:t>
            </a:r>
            <a:r>
              <a:rPr lang="zh-CN" altLang="en-US" dirty="0" smtClean="0"/>
              <a:t>通信协议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en-US" altLang="zh-CN" dirty="0" smtClean="0"/>
          </a:p>
        </p:txBody>
      </p: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YAv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6iiigAooooAKKKKACiiigAooooAKKKKACiiigAooooAKKKKACiiigAooooAKKKKACiiigAooooAKKKKACiiigAooooAKKKKACiiigAooooAKKKKACiiigAooooAKKKKACiiigAooooAKKKKACiiigAooooAKKKKACiiigAooooAKKKKACiiigAooooAKKKKACiiigAooooAKKKKACiiigAooooAKKKKACiiigAooooAKKKKACiiigAooooAKy9S/4+F/3B/M1qVl6l/x8L/uD+ZoA1KKKKACiiigAooooAKKKKACiiigAooooAKKKKACiiigAooooAKKKKACiqN3rFhZEia4XcP4V5NYs/jSBTiC1d/dm20rkSqRjuzqKKytF1n+145G+zmLYcZzkGtWmVGSkroKKyL6OeCfz1diueD6e1WbPUEnASQhZP0NckcZH2rpTXK+nmMvUUUV1gFFFFABRRRQAUUUUAFFFFABRRRQAUUUUAFFFFABRRRQAUUUUAFFFFABRRRQAUUUUAFFFFABRRRQAUUUUAFFFFABRRRQAUV5r8WPFN5pNva6XYSNC9ypeWVThgo4wD78/lXj1lql9p14t3aXUsU4Od6scn6+tS5WZwV8fGlPktc+q6KxPCWtN4h8M2WouoWWRSsgHTcpwcfiK26o7YyUoqS6hRRRQUFFFFABRRRQAUUUUAFFFFABRRRQAUUUUAFFFFABRRRQAUUUUAFFFFABRRRQAUUUUAFFFFABWXqX/Hwv+4P5mtSsvUv+Phf9wfzNAGpRRRQAUUUUAFFFFABRRRQAUUUUAFFFFABRRRQAUUUUAFBIAyTgVTv9St9Pi3TN83ZB1NcjqOt3WoZTd5cXZFP86TZnOoonRah4jtLPKRnzpfRTwPqa5bUNev7zKmXy4z/DHx+tZ9NftUtnLOrKQyp7Owm1G5WCBcsTyeyj1NJaWsl5cpBCuXc4+nvXoemaZBplsIohlj99z1Y0JXFSpc78h2nWEWm2aW8Q6cs3dj61booqzuSSVkIyhlKsAQeoNc1dokV06xn5QePatO/v9uYoTz0ZhWM3Wvn81xFObUI7rr+gzWsNTBIhnPPRX/xrWrjjya2dL1LcRbTHnorH+VVl2ZXapVX6P9ANiiiiveAKKKKACiiigAooooAKKKKACiiigAooooAKKKKACiiigAooooAKKKKACiiigAooooAKKKKACiiigAooooAKKKKAOD+JXgy48S2cF5p4DXtqCPLJx5iHsD6ivKLLwJ4kvbxbZdLniO7DPKNqr7k19J0VLimcVbA06s+d6GX4d0aPw/oNrpkTbhCvzN/eY8k/ma1KKKo7IxUUkgooooGFFFFABRRRQAUUUUAFFFFABRRRQAUUUUAFFFFABRRRQAUUUUAFFFFABRRRQAUUUUAFFFFABWXqX/Hwv+4P5mtSsvUv+Phf9wfzNAGpRRRQAUUUUAFFFFABRRRQAUUUUAFFFFABRRRQAVj6xrkengwxYe4I6dl+tN13Wl0+PyISDcMP++B61xTSM7l2YsxOST3pNmFWrbRE008txK0kzl3bqTUdJuFIWzUnINPWmv2p1S2Nv9s1GCD+FnAP070gtfQ63wvpgtbP7VIv72YZGey1v0iqFUKowAMAUtaI9CMVFWQVR1G78lPKQ/Ow5PoKtzSiGJpG6AVzsjmWRnY5JrzswxLpQ5I7soY3SomPBp7GomPavmajAaTgVETjkdac55xUTGuScgOn0nUPtcXlyH98g59x61ciuY5ZHjGVkQ4Ktwfr9K42C4e2nSVD8ynNbuoA3dlHqNoxEkYycdcd/wAq+hwWaTnQfWUN11a7rzQG3RWXpWrpfKIpMLOB07N9K1K9vD4iniKaqU3dMAooorYAooooAKZLLHBE0ksixxqMszHAA+tNuLiK0tpbidwkUSl3Y9gOTXz3408cXvie+eKN2h01DiKEH7w/vN6mk3Y5sTiY0I3e56Trfxa0XTpHhsUe/lXjcnypn6nr+Fcbe/GHXpyfstvaWy9vlLn9f8K87pQCegrPmZ41THVpve3odXL8SvFkpJ/tVkz2SJB/Skj+JHiyM/8AIWZv96ND/SubWzumGVtpiPURmomRkYq6lSOoIxSuzL29bfmf3ne2fxe8RQEfaEtLle+6PafzBrstB+Lml6jMlvqUDWMjnAkzujz7nqK8OopqTNaeOrQe9/U+tVZXQOjBlIyCOhFLXJ/DZrpvAunm7LFsN5Zbrs3HbXWVqj36cueCl3PHNc+Kut6brl7ZQ29mY4JmRSyNkgHvzVD/AIXH4g/59bH/AL4b/wCKrlPFn/I26r/18v8AzrGrK7Pn54qspNKTPRP+Fx+IP+fWx/74b/4qj/hcfiD/AJ9bH/vhv/iq87oouyfrdf8AmZ6Zb/GfVVYfaNNtJF77Cyn+ZrqtG+Leh38iRXyS2Mjcbn+ZM/UdK8Joo5maQx9eL1dz6yhniuYVlglSWNhlXRgQfxFSV81+F/GWp+F7tWt5DLak/vLZz8rD29D719AaBr1l4i0qO/snyjcMp6o3cGrUrnrYbFwrq2zNSsbxP4itvDGjPqFwpfDBI4weXY9B+lbNeYfGkn+xtLGeDcNx/wABpt2RriKjp0pSW5ij40ap5+Tplp5Wfu7mzj616l4a8Q2vibRo9RtQUBJV426ow6ivmCvWfhtrtp4f8E6pfX0mIo7gBVHV2K8Ae9RGTvqeZg8XUdS1R6HrUs0cETSTSLHGoyWc4A/GuG1n4saDprtFZ+ZfyrwTFwmf949fwryjxR4z1TxPdsZ5TFaA/u7ZDhQPf1P1rnKbl2HWzJ3tSXzPTLr4zaq8n+i6daxJno5Zj/Su28DePY/Fnm208C299Eu8qpyrr6j6V8+16Z8HtJu31ufVPLZbSKIx7yOGY44Hrikm7meFxVadZJu6Z6D418aQeEbOI+V593Pnyos4GB1JPpyK4G2+M+oi4U3OmWzQ5+YRsQ2PbNN+NH/Id04dvs5/9CrzKht3Hi8XVjWcYuyR9VaVqVvrGl2+oWrZhnQMueo9j7is3xjrk/h3w1calbRxySxlQFkzjkgdqy/haSfANlz/ABy/+hmj4o/8iFe/78f/AKEKu+h6TqN4f2nW1/wOE/4XNrX/AD4WX/j3+NH/AAubWv8Anwsv/Hv8a82orPmZ4n1yv/Mek/8AC5ta/wCfCy/8e/xo/wCFza1/z4WX/j3+NebUUczD65X/AJj1O1+NN4HH2vSYWXv5UhB/XNdloPxK0DXJFgaVrO4bgJcYAJ9m6V89UU1JmlPMK0Xq7n1qCCAQcg9CKWvEvh78QptNuo9K1edpLKQhYpXOTCewz/d/lXtgIIBByD0Iq07ns0K8a0eaItFFZPiLxBZ+G9Jkv7xvlHCIOrt2Apm0pKKu9i/eXttp9s9zdzxwQoMs8jYArzzWPjDpdq7R6ZayXhHHmN8ifh3ry/xJ4q1LxPfNPeSkQg/u4FPyIP6n3rDrNy7HjV8yk3aloj0O5+MPiCU/uILOAdvkLH9TVM/FjxVn/j4tv+/AriKKV2cbxVZ/aZ2//C2PFX/Pxbf9+Fo/4Wx4q/5+Lb/vwtcRRRdh9ZrfzM7hfiv4qLAfaLbk/wDPBa9+r5LT76/UV9aVUWenl1Wc+bnd9v1CiiirPTCiiigAooooAKKKKACiiigArL1L/j4X/cH8zWpWXqX/AB8L/uD+ZoA1KKKKACiiigAooooAKKKKACiiigAooooAKz9X1NNMsjKcGRuI19TV8kKpJOABkk15trurHUtSd0JMKfLGPb1/Gk3Yyq1OSPmQSXEk0rSSsWdjkmgEEcVWEgPWngg96g4bk1FRZPqaCfU0XC49nx0rW8Lpv1uP/ZVjWIXArV8LT7deiB/jVl/ShblQfvo9DooorQ9EzdWlwqRg9eTWSTgVd1Vv9Lx6KKzia+Xx9Tmry8gEJqMnuaUnJqJ2/KvKnIBrGomalZqiZq4qkwAmtfQL4JO1pIcpL0z61hlqYJjG6sh+ZTkGpw2Llh60asen5dQLuoQvp2ouqsV2ncje3aun0bVl1GDaxAnQfMPX3rH17be6Tbako6Da+P8APrXPWuoy2Nyk8PBU857j0r1aeIeW418mtOVn8nt9wHptFQWV3HfWkdxEflcZ+ntU9faxkpJSjswCiiiqA86+LmuNY6EmmRna94csR12g8j+VeHV658aLGVxp18qnyow0bH0JOR/KvI6ylufPY9t13c7H4feD08VapI10zLY2wBk28Fyei57V7np/h/SNKiEdlp9vEB/EEBb8+teSfCXxLZaTeXenXsqQrdFWjkc4G4ZGCfxr2wEEAggg8girjax6OXwp+y5lv1AKoGAoA+lVbrS7C+QpdWcEy/7cYNW6Ko72k9zi9S+F3hnUMsltJauf4oHwPyORWTZ/BvSoLxZbm/uLiFTnytoXPsTXpVFLlRg8LRbu4ojggjtoI4IUCRRqFVR0AHapKKKZ0HzF4s/5G3Vf+vl/51lQgNPGp5BYA/nWr4s/5G3Vf+vl/wCdZVv/AMfMX++P51ifKz+N+p9EL8O/CpRSdJi5H95v8ad/wrrwr/0CYv8Avpv8a6aP/Vr9BTq1sj6X2FL+VfccXe/CzwvdoRHay2zY4aGQ8fgcivNfFfw01Lw9G93bN9tsV5Z1XDoP9oenvXv1IyhlKsAQRgg96TimY1cFSqLRWfkfJVdT4E8Uv4Z16N5HP2GchLhewHZvwq/8SvCaeHtZW6tF22N3llUdI37r9O4rh6jZnhtTw9XzR9aqyuiupBVhkEdxXmHxq/5A+l/9fDf+g10Xw21ZtV8GWpkbMtuTAx/3en6YrnfjV/yB9L/6+G/9Bq3qj2sTNTwrkuqPGamNzMbRbXefIDmQJ23YxmoakggluriOCFC8sjBUUdST0rM+fV+gQwy3MyQwRtJK5wqKMkn2FeleHfhDd3apca3cG1iPPkR8yH6noP1rt/A/ga18MWaXE6rLqci/vJCPuZ/hX/Guxq1HuexhsvilzVd+xzOn+APDOnKBHpkUrD+Kb5z+tdHDBFbxLFDGkca8BUXAH4U+irselGEYfCrHivxo/wCQ9p3/AF7H/wBCrzOvTPjR/wAh7Tv+vY/+hV5nWUtz57G/x5H0H8LP+RBsv+ukv/oZpfij/wAiFe/78f8A6EKT4Wf8iDZf9dJf/QzS/FH/AJEK9/34/wD0IVf2T2P+YT/t39D57ruvhl4e0zxDqd7DqUBmSOIMoDFcHPtXC16d8F/+Q1qX/XBf/QqhbnjYSKlWimdz/wAKx8Kf9A5v+/zf40f8Kx8Kf9A5v+/zf4119FaWR7/1el/KvuOC1D4SeHbqFha/aLSXHyssm4D6g15D4m8MX3hbUvsl5hlYbopV+64/z2r6brz/AOL2nx3PhFbsr+9tZ1IPs3BH6j8qUoqxyYzCU/ZucVZo8J6V9D/DbXW1vwlD5rbri1PkSE9Tj7p/LH5V88V6z8FZz5uq2+flIRwPfkVMdzhy+bjWS7nrtfO3xB8TP4i8RSiOQmytiY4VHQ46t+Jr2fxzqjaR4P1C5jbbK0flxkdQW4zXzXTm+h05nWatTXqFdt4N+HV74lVby5c2unZ4fHzSf7o/rWP4O0H/AISPxNbWLA+TzJMR/cHX/D8a+lIIYraCOCFFjijUKiqMAAdqUVcwwOEVX357I5qw+HfhjT4wq6akzDq853k/0q//AMIh4dP/ADBrP/v2K2qKuyPZVGmlZRRhnwd4cbro1mf+2Yr5+8WW8Np4q1KC3jWKGOdlVFGABX07XzN40/5HLVf+vhqmZ52ZQjGCsupiJ99fqK+tK+S0++v1FfWlEBZX9v5fqFFFFWesFFFFABRRRQAUUUUAFFFFABWXqX/Hwv8AuD+ZrUrL1L/j4X/cH8zQBqUUUUAFFFFABRRRQAUUUUAFFFFABRRRQBg+LdS+waOyI2Jbg7F+nc15sHYd62/HN+Z9cEAPywIFxnueT/SubjZndUXqxwKzb1PNrz5p+hfywiWRlIVjgH1oEo7GrniMJY3VvYJ0t4FDe7Hkn8zWOJR3FBnL3XYu+aB/FQZAf4qp+aKPNFIXMWTKPrUtlemz1CC57RuCR7d6zjNUTy+9Fxc1tT3JHWWNZEOVYAg+op1ct4G1YX+kfZXbM1sduD1K9q6mtVqerCSnFSRh6yu24R+zLWWWz16Vv6zAZLPzFGWjOfwrmWevkc2i6WId9nqWPZvyqFmpGeonevFqVABmqJmzmkd/Wq0k2P8ACuKUnJgPeQeuBVaSbGcHA9ahknz3z/Kqrz9859zVRp3A67w7KL/TL7TWJOV3xg9j/wDrxXKSSlSVYksDgir3hfUBb+IrXLHbIfLPpyMfzxVTxJF9j127hBwu/I+h5r16kPaYSnJ7xbj8t1+oHS+B9XxcS6dI+Q/zx+x7iu6rw/TtTNhqltcqf9XICfp3/SvbkdZEV1OVYAg+1fR5LWcqHs39n8gHUUUV7IGX4i0WHxBodzps/AlX5W/usOh/OvmvVtJvNF1GWyvoWjljOORww9R6ivqisjX/AAzpfiS08jUbcOR9yReHT6H+lTKNzixeE9urx3R8wVv6R418QaIix2eoy+SvSKT51H0B6fhXV658H9Ttd0uk3Ed5H1EbnZJ/ga4a/wBB1bTHK3unXMJHdozj8+lRZo8aVKtQd7NHdWXxl1WIAXmn2047lCUJ/nXTaf8AGLRLjC3trdWreoAdf05/SvDsY60UczNIY+vHrc+ndN8V6Fq+BZanBIx6IW2t+RrZr5KDFWBUkEdxXZeGfiTrOgukNxK17ZDrHK2WUf7LdapT7nbSzNN2qKx9B0VQ0bWbLXtMiv7CUSQuOR3U9wR2Iq/VnqJpq6PmLxZ/yNuq/wDXy/8AOsq3/wCPmL/fH861fFn/ACNuq/8AXy/86yrf/j5i/wB8fzrE+Wn/ABH6n1hH/q1+gp1Nj/1a/QU6tj6oKKKKAOK+Klit34IuJduXt3WRT6c4P86+fq+jfiMwTwJqZPdAPzYV85VnPc8PM0var0PYfgrcE2erW5PCyI4H1BH9Kl+NX/IH0v8A6+G/9Bqr8FFONYbt+6H/AKFVr41f8gfS/wDr4b/0Gn9k3X+4f13PGa9J+D+iR3mtXGqTIGW0UCPP99u/4DP515tXtXwYA/sHUDgZ+0Dn/gNTHc4sDFSrq56ZRRRWp9EFFFFAHivxo/5D2nf9ex/9CrzOvTPjR/yHtO/69j/6FXmdZS3Pm8b/AB5H0H8LP+RBsv8ArpL/AOhml+KP/IhXv+/H/wChCk+Fn/Ig2X/XSX/0M0vxR/5EK9/34/8A0IVf2T2P+YT/ALd/Q+e69O+C/wDyGtS/64L/AOhV5jXp3wX/AOQ1qX/XBf8A0KojuePgv48T2iiiitT6QK434o/8iFe/78f/AKEK7KuN+KP/ACIV7/vx/wDoQpPYxxH8GXoz57r1L4Lf8hHU/wDrkv8AM15bXqXwW/5COp/9cl/mazjueFgv48ToPjFMU8K28YOBJcjI9cA14bXt3xlTPhuyf+7c/wA1NeI05bmmY/x2es/BWyUyarfEfOoSJT6A5J/kK9dry34KNnTdWXuJkP6GvUqqOx6mBSVCIUUUVR1hXzN40/5HLVf+vhq+ma+ZvGn/ACOWq/8AXw1RM8zM/wCHH1MRPvr9RX1pXyWn31+or60ogRlf2/l+oUUUVZ6wUUUUAFFFFABRRRQAUUUUAFZepf8AHwv+4P5mtSsvUv8Aj4X/AHB/M0AalFFFABRRRQAUUUUAFFFFABRRRQAUUUUAeHa1ei51u9l5w0zY+man8OKLnxDYxdQZQcfTmuekuC0rkkZLE1u+CZd3i6wBOcsf5Gsup4kJc1RebLXiu6D+KL/n7sm38gBWN54/vVN4qmK+KdSHTE7dqx/tJFJ7hUl77NL7QPWg3A9ayzce9NNwSOtBnzmm1xUL3HXn8qzmuR/eFQPdfjRcTmdT4b186LrkNzk+UTslHqp6/wCNe5xyLLGsiMGRgCpHcV8uPd/7Q/DmvZvhb4kGqaM2mzPm4s/u56mM9Py6VUJdDtwVf3vZs75lDqVPQjBridQhazu3hboDlT6iu3rD8S2RmsvtMa5eHrgcla8rO8K62H54/FHX5dT0zmDJ6VC8oA61Ve5HPP5mqstz718JaUgLMtxjvVGS46j9Kqy3Oc81SluffJrop0QLclxn/PFVZLgeuTVSS4z1b8qrPcenFdkKIGjDdtFdRSg4KOGH4HNdJ8QwF1m3uB0nt1bjviuDNx83Wu4+Ib/8S3QZj1e26/gDXpUad8PUj6MDj2m9P0r3Twvd/bPDVhKTlvKAP1HFfPbSk17b8OJWk8JRbs/K5ArtylctVrugOuooor6EAooooAKayK4w6hh6EZp1FAGNf+E9A1IH7VpNq5P8QTa35jmuT1L4PaJcgtYXFxaP2UtvX9ef1r0WilZGM8PSn8UUfOvif4f6x4ajNxIgubMHBni/h/3h2/lXJ19Ta7JbRaDfvebfs4gffu6YxXy0cbjjpWclY8XG4eNGS5ep6B8Jdcex8S/2Y7n7PeqQAegcDIP5Aivda+aPBG//AITbR9mc/aU/LvX0vVw2O/LZt0mn0Z8xeLP+Rt1X/r5f+dZVv/x8xf74/nWr4s/5G3Vf+vl/51kxMEmRj0VgTWZ40/jfqfWMf+rX6CnVT0vULXVdNgvLOVZYJEBVh/I+hq5Wx9SmmroKKKRmCqWYgKBkk9qBnAfF2/W28JLaZ+e5mUY9l5P9K8JrsfiP4nHiLxCUt3zZWgMcRHRj/E34/wBK5CNGlkWNFLOxAUDqSayk7s+cxlVVKza22Pbvg5YmDw1dXTD/AI+Ljj6KMfzzVX41f8gfS/8Ar4b/ANBrufDGkjQ/Dllp+PnijG//AHjyf1rhvjV/yB9L/wCvhv8A0GrekT06sPZ4Pl8jxmva/gx/yANQ/wCvgf8AoNeKV7X8GP8AkAah/wBfA/8AQamO55+X/wAdfM9LooorQ+gCiiigDxX40f8AIe07/r2P/oVeZ16Z8aP+Q9p3/Xsf/Qq8zrKW583jf48j6D+Fn/Ig2X/XSX/0M0vxR/5EK9/34/8A0IUnws/5EGy/66S/+hml+KP/ACIV7/vx/wDoQq/snsf8wn/bv6Hz3Xp3wX/5DWpf9cF/9CrzGvTvgv8A8hrUv+uC/wDoVRHc8fBfx4ntFFFFan0gVxvxR/5EK9/34/8A0IV2Vcb8Uf8AkQr3/fj/APQhSexjiP4MvRnz3XqXwW/5COp/9cl/ma8tr1L4Lf8AIR1P/rkv8zWcdzwsF/HidV8WbU3Hgt5AM+TMjn6dP614HX1H4i0z+2fD1/p/G6aFlTPZscfrXy9JG8UrxuNroSrA9iKc9zozOFqil3R6d8F75Y9W1GxZsGaFZFHrtOD/AOhV7NXzB4Z1t/D3iC11FASsbYdR/Ep4Ir6V0/ULXVbGK9s5llglXcrL/nrVReh1ZdVUqfJ1Raoooqj0Qr5m8af8jlqv/Xw1fSs00VtC800ixxINzOxwAPevmPxPeQah4m1G7tn3wyzsyNjqPWomeXmjXJFeZlp99fqK+tK+S0++v1FfWlECcr+38v1CiiirPWCiiigAooooAKKKKACiiigArL1L/j4X/cH8zWpWXqX/AB8L/uD+ZoA1KKKKACiiigAooooAKKKKACiiigAooooA+ab1vs99cQsTlJGU8ehrS8H3oh8XaaxJA84DP14qLx7atp3jLUIguFeTzV+jc1gWV+1pqNtcBgPKkV/yNYbM+eb9nU16M6vx8DbeNNRXHDOHH4gGuYa5/wBpR9K674txrH4gtL5RmO7tlYH1I/8ArYrzs3J7CiTswr3VWS8zSN1/tE/SmNcfX8TWaZnI60wsT1NRzGWpfe7A/iA+gqu90SeOfrVUuB3ppcnpRdj5SwZnPetbwp4ik8N+I7XUUcmNW2yrn7yHgj/PpXP8nqaMUr26lxTi7o+w7eeO6toriFg0cqB1YdwRkU91V0ZGAKsMEHvXmnwb8RNqOgS6RO+6axP7vJ5MZ6fkcivTK6k+ZHv0588VI8j8QWr6Rq0tseE+9Gc9VPSsSS6BHXPsK9K8faQb7RDeRJma1Bbjuvf/ABrxyS54618bjMAqFdpbPVFlyW5z1P4Cqclz71TkuPU1We498fzpQoAXHuKga4HqT9KpNN1P6mojN/tflXRGkBd8457DJrv/AIk3ATTfDsOQGFpu/QD+leaW5M11FGq5LuFH1JrrviXqKzeJ1s0OVsbdIOP72Mn+dddOHLSn52A5gyjPLV9CeALb7P4NsSc5lXzOfevnOANcTxwopLuwVQO5NfU+l2gsNKtLQcCGJU49hXVl1O03IC3RRRXrgZ+u6rHomiXepSjcsEZYL/ePQD88V893vjnxHe3zXTapPGScqkTbVUegFe/eJ9IOu+G77TVYK80fyE9NwOR+or5s1PSL/R7pra/tZIJFOPmXg/Q96idzycylUTVtjs9I+Lmu2O1L6OG+iHdhsf8AMf4V19n8ZNFmA+1Wd1bt3xhxXiFFTzM44Y6vDS9/U+gl+KnhZlybqUH0MRrPvfjDoUCH7Lb3Vy/YYCD8zXhtFPmZo8xrNdDqvFXj3VfFGYZCtvZA5FvGeD/vHvXK0V1fhbwDq3iSZJDE1tY5+a4kXGR/sjuanVnL+8rz7s2PhHoT3viJtVdD9nslOGI4MhGAPwBJr3OqGjaPZ6FpkVhYxhIYx+LHuT6mr9apWR9BhaHsafL1PmLxZ/yNuq/9fL/zrGrZ8Wf8jbqv/Xy/86yI03yKmcbiBmsj52p8b9Tf8MeMtU8LXG60cSW7HMlvJ91vp6H3r1XTvi7oF1GPtaT2kncFd4/MV45rmg33h7UGtL6Iq3VHH3XHqDWZTTaN6eKrUPd/Bn0Bc/FXwvAhZLiaY/3UiPP51554u+Jt9r8L2VjGbKyYYf5svIPc9h7VwVFDk2Orjq1Rct7LyCvRfhV4VfUtWGs3MZ+yWjfu9w4eT2+lZXg3wFfeJrmOaZHt9NBy8xGC49F9frXvthYW2mWMVnaRCKCJdqqKcV1N8DhHKSqTWiLNeX/Gr/kD6X/18N/6DXqFeYfGlSdG0xgOBcMCf+A1ctj0cb/AkeMV7X8GP+QBqH/XwP8A0GvFK9s+DCkeHr9scG5GP++RUR3PJy/+OvmelUUUVofQBRRRQB4r8aP+Q9p3/Xsf/Qq8zr0340A/25ppxwbdsH/gVeZVlLc+bxv8eR9B/Cz/AJEGy/66S/8AoZpfij/yIV7/AL8f/oQo+FqkeAbLIIy8hH/fZpfigCfAV9gdGjJ/77FX9k9j/mE/7d/Q+eq9O+C//Ia1L/rgv/oVeY16h8FlJ1fU2x8ogUE/jUR3PHwX8eJ7NRRRWp9IFcb8Uf8AkQr3/fj/APQhXZVx3xQUt4CvsAnDRk/99ik9jHEfwZejPnqvUvgt/wAhHU/+uS/zNeW16n8FgTqGqNjgRpz+JrOO54WC/jxPY68H+KPhd9J1xtTgj/0K9bcSBwkncH69a94qnqul2ms6dLY3sQkglGCO49x6GtGrnt4mgq0OXr0PlWtrQfFeseG5CdOuisZOWicbkb8K1vFfw+1Tw5PJLDG91p+crMi5Kj/aHb61x9ZbHz0o1KM9dGerWfxqnVAL3R43bu0MpXP4EH+dPuvjWxjxaaMFf1lmyB+AFeTUU+Zm/wBer2tzfkb+v+Mtb8RkrfXWIc8QxDag/Dv+NYFaGkaLf67era2Fu8rk8kD5VHqT2FQX9stlqE9qsolELlN4GAxHBIpHPNzl78iGFS88ajuwH619Z18u+G7M6h4l021A/wBZcID9M5P6V9RVcD1crXuyfoFFFFWeqFFFFABRRRQAUUUUAFFFFABWXqX/AB8L/uD+ZrUrL1L/AI+F/wBwfzNAGpRRRQAUUUUAFFFFABRRRQAUUUUAFFFFAHkXxp0VwlnrcI4H7ibj8VP8xXjZJPWvrDXdIh13RLrTZ8bZ0KgkfdPY/nXyvq1hdaPqdxp91GUngcowPf3HtWFSLuePjaPLU511PRvEYbxD8JNH1YHdNpzeRMf9n7v9F/OvLy4HTmvTvhVcRavpWt+FrlvluYTJED69Dj6cGvNLy0ksb2e1mUrJDI0bA9iDilJLdmdWPMoz7/oRFyelN5PWlpCQoySB9ajm7GSQYoJAGScD1NQPcgcIM+5quzs5yxzTUW9y1BlprlB0yagaeRu+PpURIHWmGT0q1BI1UEdz8KdZbSPH1iC2Ibsm3kHru6frivqKvjDQpmi8RabIpO9bmMjHruFfZw5ArWJ6GGvytAyq6FWAKsMEHuK+c/FtgdD8R3ll0jV90fup5FfRteN/GuzWC803UVGDKjRPj/Z5H8zXHj6SnT5ux0nmbzdecfzqu84H1qs0rHvgVE0ir715kaYFhpyTwPzqMux6k1WaYn/61MMhP/161VMDb0K6t7HWrW8ugTFbv5u0DO4ryB+JxVe9vZ7++nu5nJlmcuxz3JzWXvNPWQjgHFU4u1gO9+F+kNq/jS2ZgWhtR57/AIdP1r6PrgfhP4b/ALF8Li9nj23l/iRsjlU/hH8z+Nd9XpYanyQ9QCiiiugAqvd2NpqEBhvLaKeI9VkQMP1qxRQDV9GcTqHwr8M3rFooJbVj/wA8X4/I1gXHwVtiSbbWJVHYSRA/yIr1Wilyo5pYShLeJ5B/wpSfd/yGo8evkH/Grtr8FrJGButWnkHcRxhf5k16lRS5USsDQX2fzOW0n4d+G9JZZI7BZ5V6PcHfj8DxXUAAAADAHQCloqjohTjBWirBRRRQWfMXiz/kbdV/6+X/AJ1lW/8Ax8xf74/nWr4s/wCRt1X/AK+X/nWVb/8AHzF/vj+dYnys/wCI/U+otR0fT9bsBa6jaxzxYyAw5U46g9jXA6j8GdPmkL2GozW4P8EiBwPx4NemR/6tfoKdWtkz6SpQp1fjVzyKL4KPv/fa0Nv+xBz+prpdH+Fnh7THWWdJL2Ref35+XP8Auiu4oo5URDB0IO6iNREjRURVVFGAqjAAp1FFM6QrJ8R+H7TxLpEmn3e5VJDI69UYdCK1qKBSipKz2PIB8FJ/tHOtR+Tnr5B3Y/PFel+H9Bs/Dmkx6fZg7F5Z26ux6k1qUUkkjGlhqVJ3ggooopm4UUUUAc54u8H2Xi2yjincw3EJJimUZK56gjuK4W2+Cri5ButYUwA8iOEhiPxPFeu0UmkznqYWlUlzSWpW0+wt9L0+CxtU2QQIEQe1GoWFvqenz2N0m+CdCjr7GrNFM35Va3Q8iufgq5uSbXWFEBPAkhJYD8DzXd+EfCNn4SsHggcyzSkGWZhgtjoMdhXRUUkkjCnhaVOXNFahRRRTOgKq6jYW+qadPY3SboJ0KOParVFAmk1ZnkNx8FZDcn7PrCCAnjzITuA/A4Nd94T8JWfhPT3t7Z2lllO6WZhgsfp2FdBRSSSMKeFpU5c0VqFFFFM6A6jBrndS8C+G9VdpLjTIlkbq8XyE/lXRUUEyhGatJXOEb4SeGmbIW5UeglqzbfC/wtbMGNk82O0shIrsqr31/a6baSXV5OkMCDLO5wKVkZfV6K15UYHiK90/wX4TuprO2ht/l2QxxqF3OeB9fX8K+cWYu7MxyxOSa6vx14yk8V6mBEClhASIUPVv9o+9cnWcnc8TGV1VnaOyO9+Eulm98WG7Zcx2cZfP+0eB/Wvea4z4Z6AdE8KxyTJtubw+dJkcgfwj8v512dXFWR6+CpezopPd6hRRRVHWFFFFABRRRQAUUUUAFFFFABWXqX/Hwv8AuD+ZrUrL1L/j4X/cH8zQBqUUUUAFFFFABRRRQAUUUUAFFFFABRRRQAV5j8V/A51iz/tvT483tuv76NRzKg7/AFH8q9Oo6jBpNXViKlNVI8rPk/wzrD+H/EljqS5AhkG8eqnhh+RNdp8X9Cjt9UtvEFmo+yaggLso4D46/iOfwrS+Jnw2eF5td0ODMRy9zaxjlT3ZR6eoqfwDd2/jz4fXvhTUWH2q1UiIt1Vf4D+B4+lYqD1izz40mr0pfI8Ue5A+5z7mq7uznLHJqzqenXOkancafdoUnt3KOD6iqlCikYqKQUxnx0pGfPA6VGzY+tUaKIrN3JqMsT7CkLdzUZJPWmaKJ0ngTT21bxzo9oi7t1yrt7Kp3H9BX2JXgfwA8NNJeXniKeP5IlNvbsR/EfvEfhx+Ne+VaOyjG0Qryv45EDQNMY9Rctj/AL5r1SvFPjzqKGbSdNVvnUPO4z0BwB/I1lX/AIbNTx55SelRkk9aSivOSsAUUUUwCu4+GXg5vFPiBJbmMnTrRg8x7Oeyfj39q57w34dvvE+sw6dYx5Zjl3P3Y17sa+pPDnh+z8M6LBptkgCRjLvjmRu7Gt6FLmd3sBqqoRQqgBQMADtS0UV3gFFFFABRRRQAUUUUAFFFFABRRRQAUUUUAfMXiz/kbdV/6+X/AJ1lW/8Ax8xf74/nXefEDwVq1v4hutQtLSW5tLl/MDQruKk9QQOayvC/gjWNY1e3EljPBaq4aWWVCgCg9Bnqays7nzU6NT2rjbqfRMf+rX6CnUAYGBRWp9KFFFFABRRRQAUUUUAFFFFABRRRQAUUUUAFFFFABRRRQAUUUUAFFFFABRRRQAUUUUAFFFFABSEgAkkADkk0tUNchmudCv4LfPnSQOqYPOSKBN2Vzz7xJ8XYbO5ltdFt1uSh2m4kPyE+w7ivL9c8S6t4in83Urt5QPuxjhF+gFZbo0bsjgqynBB6g02sm2z5qtiatX4np2Cuz+HfhF/EetLcXER/s61YNISOHbsv+NR+Efh/qXiaVZpEe108H5p3XBYeijv9ele96Xpdpo2nRWNlEI4IxgAdT7n1NOMbnTg8G5tTmtPzLYAAAAAA4AFLRRWh7oUUUUAFFFFABRRRQAUUUUAFFFFABWXqX/Hwv+4P5mtSsvUv+Phf9wfzNAGpRRRQAUUUUAFFFFABRRRQAUUUUAFFFFABRRRQAEAjB5Brz3WPAsuk+I4vFPhVVjukJN1ZDhLhD94D0J/nXoVFFiZRUtzyH4s+DW17R4vE+n2kiXkUQa5hK4cx4zyPVf5V4A7ZPtX24yhlKsAQRgg96+cfix8O38PXz61pkZOl3DZdFH+oc9v909qhrqc1al9tHlxOBUZOOTTmOT9KjfsKRjFDScmtXw34fvfE+vW2lWKFpZm+ZscIo6sfYVT07TrvVb+GxsYGmuZm2oijkmvqj4beALfwRo+ZdsuqXABuJR0H+wvsP1NUkbwhzM6XQdFtPD2iWulWSBYLdAo9WPcn3Jya0qKKo6hsjpFG0kjBUQFmY9AB3r5S8ca//wAJL4tvdQRswlvLh/3F4H+P416r8YfG6WVk3h3T5s3M4/0plP3E/u/U/wAq8IrixFS75UAUUUVzAFavh/w7qPibU0sdOgMjnl3x8sa+pPYVueDfh1q3i2ZJQhttOz89zIOo/wBkdzX0R4d8M6Z4X05bPTYAi/xyHl5D6k1tSouer2AqeDvB1h4P0pba2G+4cAzzkcu39B7V0dFFd6SSsgCiiimAUUUUAFFFcH8TfFt34c0+3ttPbZc3RP73GSijrj35pN2M6tSNODnLZHdPLHGMu6qP9o4oSRJBlHVh6qc14lp3w38ReI7OLUr3VFj89Q6eczO2D0PtQPhr4w0i9jk067RiG4kimK4+oNK77HL9aq7+zdj2+iordZUtolncPMEAdgMAtjk1LVHcFFFFABRRSEhQSTgDvQAtRC5gMnliePf/AHd4z+VeKeJ/F2s+L9fbRtCaRbXeY0WI4MuOrMfSkPwi8RLb+et3amfGfLEjZz9cVPN2OF4yUm1ShzJdT3GivE/CXjPV/DOvDRNfaVrcuI2Exy0J7EHuK9sByMimnc3oV41o3WjXQKKKKZuFFFFABR1rnvHM0tv4L1SWGRo5BDwynBHIrmvg7czz+Hr1ZpnkCXGFDtnbkdqV9bGMqyVVUrbo9GorK8TSyQeF9TlicpIls5Vh1BxXBfBq6uJ7TVElmkkVXQqGYnBIOaL62CVblqxp23PUqKKKZsFFFFABRRXhvjTXbvSvig10J5jHbNGRGrkArgEj8aTdjDEV1RipNdT3KivC0Xxr8Q5nuIpHhsSxC/OY4lHoP73616z4T0e70Lw7b2F7d/aZ4ySXySACeAM9hQncmjiHVekWl3NuiiimdIUUUUAFFRzzR20Ek8rBY41LMx7AV4jqnijxJ471uTT9C86K0XO1Im2/L/edvek3Ywr4iNK2l29ke47lJwCM+maWvDW+Fvi2CP7RFdQtMOdqXDBvzxXa/Dc+KUS8tteSbyIsCJp/vZ7gHuKSZnTxM5TUZwaud7RRRVHWFFFFAHM6x4B8O63ctc3VltnY5Z4WKFj74603Tvh54Z0yQSRacssg5DTsXx+B4rqK80+Jfji60iZNG0p9l06hppV5ZAegHuaTstTmrKjSTqSivuPSN0UKhMogA4XgYp4IIyOleH2fww8Tazbre3t8kMkg3BZ3Zn/H0qrHf+KPhrrUUV67y2jnPlly0cq99pPQ0uYx+uSjZzg1Hue9UVXsbyHUbCC8t23QzIHQ+xqxVHenfVBRRRQAUUUUAFFFFABRRRQAUUUUAFZepf8AHwv+4P5mtSsvUv8Aj4X/AHB/M0AalFFFABRRRQAUUUUAFFFFABRRRQAUUUUAFFFFABRRRQAVDd2lvf2ktpdQpNBKpSSNxkMD2qaigD5f+JXw0uvCN499ZI02jyt8rjkwn+639DXnJBZwo6ngV9w3VrBe20ltdQpNBKpV43GQwPYivnf4kfB+50UyaroCNcady0luOXgHt/eX9RUtHNOlZ3R6f8Nfh3Y+ENLiu5VWbVriMGWY87ARnYvt79676vEPhT8WEdLfw74gl2yKBHa3bHhuwR/f0Ne300bQaa0CvPfiP8RofC9s2n6e6S6tIOnUQA9z7+grqvFOqzaJ4Zv9Qt4HmnijPloq5yx4H4DOa+VpYNU1a/lne3ubi5mcu58skkk1hXqOOi3LKlzczXlzJc3ErSzSsWd2OSxPc1FXa6L8K/FOsOpay+xQnrLcnbj8Opr0/wAP/BbRdOKS6rK+oTDqhG2PP06muaNGcugHiWieGNY8RXAi0yxkm55fGEX6seK9l8J/Biw04R3WvSLe3I58hf8AVKff+9Xp9raW9jbpb2sEcEKDCpGoUD8BU1dMMPGOr1AbHGkMSxxIqRoMKqjAA9AKdRRXQAUUUUAFFFFABRRRQAVxnxC8Gy+KtOhezdVvbYkornAcHqM9q7OsLxP4rsPCtpFPfLK/mvtRIwCT6nmk9tTKsoOm1U2PLLXxH458H26WdzYySW8I2qJoiwA9Aw7Vv6N8ZLWeZYdXsGtsnBmhbco+oPI/WuntPiL4VvIg39qRxEjlJ1KkfpXm/wAS9d8M6sYE0eKOS8Vsy3Mce0FcdM/xVO2zPOnJ0Y81Orddnqe3QTxXMEc8LrJFIoZXU5BBqSua8AW9xbeCdNjugwk2EgN1Ck5H6V0tWj06cuaKk+oUUUUFhWV4mnktvC+qTREiRLWQqR2O01q1Dd2yXllPayjMc0bRt9CMUEyTcWkeR/Ba1he+1S6YAzRoiL6gEnP8hXsVeBaBqtx8OPGNzbX8Ltbt+7lCjkrn5XX1r1NviP4VW18/+1UIxnYEbf8ATGKmLVjgwVWEKXJJ2a3OC+M9rFFq+m3SACWWJg+O+0jB/WvVtAmkn8O6bNKSZHtY2YnuSorxLVL66+JfjWCK0hdLcYRAf4I85LN7/wD1q96ghS2tooIxhI0CKPYDAoW7Y8K+etUqR2ZJRRRVHoBRRRQBzfj/AP5EbVf+uP8AUVzHwY/5AGof9fA/9BrsfFthLqfhTUrSAFpZITsUdyOcfpXlnwy8Yab4dS807Vna3WWQOkpUkAgYIOORUvc4K0lDFQlLRWPVfFf/ACKeq/8AXq/8q8/+Cn+o1b/eT+Rrd8RePPDN54c1G2t9VjeaWB0RQjckj6VhfBT/AFGrf7yfyNHUU5xliocrvoz1iiiiqPQCiiigArwXxraJf/FVrSQkJNNEjY9CBXvVeG+J/wDkskX/AF8wf0qZHBj1eEU+6PbbW2hs7WK2t41jhiUIiKMAAVLRRVHeFFFFABRRRQBzHxCmeDwLqjRkhjGFyPQsAf0rmvgzbRLoV9chR5rzhCe+AOB+tdz4i0v+2vD99p4IDTxFVJ/vdR+uK8f8A+LE8GajeaVrMckUDv8AM23Jicccj0qXucFeShiYTltax7nRXNS/EDwtFbmY6xAwAztTJY/hik8LeNtO8WS3UVnFNE8BziUD5l9RindHUq1NyUVJXZ01FFFM1CiiigAr528San9m+Jl5f3EH2hbe8DeUWwGC4wM/gK+ia8Q+IenXXhrxxFr9tGGgmdZlJGVDjhlP1/rUyODME/ZprozS/wCF1yf9AIf+BP8A9jXO+MfiAvi3TYrV9KW3eKTesol3EdiOgr0bSPiD4S1G0R7h4LKfHzxTRgYPscYIrf03VvDusStFp1xZXMiDLLGASB69KW/Uz5J1o8vtU0/JGZ8NJmm8CWBY52b0H0DGutpqIka7UVVX0UYFOq0ehTjyQUewUUUUFhRRRQAUUUUAFFFFABRRRQAVl6l/x8L/ALg/ma1Ky9S/4+F/3B/M0AalFFFABRRRQAUUUUAFFFFABRRRQAUUUUAFFFFABRRRQAUUUUAFBAIweQaKKAPNPEnwX0LXdcXUbdmsd7briOHgOfUf3TXoWn2Sabp1vZRySyJBGI1aVyzEAdyepqzRQJRSd0BAIwRkUxYo0OVjRT7DFPooGFFFFABRRRQAUUUUAFFFFABRRRQAUUUUAFZmueH9N8RWQtdStxKgOVIJDKfUEVp0UClFSVmeW3fwZtHlJtNRkiTP3XG6trQfhdomkTJcXCtezocqZT8gP+7/AI13FFLlRzxwlGL5lEOgwKKKKZ0hRRRQAUUUUAYviDwtpXiW3EeoWwZ1+5KvDr9D6e1cQvwZshcZbUJTDn7oHzY+teo0UmkzCphqVR3lHUydC8N6X4ctTBptsI9333Jy7n3Na1FFM2jFRVktAooooGFFFFABXHeIfhtomvXL3YRrW6c5d4jgMfUjpmuxooauROnCorTVzzD/AIUzp+P+QhP+n+FdT4R8HW/hJLpYJ3l88gnd2xXTUUrIzhhqUJc0Y6hRRRTNwooooAK43UfAFtqHjSHxA1yyhGV2i9WXpz+ArsqKLETpxmkpIKKKKCwooooAKKKKACua8S+B9H8TfvbmEx3QGBPEcN+PrXS0UEzhGa5ZK6PKI/gvEJwZNVLQ5+6qYP5133h7wxpfhm1aHToNpfmSRjln+p/pWzRSSSMqeGpU3eK1CiiimbhRRRQAVWv9PtNTs3tL23SeBxhkcZH/AOurNFAmk9GeZaj8G9OmnL2F7Lbof4H+fH0rW8HfDyPwrqUt6bw3EjR7FAXaAD1rt6KXKjCOEoxlzqOoUUUUzoCiiigAooooAKKKKACiiigAooooAKy9S/4+F/3B/M1qVl6l/wAfC/7g/maANSiiigAooooAKKKKACiiigAooooAKKKKACiiigAooooAKKKKACiiigAooooAKKKKACiiigAooooAKKKKACiiigAooooAKKKKACiiigAooooAKKKKACiiigAooooAKKKKACiiigAooooAKKKKACiiigAooooAKKKKACiiigAooooAKKKKACiiigAooooAKKKKACiiigAooooAKKKKACiiigAooooAKKKKACiiigAooooAKKKKACiiigAooooAKy9S/wCPhf8AcH8zRRQB/9k="/>
          <p:cNvSpPr>
            <a:spLocks noChangeAspect="1" noChangeArrowheads="1"/>
          </p:cNvSpPr>
          <p:nvPr/>
        </p:nvSpPr>
        <p:spPr bwMode="auto">
          <a:xfrm>
            <a:off x="1679575" y="-14445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YAv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6iiigAooooAKKKKACiiigAooooAKKKKACiiigAooooAKKKKACiiigAooooAKKKKACiiigAooooAKKKKACiiigAooooAKKKKACiiigAooooAKKKKACiiigAooooAKKKKACiiigAooooAKKKKACiiigAooooAKKKKACiiigAooooAKKKKACiiigAooooAKKKKACiiigAooooAKKKKACiiigAooooAKKKKACiiigAooooAKKKKACiiigAooooAKy9S/4+F/3B/M1qVl6l/x8L/uD+ZoA1KKKKACiiigAooooAKKKKACiiigAooooAKKKKACiiigAooooAKKKKACiqN3rFhZEia4XcP4V5NYs/jSBTiC1d/dm20rkSqRjuzqKKytF1n+145G+zmLYcZzkGtWmVGSkroKKyL6OeCfz1diueD6e1WbPUEnASQhZP0NckcZH2rpTXK+nmMvUUUV1gFFFFABRRRQAUUUUAFFFFABRRRQAUUUUAFFFFABRRRQAUUUUAFFFFABRRRQAUUUUAFFFFABRRRQAUUUUAFFFFABRRRQAUV5r8WPFN5pNva6XYSNC9ypeWVThgo4wD78/lXj1lql9p14t3aXUsU4Od6scn6+tS5WZwV8fGlPktc+q6KxPCWtN4h8M2WouoWWRSsgHTcpwcfiK26o7YyUoqS6hRRRQUFFFFABRRRQAUUUUAFFFFABRRRQAUUUUAFFFFABRRRQAUUUUAFFFFABRRRQAUUUUAFFFFABWXqX/Hwv+4P5mtSsvUv+Phf9wfzNAGpRRRQAUUUUAFFFFABRRRQAUUUUAFFFFABRRRQAUUUUAFBIAyTgVTv9St9Pi3TN83ZB1NcjqOt3WoZTd5cXZFP86TZnOoonRah4jtLPKRnzpfRTwPqa5bUNev7zKmXy4z/DHx+tZ9NftUtnLOrKQyp7Owm1G5WCBcsTyeyj1NJaWsl5cpBCuXc4+nvXoemaZBplsIohlj99z1Y0JXFSpc78h2nWEWm2aW8Q6cs3dj61booqzuSSVkIyhlKsAQeoNc1dokV06xn5QePatO/v9uYoTz0ZhWM3Wvn81xFObUI7rr+gzWsNTBIhnPPRX/xrWrjjya2dL1LcRbTHnorH+VVl2ZXapVX6P9ANiiiiveAKKKKACiiigAooooAKKKKACiiigAooooAKKKKACiiigAooooAKKKKACiiigAooooAKKKKACiiigAooooAKKKKAOD+JXgy48S2cF5p4DXtqCPLJx5iHsD6ivKLLwJ4kvbxbZdLniO7DPKNqr7k19J0VLimcVbA06s+d6GX4d0aPw/oNrpkTbhCvzN/eY8k/ma1KKKo7IxUUkgooooGFFFFABRRRQAUUUUAFFFFABRRRQAUUUUAFFFFABRRRQAUUUUAFFFFABRRRQAUUUUAFFFFABWXqX/Hwv+4P5mtSsvUv+Phf9wfzNAGpRRRQAUUUUAFFFFABRRRQAUUUUAFFFFABRRRQAVj6xrkengwxYe4I6dl+tN13Wl0+PyISDcMP++B61xTSM7l2YsxOST3pNmFWrbRE008txK0kzl3bqTUdJuFIWzUnINPWmv2p1S2Nv9s1GCD+FnAP070gtfQ63wvpgtbP7VIv72YZGey1v0iqFUKowAMAUtaI9CMVFWQVR1G78lPKQ/Ow5PoKtzSiGJpG6AVzsjmWRnY5JrzswxLpQ5I7soY3SomPBp7GomPavmajAaTgVETjkdac55xUTGuScgOn0nUPtcXlyH98g59x61ciuY5ZHjGVkQ4Ktwfr9K42C4e2nSVD8ynNbuoA3dlHqNoxEkYycdcd/wAq+hwWaTnQfWUN11a7rzQG3RWXpWrpfKIpMLOB07N9K1K9vD4iniKaqU3dMAooorYAooooAKZLLHBE0ksixxqMszHAA+tNuLiK0tpbidwkUSl3Y9gOTXz3408cXvie+eKN2h01DiKEH7w/vN6mk3Y5sTiY0I3e56Trfxa0XTpHhsUe/lXjcnypn6nr+Fcbe/GHXpyfstvaWy9vlLn9f8K87pQCegrPmZ41THVpve3odXL8SvFkpJ/tVkz2SJB/Skj+JHiyM/8AIWZv96ND/SubWzumGVtpiPURmomRkYq6lSOoIxSuzL29bfmf3ne2fxe8RQEfaEtLle+6PafzBrstB+Lml6jMlvqUDWMjnAkzujz7nqK8OopqTNaeOrQe9/U+tVZXQOjBlIyCOhFLXJ/DZrpvAunm7LFsN5Zbrs3HbXWVqj36cueCl3PHNc+Kut6brl7ZQ29mY4JmRSyNkgHvzVD/AIXH4g/59bH/AL4b/wCKrlPFn/I26r/18v8AzrGrK7Pn54qspNKTPRP+Fx+IP+fWx/74b/4qj/hcfiD/AJ9bH/vhv/iq87oouyfrdf8AmZ6Zb/GfVVYfaNNtJF77Cyn+ZrqtG+Leh38iRXyS2Mjcbn+ZM/UdK8Joo5maQx9eL1dz6yhniuYVlglSWNhlXRgQfxFSV81+F/GWp+F7tWt5DLak/vLZz8rD29D719AaBr1l4i0qO/snyjcMp6o3cGrUrnrYbFwrq2zNSsbxP4itvDGjPqFwpfDBI4weXY9B+lbNeYfGkn+xtLGeDcNx/wABpt2RriKjp0pSW5ij40ap5+Tplp5Wfu7mzj616l4a8Q2vibRo9RtQUBJV426ow6ivmCvWfhtrtp4f8E6pfX0mIo7gBVHV2K8Ae9RGTvqeZg8XUdS1R6HrUs0cETSTSLHGoyWc4A/GuG1n4saDprtFZ+ZfyrwTFwmf949fwryjxR4z1TxPdsZ5TFaA/u7ZDhQPf1P1rnKbl2HWzJ3tSXzPTLr4zaq8n+i6daxJno5Zj/Su28DePY/Fnm208C299Eu8qpyrr6j6V8+16Z8HtJu31ufVPLZbSKIx7yOGY44Hrikm7meFxVadZJu6Z6D418aQeEbOI+V593Pnyos4GB1JPpyK4G2+M+oi4U3OmWzQ5+YRsQ2PbNN+NH/Id04dvs5/9CrzKht3Hi8XVjWcYuyR9VaVqVvrGl2+oWrZhnQMueo9j7is3xjrk/h3w1calbRxySxlQFkzjkgdqy/haSfANlz/ABy/+hmj4o/8iFe/78f/AKEKu+h6TqN4f2nW1/wOE/4XNrX/AD4WX/j3+NH/AAubWv8Anwsv/Hv8a82orPmZ4n1yv/Mek/8AC5ta/wCfCy/8e/xo/wCFza1/z4WX/j3+NebUUczD65X/AJj1O1+NN4HH2vSYWXv5UhB/XNdloPxK0DXJFgaVrO4bgJcYAJ9m6V89UU1JmlPMK0Xq7n1qCCAQcg9CKWvEvh78QptNuo9K1edpLKQhYpXOTCewz/d/lXtgIIBByD0Iq07ns0K8a0eaItFFZPiLxBZ+G9Jkv7xvlHCIOrt2Apm0pKKu9i/eXttp9s9zdzxwQoMs8jYArzzWPjDpdq7R6ZayXhHHmN8ifh3ry/xJ4q1LxPfNPeSkQg/u4FPyIP6n3rDrNy7HjV8yk3aloj0O5+MPiCU/uILOAdvkLH9TVM/FjxVn/j4tv+/AriKKV2cbxVZ/aZ2//C2PFX/Pxbf9+Fo/4Wx4q/5+Lb/vwtcRRRdh9ZrfzM7hfiv4qLAfaLbk/wDPBa9+r5LT76/UV9aVUWenl1Wc+bnd9v1CiiirPTCiiigAooooAKKKKACiiigArL1L/j4X/cH8zWpWXqX/AB8L/uD+ZoA1KKKKACiiigAooooAKKKKACiiigAooooAKz9X1NNMsjKcGRuI19TV8kKpJOABkk15trurHUtSd0JMKfLGPb1/Gk3Yyq1OSPmQSXEk0rSSsWdjkmgEEcVWEgPWngg96g4bk1FRZPqaCfU0XC49nx0rW8Lpv1uP/ZVjWIXArV8LT7deiB/jVl/ShblQfvo9DooorQ9EzdWlwqRg9eTWSTgVd1Vv9Lx6KKzia+Xx9Tmry8gEJqMnuaUnJqJ2/KvKnIBrGomalZqiZq4qkwAmtfQL4JO1pIcpL0z61hlqYJjG6sh+ZTkGpw2Llh60asen5dQLuoQvp2ouqsV2ncje3aun0bVl1GDaxAnQfMPX3rH17be6Tbako6Da+P8APrXPWuoy2Nyk8PBU857j0r1aeIeW418mtOVn8nt9wHptFQWV3HfWkdxEflcZ+ntU9faxkpJSjswCiiiqA86+LmuNY6EmmRna94csR12g8j+VeHV658aLGVxp18qnyow0bH0JOR/KvI6ylufPY9t13c7H4feD08VapI10zLY2wBk28Fyei57V7np/h/SNKiEdlp9vEB/EEBb8+teSfCXxLZaTeXenXsqQrdFWjkc4G4ZGCfxr2wEEAggg8girjax6OXwp+y5lv1AKoGAoA+lVbrS7C+QpdWcEy/7cYNW6Ko72k9zi9S+F3hnUMsltJauf4oHwPyORWTZ/BvSoLxZbm/uLiFTnytoXPsTXpVFLlRg8LRbu4ojggjtoI4IUCRRqFVR0AHapKKKZ0HzF4s/5G3Vf+vl/51lQgNPGp5BYA/nWr4s/5G3Vf+vl/wCdZVv/AMfMX++P51ifKz+N+p9EL8O/CpRSdJi5H95v8ad/wrrwr/0CYv8Avpv8a6aP/Vr9BTq1sj6X2FL+VfccXe/CzwvdoRHay2zY4aGQ8fgcivNfFfw01Lw9G93bN9tsV5Z1XDoP9oenvXv1IyhlKsAQRgg96TimY1cFSqLRWfkfJVdT4E8Uv4Z16N5HP2GchLhewHZvwq/8SvCaeHtZW6tF22N3llUdI37r9O4rh6jZnhtTw9XzR9aqyuiupBVhkEdxXmHxq/5A+l/9fDf+g10Xw21ZtV8GWpkbMtuTAx/3en6YrnfjV/yB9L/6+G/9Bq3qj2sTNTwrkuqPGamNzMbRbXefIDmQJ23YxmoakggluriOCFC8sjBUUdST0rM+fV+gQwy3MyQwRtJK5wqKMkn2FeleHfhDd3apca3cG1iPPkR8yH6noP1rt/A/ga18MWaXE6rLqci/vJCPuZ/hX/Guxq1HuexhsvilzVd+xzOn+APDOnKBHpkUrD+Kb5z+tdHDBFbxLFDGkca8BUXAH4U+irselGEYfCrHivxo/wCQ9p3/AF7H/wBCrzOvTPjR/wAh7Tv+vY/+hV5nWUtz57G/x5H0H8LP+RBsv+ukv/oZpfij/wAiFe/78f8A6EKT4Wf8iDZf9dJf/QzS/FH/AJEK9/34/wD0IVf2T2P+YT/t39D57ruvhl4e0zxDqd7DqUBmSOIMoDFcHPtXC16d8F/+Q1qX/XBf/QqhbnjYSKlWimdz/wAKx8Kf9A5v+/zf40f8Kx8Kf9A5v+/zf4119FaWR7/1el/KvuOC1D4SeHbqFha/aLSXHyssm4D6g15D4m8MX3hbUvsl5hlYbopV+64/z2r6brz/AOL2nx3PhFbsr+9tZ1IPs3BH6j8qUoqxyYzCU/ZucVZo8J6V9D/DbXW1vwlD5rbri1PkSE9Tj7p/LH5V88V6z8FZz5uq2+flIRwPfkVMdzhy+bjWS7nrtfO3xB8TP4i8RSiOQmytiY4VHQ46t+Jr2fxzqjaR4P1C5jbbK0flxkdQW4zXzXTm+h05nWatTXqFdt4N+HV74lVby5c2unZ4fHzSf7o/rWP4O0H/AISPxNbWLA+TzJMR/cHX/D8a+lIIYraCOCFFjijUKiqMAAdqUVcwwOEVX357I5qw+HfhjT4wq6akzDq853k/0q//AMIh4dP/ADBrP/v2K2qKuyPZVGmlZRRhnwd4cbro1mf+2Yr5+8WW8Np4q1KC3jWKGOdlVFGABX07XzN40/5HLVf+vhqmZ52ZQjGCsupiJ99fqK+tK+S0++v1FfWlEBZX9v5fqFFFFWesFFFFABRRRQAUUUUAFFFFABWXqX/Hwv8AuD+ZrUrL1L/j4X/cH8zQBqUUUUAFFFFABRRRQAUUUUAFFFFABRRRQBg+LdS+waOyI2Jbg7F+nc15sHYd62/HN+Z9cEAPywIFxnueT/SubjZndUXqxwKzb1PNrz5p+hfywiWRlIVjgH1oEo7GrniMJY3VvYJ0t4FDe7Hkn8zWOJR3FBnL3XYu+aB/FQZAf4qp+aKPNFIXMWTKPrUtlemz1CC57RuCR7d6zjNUTy+9Fxc1tT3JHWWNZEOVYAg+op1ct4G1YX+kfZXbM1sduD1K9q6mtVqerCSnFSRh6yu24R+zLWWWz16Vv6zAZLPzFGWjOfwrmWevkc2i6WId9nqWPZvyqFmpGeonevFqVABmqJmzmkd/Wq0k2P8ACuKUnJgPeQeuBVaSbGcHA9ahknz3z/Kqrz9859zVRp3A67w7KL/TL7TWJOV3xg9j/wDrxXKSSlSVYksDgir3hfUBb+IrXLHbIfLPpyMfzxVTxJF9j127hBwu/I+h5r16kPaYSnJ7xbj8t1+oHS+B9XxcS6dI+Q/zx+x7iu6rw/TtTNhqltcqf9XICfp3/SvbkdZEV1OVYAg+1fR5LWcqHs39n8gHUUUV7IGX4i0WHxBodzps/AlX5W/usOh/OvmvVtJvNF1GWyvoWjljOORww9R6ivqisjX/AAzpfiS08jUbcOR9yReHT6H+lTKNzixeE9urx3R8wVv6R418QaIix2eoy+SvSKT51H0B6fhXV658H9Ttd0uk3Ed5H1EbnZJ/ga4a/wBB1bTHK3unXMJHdozj8+lRZo8aVKtQd7NHdWXxl1WIAXmn2047lCUJ/nXTaf8AGLRLjC3trdWreoAdf05/SvDsY60UczNIY+vHrc+ndN8V6Fq+BZanBIx6IW2t+RrZr5KDFWBUkEdxXZeGfiTrOgukNxK17ZDrHK2WUf7LdapT7nbSzNN2qKx9B0VQ0bWbLXtMiv7CUSQuOR3U9wR2Iq/VnqJpq6PmLxZ/yNuq/wDXy/8AOsq3/wCPmL/fH861fFn/ACNuq/8AXy/86yrf/j5i/wB8fzrE+Wn/ABH6n1hH/q1+gp1Nj/1a/QU6tj6oKKKKAOK+Klit34IuJduXt3WRT6c4P86+fq+jfiMwTwJqZPdAPzYV85VnPc8PM0var0PYfgrcE2erW5PCyI4H1BH9Kl+NX/IH0v8A6+G/9Bqr8FFONYbt+6H/AKFVr41f8gfS/wDr4b/0Gn9k3X+4f13PGa9J+D+iR3mtXGqTIGW0UCPP99u/4DP515tXtXwYA/sHUDgZ+0Dn/gNTHc4sDFSrq56ZRRRWp9EFFFFAHivxo/5D2nf9ex/9CrzOvTPjR/yHtO/69j/6FXmdZS3Pm8b/AB5H0H8LP+RBsv8ArpL/AOhml+KP/IhXv+/H/wChCk+Fn/Ig2X/XSX/0M0vxR/5EK9/34/8A0IVf2T2P+YT/ALd/Q+e69O+C/wDyGtS/64L/AOhV5jXp3wX/AOQ1qX/XBf8A0KojuePgv48T2iiiitT6QK434o/8iFe/78f/AKEK7KuN+KP/ACIV7/vx/wDoQpPYxxH8GXoz57r1L4Lf8hHU/wDrkv8AM15bXqXwW/5COp/9cl/mazjueFgv48ToPjFMU8K28YOBJcjI9cA14bXt3xlTPhuyf+7c/wA1NeI05bmmY/x2es/BWyUyarfEfOoSJT6A5J/kK9dry34KNnTdWXuJkP6GvUqqOx6mBSVCIUUUVR1hXzN40/5HLVf+vhq+ma+ZvGn/ACOWq/8AXw1RM8zM/wCHH1MRPvr9RX1pXyWn31+or60ogRlf2/l+oUUUVZ6wUUUUAFFFFABRRRQAUUUUAFZepf8AHwv+4P5mtSsvUv8Aj4X/AHB/M0AalFFFABRRRQAUUUUAFFFFABRRRQAUUUUAeHa1ei51u9l5w0zY+man8OKLnxDYxdQZQcfTmuekuC0rkkZLE1u+CZd3i6wBOcsf5Gsup4kJc1RebLXiu6D+KL/n7sm38gBWN54/vVN4qmK+KdSHTE7dqx/tJFJ7hUl77NL7QPWg3A9ayzce9NNwSOtBnzmm1xUL3HXn8qzmuR/eFQPdfjRcTmdT4b186LrkNzk+UTslHqp6/wCNe5xyLLGsiMGRgCpHcV8uPd/7Q/DmvZvhb4kGqaM2mzPm4s/u56mM9Py6VUJdDtwVf3vZs75lDqVPQjBridQhazu3hboDlT6iu3rD8S2RmsvtMa5eHrgcla8rO8K62H54/FHX5dT0zmDJ6VC8oA61Ve5HPP5mqstz718JaUgLMtxjvVGS46j9Kqy3Oc81SluffJrop0QLclxn/PFVZLgeuTVSS4z1b8qrPcenFdkKIGjDdtFdRSg4KOGH4HNdJ8QwF1m3uB0nt1bjviuDNx83Wu4+Ib/8S3QZj1e26/gDXpUad8PUj6MDj2m9P0r3Twvd/bPDVhKTlvKAP1HFfPbSk17b8OJWk8JRbs/K5ArtylctVrugOuooor6EAooooAKayK4w6hh6EZp1FAGNf+E9A1IH7VpNq5P8QTa35jmuT1L4PaJcgtYXFxaP2UtvX9ef1r0WilZGM8PSn8UUfOvif4f6x4ajNxIgubMHBni/h/3h2/lXJ19Ta7JbRaDfvebfs4gffu6YxXy0cbjjpWclY8XG4eNGS5ep6B8Jdcex8S/2Y7n7PeqQAegcDIP5Aivda+aPBG//AITbR9mc/aU/LvX0vVw2O/LZt0mn0Z8xeLP+Rt1X/r5f+dZVv/x8xf74/nWr4s/5G3Vf+vl/51kxMEmRj0VgTWZ40/jfqfWMf+rX6CnVT0vULXVdNgvLOVZYJEBVh/I+hq5Wx9SmmroKKKRmCqWYgKBkk9qBnAfF2/W28JLaZ+e5mUY9l5P9K8JrsfiP4nHiLxCUt3zZWgMcRHRj/E34/wBK5CNGlkWNFLOxAUDqSayk7s+cxlVVKza22Pbvg5YmDw1dXTD/AI+Ljj6KMfzzVX41f8gfS/8Ar4b/ANBrufDGkjQ/Dllp+PnijG//AHjyf1rhvjV/yB9L/wCvhv8A0GrekT06sPZ4Pl8jxmva/gx/yANQ/wCvgf8AoNeKV7X8GP8AkAah/wBfA/8AQamO55+X/wAdfM9LooorQ+gCiiigDxX40f8AIe07/r2P/oVeZ16Z8aP+Q9p3/Xsf/Qq8zrKW583jf48j6D+Fn/Ig2X/XSX/0M0vxR/5EK9/34/8A0IUnws/5EGy/66S/+hml+KP/ACIV7/vx/wDoQq/snsf8wn/bv6Hz3Xp3wX/5DWpf9cF/9CrzGvTvgv8A8hrUv+uC/wDoVRHc8fBfx4ntFFFFan0gVxvxR/5EK9/34/8A0IV2Vcb8Uf8AkQr3/fj/APQhSexjiP4MvRnz3XqXwW/5COp/9cl/ma8tr1L4Lf8AIR1P/rkv8zWcdzwsF/HidV8WbU3Hgt5AM+TMjn6dP614HX1H4i0z+2fD1/p/G6aFlTPZscfrXy9JG8UrxuNroSrA9iKc9zozOFqil3R6d8F75Y9W1GxZsGaFZFHrtOD/AOhV7NXzB4Z1t/D3iC11FASsbYdR/Ep4Ir6V0/ULXVbGK9s5llglXcrL/nrVReh1ZdVUqfJ1Raoooqj0Qr5m8af8jlqv/Xw1fSs00VtC800ixxINzOxwAPevmPxPeQah4m1G7tn3wyzsyNjqPWomeXmjXJFeZlp99fqK+tK+S0++v1FfWlECcr+38v1CiiirPWCiiigAooooAKKKKACiiigArL1L/j4X/cH8zWpWXqX/AB8L/uD+ZoA1KKKKACiiigAooooAKKKKACiiigAooooA+ab1vs99cQsTlJGU8ehrS8H3oh8XaaxJA84DP14qLx7atp3jLUIguFeTzV+jc1gWV+1pqNtcBgPKkV/yNYbM+eb9nU16M6vx8DbeNNRXHDOHH4gGuYa5/wBpR9K674txrH4gtL5RmO7tlYH1I/8ArYrzs3J7CiTswr3VWS8zSN1/tE/SmNcfX8TWaZnI60wsT1NRzGWpfe7A/iA+gqu90SeOfrVUuB3ppcnpRdj5SwZnPetbwp4ik8N+I7XUUcmNW2yrn7yHgj/PpXP8nqaMUr26lxTi7o+w7eeO6toriFg0cqB1YdwRkU91V0ZGAKsMEHvXmnwb8RNqOgS6RO+6axP7vJ5MZ6fkcivTK6k+ZHv0588VI8j8QWr6Rq0tseE+9Gc9VPSsSS6BHXPsK9K8faQb7RDeRJma1Bbjuvf/ABrxyS54618bjMAqFdpbPVFlyW5z1P4Cqclz71TkuPU1We498fzpQoAXHuKga4HqT9KpNN1P6mojN/tflXRGkBd8457DJrv/AIk3ATTfDsOQGFpu/QD+leaW5M11FGq5LuFH1JrrviXqKzeJ1s0OVsbdIOP72Mn+dddOHLSn52A5gyjPLV9CeALb7P4NsSc5lXzOfevnOANcTxwopLuwVQO5NfU+l2gsNKtLQcCGJU49hXVl1O03IC3RRRXrgZ+u6rHomiXepSjcsEZYL/ePQD88V893vjnxHe3zXTapPGScqkTbVUegFe/eJ9IOu+G77TVYK80fyE9NwOR+or5s1PSL/R7pra/tZIJFOPmXg/Q96idzycylUTVtjs9I+Lmu2O1L6OG+iHdhsf8AMf4V19n8ZNFmA+1Wd1bt3xhxXiFFTzM44Y6vDS9/U+gl+KnhZlybqUH0MRrPvfjDoUCH7Lb3Vy/YYCD8zXhtFPmZo8xrNdDqvFXj3VfFGYZCtvZA5FvGeD/vHvXK0V1fhbwDq3iSZJDE1tY5+a4kXGR/sjuanVnL+8rz7s2PhHoT3viJtVdD9nslOGI4MhGAPwBJr3OqGjaPZ6FpkVhYxhIYx+LHuT6mr9apWR9BhaHsafL1PmLxZ/yNuq/9fL/zrGrZ8Wf8jbqv/Xy/86yI03yKmcbiBmsj52p8b9Tf8MeMtU8LXG60cSW7HMlvJ91vp6H3r1XTvi7oF1GPtaT2kncFd4/MV45rmg33h7UGtL6Iq3VHH3XHqDWZTTaN6eKrUPd/Bn0Bc/FXwvAhZLiaY/3UiPP51554u+Jt9r8L2VjGbKyYYf5svIPc9h7VwVFDk2Orjq1Rct7LyCvRfhV4VfUtWGs3MZ+yWjfu9w4eT2+lZXg3wFfeJrmOaZHt9NBy8xGC49F9frXvthYW2mWMVnaRCKCJdqqKcV1N8DhHKSqTWiLNeX/Gr/kD6X/18N/6DXqFeYfGlSdG0xgOBcMCf+A1ctj0cb/AkeMV7X8GP+QBqH/XwP8A0GvFK9s+DCkeHr9scG5GP++RUR3PJy/+OvmelUUUVofQBRRRQB4r8aP+Q9p3/Xsf/Qq8zr0340A/25ppxwbdsH/gVeZVlLc+bxv8eR9B/Cz/AJEGy/66S/8AoZpfij/yIV7/AL8f/oQo+FqkeAbLIIy8hH/fZpfigCfAV9gdGjJ/77FX9k9j/mE/7d/Q+eq9O+C//Ia1L/rgv/oVeY16h8FlJ1fU2x8ogUE/jUR3PHwX8eJ7NRRRWp9IFcb8Uf8AkQr3/fj/APQhXZVx3xQUt4CvsAnDRk/99ik9jHEfwZejPnqvUvgt/wAhHU/+uS/zNeW16n8FgTqGqNjgRpz+JrOO54WC/jxPY68H+KPhd9J1xtTgj/0K9bcSBwkncH69a94qnqul2ms6dLY3sQkglGCO49x6GtGrnt4mgq0OXr0PlWtrQfFeseG5CdOuisZOWicbkb8K1vFfw+1Tw5PJLDG91p+crMi5Kj/aHb61x9ZbHz0o1KM9dGerWfxqnVAL3R43bu0MpXP4EH+dPuvjWxjxaaMFf1lmyB+AFeTUU+Zm/wBer2tzfkb+v+Mtb8RkrfXWIc8QxDag/Dv+NYFaGkaLf67era2Fu8rk8kD5VHqT2FQX9stlqE9qsolELlN4GAxHBIpHPNzl78iGFS88ajuwH619Z18u+G7M6h4l021A/wBZcID9M5P6V9RVcD1crXuyfoFFFFWeqFFFFABRRRQAUUUUAFFFFABWXqX/AB8L/uD+ZrUrL1L/AI+F/wBwfzNAGpRRRQAUUUUAFFFFABRRRQAUUUUAFFFFAHkXxp0VwlnrcI4H7ibj8VP8xXjZJPWvrDXdIh13RLrTZ8bZ0KgkfdPY/nXyvq1hdaPqdxp91GUngcowPf3HtWFSLuePjaPLU511PRvEYbxD8JNH1YHdNpzeRMf9n7v9F/OvLy4HTmvTvhVcRavpWt+FrlvluYTJED69Dj6cGvNLy0ksb2e1mUrJDI0bA9iDilJLdmdWPMoz7/oRFyelN5PWlpCQoySB9ajm7GSQYoJAGScD1NQPcgcIM+5quzs5yxzTUW9y1BlprlB0yagaeRu+PpURIHWmGT0q1BI1UEdz8KdZbSPH1iC2Ibsm3kHru6frivqKvjDQpmi8RabIpO9bmMjHruFfZw5ArWJ6GGvytAyq6FWAKsMEHuK+c/FtgdD8R3ll0jV90fup5FfRteN/GuzWC803UVGDKjRPj/Z5H8zXHj6SnT5ux0nmbzdecfzqu84H1qs0rHvgVE0ir715kaYFhpyTwPzqMux6k1WaYn/61MMhP/161VMDb0K6t7HWrW8ugTFbv5u0DO4ryB+JxVe9vZ7++nu5nJlmcuxz3JzWXvNPWQjgHFU4u1gO9+F+kNq/jS2ZgWhtR57/AIdP1r6PrgfhP4b/ALF8Li9nj23l/iRsjlU/hH8z+Nd9XpYanyQ9QCiiiugAqvd2NpqEBhvLaKeI9VkQMP1qxRQDV9GcTqHwr8M3rFooJbVj/wA8X4/I1gXHwVtiSbbWJVHYSRA/yIr1Wilyo5pYShLeJ5B/wpSfd/yGo8evkH/Grtr8FrJGButWnkHcRxhf5k16lRS5USsDQX2fzOW0n4d+G9JZZI7BZ5V6PcHfj8DxXUAAAADAHQCloqjohTjBWirBRRRQWfMXiz/kbdV/6+X/AJ1lW/8Ax8xf74/nWr4s/wCRt1X/AK+X/nWVb/8AHzF/vj+dYnys/wCI/U+otR0fT9bsBa6jaxzxYyAw5U46g9jXA6j8GdPmkL2GozW4P8EiBwPx4NemR/6tfoKdWtkz6SpQp1fjVzyKL4KPv/fa0Nv+xBz+prpdH+Fnh7THWWdJL2Ref35+XP8Auiu4oo5URDB0IO6iNREjRURVVFGAqjAAp1FFM6QrJ8R+H7TxLpEmn3e5VJDI69UYdCK1qKBSipKz2PIB8FJ/tHOtR+Tnr5B3Y/PFel+H9Bs/Dmkx6fZg7F5Z26ux6k1qUUkkjGlhqVJ3ggooopm4UUUUAc54u8H2Xi2yjincw3EJJimUZK56gjuK4W2+Cri5ButYUwA8iOEhiPxPFeu0UmkznqYWlUlzSWpW0+wt9L0+CxtU2QQIEQe1GoWFvqenz2N0m+CdCjr7GrNFM35Va3Q8iufgq5uSbXWFEBPAkhJYD8DzXd+EfCNn4SsHggcyzSkGWZhgtjoMdhXRUUkkjCnhaVOXNFahRRRTOgKq6jYW+qadPY3SboJ0KOParVFAmk1ZnkNx8FZDcn7PrCCAnjzITuA/A4Nd94T8JWfhPT3t7Z2lllO6WZhgsfp2FdBRSSSMKeFpU5c0VqFFFFM6A6jBrndS8C+G9VdpLjTIlkbq8XyE/lXRUUEyhGatJXOEb4SeGmbIW5UeglqzbfC/wtbMGNk82O0shIrsqr31/a6baSXV5OkMCDLO5wKVkZfV6K15UYHiK90/wX4TuprO2ht/l2QxxqF3OeB9fX8K+cWYu7MxyxOSa6vx14yk8V6mBEClhASIUPVv9o+9cnWcnc8TGV1VnaOyO9+Eulm98WG7Zcx2cZfP+0eB/Wvea4z4Z6AdE8KxyTJtubw+dJkcgfwj8v512dXFWR6+CpezopPd6hRRRVHWFFFFABRRRQAUUUUAFFFFABWXqX/Hwv8AuD+ZrUrL1L/j4X/cH8zQBqUUUUAFFFFABRRRQAUUUUAFFFFABRRRQAV5j8V/A51iz/tvT483tuv76NRzKg7/AFH8q9Oo6jBpNXViKlNVI8rPk/wzrD+H/EljqS5AhkG8eqnhh+RNdp8X9Cjt9UtvEFmo+yaggLso4D46/iOfwrS+Jnw2eF5td0ODMRy9zaxjlT3ZR6eoqfwDd2/jz4fXvhTUWH2q1UiIt1Vf4D+B4+lYqD1izz40mr0pfI8Ue5A+5z7mq7uznLHJqzqenXOkancafdoUnt3KOD6iqlCikYqKQUxnx0pGfPA6VGzY+tUaKIrN3JqMsT7CkLdzUZJPWmaKJ0ngTT21bxzo9oi7t1yrt7Kp3H9BX2JXgfwA8NNJeXniKeP5IlNvbsR/EfvEfhx+Ne+VaOyjG0Qryv45EDQNMY9Rctj/AL5r1SvFPjzqKGbSdNVvnUPO4z0BwB/I1lX/AIbNTx55SelRkk9aSivOSsAUUUUwCu4+GXg5vFPiBJbmMnTrRg8x7Oeyfj39q57w34dvvE+sw6dYx5Zjl3P3Y17sa+pPDnh+z8M6LBptkgCRjLvjmRu7Gt6FLmd3sBqqoRQqgBQMADtS0UV3gFFFFABRRRQAUUUUAFFFFABRRRQAUUUUAfMXiz/kbdV/6+X/AJ1lW/8Ax8xf74/nXefEDwVq1v4hutQtLSW5tLl/MDQruKk9QQOayvC/gjWNY1e3EljPBaq4aWWVCgCg9Bnqays7nzU6NT2rjbqfRMf+rX6CnUAYGBRWp9KFFFFABRRRQAUUUUAFFFFABRRRQAUUUUAFFFFABRRRQAUUUUAFFFFABRRRQAUUUUAFFFFABSEgAkkADkk0tUNchmudCv4LfPnSQOqYPOSKBN2Vzz7xJ8XYbO5ltdFt1uSh2m4kPyE+w7ivL9c8S6t4in83Urt5QPuxjhF+gFZbo0bsjgqynBB6g02sm2z5qtiatX4np2Cuz+HfhF/EetLcXER/s61YNISOHbsv+NR+Efh/qXiaVZpEe108H5p3XBYeijv9ele96Xpdpo2nRWNlEI4IxgAdT7n1NOMbnTg8G5tTmtPzLYAAAAAA4AFLRRWh7oUUUUAFFFFABRRRQAUUUUAFFFFABWXqX/Hwv+4P5mtSsvUv+Phf9wfzNAGpRRRQAUUUUAFFFFABRRRQAUUUUAFFFFABRRRQAEAjB5Brz3WPAsuk+I4vFPhVVjukJN1ZDhLhD94D0J/nXoVFFiZRUtzyH4s+DW17R4vE+n2kiXkUQa5hK4cx4zyPVf5V4A7ZPtX24yhlKsAQRgg96+cfix8O38PXz61pkZOl3DZdFH+oc9v909qhrqc1al9tHlxOBUZOOTTmOT9KjfsKRjFDScmtXw34fvfE+vW2lWKFpZm+ZscIo6sfYVT07TrvVb+GxsYGmuZm2oijkmvqj4beALfwRo+ZdsuqXABuJR0H+wvsP1NUkbwhzM6XQdFtPD2iWulWSBYLdAo9WPcn3Jya0qKKo6hsjpFG0kjBUQFmY9AB3r5S8ca//wAJL4tvdQRswlvLh/3F4H+P416r8YfG6WVk3h3T5s3M4/0plP3E/u/U/wAq8IrixFS75UAUUUVzAFavh/w7qPibU0sdOgMjnl3x8sa+pPYVueDfh1q3i2ZJQhttOz89zIOo/wBkdzX0R4d8M6Z4X05bPTYAi/xyHl5D6k1tSouer2AqeDvB1h4P0pba2G+4cAzzkcu39B7V0dFFd6SSsgCiiimAUUUUAFFFcH8TfFt34c0+3ttPbZc3RP73GSijrj35pN2M6tSNODnLZHdPLHGMu6qP9o4oSRJBlHVh6qc14lp3w38ReI7OLUr3VFj89Q6eczO2D0PtQPhr4w0i9jk067RiG4kimK4+oNK77HL9aq7+zdj2+iordZUtolncPMEAdgMAtjk1LVHcFFFFABRRSEhQSTgDvQAtRC5gMnliePf/AHd4z+VeKeJ/F2s+L9fbRtCaRbXeY0WI4MuOrMfSkPwi8RLb+et3amfGfLEjZz9cVPN2OF4yUm1ShzJdT3GivE/CXjPV/DOvDRNfaVrcuI2Exy0J7EHuK9sByMimnc3oV41o3WjXQKKKKZuFFFFABR1rnvHM0tv4L1SWGRo5BDwynBHIrmvg7czz+Hr1ZpnkCXGFDtnbkdqV9bGMqyVVUrbo9GorK8TSyQeF9TlicpIls5Vh1BxXBfBq6uJ7TVElmkkVXQqGYnBIOaL62CVblqxp23PUqKKKZsFFFFABRRXhvjTXbvSvig10J5jHbNGRGrkArgEj8aTdjDEV1RipNdT3KivC0Xxr8Q5nuIpHhsSxC/OY4lHoP73616z4T0e70Lw7b2F7d/aZ4ySXySACeAM9hQncmjiHVekWl3NuiiimdIUUUUAFFRzzR20Ek8rBY41LMx7AV4jqnijxJ471uTT9C86K0XO1Im2/L/edvek3Ywr4iNK2l29ke47lJwCM+maWvDW+Fvi2CP7RFdQtMOdqXDBvzxXa/Dc+KUS8tteSbyIsCJp/vZ7gHuKSZnTxM5TUZwaud7RRRVHWFFFFAHM6x4B8O63ctc3VltnY5Z4WKFj74603Tvh54Z0yQSRacssg5DTsXx+B4rqK80+Jfji60iZNG0p9l06hppV5ZAegHuaTstTmrKjSTqSivuPSN0UKhMogA4XgYp4IIyOleH2fww8Tazbre3t8kMkg3BZ3Zn/H0qrHf+KPhrrUUV67y2jnPlly0cq99pPQ0uYx+uSjZzg1Hue9UVXsbyHUbCC8t23QzIHQ+xqxVHenfVBRRRQAUUUUAFFFFABRRRQAUUUUAFZepf8AHwv+4P5mtSsvUv8Aj4X/AHB/M0AalFFFABRRRQAUUUUAFFFFABRRRQAUUUUAFFFFABRRRQAVDd2lvf2ktpdQpNBKpSSNxkMD2qaigD5f+JXw0uvCN499ZI02jyt8rjkwn+639DXnJBZwo6ngV9w3VrBe20ltdQpNBKpV43GQwPYivnf4kfB+50UyaroCNcady0luOXgHt/eX9RUtHNOlZ3R6f8Nfh3Y+ENLiu5VWbVriMGWY87ARnYvt79676vEPhT8WEdLfw74gl2yKBHa3bHhuwR/f0Ne300bQaa0CvPfiP8RofC9s2n6e6S6tIOnUQA9z7+grqvFOqzaJ4Zv9Qt4HmnijPloq5yx4H4DOa+VpYNU1a/lne3ubi5mcu58skkk1hXqOOi3LKlzczXlzJc3ErSzSsWd2OSxPc1FXa6L8K/FOsOpay+xQnrLcnbj8Opr0/wAP/BbRdOKS6rK+oTDqhG2PP06muaNGcugHiWieGNY8RXAi0yxkm55fGEX6seK9l8J/Biw04R3WvSLe3I58hf8AVKff+9Xp9raW9jbpb2sEcEKDCpGoUD8BU1dMMPGOr1AbHGkMSxxIqRoMKqjAA9AKdRRXQAUUUUAFFFFABRRRQAVxnxC8Gy+KtOhezdVvbYkornAcHqM9q7OsLxP4rsPCtpFPfLK/mvtRIwCT6nmk9tTKsoOm1U2PLLXxH458H26WdzYySW8I2qJoiwA9Aw7Vv6N8ZLWeZYdXsGtsnBmhbco+oPI/WuntPiL4VvIg39qRxEjlJ1KkfpXm/wAS9d8M6sYE0eKOS8Vsy3Mce0FcdM/xVO2zPOnJ0Y81Orddnqe3QTxXMEc8LrJFIoZXU5BBqSua8AW9xbeCdNjugwk2EgN1Ck5H6V0tWj06cuaKk+oUUUUFhWV4mnktvC+qTREiRLWQqR2O01q1Dd2yXllPayjMc0bRt9CMUEyTcWkeR/Ba1he+1S6YAzRoiL6gEnP8hXsVeBaBqtx8OPGNzbX8Ltbt+7lCjkrn5XX1r1NviP4VW18/+1UIxnYEbf8ATGKmLVjgwVWEKXJJ2a3OC+M9rFFq+m3SACWWJg+O+0jB/WvVtAmkn8O6bNKSZHtY2YnuSorxLVL66+JfjWCK0hdLcYRAf4I85LN7/wD1q96ghS2tooIxhI0CKPYDAoW7Y8K+etUqR2ZJRRRVHoBRRRQBzfj/AP5EbVf+uP8AUVzHwY/5AGof9fA/9BrsfFthLqfhTUrSAFpZITsUdyOcfpXlnwy8Yab4dS807Vna3WWQOkpUkAgYIOORUvc4K0lDFQlLRWPVfFf/ACKeq/8AXq/8q8/+Cn+o1b/eT+Rrd8RePPDN54c1G2t9VjeaWB0RQjckj6VhfBT/AFGrf7yfyNHUU5xliocrvoz1iiiiqPQCiiigArwXxraJf/FVrSQkJNNEjY9CBXvVeG+J/wDkskX/AF8wf0qZHBj1eEU+6PbbW2hs7WK2t41jhiUIiKMAAVLRRVHeFFFFABRRRQBzHxCmeDwLqjRkhjGFyPQsAf0rmvgzbRLoV9chR5rzhCe+AOB+tdz4i0v+2vD99p4IDTxFVJ/vdR+uK8f8A+LE8GajeaVrMckUDv8AM23Jicccj0qXucFeShiYTltax7nRXNS/EDwtFbmY6xAwAztTJY/hik8LeNtO8WS3UVnFNE8BziUD5l9RindHUq1NyUVJXZ01FFFM1CiiigAr528San9m+Jl5f3EH2hbe8DeUWwGC4wM/gK+ia8Q+IenXXhrxxFr9tGGgmdZlJGVDjhlP1/rUyODME/ZprozS/wCF1yf9AIf+BP8A9jXO+MfiAvi3TYrV9KW3eKTesol3EdiOgr0bSPiD4S1G0R7h4LKfHzxTRgYPscYIrf03VvDusStFp1xZXMiDLLGASB69KW/Uz5J1o8vtU0/JGZ8NJmm8CWBY52b0H0DGutpqIka7UVVX0UYFOq0ehTjyQUewUUUUFhRRRQAUUUUAFFFFABRRRQAVl6l/x8L/ALg/ma1Ky9S/4+F/3B/M0AalFFFABRRRQAUUUUAFFFFABRRRQAUUUUAFFFFABRRRQAUUUUAFBAIweQaKKAPNPEnwX0LXdcXUbdmsd7briOHgOfUf3TXoWn2Sabp1vZRySyJBGI1aVyzEAdyepqzRQJRSd0BAIwRkUxYo0OVjRT7DFPooGFFFFABRRRQAUUUUAFFFFABRRRQAUUUUAFZmueH9N8RWQtdStxKgOVIJDKfUEVp0UClFSVmeW3fwZtHlJtNRkiTP3XG6trQfhdomkTJcXCtezocqZT8gP+7/AI13FFLlRzxwlGL5lEOgwKKKKZ0hRRRQAUUUUAYviDwtpXiW3EeoWwZ1+5KvDr9D6e1cQvwZshcZbUJTDn7oHzY+teo0UmkzCphqVR3lHUydC8N6X4ctTBptsI9333Jy7n3Na1FFM2jFRVktAooooGFFFFABXHeIfhtomvXL3YRrW6c5d4jgMfUjpmuxooauROnCorTVzzD/AIUzp+P+QhP+n+FdT4R8HW/hJLpYJ3l88gnd2xXTUUrIzhhqUJc0Y6hRRRTNwooooAK43UfAFtqHjSHxA1yyhGV2i9WXpz+ArsqKLETpxmkpIKKKKCwooooAKKKKACua8S+B9H8TfvbmEx3QGBPEcN+PrXS0UEzhGa5ZK6PKI/gvEJwZNVLQ5+6qYP5133h7wxpfhm1aHToNpfmSRjln+p/pWzRSSSMqeGpU3eK1CiiimbhRRRQAVWv9PtNTs3tL23SeBxhkcZH/AOurNFAmk9GeZaj8G9OmnL2F7Lbof4H+fH0rW8HfDyPwrqUt6bw3EjR7FAXaAD1rt6KXKjCOEoxlzqOoUUUUzoCiiigAooooAKKKKACiiigAooooAKy9S/4+F/3B/M1qVl6l/wAfC/7g/maANSiiigAooooAKKKKACiiigAooooAKKKKACiiigAooooAKKKKACiiigAooooAKKKKACiiigAooooAKKKKACiiigAooooAKKKKACiiigAooooAKKKKACiiigAooooAKKKKACiiigAooooAKKKKACiiigAooooAKKKKACiiigAooooAKKKKACiiigAooooAKKKKACiiigAooooAKKKKACiiigAooooAKKKKACiiigAooooAKKKKACiiigAooooAKy9S/wCPhf8AcH8zRRQB/9k="/>
          <p:cNvSpPr>
            <a:spLocks noChangeAspect="1" noChangeArrowheads="1"/>
          </p:cNvSpPr>
          <p:nvPr/>
        </p:nvSpPr>
        <p:spPr bwMode="auto">
          <a:xfrm>
            <a:off x="1831975" y="79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http://img3.imgtn.bdimg.com/it/u=4172169013,464131932&amp;fm=214&amp;gp=0.jpg"/>
          <p:cNvSpPr>
            <a:spLocks noChangeAspect="1" noChangeArrowheads="1"/>
          </p:cNvSpPr>
          <p:nvPr/>
        </p:nvSpPr>
        <p:spPr bwMode="auto">
          <a:xfrm>
            <a:off x="1984375" y="160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8" name="AutoShape 8" descr="http://img0.imgtn.bdimg.com/it/u=605598478,1975108034&amp;fm=27&amp;gp=0.jpg"/>
          <p:cNvSpPr>
            <a:spLocks noChangeAspect="1" noChangeArrowheads="1"/>
          </p:cNvSpPr>
          <p:nvPr/>
        </p:nvSpPr>
        <p:spPr bwMode="auto">
          <a:xfrm>
            <a:off x="2136775" y="3127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" name="Picture 33" descr="无标题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82178" y="2420888"/>
            <a:ext cx="1368425" cy="129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440" y="362162"/>
            <a:ext cx="3134281" cy="523220"/>
          </a:xfrm>
        </p:spPr>
        <p:txBody>
          <a:bodyPr/>
          <a:lstStyle/>
          <a:p>
            <a:r>
              <a:rPr lang="en-US" altLang="zh-CN" dirty="0"/>
              <a:t>.NET</a:t>
            </a:r>
            <a:r>
              <a:rPr lang="zh-CN" altLang="en-US" dirty="0"/>
              <a:t>与</a:t>
            </a:r>
            <a:r>
              <a:rPr lang="en-US" altLang="zh-CN" dirty="0"/>
              <a:t>C#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463999" y="4072578"/>
            <a:ext cx="6551612" cy="93503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368749" y="1485205"/>
            <a:ext cx="5327651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b="1" dirty="0">
                <a:ea typeface="黑体" panose="02010609060101010101" pitchFamily="2" charset="-122"/>
              </a:rPr>
              <a:t>.NET Framework</a:t>
            </a:r>
            <a:r>
              <a:rPr lang="zh-CN" altLang="en-US" sz="2800" b="1" dirty="0">
                <a:ea typeface="黑体" panose="02010609060101010101" pitchFamily="2" charset="-122"/>
              </a:rPr>
              <a:t>（运行平台）</a:t>
            </a:r>
            <a:endParaRPr lang="zh-CN" altLang="en-US" sz="2800" b="1" dirty="0">
              <a:ea typeface="黑体" panose="02010609060101010101" pitchFamily="2" charset="-122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513215" y="2564705"/>
            <a:ext cx="5111751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b="1" dirty="0">
                <a:ea typeface="黑体" panose="02010609060101010101" pitchFamily="2" charset="-122"/>
              </a:rPr>
              <a:t>Visual Studio</a:t>
            </a:r>
            <a:r>
              <a:rPr lang="zh-CN" altLang="en-US" sz="2800" b="1" dirty="0">
                <a:ea typeface="黑体" panose="02010609060101010101" pitchFamily="2" charset="-122"/>
              </a:rPr>
              <a:t>（开发工具）</a:t>
            </a:r>
            <a:endParaRPr lang="zh-CN" altLang="en-US" sz="2800" b="1" dirty="0">
              <a:ea typeface="黑体" panose="0201060906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657301" y="4354271"/>
            <a:ext cx="1198563" cy="52387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0"/>
                  <a:invGamma/>
                </a:srgbClr>
              </a:gs>
            </a:gsLst>
            <a:lin ang="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2" charset="-122"/>
              </a:rPr>
              <a:t>VB.NET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000329" y="4354271"/>
            <a:ext cx="835025" cy="52387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0"/>
                  <a:invGamma/>
                </a:srgbClr>
              </a:gs>
            </a:gsLst>
            <a:lin ang="0" scaled="1"/>
          </a:gradFill>
          <a:ln w="12700" algn="ctr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algn="l" eaLnBrk="0" hangingPunct="0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2" charset="-122"/>
              </a:rPr>
              <a:t>C#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936952" y="4354271"/>
            <a:ext cx="935039" cy="52387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0"/>
                  <a:invGamma/>
                </a:srgbClr>
              </a:gs>
            </a:gsLst>
            <a:lin ang="0" scaled="1"/>
          </a:gradFill>
          <a:ln w="12700" algn="ctr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2" charset="-122"/>
              </a:rPr>
              <a:t>VC++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016454" y="4341568"/>
            <a:ext cx="815975" cy="541339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0"/>
                  <a:invGamma/>
                </a:srgbClr>
              </a:gs>
            </a:gsLst>
            <a:lin ang="0" scaled="1"/>
          </a:gradFill>
          <a:ln w="12700" algn="ctr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2" charset="-122"/>
              </a:rPr>
              <a:t>JScript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953074" y="4352684"/>
            <a:ext cx="1466851" cy="52387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0"/>
                  <a:invGamma/>
                </a:srgbClr>
              </a:gs>
            </a:gsLst>
            <a:lin ang="0" scaled="1"/>
          </a:gradFill>
          <a:ln w="12700" algn="ctr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2" charset="-122"/>
              </a:rPr>
              <a:t>…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2" charset="-122"/>
            </a:endParaRPr>
          </a:p>
        </p:txBody>
      </p:sp>
      <p:pic>
        <p:nvPicPr>
          <p:cNvPr id="13" name="Picture 33" descr="无标题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87442" y="1701108"/>
            <a:ext cx="1368425" cy="1298575"/>
          </a:xfrm>
          <a:prstGeom prst="rect">
            <a:avLst/>
          </a:prstGeom>
          <a:noFill/>
        </p:spPr>
      </p:pic>
      <p:sp>
        <p:nvSpPr>
          <p:cNvPr id="14" name="AutoShape 35"/>
          <p:cNvSpPr>
            <a:spLocks noChangeArrowheads="1"/>
          </p:cNvSpPr>
          <p:nvPr/>
        </p:nvSpPr>
        <p:spPr bwMode="auto">
          <a:xfrm>
            <a:off x="8112076" y="4309822"/>
            <a:ext cx="1547813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开发语言</a:t>
            </a:r>
            <a:endParaRPr lang="zh-CN" altLang="en-US" b="1" dirty="0"/>
          </a:p>
        </p:txBody>
      </p:sp>
      <p:sp>
        <p:nvSpPr>
          <p:cNvPr id="15" name="AutoShape 37"/>
          <p:cNvSpPr>
            <a:spLocks noChangeArrowheads="1"/>
          </p:cNvSpPr>
          <p:nvPr/>
        </p:nvSpPr>
        <p:spPr bwMode="auto">
          <a:xfrm rot="-992936">
            <a:off x="2869187" y="1758298"/>
            <a:ext cx="1511300" cy="467844"/>
          </a:xfrm>
          <a:prstGeom prst="rightArrow">
            <a:avLst>
              <a:gd name="adj1" fmla="val 49861"/>
              <a:gd name="adj2" fmla="val 104982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sz="1600" b="1"/>
          </a:p>
        </p:txBody>
      </p:sp>
      <p:sp>
        <p:nvSpPr>
          <p:cNvPr id="16" name="AutoShape 38"/>
          <p:cNvSpPr>
            <a:spLocks noChangeArrowheads="1"/>
          </p:cNvSpPr>
          <p:nvPr/>
        </p:nvSpPr>
        <p:spPr bwMode="auto">
          <a:xfrm rot="1243911">
            <a:off x="2879953" y="2327832"/>
            <a:ext cx="1511300" cy="423123"/>
          </a:xfrm>
          <a:prstGeom prst="rightArrow">
            <a:avLst>
              <a:gd name="adj1" fmla="val 49861"/>
              <a:gd name="adj2" fmla="val 105915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630314" y="5214713"/>
            <a:ext cx="5832475" cy="590551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r>
              <a:rPr lang="en-US" altLang="zh-CN" sz="2000">
                <a:ea typeface="黑体" panose="02010609060101010101" pitchFamily="2" charset="-122"/>
              </a:rPr>
              <a:t>.NET Framework</a:t>
            </a:r>
            <a:r>
              <a:rPr lang="en-US" altLang="zh-CN" sz="2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</a:rPr>
              <a:t>类库 </a:t>
            </a:r>
            <a:r>
              <a:rPr lang="en-US" altLang="zh-CN" sz="2000">
                <a:ea typeface="黑体" panose="02010609060101010101" pitchFamily="2" charset="-122"/>
              </a:rPr>
              <a:t>(FCL)</a:t>
            </a:r>
            <a:endParaRPr lang="en-US" altLang="zh-CN" sz="200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.NET</a:t>
            </a:r>
            <a:r>
              <a:rPr lang="zh-CN" altLang="en-US" dirty="0"/>
              <a:t>与</a:t>
            </a:r>
            <a:r>
              <a:rPr lang="en-US" altLang="zh-CN" dirty="0"/>
              <a:t>C#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Visual Studio </a:t>
            </a:r>
            <a:r>
              <a:rPr lang="zh-CN" altLang="en-US" dirty="0"/>
              <a:t>简介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IDE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开发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程序、</a:t>
            </a:r>
            <a:r>
              <a:rPr lang="en-US" altLang="zh-CN" dirty="0"/>
              <a:t>Office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服务、移动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高效开发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566465880027&amp;di=21d16fb247bcda07de2709a86f6f168e&amp;imgtype=0&amp;src=http%3A%2F%2Fpic4.zhimg.com%2Fv2-85c807e4b1727419b1e5f2a77f14d621_1200x5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347753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</Words>
  <Application>WPS 演示</Application>
  <PresentationFormat>宽屏</PresentationFormat>
  <Paragraphs>150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黑体</vt:lpstr>
      <vt:lpstr>楷体_GB2312</vt:lpstr>
      <vt:lpstr>楷体_GB2312</vt:lpstr>
      <vt:lpstr>Tahoma</vt:lpstr>
      <vt:lpstr>Times New Roman</vt:lpstr>
      <vt:lpstr>Arial</vt:lpstr>
      <vt:lpstr>Arial Unicode MS</vt:lpstr>
      <vt:lpstr>Impact</vt:lpstr>
      <vt:lpstr>新宋体</vt:lpstr>
      <vt:lpstr>1_模板</vt:lpstr>
      <vt:lpstr> 数据采集系统 概述及搭建 </vt:lpstr>
      <vt:lpstr>内容介绍</vt:lpstr>
      <vt:lpstr>系统结构</vt:lpstr>
      <vt:lpstr>系统结构</vt:lpstr>
      <vt:lpstr>系统整体功能模块</vt:lpstr>
      <vt:lpstr>数据库设计</vt:lpstr>
      <vt:lpstr>采用技术及工具介绍</vt:lpstr>
      <vt:lpstr>.NET与C#概述</vt:lpstr>
      <vt:lpstr>.NET与C#概述</vt:lpstr>
      <vt:lpstr>三层架构</vt:lpstr>
      <vt:lpstr>三层间数据传递</vt:lpstr>
      <vt:lpstr>项目结构搭建</vt:lpstr>
      <vt:lpstr>项目结构搭建</vt:lpstr>
      <vt:lpstr>硬件模拟</vt:lpstr>
      <vt:lpstr>硬件模拟</vt:lpstr>
      <vt:lpstr>Modbus协议</vt:lpstr>
      <vt:lpstr>Modbus RTU</vt:lpstr>
      <vt:lpstr>Modbus模拟环境</vt:lpstr>
      <vt:lpstr>Modbus工作原理</vt:lpstr>
      <vt:lpstr>具体实现</vt:lpstr>
      <vt:lpstr>具体实现</vt:lpstr>
      <vt:lpstr>具体实现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倒霉的幸运儿</cp:lastModifiedBy>
  <cp:revision>1109</cp:revision>
  <dcterms:created xsi:type="dcterms:W3CDTF">2006-03-08T06:55:00Z</dcterms:created>
  <dcterms:modified xsi:type="dcterms:W3CDTF">2019-08-23T05:52:15Z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