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Ubuntu"/>
      <p:regular r:id="rId40"/>
      <p:bold r:id="rId41"/>
      <p:italic r:id="rId42"/>
      <p:boldItalic r:id="rId43"/>
    </p:embeddedFont>
    <p:embeddedFont>
      <p:font typeface="Ubuntu Light"/>
      <p:regular r:id="rId44"/>
      <p:bold r:id="rId45"/>
      <p:italic r:id="rId46"/>
      <p:boldItalic r:id="rId47"/>
    </p:embeddedFont>
    <p:embeddedFont>
      <p:font typeface="Arvo"/>
      <p:regular r:id="rId48"/>
      <p:bold r:id="rId49"/>
      <p:italic r:id="rId50"/>
      <p:boldItalic r:id="rId51"/>
    </p:embeddedFont>
    <p:embeddedFont>
      <p:font typeface="Bodoni"/>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A4A3A4"/>
          </p15:clr>
        </p15:guide>
        <p15:guide id="2" orient="horz" pos="3053">
          <p15:clr>
            <a:srgbClr val="A4A3A4"/>
          </p15:clr>
        </p15:guide>
        <p15:guide id="3" orient="horz" pos="2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C5BD067-635D-44A8-B716-0E1779CAD927}">
  <a:tblStyle styleId="{1C5BD067-635D-44A8-B716-0E1779CAD92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orient="horz"/>
        <p:guide pos="3053" orient="horz"/>
        <p:guide pos="2871"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Ubuntu-regular.fntdata"/><Relationship Id="rId42" Type="http://schemas.openxmlformats.org/officeDocument/2006/relationships/font" Target="fonts/Ubuntu-italic.fntdata"/><Relationship Id="rId41" Type="http://schemas.openxmlformats.org/officeDocument/2006/relationships/font" Target="fonts/Ubuntu-bold.fntdata"/><Relationship Id="rId44" Type="http://schemas.openxmlformats.org/officeDocument/2006/relationships/font" Target="fonts/UbuntuLight-regular.fntdata"/><Relationship Id="rId43" Type="http://schemas.openxmlformats.org/officeDocument/2006/relationships/font" Target="fonts/Ubuntu-boldItalic.fntdata"/><Relationship Id="rId46" Type="http://schemas.openxmlformats.org/officeDocument/2006/relationships/font" Target="fonts/UbuntuLight-italic.fntdata"/><Relationship Id="rId45" Type="http://schemas.openxmlformats.org/officeDocument/2006/relationships/font" Target="fonts/Ubuntu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Arvo-regular.fntdata"/><Relationship Id="rId47" Type="http://schemas.openxmlformats.org/officeDocument/2006/relationships/font" Target="fonts/UbuntuLight-boldItalic.fntdata"/><Relationship Id="rId49" Type="http://schemas.openxmlformats.org/officeDocument/2006/relationships/font" Target="fonts/Arv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Arvo-boldItalic.fntdata"/><Relationship Id="rId50" Type="http://schemas.openxmlformats.org/officeDocument/2006/relationships/font" Target="fonts/Arvo-italic.fntdata"/><Relationship Id="rId53" Type="http://schemas.openxmlformats.org/officeDocument/2006/relationships/font" Target="fonts/Bodoni-bold.fntdata"/><Relationship Id="rId52" Type="http://schemas.openxmlformats.org/officeDocument/2006/relationships/font" Target="fonts/Bodoni-regular.fntdata"/><Relationship Id="rId11" Type="http://schemas.openxmlformats.org/officeDocument/2006/relationships/slide" Target="slides/slide5.xml"/><Relationship Id="rId55" Type="http://schemas.openxmlformats.org/officeDocument/2006/relationships/font" Target="fonts/Bodoni-boldItalic.fntdata"/><Relationship Id="rId10" Type="http://schemas.openxmlformats.org/officeDocument/2006/relationships/slide" Target="slides/slide4.xml"/><Relationship Id="rId54" Type="http://schemas.openxmlformats.org/officeDocument/2006/relationships/font" Target="fonts/Bodoni-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42eb61d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42eb61d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Intro+Motivation+Dataset understanding - Casey </a:t>
            </a:r>
            <a:endParaRPr/>
          </a:p>
          <a:p>
            <a:pPr indent="0" lvl="0" marL="0" rtl="0" algn="l">
              <a:spcBef>
                <a:spcPts val="0"/>
              </a:spcBef>
              <a:spcAft>
                <a:spcPts val="0"/>
              </a:spcAft>
              <a:buNone/>
            </a:pPr>
            <a:r>
              <a:rPr lang="es"/>
              <a:t>EDA+Preprocess - JY</a:t>
            </a:r>
            <a:endParaRPr/>
          </a:p>
          <a:p>
            <a:pPr indent="0" lvl="0" marL="0" rtl="0" algn="l">
              <a:spcBef>
                <a:spcPts val="0"/>
              </a:spcBef>
              <a:spcAft>
                <a:spcPts val="0"/>
              </a:spcAft>
              <a:buNone/>
            </a:pPr>
            <a:r>
              <a:rPr lang="es"/>
              <a:t>Cosine Similarity - Rach </a:t>
            </a:r>
            <a:endParaRPr/>
          </a:p>
          <a:p>
            <a:pPr indent="0" lvl="0" marL="0" rtl="0" algn="l">
              <a:spcBef>
                <a:spcPts val="0"/>
              </a:spcBef>
              <a:spcAft>
                <a:spcPts val="0"/>
              </a:spcAft>
              <a:buNone/>
            </a:pPr>
            <a:r>
              <a:rPr lang="es"/>
              <a:t>NN (Pipeline) - Tanya</a:t>
            </a:r>
            <a:endParaRPr/>
          </a:p>
          <a:p>
            <a:pPr indent="0" lvl="0" marL="0" rtl="0" algn="l">
              <a:spcBef>
                <a:spcPts val="0"/>
              </a:spcBef>
              <a:spcAft>
                <a:spcPts val="0"/>
              </a:spcAft>
              <a:buNone/>
            </a:pPr>
            <a:r>
              <a:rPr lang="es"/>
              <a:t>NN Parameters +Conclusion - MX</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741850beea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741850beea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We removed symbols like full-stops or exclamation marks as they are not meaningful and will only interfere with analyses.</a:t>
            </a:r>
            <a:endParaRPr/>
          </a:p>
          <a:p>
            <a:pPr indent="0" lvl="0" marL="0" rtl="0" algn="l">
              <a:spcBef>
                <a:spcPts val="0"/>
              </a:spcBef>
              <a:spcAft>
                <a:spcPts val="0"/>
              </a:spcAft>
              <a:buNone/>
            </a:pPr>
            <a:r>
              <a:rPr lang="es"/>
              <a:t>We converted all uppercase letters to lowercase for consistency and ease of processing.</a:t>
            </a:r>
            <a:endParaRPr/>
          </a:p>
          <a:p>
            <a:pPr indent="0" lvl="0" marL="0" rtl="0" algn="l">
              <a:spcBef>
                <a:spcPts val="0"/>
              </a:spcBef>
              <a:spcAft>
                <a:spcPts val="0"/>
              </a:spcAft>
              <a:buNone/>
            </a:pPr>
            <a:r>
              <a:rPr lang="es"/>
              <a:t>We removed words that are less than 3 characters in length as it is highly unlikely that such short words are significant.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We also filtered out stop words, which are commonly occurring words like ‘the’, ‘are’ or ‘and’. By removing these low information words, we can focus on more important words instead.</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Lastly, we performed lemmatization, which is the reduction of inflected words to their root forms. For example, ‘helps’, ‘helping’ and ‘helped’ will all be lemmatized to ‘help’. This is </a:t>
            </a:r>
            <a:r>
              <a:rPr lang="es"/>
              <a:t>necessary</a:t>
            </a:r>
            <a:r>
              <a:rPr lang="es"/>
              <a:t> to ensure that words with the same root form are not interpreted as different words. We chose lemmatization over stemming as it produces more accurate results. The reduction of words through lemmatization will always be an actual word in the dictionary and lemmatization is capable of identifying words of different forms but with the same basic meaning. Hence, even though lemmatization is slower, we still chose it over stemming, balancing between accuracy and speed.</a:t>
            </a:r>
            <a:endParaRPr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40c496efb_2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40c496efb_2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740c496ef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740c496ef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For our model, we start of with cosine similarity to aggregate and calculate the similarity between products,</a:t>
            </a:r>
            <a:endParaRPr/>
          </a:p>
          <a:p>
            <a:pPr indent="0" lvl="0" marL="0" rtl="0" algn="l">
              <a:spcBef>
                <a:spcPts val="0"/>
              </a:spcBef>
              <a:spcAft>
                <a:spcPts val="0"/>
              </a:spcAft>
              <a:buNone/>
            </a:pPr>
            <a:r>
              <a:rPr lang="es"/>
              <a:t>then we will go into how we train the neural network and the hyperparameters we have chosen.</a:t>
            </a:r>
            <a:endParaRPr/>
          </a:p>
          <a:p>
            <a:pPr indent="0" lvl="0" marL="0" rtl="0" algn="l">
              <a:spcBef>
                <a:spcPts val="0"/>
              </a:spcBef>
              <a:spcAft>
                <a:spcPts val="0"/>
              </a:spcAft>
              <a:buNone/>
            </a:pPr>
            <a:r>
              <a:rPr lang="es"/>
              <a:t>Lastly, we will explain how we produce a recommendation and what are some of the use cases.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740c496efb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740c496efb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6b01d6a7dc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6b01d6a7dc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Since this is a item-based recommendation system, we will be utilizing the product reviews to generate a feature vector in which we can conduct cosine similarity 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740c496efb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740c496efb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Objective: calculate the similarity between the aggregation of reviews between 2 products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Overview, 3 steps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740c496efb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740c496efb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using word2vec we are able to vectorise the reviews</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740c496efb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740c496efb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740c496efb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740c496efb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740c496efb_1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740c496efb_1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40c496efb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40c496efb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741d9c664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41d9c664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using word2vec we are able to vectorise the reviews</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741d9c664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741d9c664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741d9c664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741d9c664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741850bee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741850bee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741850bee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741850bee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741850beea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741850beea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arenR"/>
            </a:pPr>
            <a:r>
              <a:rPr lang="es">
                <a:solidFill>
                  <a:schemeClr val="dk1"/>
                </a:solidFill>
              </a:rPr>
              <a:t>Aggregation of parameters on a product level -&gt; Because we have multiple reviews for products</a:t>
            </a:r>
            <a:endParaRPr>
              <a:solidFill>
                <a:schemeClr val="dk1"/>
              </a:solidFill>
            </a:endParaRPr>
          </a:p>
          <a:p>
            <a:pPr indent="-298450" lvl="0" marL="457200" rtl="0" algn="l">
              <a:spcBef>
                <a:spcPts val="0"/>
              </a:spcBef>
              <a:spcAft>
                <a:spcPts val="0"/>
              </a:spcAft>
              <a:buClr>
                <a:schemeClr val="dk1"/>
              </a:buClr>
              <a:buSzPts val="1100"/>
              <a:buAutoNum type="arabicParenR"/>
            </a:pPr>
            <a:r>
              <a:rPr lang="es">
                <a:solidFill>
                  <a:schemeClr val="dk1"/>
                </a:solidFill>
              </a:rPr>
              <a:t>Shortlist products based cosine similarity between product reviews in the dataset and the search product</a:t>
            </a:r>
            <a:endParaRPr>
              <a:solidFill>
                <a:schemeClr val="dk1"/>
              </a:solidFill>
            </a:endParaRPr>
          </a:p>
          <a:p>
            <a:pPr indent="-298450" lvl="0" marL="457200" rtl="0" algn="l">
              <a:spcBef>
                <a:spcPts val="0"/>
              </a:spcBef>
              <a:spcAft>
                <a:spcPts val="0"/>
              </a:spcAft>
              <a:buClr>
                <a:schemeClr val="dk1"/>
              </a:buClr>
              <a:buSzPts val="1100"/>
              <a:buAutoNum type="arabicParenR"/>
            </a:pPr>
            <a:r>
              <a:rPr lang="es">
                <a:solidFill>
                  <a:schemeClr val="dk1"/>
                </a:solidFill>
              </a:rPr>
              <a:t>Determining which ones to recommend based on the product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741850beea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741850beea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741850beea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741850beea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741850bee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741850bee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741850beea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741850beea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40c496ef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40c496ef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6b01d6a4d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6b01d6a4d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6b01d6a4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6b01d6a4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7917fe20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7917fe20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442eb61d9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442eb61d9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40c496efb_2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40c496efb_2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40c496efb_2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40c496efb_2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740c496ef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40c496ef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740c496ef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740c496ef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40c496efb_2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40c496efb_2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Moving on to exploratory data analysis. To explore our data, we first looked at the distribution of rating scores across all products to gauge how well-perceived they are on average. From this plot, we can observe that most Amazon fine food products received a rating of 5, meaning majority of customers were satisfied with the products they bought.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40c496efb_2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40c496efb_2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Next, we generated a word cloud for all reviews left by customers. This gives us an overall picture of common words included in reviews. From the word cloud, we can see that most frequently used words include ‘taste’, ‘good’ or ‘look’. However, we also noticed that certain irrelevant words have been taken into account, such as ‘href’, ‘http’ or ‘br’. Hence, </a:t>
            </a:r>
            <a:r>
              <a:rPr lang="es">
                <a:solidFill>
                  <a:schemeClr val="dk1"/>
                </a:solidFill>
              </a:rPr>
              <a:t>we performed text preprocessing to only keep important words for better result accuracy and faster computation.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slide" type="title">
  <p:cSld name="TITLE">
    <p:bg>
      <p:bgPr>
        <a:solidFill>
          <a:srgbClr val="FFFFFF"/>
        </a:solidFill>
      </p:bgPr>
    </p:bg>
    <p:spTree>
      <p:nvGrpSpPr>
        <p:cNvPr id="9" name="Shape 9"/>
        <p:cNvGrpSpPr/>
        <p:nvPr/>
      </p:nvGrpSpPr>
      <p:grpSpPr>
        <a:xfrm>
          <a:off x="0" y="0"/>
          <a:ext cx="0" cy="0"/>
          <a:chOff x="0" y="0"/>
          <a:chExt cx="0" cy="0"/>
        </a:xfrm>
      </p:grpSpPr>
      <p:sp>
        <p:nvSpPr>
          <p:cNvPr id="10" name="Google Shape;10;p2"/>
          <p:cNvSpPr/>
          <p:nvPr/>
        </p:nvSpPr>
        <p:spPr>
          <a:xfrm>
            <a:off x="676300" y="321200"/>
            <a:ext cx="4885500" cy="44316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1" name="Google Shape;11;p2"/>
          <p:cNvSpPr txBox="1"/>
          <p:nvPr>
            <p:ph type="ctrTitle"/>
          </p:nvPr>
        </p:nvSpPr>
        <p:spPr>
          <a:xfrm>
            <a:off x="1610650" y="1856275"/>
            <a:ext cx="6157800" cy="875700"/>
          </a:xfrm>
          <a:prstGeom prst="rect">
            <a:avLst/>
          </a:prstGeom>
          <a:ln cap="flat" cmpd="sng" w="38100">
            <a:solidFill>
              <a:srgbClr val="53535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600"/>
              <a:buNone/>
              <a:defRPr b="1" sz="3600"/>
            </a:lvl1pPr>
            <a:lvl2pPr lvl="1" rtl="0" algn="ctr">
              <a:spcBef>
                <a:spcPts val="0"/>
              </a:spcBef>
              <a:spcAft>
                <a:spcPts val="0"/>
              </a:spcAft>
              <a:buClr>
                <a:srgbClr val="434343"/>
              </a:buClr>
              <a:buSzPts val="6000"/>
              <a:buNone/>
              <a:defRPr sz="6000">
                <a:solidFill>
                  <a:srgbClr val="434343"/>
                </a:solidFill>
              </a:defRPr>
            </a:lvl2pPr>
            <a:lvl3pPr lvl="2" rtl="0" algn="ctr">
              <a:spcBef>
                <a:spcPts val="0"/>
              </a:spcBef>
              <a:spcAft>
                <a:spcPts val="0"/>
              </a:spcAft>
              <a:buClr>
                <a:srgbClr val="434343"/>
              </a:buClr>
              <a:buSzPts val="6000"/>
              <a:buNone/>
              <a:defRPr sz="6000">
                <a:solidFill>
                  <a:srgbClr val="434343"/>
                </a:solidFill>
              </a:defRPr>
            </a:lvl3pPr>
            <a:lvl4pPr lvl="3" rtl="0" algn="ctr">
              <a:spcBef>
                <a:spcPts val="0"/>
              </a:spcBef>
              <a:spcAft>
                <a:spcPts val="0"/>
              </a:spcAft>
              <a:buClr>
                <a:srgbClr val="434343"/>
              </a:buClr>
              <a:buSzPts val="6000"/>
              <a:buNone/>
              <a:defRPr sz="6000">
                <a:solidFill>
                  <a:srgbClr val="434343"/>
                </a:solidFill>
              </a:defRPr>
            </a:lvl4pPr>
            <a:lvl5pPr lvl="4" rtl="0" algn="ctr">
              <a:spcBef>
                <a:spcPts val="0"/>
              </a:spcBef>
              <a:spcAft>
                <a:spcPts val="0"/>
              </a:spcAft>
              <a:buClr>
                <a:srgbClr val="434343"/>
              </a:buClr>
              <a:buSzPts val="6000"/>
              <a:buNone/>
              <a:defRPr sz="6000">
                <a:solidFill>
                  <a:srgbClr val="434343"/>
                </a:solidFill>
              </a:defRPr>
            </a:lvl5pPr>
            <a:lvl6pPr lvl="5" rtl="0" algn="ctr">
              <a:spcBef>
                <a:spcPts val="0"/>
              </a:spcBef>
              <a:spcAft>
                <a:spcPts val="0"/>
              </a:spcAft>
              <a:buClr>
                <a:srgbClr val="434343"/>
              </a:buClr>
              <a:buSzPts val="6000"/>
              <a:buNone/>
              <a:defRPr sz="6000">
                <a:solidFill>
                  <a:srgbClr val="434343"/>
                </a:solidFill>
              </a:defRPr>
            </a:lvl6pPr>
            <a:lvl7pPr lvl="6" rtl="0" algn="ctr">
              <a:spcBef>
                <a:spcPts val="0"/>
              </a:spcBef>
              <a:spcAft>
                <a:spcPts val="0"/>
              </a:spcAft>
              <a:buClr>
                <a:srgbClr val="434343"/>
              </a:buClr>
              <a:buSzPts val="6000"/>
              <a:buNone/>
              <a:defRPr sz="6000">
                <a:solidFill>
                  <a:srgbClr val="434343"/>
                </a:solidFill>
              </a:defRPr>
            </a:lvl7pPr>
            <a:lvl8pPr lvl="7" rtl="0" algn="ctr">
              <a:spcBef>
                <a:spcPts val="0"/>
              </a:spcBef>
              <a:spcAft>
                <a:spcPts val="0"/>
              </a:spcAft>
              <a:buClr>
                <a:srgbClr val="434343"/>
              </a:buClr>
              <a:buSzPts val="6000"/>
              <a:buNone/>
              <a:defRPr sz="6000">
                <a:solidFill>
                  <a:srgbClr val="434343"/>
                </a:solidFill>
              </a:defRPr>
            </a:lvl8pPr>
            <a:lvl9pPr lvl="8" rtl="0" algn="ctr">
              <a:spcBef>
                <a:spcPts val="0"/>
              </a:spcBef>
              <a:spcAft>
                <a:spcPts val="0"/>
              </a:spcAft>
              <a:buClr>
                <a:srgbClr val="434343"/>
              </a:buClr>
              <a:buSzPts val="6000"/>
              <a:buNone/>
              <a:defRPr sz="6000">
                <a:solidFill>
                  <a:srgbClr val="43434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2 columns slide" type="twoColTx">
  <p:cSld name="TITLE_AND_TWO_COLUMNS">
    <p:bg>
      <p:bgPr>
        <a:solidFill>
          <a:srgbClr val="FFFFFF"/>
        </a:solidFill>
      </p:bgPr>
    </p:bg>
    <p:spTree>
      <p:nvGrpSpPr>
        <p:cNvPr id="67" name="Shape 67"/>
        <p:cNvGrpSpPr/>
        <p:nvPr/>
      </p:nvGrpSpPr>
      <p:grpSpPr>
        <a:xfrm>
          <a:off x="0" y="0"/>
          <a:ext cx="0" cy="0"/>
          <a:chOff x="0" y="0"/>
          <a:chExt cx="0" cy="0"/>
        </a:xfrm>
      </p:grpSpPr>
      <p:sp>
        <p:nvSpPr>
          <p:cNvPr id="68" name="Google Shape;68;p11"/>
          <p:cNvSpPr/>
          <p:nvPr/>
        </p:nvSpPr>
        <p:spPr>
          <a:xfrm>
            <a:off x="406950" y="352200"/>
            <a:ext cx="8330100" cy="4311000"/>
          </a:xfrm>
          <a:prstGeom prst="rect">
            <a:avLst/>
          </a:prstGeom>
          <a:noFill/>
          <a:ln cap="flat" cmpd="sng" w="38100">
            <a:solidFill>
              <a:srgbClr val="81EC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 name="Google Shape;69;p11"/>
          <p:cNvCxnSpPr/>
          <p:nvPr/>
        </p:nvCxnSpPr>
        <p:spPr>
          <a:xfrm>
            <a:off x="4550550" y="1941425"/>
            <a:ext cx="0" cy="1927500"/>
          </a:xfrm>
          <a:prstGeom prst="straightConnector1">
            <a:avLst/>
          </a:prstGeom>
          <a:noFill/>
          <a:ln cap="flat" cmpd="sng" w="38100">
            <a:solidFill>
              <a:srgbClr val="81ECEC"/>
            </a:solidFill>
            <a:prstDash val="solid"/>
            <a:round/>
            <a:headEnd len="med" w="med" type="none"/>
            <a:tailEnd len="med" w="med" type="none"/>
          </a:ln>
        </p:spPr>
      </p:cxnSp>
      <p:sp>
        <p:nvSpPr>
          <p:cNvPr id="70" name="Google Shape;70;p11"/>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71" name="Google Shape;71;p11"/>
          <p:cNvSpPr txBox="1"/>
          <p:nvPr>
            <p:ph type="ctrTitle"/>
          </p:nvPr>
        </p:nvSpPr>
        <p:spPr>
          <a:xfrm>
            <a:off x="1113228" y="1571550"/>
            <a:ext cx="3169500" cy="6447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666666"/>
              </a:buClr>
              <a:buSzPts val="1800"/>
              <a:buNone/>
              <a:defRPr sz="1800">
                <a:solidFill>
                  <a:srgbClr val="666666"/>
                </a:solidFill>
              </a:defRPr>
            </a:lvl1pPr>
            <a:lvl2pPr lvl="1" rtl="0">
              <a:spcBef>
                <a:spcPts val="0"/>
              </a:spcBef>
              <a:spcAft>
                <a:spcPts val="0"/>
              </a:spcAft>
              <a:buClr>
                <a:srgbClr val="666666"/>
              </a:buClr>
              <a:buSzPts val="1600"/>
              <a:buNone/>
              <a:defRPr sz="1600">
                <a:solidFill>
                  <a:srgbClr val="666666"/>
                </a:solidFill>
              </a:defRPr>
            </a:lvl2pPr>
            <a:lvl3pPr lvl="2" rtl="0">
              <a:spcBef>
                <a:spcPts val="0"/>
              </a:spcBef>
              <a:spcAft>
                <a:spcPts val="0"/>
              </a:spcAft>
              <a:buClr>
                <a:srgbClr val="666666"/>
              </a:buClr>
              <a:buSzPts val="1600"/>
              <a:buNone/>
              <a:defRPr sz="1600">
                <a:solidFill>
                  <a:srgbClr val="666666"/>
                </a:solidFill>
              </a:defRPr>
            </a:lvl3pPr>
            <a:lvl4pPr lvl="3" rtl="0">
              <a:spcBef>
                <a:spcPts val="0"/>
              </a:spcBef>
              <a:spcAft>
                <a:spcPts val="0"/>
              </a:spcAft>
              <a:buClr>
                <a:srgbClr val="666666"/>
              </a:buClr>
              <a:buSzPts val="1600"/>
              <a:buNone/>
              <a:defRPr sz="1600">
                <a:solidFill>
                  <a:srgbClr val="666666"/>
                </a:solidFill>
              </a:defRPr>
            </a:lvl4pPr>
            <a:lvl5pPr lvl="4" rtl="0">
              <a:spcBef>
                <a:spcPts val="0"/>
              </a:spcBef>
              <a:spcAft>
                <a:spcPts val="0"/>
              </a:spcAft>
              <a:buClr>
                <a:srgbClr val="666666"/>
              </a:buClr>
              <a:buSzPts val="1600"/>
              <a:buNone/>
              <a:defRPr sz="1600">
                <a:solidFill>
                  <a:srgbClr val="666666"/>
                </a:solidFill>
              </a:defRPr>
            </a:lvl5pPr>
            <a:lvl6pPr lvl="5" rtl="0">
              <a:spcBef>
                <a:spcPts val="0"/>
              </a:spcBef>
              <a:spcAft>
                <a:spcPts val="0"/>
              </a:spcAft>
              <a:buClr>
                <a:srgbClr val="666666"/>
              </a:buClr>
              <a:buSzPts val="1600"/>
              <a:buNone/>
              <a:defRPr sz="1600">
                <a:solidFill>
                  <a:srgbClr val="666666"/>
                </a:solidFill>
              </a:defRPr>
            </a:lvl6pPr>
            <a:lvl7pPr lvl="6" rtl="0">
              <a:spcBef>
                <a:spcPts val="0"/>
              </a:spcBef>
              <a:spcAft>
                <a:spcPts val="0"/>
              </a:spcAft>
              <a:buClr>
                <a:srgbClr val="666666"/>
              </a:buClr>
              <a:buSzPts val="1600"/>
              <a:buNone/>
              <a:defRPr sz="1600">
                <a:solidFill>
                  <a:srgbClr val="666666"/>
                </a:solidFill>
              </a:defRPr>
            </a:lvl7pPr>
            <a:lvl8pPr lvl="7" rtl="0">
              <a:spcBef>
                <a:spcPts val="0"/>
              </a:spcBef>
              <a:spcAft>
                <a:spcPts val="0"/>
              </a:spcAft>
              <a:buClr>
                <a:srgbClr val="666666"/>
              </a:buClr>
              <a:buSzPts val="1600"/>
              <a:buNone/>
              <a:defRPr sz="1600">
                <a:solidFill>
                  <a:srgbClr val="666666"/>
                </a:solidFill>
              </a:defRPr>
            </a:lvl8pPr>
            <a:lvl9pPr lvl="8" rtl="0">
              <a:spcBef>
                <a:spcPts val="0"/>
              </a:spcBef>
              <a:spcAft>
                <a:spcPts val="0"/>
              </a:spcAft>
              <a:buClr>
                <a:srgbClr val="666666"/>
              </a:buClr>
              <a:buSzPts val="1600"/>
              <a:buNone/>
              <a:defRPr sz="1600">
                <a:solidFill>
                  <a:srgbClr val="666666"/>
                </a:solidFill>
              </a:defRPr>
            </a:lvl9pPr>
          </a:lstStyle>
          <a:p/>
        </p:txBody>
      </p:sp>
      <p:sp>
        <p:nvSpPr>
          <p:cNvPr id="72" name="Google Shape;72;p11"/>
          <p:cNvSpPr txBox="1"/>
          <p:nvPr>
            <p:ph idx="1" type="subTitle"/>
          </p:nvPr>
        </p:nvSpPr>
        <p:spPr>
          <a:xfrm>
            <a:off x="1113229" y="2177000"/>
            <a:ext cx="31014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73" name="Google Shape;73;p11"/>
          <p:cNvSpPr txBox="1"/>
          <p:nvPr>
            <p:ph idx="2" type="ctrTitle"/>
          </p:nvPr>
        </p:nvSpPr>
        <p:spPr>
          <a:xfrm>
            <a:off x="4818378" y="1571550"/>
            <a:ext cx="3169500" cy="6447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666666"/>
              </a:buClr>
              <a:buSzPts val="1800"/>
              <a:buNone/>
              <a:defRPr sz="1800">
                <a:solidFill>
                  <a:srgbClr val="666666"/>
                </a:solidFill>
              </a:defRPr>
            </a:lvl1pPr>
            <a:lvl2pPr lvl="1" rtl="0">
              <a:spcBef>
                <a:spcPts val="0"/>
              </a:spcBef>
              <a:spcAft>
                <a:spcPts val="0"/>
              </a:spcAft>
              <a:buClr>
                <a:srgbClr val="666666"/>
              </a:buClr>
              <a:buSzPts val="1600"/>
              <a:buNone/>
              <a:defRPr sz="1600">
                <a:solidFill>
                  <a:srgbClr val="666666"/>
                </a:solidFill>
              </a:defRPr>
            </a:lvl2pPr>
            <a:lvl3pPr lvl="2" rtl="0">
              <a:spcBef>
                <a:spcPts val="0"/>
              </a:spcBef>
              <a:spcAft>
                <a:spcPts val="0"/>
              </a:spcAft>
              <a:buClr>
                <a:srgbClr val="666666"/>
              </a:buClr>
              <a:buSzPts val="1600"/>
              <a:buNone/>
              <a:defRPr sz="1600">
                <a:solidFill>
                  <a:srgbClr val="666666"/>
                </a:solidFill>
              </a:defRPr>
            </a:lvl3pPr>
            <a:lvl4pPr lvl="3" rtl="0">
              <a:spcBef>
                <a:spcPts val="0"/>
              </a:spcBef>
              <a:spcAft>
                <a:spcPts val="0"/>
              </a:spcAft>
              <a:buClr>
                <a:srgbClr val="666666"/>
              </a:buClr>
              <a:buSzPts val="1600"/>
              <a:buNone/>
              <a:defRPr sz="1600">
                <a:solidFill>
                  <a:srgbClr val="666666"/>
                </a:solidFill>
              </a:defRPr>
            </a:lvl4pPr>
            <a:lvl5pPr lvl="4" rtl="0">
              <a:spcBef>
                <a:spcPts val="0"/>
              </a:spcBef>
              <a:spcAft>
                <a:spcPts val="0"/>
              </a:spcAft>
              <a:buClr>
                <a:srgbClr val="666666"/>
              </a:buClr>
              <a:buSzPts val="1600"/>
              <a:buNone/>
              <a:defRPr sz="1600">
                <a:solidFill>
                  <a:srgbClr val="666666"/>
                </a:solidFill>
              </a:defRPr>
            </a:lvl5pPr>
            <a:lvl6pPr lvl="5" rtl="0">
              <a:spcBef>
                <a:spcPts val="0"/>
              </a:spcBef>
              <a:spcAft>
                <a:spcPts val="0"/>
              </a:spcAft>
              <a:buClr>
                <a:srgbClr val="666666"/>
              </a:buClr>
              <a:buSzPts val="1600"/>
              <a:buNone/>
              <a:defRPr sz="1600">
                <a:solidFill>
                  <a:srgbClr val="666666"/>
                </a:solidFill>
              </a:defRPr>
            </a:lvl6pPr>
            <a:lvl7pPr lvl="6" rtl="0">
              <a:spcBef>
                <a:spcPts val="0"/>
              </a:spcBef>
              <a:spcAft>
                <a:spcPts val="0"/>
              </a:spcAft>
              <a:buClr>
                <a:srgbClr val="666666"/>
              </a:buClr>
              <a:buSzPts val="1600"/>
              <a:buNone/>
              <a:defRPr sz="1600">
                <a:solidFill>
                  <a:srgbClr val="666666"/>
                </a:solidFill>
              </a:defRPr>
            </a:lvl7pPr>
            <a:lvl8pPr lvl="7" rtl="0">
              <a:spcBef>
                <a:spcPts val="0"/>
              </a:spcBef>
              <a:spcAft>
                <a:spcPts val="0"/>
              </a:spcAft>
              <a:buClr>
                <a:srgbClr val="666666"/>
              </a:buClr>
              <a:buSzPts val="1600"/>
              <a:buNone/>
              <a:defRPr sz="1600">
                <a:solidFill>
                  <a:srgbClr val="666666"/>
                </a:solidFill>
              </a:defRPr>
            </a:lvl8pPr>
            <a:lvl9pPr lvl="8" rtl="0">
              <a:spcBef>
                <a:spcPts val="0"/>
              </a:spcBef>
              <a:spcAft>
                <a:spcPts val="0"/>
              </a:spcAft>
              <a:buClr>
                <a:srgbClr val="666666"/>
              </a:buClr>
              <a:buSzPts val="1600"/>
              <a:buNone/>
              <a:defRPr sz="1600">
                <a:solidFill>
                  <a:srgbClr val="666666"/>
                </a:solidFill>
              </a:defRPr>
            </a:lvl9pPr>
          </a:lstStyle>
          <a:p/>
        </p:txBody>
      </p:sp>
      <p:sp>
        <p:nvSpPr>
          <p:cNvPr id="74" name="Google Shape;74;p11"/>
          <p:cNvSpPr txBox="1"/>
          <p:nvPr>
            <p:ph idx="3" type="subTitle"/>
          </p:nvPr>
        </p:nvSpPr>
        <p:spPr>
          <a:xfrm>
            <a:off x="4818379" y="2177000"/>
            <a:ext cx="31014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75" name="Google Shape;75;p11"/>
          <p:cNvSpPr txBox="1"/>
          <p:nvPr>
            <p:ph idx="4" type="title"/>
          </p:nvPr>
        </p:nvSpPr>
        <p:spPr>
          <a:xfrm>
            <a:off x="-11850" y="927075"/>
            <a:ext cx="9144000" cy="48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b="1" sz="22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2 columns slide 1">
  <p:cSld name="TITLE_AND_TWO_COLUMNS_2">
    <p:bg>
      <p:bgPr>
        <a:solidFill>
          <a:srgbClr val="FFFFFF"/>
        </a:solidFill>
      </p:bgPr>
    </p:bg>
    <p:spTree>
      <p:nvGrpSpPr>
        <p:cNvPr id="76" name="Shape 76"/>
        <p:cNvGrpSpPr/>
        <p:nvPr/>
      </p:nvGrpSpPr>
      <p:grpSpPr>
        <a:xfrm>
          <a:off x="0" y="0"/>
          <a:ext cx="0" cy="0"/>
          <a:chOff x="0" y="0"/>
          <a:chExt cx="0" cy="0"/>
        </a:xfrm>
      </p:grpSpPr>
      <p:sp>
        <p:nvSpPr>
          <p:cNvPr id="77" name="Google Shape;77;p12"/>
          <p:cNvSpPr/>
          <p:nvPr/>
        </p:nvSpPr>
        <p:spPr>
          <a:xfrm>
            <a:off x="406950" y="352200"/>
            <a:ext cx="8330100" cy="4311000"/>
          </a:xfrm>
          <a:prstGeom prst="rect">
            <a:avLst/>
          </a:prstGeom>
          <a:noFill/>
          <a:ln cap="flat" cmpd="sng" w="38100">
            <a:solidFill>
              <a:srgbClr val="81EC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 name="Google Shape;78;p12"/>
          <p:cNvCxnSpPr/>
          <p:nvPr/>
        </p:nvCxnSpPr>
        <p:spPr>
          <a:xfrm>
            <a:off x="4550550" y="1941425"/>
            <a:ext cx="0" cy="1927500"/>
          </a:xfrm>
          <a:prstGeom prst="straightConnector1">
            <a:avLst/>
          </a:prstGeom>
          <a:noFill/>
          <a:ln cap="flat" cmpd="sng" w="38100">
            <a:solidFill>
              <a:srgbClr val="81ECEC"/>
            </a:solidFill>
            <a:prstDash val="solid"/>
            <a:round/>
            <a:headEnd len="med" w="med" type="none"/>
            <a:tailEnd len="med" w="med" type="none"/>
          </a:ln>
        </p:spPr>
      </p:cxnSp>
      <p:sp>
        <p:nvSpPr>
          <p:cNvPr id="79" name="Google Shape;79;p12"/>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80" name="Google Shape;80;p12"/>
          <p:cNvSpPr txBox="1"/>
          <p:nvPr>
            <p:ph type="ctrTitle"/>
          </p:nvPr>
        </p:nvSpPr>
        <p:spPr>
          <a:xfrm>
            <a:off x="1113228" y="2151075"/>
            <a:ext cx="3169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666666"/>
              </a:buClr>
              <a:buSzPts val="1800"/>
              <a:buNone/>
              <a:defRPr sz="1800">
                <a:solidFill>
                  <a:srgbClr val="666666"/>
                </a:solidFill>
              </a:defRPr>
            </a:lvl1pPr>
            <a:lvl2pPr lvl="1" rtl="0" algn="ctr">
              <a:spcBef>
                <a:spcPts val="0"/>
              </a:spcBef>
              <a:spcAft>
                <a:spcPts val="0"/>
              </a:spcAft>
              <a:buClr>
                <a:srgbClr val="666666"/>
              </a:buClr>
              <a:buSzPts val="1600"/>
              <a:buNone/>
              <a:defRPr sz="1600">
                <a:solidFill>
                  <a:srgbClr val="666666"/>
                </a:solidFill>
              </a:defRPr>
            </a:lvl2pPr>
            <a:lvl3pPr lvl="2" rtl="0" algn="ctr">
              <a:spcBef>
                <a:spcPts val="0"/>
              </a:spcBef>
              <a:spcAft>
                <a:spcPts val="0"/>
              </a:spcAft>
              <a:buClr>
                <a:srgbClr val="666666"/>
              </a:buClr>
              <a:buSzPts val="1600"/>
              <a:buNone/>
              <a:defRPr sz="1600">
                <a:solidFill>
                  <a:srgbClr val="666666"/>
                </a:solidFill>
              </a:defRPr>
            </a:lvl3pPr>
            <a:lvl4pPr lvl="3" rtl="0" algn="ctr">
              <a:spcBef>
                <a:spcPts val="0"/>
              </a:spcBef>
              <a:spcAft>
                <a:spcPts val="0"/>
              </a:spcAft>
              <a:buClr>
                <a:srgbClr val="666666"/>
              </a:buClr>
              <a:buSzPts val="1600"/>
              <a:buNone/>
              <a:defRPr sz="1600">
                <a:solidFill>
                  <a:srgbClr val="666666"/>
                </a:solidFill>
              </a:defRPr>
            </a:lvl4pPr>
            <a:lvl5pPr lvl="4" rtl="0" algn="ctr">
              <a:spcBef>
                <a:spcPts val="0"/>
              </a:spcBef>
              <a:spcAft>
                <a:spcPts val="0"/>
              </a:spcAft>
              <a:buClr>
                <a:srgbClr val="666666"/>
              </a:buClr>
              <a:buSzPts val="1600"/>
              <a:buNone/>
              <a:defRPr sz="1600">
                <a:solidFill>
                  <a:srgbClr val="666666"/>
                </a:solidFill>
              </a:defRPr>
            </a:lvl5pPr>
            <a:lvl6pPr lvl="5" rtl="0" algn="ctr">
              <a:spcBef>
                <a:spcPts val="0"/>
              </a:spcBef>
              <a:spcAft>
                <a:spcPts val="0"/>
              </a:spcAft>
              <a:buClr>
                <a:srgbClr val="666666"/>
              </a:buClr>
              <a:buSzPts val="1600"/>
              <a:buNone/>
              <a:defRPr sz="1600">
                <a:solidFill>
                  <a:srgbClr val="666666"/>
                </a:solidFill>
              </a:defRPr>
            </a:lvl6pPr>
            <a:lvl7pPr lvl="6" rtl="0" algn="ctr">
              <a:spcBef>
                <a:spcPts val="0"/>
              </a:spcBef>
              <a:spcAft>
                <a:spcPts val="0"/>
              </a:spcAft>
              <a:buClr>
                <a:srgbClr val="666666"/>
              </a:buClr>
              <a:buSzPts val="1600"/>
              <a:buNone/>
              <a:defRPr sz="1600">
                <a:solidFill>
                  <a:srgbClr val="666666"/>
                </a:solidFill>
              </a:defRPr>
            </a:lvl7pPr>
            <a:lvl8pPr lvl="7" rtl="0" algn="ctr">
              <a:spcBef>
                <a:spcPts val="0"/>
              </a:spcBef>
              <a:spcAft>
                <a:spcPts val="0"/>
              </a:spcAft>
              <a:buClr>
                <a:srgbClr val="666666"/>
              </a:buClr>
              <a:buSzPts val="1600"/>
              <a:buNone/>
              <a:defRPr sz="1600">
                <a:solidFill>
                  <a:srgbClr val="666666"/>
                </a:solidFill>
              </a:defRPr>
            </a:lvl8pPr>
            <a:lvl9pPr lvl="8" rtl="0" algn="ctr">
              <a:spcBef>
                <a:spcPts val="0"/>
              </a:spcBef>
              <a:spcAft>
                <a:spcPts val="0"/>
              </a:spcAft>
              <a:buClr>
                <a:srgbClr val="666666"/>
              </a:buClr>
              <a:buSzPts val="1600"/>
              <a:buNone/>
              <a:defRPr sz="1600">
                <a:solidFill>
                  <a:srgbClr val="666666"/>
                </a:solidFill>
              </a:defRPr>
            </a:lvl9pPr>
          </a:lstStyle>
          <a:p/>
        </p:txBody>
      </p:sp>
      <p:sp>
        <p:nvSpPr>
          <p:cNvPr id="81" name="Google Shape;81;p12"/>
          <p:cNvSpPr txBox="1"/>
          <p:nvPr>
            <p:ph idx="1" type="subTitle"/>
          </p:nvPr>
        </p:nvSpPr>
        <p:spPr>
          <a:xfrm>
            <a:off x="1147278" y="2756525"/>
            <a:ext cx="31014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82" name="Google Shape;82;p12"/>
          <p:cNvSpPr txBox="1"/>
          <p:nvPr>
            <p:ph idx="2" type="ctrTitle"/>
          </p:nvPr>
        </p:nvSpPr>
        <p:spPr>
          <a:xfrm>
            <a:off x="4818378" y="2151075"/>
            <a:ext cx="3169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666666"/>
              </a:buClr>
              <a:buSzPts val="1800"/>
              <a:buNone/>
              <a:defRPr sz="1800">
                <a:solidFill>
                  <a:srgbClr val="666666"/>
                </a:solidFill>
              </a:defRPr>
            </a:lvl1pPr>
            <a:lvl2pPr lvl="1" rtl="0" algn="ctr">
              <a:spcBef>
                <a:spcPts val="0"/>
              </a:spcBef>
              <a:spcAft>
                <a:spcPts val="0"/>
              </a:spcAft>
              <a:buClr>
                <a:srgbClr val="666666"/>
              </a:buClr>
              <a:buSzPts val="1600"/>
              <a:buNone/>
              <a:defRPr sz="1600">
                <a:solidFill>
                  <a:srgbClr val="666666"/>
                </a:solidFill>
              </a:defRPr>
            </a:lvl2pPr>
            <a:lvl3pPr lvl="2" rtl="0" algn="ctr">
              <a:spcBef>
                <a:spcPts val="0"/>
              </a:spcBef>
              <a:spcAft>
                <a:spcPts val="0"/>
              </a:spcAft>
              <a:buClr>
                <a:srgbClr val="666666"/>
              </a:buClr>
              <a:buSzPts val="1600"/>
              <a:buNone/>
              <a:defRPr sz="1600">
                <a:solidFill>
                  <a:srgbClr val="666666"/>
                </a:solidFill>
              </a:defRPr>
            </a:lvl3pPr>
            <a:lvl4pPr lvl="3" rtl="0" algn="ctr">
              <a:spcBef>
                <a:spcPts val="0"/>
              </a:spcBef>
              <a:spcAft>
                <a:spcPts val="0"/>
              </a:spcAft>
              <a:buClr>
                <a:srgbClr val="666666"/>
              </a:buClr>
              <a:buSzPts val="1600"/>
              <a:buNone/>
              <a:defRPr sz="1600">
                <a:solidFill>
                  <a:srgbClr val="666666"/>
                </a:solidFill>
              </a:defRPr>
            </a:lvl4pPr>
            <a:lvl5pPr lvl="4" rtl="0" algn="ctr">
              <a:spcBef>
                <a:spcPts val="0"/>
              </a:spcBef>
              <a:spcAft>
                <a:spcPts val="0"/>
              </a:spcAft>
              <a:buClr>
                <a:srgbClr val="666666"/>
              </a:buClr>
              <a:buSzPts val="1600"/>
              <a:buNone/>
              <a:defRPr sz="1600">
                <a:solidFill>
                  <a:srgbClr val="666666"/>
                </a:solidFill>
              </a:defRPr>
            </a:lvl5pPr>
            <a:lvl6pPr lvl="5" rtl="0" algn="ctr">
              <a:spcBef>
                <a:spcPts val="0"/>
              </a:spcBef>
              <a:spcAft>
                <a:spcPts val="0"/>
              </a:spcAft>
              <a:buClr>
                <a:srgbClr val="666666"/>
              </a:buClr>
              <a:buSzPts val="1600"/>
              <a:buNone/>
              <a:defRPr sz="1600">
                <a:solidFill>
                  <a:srgbClr val="666666"/>
                </a:solidFill>
              </a:defRPr>
            </a:lvl6pPr>
            <a:lvl7pPr lvl="6" rtl="0" algn="ctr">
              <a:spcBef>
                <a:spcPts val="0"/>
              </a:spcBef>
              <a:spcAft>
                <a:spcPts val="0"/>
              </a:spcAft>
              <a:buClr>
                <a:srgbClr val="666666"/>
              </a:buClr>
              <a:buSzPts val="1600"/>
              <a:buNone/>
              <a:defRPr sz="1600">
                <a:solidFill>
                  <a:srgbClr val="666666"/>
                </a:solidFill>
              </a:defRPr>
            </a:lvl7pPr>
            <a:lvl8pPr lvl="7" rtl="0" algn="ctr">
              <a:spcBef>
                <a:spcPts val="0"/>
              </a:spcBef>
              <a:spcAft>
                <a:spcPts val="0"/>
              </a:spcAft>
              <a:buClr>
                <a:srgbClr val="666666"/>
              </a:buClr>
              <a:buSzPts val="1600"/>
              <a:buNone/>
              <a:defRPr sz="1600">
                <a:solidFill>
                  <a:srgbClr val="666666"/>
                </a:solidFill>
              </a:defRPr>
            </a:lvl8pPr>
            <a:lvl9pPr lvl="8" rtl="0" algn="ctr">
              <a:spcBef>
                <a:spcPts val="0"/>
              </a:spcBef>
              <a:spcAft>
                <a:spcPts val="0"/>
              </a:spcAft>
              <a:buClr>
                <a:srgbClr val="666666"/>
              </a:buClr>
              <a:buSzPts val="1600"/>
              <a:buNone/>
              <a:defRPr sz="1600">
                <a:solidFill>
                  <a:srgbClr val="666666"/>
                </a:solidFill>
              </a:defRPr>
            </a:lvl9pPr>
          </a:lstStyle>
          <a:p/>
        </p:txBody>
      </p:sp>
      <p:sp>
        <p:nvSpPr>
          <p:cNvPr id="83" name="Google Shape;83;p12"/>
          <p:cNvSpPr txBox="1"/>
          <p:nvPr>
            <p:ph idx="3" type="subTitle"/>
          </p:nvPr>
        </p:nvSpPr>
        <p:spPr>
          <a:xfrm>
            <a:off x="4852428" y="2756525"/>
            <a:ext cx="31014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84" name="Google Shape;84;p12"/>
          <p:cNvSpPr txBox="1"/>
          <p:nvPr>
            <p:ph idx="4" type="title"/>
          </p:nvPr>
        </p:nvSpPr>
        <p:spPr>
          <a:xfrm>
            <a:off x="-11850" y="927075"/>
            <a:ext cx="9144000" cy="48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b="1" sz="22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3 columns slide">
  <p:cSld name="TITLE_AND_TWO_COLUMNS_1">
    <p:bg>
      <p:bgPr>
        <a:solidFill>
          <a:srgbClr val="FFFFFF"/>
        </a:solidFill>
      </p:bgPr>
    </p:bg>
    <p:spTree>
      <p:nvGrpSpPr>
        <p:cNvPr id="85" name="Shape 85"/>
        <p:cNvGrpSpPr/>
        <p:nvPr/>
      </p:nvGrpSpPr>
      <p:grpSpPr>
        <a:xfrm>
          <a:off x="0" y="0"/>
          <a:ext cx="0" cy="0"/>
          <a:chOff x="0" y="0"/>
          <a:chExt cx="0" cy="0"/>
        </a:xfrm>
      </p:grpSpPr>
      <p:sp>
        <p:nvSpPr>
          <p:cNvPr id="86" name="Google Shape;86;p13"/>
          <p:cNvSpPr/>
          <p:nvPr/>
        </p:nvSpPr>
        <p:spPr>
          <a:xfrm>
            <a:off x="406950" y="352200"/>
            <a:ext cx="8330100" cy="4311000"/>
          </a:xfrm>
          <a:prstGeom prst="rect">
            <a:avLst/>
          </a:prstGeom>
          <a:noFill/>
          <a:ln cap="flat" cmpd="sng" w="38100">
            <a:solidFill>
              <a:srgbClr val="81EC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txBox="1"/>
          <p:nvPr>
            <p:ph type="title"/>
          </p:nvPr>
        </p:nvSpPr>
        <p:spPr>
          <a:xfrm>
            <a:off x="-11850" y="927075"/>
            <a:ext cx="9144000" cy="48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b="1" sz="22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88" name="Google Shape;88;p13"/>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89" name="Google Shape;89;p13"/>
          <p:cNvSpPr txBox="1"/>
          <p:nvPr>
            <p:ph idx="2" type="ctrTitle"/>
          </p:nvPr>
        </p:nvSpPr>
        <p:spPr>
          <a:xfrm>
            <a:off x="1105351" y="2062425"/>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666666"/>
              </a:buClr>
              <a:buSzPts val="1800"/>
              <a:buNone/>
              <a:defRPr sz="1800">
                <a:solidFill>
                  <a:srgbClr val="666666"/>
                </a:solidFill>
              </a:defRPr>
            </a:lvl1pPr>
            <a:lvl2pPr lvl="1" rtl="0" algn="ctr">
              <a:spcBef>
                <a:spcPts val="0"/>
              </a:spcBef>
              <a:spcAft>
                <a:spcPts val="0"/>
              </a:spcAft>
              <a:buClr>
                <a:srgbClr val="666666"/>
              </a:buClr>
              <a:buSzPts val="1600"/>
              <a:buNone/>
              <a:defRPr sz="1600">
                <a:solidFill>
                  <a:srgbClr val="666666"/>
                </a:solidFill>
              </a:defRPr>
            </a:lvl2pPr>
            <a:lvl3pPr lvl="2" rtl="0" algn="ctr">
              <a:spcBef>
                <a:spcPts val="0"/>
              </a:spcBef>
              <a:spcAft>
                <a:spcPts val="0"/>
              </a:spcAft>
              <a:buClr>
                <a:srgbClr val="666666"/>
              </a:buClr>
              <a:buSzPts val="1600"/>
              <a:buNone/>
              <a:defRPr sz="1600">
                <a:solidFill>
                  <a:srgbClr val="666666"/>
                </a:solidFill>
              </a:defRPr>
            </a:lvl3pPr>
            <a:lvl4pPr lvl="3" rtl="0" algn="ctr">
              <a:spcBef>
                <a:spcPts val="0"/>
              </a:spcBef>
              <a:spcAft>
                <a:spcPts val="0"/>
              </a:spcAft>
              <a:buClr>
                <a:srgbClr val="666666"/>
              </a:buClr>
              <a:buSzPts val="1600"/>
              <a:buNone/>
              <a:defRPr sz="1600">
                <a:solidFill>
                  <a:srgbClr val="666666"/>
                </a:solidFill>
              </a:defRPr>
            </a:lvl4pPr>
            <a:lvl5pPr lvl="4" rtl="0" algn="ctr">
              <a:spcBef>
                <a:spcPts val="0"/>
              </a:spcBef>
              <a:spcAft>
                <a:spcPts val="0"/>
              </a:spcAft>
              <a:buClr>
                <a:srgbClr val="666666"/>
              </a:buClr>
              <a:buSzPts val="1600"/>
              <a:buNone/>
              <a:defRPr sz="1600">
                <a:solidFill>
                  <a:srgbClr val="666666"/>
                </a:solidFill>
              </a:defRPr>
            </a:lvl5pPr>
            <a:lvl6pPr lvl="5" rtl="0" algn="ctr">
              <a:spcBef>
                <a:spcPts val="0"/>
              </a:spcBef>
              <a:spcAft>
                <a:spcPts val="0"/>
              </a:spcAft>
              <a:buClr>
                <a:srgbClr val="666666"/>
              </a:buClr>
              <a:buSzPts val="1600"/>
              <a:buNone/>
              <a:defRPr sz="1600">
                <a:solidFill>
                  <a:srgbClr val="666666"/>
                </a:solidFill>
              </a:defRPr>
            </a:lvl6pPr>
            <a:lvl7pPr lvl="6" rtl="0" algn="ctr">
              <a:spcBef>
                <a:spcPts val="0"/>
              </a:spcBef>
              <a:spcAft>
                <a:spcPts val="0"/>
              </a:spcAft>
              <a:buClr>
                <a:srgbClr val="666666"/>
              </a:buClr>
              <a:buSzPts val="1600"/>
              <a:buNone/>
              <a:defRPr sz="1600">
                <a:solidFill>
                  <a:srgbClr val="666666"/>
                </a:solidFill>
              </a:defRPr>
            </a:lvl7pPr>
            <a:lvl8pPr lvl="7" rtl="0" algn="ctr">
              <a:spcBef>
                <a:spcPts val="0"/>
              </a:spcBef>
              <a:spcAft>
                <a:spcPts val="0"/>
              </a:spcAft>
              <a:buClr>
                <a:srgbClr val="666666"/>
              </a:buClr>
              <a:buSzPts val="1600"/>
              <a:buNone/>
              <a:defRPr sz="1600">
                <a:solidFill>
                  <a:srgbClr val="666666"/>
                </a:solidFill>
              </a:defRPr>
            </a:lvl8pPr>
            <a:lvl9pPr lvl="8" rtl="0" algn="ctr">
              <a:spcBef>
                <a:spcPts val="0"/>
              </a:spcBef>
              <a:spcAft>
                <a:spcPts val="0"/>
              </a:spcAft>
              <a:buClr>
                <a:srgbClr val="666666"/>
              </a:buClr>
              <a:buSzPts val="1600"/>
              <a:buNone/>
              <a:defRPr sz="1600">
                <a:solidFill>
                  <a:srgbClr val="666666"/>
                </a:solidFill>
              </a:defRPr>
            </a:lvl9pPr>
          </a:lstStyle>
          <a:p/>
        </p:txBody>
      </p:sp>
      <p:sp>
        <p:nvSpPr>
          <p:cNvPr id="90" name="Google Shape;90;p13"/>
          <p:cNvSpPr txBox="1"/>
          <p:nvPr>
            <p:ph idx="1" type="subTitle"/>
          </p:nvPr>
        </p:nvSpPr>
        <p:spPr>
          <a:xfrm>
            <a:off x="1105354" y="2667875"/>
            <a:ext cx="21135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91" name="Google Shape;91;p13"/>
          <p:cNvSpPr txBox="1"/>
          <p:nvPr>
            <p:ph idx="3" type="ctrTitle"/>
          </p:nvPr>
        </p:nvSpPr>
        <p:spPr>
          <a:xfrm>
            <a:off x="3515251" y="2062425"/>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666666"/>
              </a:buClr>
              <a:buSzPts val="1800"/>
              <a:buNone/>
              <a:defRPr sz="1800">
                <a:solidFill>
                  <a:srgbClr val="666666"/>
                </a:solidFill>
              </a:defRPr>
            </a:lvl1pPr>
            <a:lvl2pPr lvl="1" rtl="0" algn="ctr">
              <a:spcBef>
                <a:spcPts val="0"/>
              </a:spcBef>
              <a:spcAft>
                <a:spcPts val="0"/>
              </a:spcAft>
              <a:buClr>
                <a:srgbClr val="666666"/>
              </a:buClr>
              <a:buSzPts val="1600"/>
              <a:buNone/>
              <a:defRPr sz="1600">
                <a:solidFill>
                  <a:srgbClr val="666666"/>
                </a:solidFill>
              </a:defRPr>
            </a:lvl2pPr>
            <a:lvl3pPr lvl="2" rtl="0" algn="ctr">
              <a:spcBef>
                <a:spcPts val="0"/>
              </a:spcBef>
              <a:spcAft>
                <a:spcPts val="0"/>
              </a:spcAft>
              <a:buClr>
                <a:srgbClr val="666666"/>
              </a:buClr>
              <a:buSzPts val="1600"/>
              <a:buNone/>
              <a:defRPr sz="1600">
                <a:solidFill>
                  <a:srgbClr val="666666"/>
                </a:solidFill>
              </a:defRPr>
            </a:lvl3pPr>
            <a:lvl4pPr lvl="3" rtl="0" algn="ctr">
              <a:spcBef>
                <a:spcPts val="0"/>
              </a:spcBef>
              <a:spcAft>
                <a:spcPts val="0"/>
              </a:spcAft>
              <a:buClr>
                <a:srgbClr val="666666"/>
              </a:buClr>
              <a:buSzPts val="1600"/>
              <a:buNone/>
              <a:defRPr sz="1600">
                <a:solidFill>
                  <a:srgbClr val="666666"/>
                </a:solidFill>
              </a:defRPr>
            </a:lvl4pPr>
            <a:lvl5pPr lvl="4" rtl="0" algn="ctr">
              <a:spcBef>
                <a:spcPts val="0"/>
              </a:spcBef>
              <a:spcAft>
                <a:spcPts val="0"/>
              </a:spcAft>
              <a:buClr>
                <a:srgbClr val="666666"/>
              </a:buClr>
              <a:buSzPts val="1600"/>
              <a:buNone/>
              <a:defRPr sz="1600">
                <a:solidFill>
                  <a:srgbClr val="666666"/>
                </a:solidFill>
              </a:defRPr>
            </a:lvl5pPr>
            <a:lvl6pPr lvl="5" rtl="0" algn="ctr">
              <a:spcBef>
                <a:spcPts val="0"/>
              </a:spcBef>
              <a:spcAft>
                <a:spcPts val="0"/>
              </a:spcAft>
              <a:buClr>
                <a:srgbClr val="666666"/>
              </a:buClr>
              <a:buSzPts val="1600"/>
              <a:buNone/>
              <a:defRPr sz="1600">
                <a:solidFill>
                  <a:srgbClr val="666666"/>
                </a:solidFill>
              </a:defRPr>
            </a:lvl6pPr>
            <a:lvl7pPr lvl="6" rtl="0" algn="ctr">
              <a:spcBef>
                <a:spcPts val="0"/>
              </a:spcBef>
              <a:spcAft>
                <a:spcPts val="0"/>
              </a:spcAft>
              <a:buClr>
                <a:srgbClr val="666666"/>
              </a:buClr>
              <a:buSzPts val="1600"/>
              <a:buNone/>
              <a:defRPr sz="1600">
                <a:solidFill>
                  <a:srgbClr val="666666"/>
                </a:solidFill>
              </a:defRPr>
            </a:lvl7pPr>
            <a:lvl8pPr lvl="7" rtl="0" algn="ctr">
              <a:spcBef>
                <a:spcPts val="0"/>
              </a:spcBef>
              <a:spcAft>
                <a:spcPts val="0"/>
              </a:spcAft>
              <a:buClr>
                <a:srgbClr val="666666"/>
              </a:buClr>
              <a:buSzPts val="1600"/>
              <a:buNone/>
              <a:defRPr sz="1600">
                <a:solidFill>
                  <a:srgbClr val="666666"/>
                </a:solidFill>
              </a:defRPr>
            </a:lvl8pPr>
            <a:lvl9pPr lvl="8" rtl="0" algn="ctr">
              <a:spcBef>
                <a:spcPts val="0"/>
              </a:spcBef>
              <a:spcAft>
                <a:spcPts val="0"/>
              </a:spcAft>
              <a:buClr>
                <a:srgbClr val="666666"/>
              </a:buClr>
              <a:buSzPts val="1600"/>
              <a:buNone/>
              <a:defRPr sz="1600">
                <a:solidFill>
                  <a:srgbClr val="666666"/>
                </a:solidFill>
              </a:defRPr>
            </a:lvl9pPr>
          </a:lstStyle>
          <a:p/>
        </p:txBody>
      </p:sp>
      <p:sp>
        <p:nvSpPr>
          <p:cNvPr id="92" name="Google Shape;92;p13"/>
          <p:cNvSpPr txBox="1"/>
          <p:nvPr>
            <p:ph idx="4" type="subTitle"/>
          </p:nvPr>
        </p:nvSpPr>
        <p:spPr>
          <a:xfrm>
            <a:off x="3515254" y="2667875"/>
            <a:ext cx="21135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93" name="Google Shape;93;p13"/>
          <p:cNvSpPr txBox="1"/>
          <p:nvPr>
            <p:ph idx="5" type="ctrTitle"/>
          </p:nvPr>
        </p:nvSpPr>
        <p:spPr>
          <a:xfrm>
            <a:off x="5925151" y="2062425"/>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666666"/>
              </a:buClr>
              <a:buSzPts val="1800"/>
              <a:buNone/>
              <a:defRPr sz="1800">
                <a:solidFill>
                  <a:srgbClr val="666666"/>
                </a:solidFill>
              </a:defRPr>
            </a:lvl1pPr>
            <a:lvl2pPr lvl="1" rtl="0" algn="ctr">
              <a:spcBef>
                <a:spcPts val="0"/>
              </a:spcBef>
              <a:spcAft>
                <a:spcPts val="0"/>
              </a:spcAft>
              <a:buClr>
                <a:srgbClr val="666666"/>
              </a:buClr>
              <a:buSzPts val="1600"/>
              <a:buNone/>
              <a:defRPr sz="1600">
                <a:solidFill>
                  <a:srgbClr val="666666"/>
                </a:solidFill>
              </a:defRPr>
            </a:lvl2pPr>
            <a:lvl3pPr lvl="2" rtl="0" algn="ctr">
              <a:spcBef>
                <a:spcPts val="0"/>
              </a:spcBef>
              <a:spcAft>
                <a:spcPts val="0"/>
              </a:spcAft>
              <a:buClr>
                <a:srgbClr val="666666"/>
              </a:buClr>
              <a:buSzPts val="1600"/>
              <a:buNone/>
              <a:defRPr sz="1600">
                <a:solidFill>
                  <a:srgbClr val="666666"/>
                </a:solidFill>
              </a:defRPr>
            </a:lvl3pPr>
            <a:lvl4pPr lvl="3" rtl="0" algn="ctr">
              <a:spcBef>
                <a:spcPts val="0"/>
              </a:spcBef>
              <a:spcAft>
                <a:spcPts val="0"/>
              </a:spcAft>
              <a:buClr>
                <a:srgbClr val="666666"/>
              </a:buClr>
              <a:buSzPts val="1600"/>
              <a:buNone/>
              <a:defRPr sz="1600">
                <a:solidFill>
                  <a:srgbClr val="666666"/>
                </a:solidFill>
              </a:defRPr>
            </a:lvl4pPr>
            <a:lvl5pPr lvl="4" rtl="0" algn="ctr">
              <a:spcBef>
                <a:spcPts val="0"/>
              </a:spcBef>
              <a:spcAft>
                <a:spcPts val="0"/>
              </a:spcAft>
              <a:buClr>
                <a:srgbClr val="666666"/>
              </a:buClr>
              <a:buSzPts val="1600"/>
              <a:buNone/>
              <a:defRPr sz="1600">
                <a:solidFill>
                  <a:srgbClr val="666666"/>
                </a:solidFill>
              </a:defRPr>
            </a:lvl5pPr>
            <a:lvl6pPr lvl="5" rtl="0" algn="ctr">
              <a:spcBef>
                <a:spcPts val="0"/>
              </a:spcBef>
              <a:spcAft>
                <a:spcPts val="0"/>
              </a:spcAft>
              <a:buClr>
                <a:srgbClr val="666666"/>
              </a:buClr>
              <a:buSzPts val="1600"/>
              <a:buNone/>
              <a:defRPr sz="1600">
                <a:solidFill>
                  <a:srgbClr val="666666"/>
                </a:solidFill>
              </a:defRPr>
            </a:lvl6pPr>
            <a:lvl7pPr lvl="6" rtl="0" algn="ctr">
              <a:spcBef>
                <a:spcPts val="0"/>
              </a:spcBef>
              <a:spcAft>
                <a:spcPts val="0"/>
              </a:spcAft>
              <a:buClr>
                <a:srgbClr val="666666"/>
              </a:buClr>
              <a:buSzPts val="1600"/>
              <a:buNone/>
              <a:defRPr sz="1600">
                <a:solidFill>
                  <a:srgbClr val="666666"/>
                </a:solidFill>
              </a:defRPr>
            </a:lvl7pPr>
            <a:lvl8pPr lvl="7" rtl="0" algn="ctr">
              <a:spcBef>
                <a:spcPts val="0"/>
              </a:spcBef>
              <a:spcAft>
                <a:spcPts val="0"/>
              </a:spcAft>
              <a:buClr>
                <a:srgbClr val="666666"/>
              </a:buClr>
              <a:buSzPts val="1600"/>
              <a:buNone/>
              <a:defRPr sz="1600">
                <a:solidFill>
                  <a:srgbClr val="666666"/>
                </a:solidFill>
              </a:defRPr>
            </a:lvl8pPr>
            <a:lvl9pPr lvl="8" rtl="0" algn="ctr">
              <a:spcBef>
                <a:spcPts val="0"/>
              </a:spcBef>
              <a:spcAft>
                <a:spcPts val="0"/>
              </a:spcAft>
              <a:buClr>
                <a:srgbClr val="666666"/>
              </a:buClr>
              <a:buSzPts val="1600"/>
              <a:buNone/>
              <a:defRPr sz="1600">
                <a:solidFill>
                  <a:srgbClr val="666666"/>
                </a:solidFill>
              </a:defRPr>
            </a:lvl9pPr>
          </a:lstStyle>
          <a:p/>
        </p:txBody>
      </p:sp>
      <p:sp>
        <p:nvSpPr>
          <p:cNvPr id="94" name="Google Shape;94;p13"/>
          <p:cNvSpPr txBox="1"/>
          <p:nvPr>
            <p:ph idx="6" type="subTitle"/>
          </p:nvPr>
        </p:nvSpPr>
        <p:spPr>
          <a:xfrm>
            <a:off x="5925154" y="2667875"/>
            <a:ext cx="21135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cxnSp>
        <p:nvCxnSpPr>
          <p:cNvPr id="95" name="Google Shape;95;p13"/>
          <p:cNvCxnSpPr/>
          <p:nvPr/>
        </p:nvCxnSpPr>
        <p:spPr>
          <a:xfrm>
            <a:off x="3406450" y="1926825"/>
            <a:ext cx="0" cy="1941300"/>
          </a:xfrm>
          <a:prstGeom prst="straightConnector1">
            <a:avLst/>
          </a:prstGeom>
          <a:noFill/>
          <a:ln cap="flat" cmpd="sng" w="38100">
            <a:solidFill>
              <a:srgbClr val="81ECEC"/>
            </a:solidFill>
            <a:prstDash val="solid"/>
            <a:round/>
            <a:headEnd len="med" w="med" type="none"/>
            <a:tailEnd len="med" w="med" type="none"/>
          </a:ln>
        </p:spPr>
      </p:cxnSp>
      <p:cxnSp>
        <p:nvCxnSpPr>
          <p:cNvPr id="96" name="Google Shape;96;p13"/>
          <p:cNvCxnSpPr/>
          <p:nvPr/>
        </p:nvCxnSpPr>
        <p:spPr>
          <a:xfrm>
            <a:off x="5737375" y="1926825"/>
            <a:ext cx="0" cy="1941300"/>
          </a:xfrm>
          <a:prstGeom prst="straightConnector1">
            <a:avLst/>
          </a:prstGeom>
          <a:noFill/>
          <a:ln cap="flat" cmpd="sng" w="38100">
            <a:solidFill>
              <a:srgbClr val="81ECEC"/>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6 columns slide">
  <p:cSld name="TITLE_AND_TWO_COLUMNS_1_1">
    <p:bg>
      <p:bgPr>
        <a:solidFill>
          <a:srgbClr val="FFFFFF"/>
        </a:solidFill>
      </p:bgPr>
    </p:bg>
    <p:spTree>
      <p:nvGrpSpPr>
        <p:cNvPr id="97" name="Shape 97"/>
        <p:cNvGrpSpPr/>
        <p:nvPr/>
      </p:nvGrpSpPr>
      <p:grpSpPr>
        <a:xfrm>
          <a:off x="0" y="0"/>
          <a:ext cx="0" cy="0"/>
          <a:chOff x="0" y="0"/>
          <a:chExt cx="0" cy="0"/>
        </a:xfrm>
      </p:grpSpPr>
      <p:sp>
        <p:nvSpPr>
          <p:cNvPr id="98" name="Google Shape;98;p14"/>
          <p:cNvSpPr/>
          <p:nvPr/>
        </p:nvSpPr>
        <p:spPr>
          <a:xfrm>
            <a:off x="406950" y="352200"/>
            <a:ext cx="8330100" cy="4311000"/>
          </a:xfrm>
          <a:prstGeom prst="rect">
            <a:avLst/>
          </a:prstGeom>
          <a:noFill/>
          <a:ln cap="flat" cmpd="sng" w="38100">
            <a:solidFill>
              <a:srgbClr val="81EC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txBox="1"/>
          <p:nvPr>
            <p:ph type="ctrTitle"/>
          </p:nvPr>
        </p:nvSpPr>
        <p:spPr>
          <a:xfrm>
            <a:off x="1105351" y="2765600"/>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666666"/>
              </a:buClr>
              <a:buSzPts val="1400"/>
              <a:buNone/>
              <a:defRPr sz="1400">
                <a:solidFill>
                  <a:srgbClr val="666666"/>
                </a:solidFill>
              </a:defRPr>
            </a:lvl1pPr>
            <a:lvl2pPr lvl="1" rtl="0" algn="ctr">
              <a:spcBef>
                <a:spcPts val="0"/>
              </a:spcBef>
              <a:spcAft>
                <a:spcPts val="0"/>
              </a:spcAft>
              <a:buClr>
                <a:srgbClr val="666666"/>
              </a:buClr>
              <a:buSzPts val="1600"/>
              <a:buNone/>
              <a:defRPr sz="1600">
                <a:solidFill>
                  <a:srgbClr val="666666"/>
                </a:solidFill>
              </a:defRPr>
            </a:lvl2pPr>
            <a:lvl3pPr lvl="2" rtl="0" algn="ctr">
              <a:spcBef>
                <a:spcPts val="0"/>
              </a:spcBef>
              <a:spcAft>
                <a:spcPts val="0"/>
              </a:spcAft>
              <a:buClr>
                <a:srgbClr val="666666"/>
              </a:buClr>
              <a:buSzPts val="1600"/>
              <a:buNone/>
              <a:defRPr sz="1600">
                <a:solidFill>
                  <a:srgbClr val="666666"/>
                </a:solidFill>
              </a:defRPr>
            </a:lvl3pPr>
            <a:lvl4pPr lvl="3" rtl="0" algn="ctr">
              <a:spcBef>
                <a:spcPts val="0"/>
              </a:spcBef>
              <a:spcAft>
                <a:spcPts val="0"/>
              </a:spcAft>
              <a:buClr>
                <a:srgbClr val="666666"/>
              </a:buClr>
              <a:buSzPts val="1600"/>
              <a:buNone/>
              <a:defRPr sz="1600">
                <a:solidFill>
                  <a:srgbClr val="666666"/>
                </a:solidFill>
              </a:defRPr>
            </a:lvl4pPr>
            <a:lvl5pPr lvl="4" rtl="0" algn="ctr">
              <a:spcBef>
                <a:spcPts val="0"/>
              </a:spcBef>
              <a:spcAft>
                <a:spcPts val="0"/>
              </a:spcAft>
              <a:buClr>
                <a:srgbClr val="666666"/>
              </a:buClr>
              <a:buSzPts val="1600"/>
              <a:buNone/>
              <a:defRPr sz="1600">
                <a:solidFill>
                  <a:srgbClr val="666666"/>
                </a:solidFill>
              </a:defRPr>
            </a:lvl5pPr>
            <a:lvl6pPr lvl="5" rtl="0" algn="ctr">
              <a:spcBef>
                <a:spcPts val="0"/>
              </a:spcBef>
              <a:spcAft>
                <a:spcPts val="0"/>
              </a:spcAft>
              <a:buClr>
                <a:srgbClr val="666666"/>
              </a:buClr>
              <a:buSzPts val="1600"/>
              <a:buNone/>
              <a:defRPr sz="1600">
                <a:solidFill>
                  <a:srgbClr val="666666"/>
                </a:solidFill>
              </a:defRPr>
            </a:lvl6pPr>
            <a:lvl7pPr lvl="6" rtl="0" algn="ctr">
              <a:spcBef>
                <a:spcPts val="0"/>
              </a:spcBef>
              <a:spcAft>
                <a:spcPts val="0"/>
              </a:spcAft>
              <a:buClr>
                <a:srgbClr val="666666"/>
              </a:buClr>
              <a:buSzPts val="1600"/>
              <a:buNone/>
              <a:defRPr sz="1600">
                <a:solidFill>
                  <a:srgbClr val="666666"/>
                </a:solidFill>
              </a:defRPr>
            </a:lvl7pPr>
            <a:lvl8pPr lvl="7" rtl="0" algn="ctr">
              <a:spcBef>
                <a:spcPts val="0"/>
              </a:spcBef>
              <a:spcAft>
                <a:spcPts val="0"/>
              </a:spcAft>
              <a:buClr>
                <a:srgbClr val="666666"/>
              </a:buClr>
              <a:buSzPts val="1600"/>
              <a:buNone/>
              <a:defRPr sz="1600">
                <a:solidFill>
                  <a:srgbClr val="666666"/>
                </a:solidFill>
              </a:defRPr>
            </a:lvl8pPr>
            <a:lvl9pPr lvl="8" rtl="0" algn="ctr">
              <a:spcBef>
                <a:spcPts val="0"/>
              </a:spcBef>
              <a:spcAft>
                <a:spcPts val="0"/>
              </a:spcAft>
              <a:buClr>
                <a:srgbClr val="666666"/>
              </a:buClr>
              <a:buSzPts val="1600"/>
              <a:buNone/>
              <a:defRPr sz="1600">
                <a:solidFill>
                  <a:srgbClr val="666666"/>
                </a:solidFill>
              </a:defRPr>
            </a:lvl9pPr>
          </a:lstStyle>
          <a:p/>
        </p:txBody>
      </p:sp>
      <p:sp>
        <p:nvSpPr>
          <p:cNvPr id="100" name="Google Shape;100;p14"/>
          <p:cNvSpPr txBox="1"/>
          <p:nvPr>
            <p:ph idx="1" type="subTitle"/>
          </p:nvPr>
        </p:nvSpPr>
        <p:spPr>
          <a:xfrm>
            <a:off x="980600" y="3371050"/>
            <a:ext cx="23631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01" name="Google Shape;101;p14"/>
          <p:cNvSpPr txBox="1"/>
          <p:nvPr>
            <p:ph idx="2" type="ctrTitle"/>
          </p:nvPr>
        </p:nvSpPr>
        <p:spPr>
          <a:xfrm>
            <a:off x="3484651" y="2765600"/>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666666"/>
              </a:buClr>
              <a:buSzPts val="1400"/>
              <a:buNone/>
              <a:defRPr sz="1400">
                <a:solidFill>
                  <a:srgbClr val="666666"/>
                </a:solidFill>
              </a:defRPr>
            </a:lvl1pPr>
            <a:lvl2pPr lvl="1" rtl="0" algn="ctr">
              <a:spcBef>
                <a:spcPts val="0"/>
              </a:spcBef>
              <a:spcAft>
                <a:spcPts val="0"/>
              </a:spcAft>
              <a:buClr>
                <a:srgbClr val="666666"/>
              </a:buClr>
              <a:buSzPts val="1600"/>
              <a:buNone/>
              <a:defRPr sz="1600">
                <a:solidFill>
                  <a:srgbClr val="666666"/>
                </a:solidFill>
              </a:defRPr>
            </a:lvl2pPr>
            <a:lvl3pPr lvl="2" rtl="0" algn="ctr">
              <a:spcBef>
                <a:spcPts val="0"/>
              </a:spcBef>
              <a:spcAft>
                <a:spcPts val="0"/>
              </a:spcAft>
              <a:buClr>
                <a:srgbClr val="666666"/>
              </a:buClr>
              <a:buSzPts val="1600"/>
              <a:buNone/>
              <a:defRPr sz="1600">
                <a:solidFill>
                  <a:srgbClr val="666666"/>
                </a:solidFill>
              </a:defRPr>
            </a:lvl3pPr>
            <a:lvl4pPr lvl="3" rtl="0" algn="ctr">
              <a:spcBef>
                <a:spcPts val="0"/>
              </a:spcBef>
              <a:spcAft>
                <a:spcPts val="0"/>
              </a:spcAft>
              <a:buClr>
                <a:srgbClr val="666666"/>
              </a:buClr>
              <a:buSzPts val="1600"/>
              <a:buNone/>
              <a:defRPr sz="1600">
                <a:solidFill>
                  <a:srgbClr val="666666"/>
                </a:solidFill>
              </a:defRPr>
            </a:lvl4pPr>
            <a:lvl5pPr lvl="4" rtl="0" algn="ctr">
              <a:spcBef>
                <a:spcPts val="0"/>
              </a:spcBef>
              <a:spcAft>
                <a:spcPts val="0"/>
              </a:spcAft>
              <a:buClr>
                <a:srgbClr val="666666"/>
              </a:buClr>
              <a:buSzPts val="1600"/>
              <a:buNone/>
              <a:defRPr sz="1600">
                <a:solidFill>
                  <a:srgbClr val="666666"/>
                </a:solidFill>
              </a:defRPr>
            </a:lvl5pPr>
            <a:lvl6pPr lvl="5" rtl="0" algn="ctr">
              <a:spcBef>
                <a:spcPts val="0"/>
              </a:spcBef>
              <a:spcAft>
                <a:spcPts val="0"/>
              </a:spcAft>
              <a:buClr>
                <a:srgbClr val="666666"/>
              </a:buClr>
              <a:buSzPts val="1600"/>
              <a:buNone/>
              <a:defRPr sz="1600">
                <a:solidFill>
                  <a:srgbClr val="666666"/>
                </a:solidFill>
              </a:defRPr>
            </a:lvl6pPr>
            <a:lvl7pPr lvl="6" rtl="0" algn="ctr">
              <a:spcBef>
                <a:spcPts val="0"/>
              </a:spcBef>
              <a:spcAft>
                <a:spcPts val="0"/>
              </a:spcAft>
              <a:buClr>
                <a:srgbClr val="666666"/>
              </a:buClr>
              <a:buSzPts val="1600"/>
              <a:buNone/>
              <a:defRPr sz="1600">
                <a:solidFill>
                  <a:srgbClr val="666666"/>
                </a:solidFill>
              </a:defRPr>
            </a:lvl7pPr>
            <a:lvl8pPr lvl="7" rtl="0" algn="ctr">
              <a:spcBef>
                <a:spcPts val="0"/>
              </a:spcBef>
              <a:spcAft>
                <a:spcPts val="0"/>
              </a:spcAft>
              <a:buClr>
                <a:srgbClr val="666666"/>
              </a:buClr>
              <a:buSzPts val="1600"/>
              <a:buNone/>
              <a:defRPr sz="1600">
                <a:solidFill>
                  <a:srgbClr val="666666"/>
                </a:solidFill>
              </a:defRPr>
            </a:lvl8pPr>
            <a:lvl9pPr lvl="8" rtl="0" algn="ctr">
              <a:spcBef>
                <a:spcPts val="0"/>
              </a:spcBef>
              <a:spcAft>
                <a:spcPts val="0"/>
              </a:spcAft>
              <a:buClr>
                <a:srgbClr val="666666"/>
              </a:buClr>
              <a:buSzPts val="1600"/>
              <a:buNone/>
              <a:defRPr sz="1600">
                <a:solidFill>
                  <a:srgbClr val="666666"/>
                </a:solidFill>
              </a:defRPr>
            </a:lvl9pPr>
          </a:lstStyle>
          <a:p/>
        </p:txBody>
      </p:sp>
      <p:sp>
        <p:nvSpPr>
          <p:cNvPr id="102" name="Google Shape;102;p14"/>
          <p:cNvSpPr txBox="1"/>
          <p:nvPr>
            <p:ph idx="3" type="subTitle"/>
          </p:nvPr>
        </p:nvSpPr>
        <p:spPr>
          <a:xfrm>
            <a:off x="3419975" y="3371050"/>
            <a:ext cx="22428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03" name="Google Shape;103;p14"/>
          <p:cNvSpPr txBox="1"/>
          <p:nvPr>
            <p:ph idx="4" type="ctrTitle"/>
          </p:nvPr>
        </p:nvSpPr>
        <p:spPr>
          <a:xfrm>
            <a:off x="5880251" y="2765600"/>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666666"/>
              </a:buClr>
              <a:buSzPts val="1400"/>
              <a:buNone/>
              <a:defRPr sz="1400">
                <a:solidFill>
                  <a:srgbClr val="666666"/>
                </a:solidFill>
              </a:defRPr>
            </a:lvl1pPr>
            <a:lvl2pPr lvl="1" rtl="0" algn="ctr">
              <a:spcBef>
                <a:spcPts val="0"/>
              </a:spcBef>
              <a:spcAft>
                <a:spcPts val="0"/>
              </a:spcAft>
              <a:buClr>
                <a:srgbClr val="666666"/>
              </a:buClr>
              <a:buSzPts val="1600"/>
              <a:buNone/>
              <a:defRPr sz="1600">
                <a:solidFill>
                  <a:srgbClr val="666666"/>
                </a:solidFill>
              </a:defRPr>
            </a:lvl2pPr>
            <a:lvl3pPr lvl="2" rtl="0" algn="ctr">
              <a:spcBef>
                <a:spcPts val="0"/>
              </a:spcBef>
              <a:spcAft>
                <a:spcPts val="0"/>
              </a:spcAft>
              <a:buClr>
                <a:srgbClr val="666666"/>
              </a:buClr>
              <a:buSzPts val="1600"/>
              <a:buNone/>
              <a:defRPr sz="1600">
                <a:solidFill>
                  <a:srgbClr val="666666"/>
                </a:solidFill>
              </a:defRPr>
            </a:lvl3pPr>
            <a:lvl4pPr lvl="3" rtl="0" algn="ctr">
              <a:spcBef>
                <a:spcPts val="0"/>
              </a:spcBef>
              <a:spcAft>
                <a:spcPts val="0"/>
              </a:spcAft>
              <a:buClr>
                <a:srgbClr val="666666"/>
              </a:buClr>
              <a:buSzPts val="1600"/>
              <a:buNone/>
              <a:defRPr sz="1600">
                <a:solidFill>
                  <a:srgbClr val="666666"/>
                </a:solidFill>
              </a:defRPr>
            </a:lvl4pPr>
            <a:lvl5pPr lvl="4" rtl="0" algn="ctr">
              <a:spcBef>
                <a:spcPts val="0"/>
              </a:spcBef>
              <a:spcAft>
                <a:spcPts val="0"/>
              </a:spcAft>
              <a:buClr>
                <a:srgbClr val="666666"/>
              </a:buClr>
              <a:buSzPts val="1600"/>
              <a:buNone/>
              <a:defRPr sz="1600">
                <a:solidFill>
                  <a:srgbClr val="666666"/>
                </a:solidFill>
              </a:defRPr>
            </a:lvl5pPr>
            <a:lvl6pPr lvl="5" rtl="0" algn="ctr">
              <a:spcBef>
                <a:spcPts val="0"/>
              </a:spcBef>
              <a:spcAft>
                <a:spcPts val="0"/>
              </a:spcAft>
              <a:buClr>
                <a:srgbClr val="666666"/>
              </a:buClr>
              <a:buSzPts val="1600"/>
              <a:buNone/>
              <a:defRPr sz="1600">
                <a:solidFill>
                  <a:srgbClr val="666666"/>
                </a:solidFill>
              </a:defRPr>
            </a:lvl6pPr>
            <a:lvl7pPr lvl="6" rtl="0" algn="ctr">
              <a:spcBef>
                <a:spcPts val="0"/>
              </a:spcBef>
              <a:spcAft>
                <a:spcPts val="0"/>
              </a:spcAft>
              <a:buClr>
                <a:srgbClr val="666666"/>
              </a:buClr>
              <a:buSzPts val="1600"/>
              <a:buNone/>
              <a:defRPr sz="1600">
                <a:solidFill>
                  <a:srgbClr val="666666"/>
                </a:solidFill>
              </a:defRPr>
            </a:lvl7pPr>
            <a:lvl8pPr lvl="7" rtl="0" algn="ctr">
              <a:spcBef>
                <a:spcPts val="0"/>
              </a:spcBef>
              <a:spcAft>
                <a:spcPts val="0"/>
              </a:spcAft>
              <a:buClr>
                <a:srgbClr val="666666"/>
              </a:buClr>
              <a:buSzPts val="1600"/>
              <a:buNone/>
              <a:defRPr sz="1600">
                <a:solidFill>
                  <a:srgbClr val="666666"/>
                </a:solidFill>
              </a:defRPr>
            </a:lvl8pPr>
            <a:lvl9pPr lvl="8" rtl="0" algn="ctr">
              <a:spcBef>
                <a:spcPts val="0"/>
              </a:spcBef>
              <a:spcAft>
                <a:spcPts val="0"/>
              </a:spcAft>
              <a:buClr>
                <a:srgbClr val="666666"/>
              </a:buClr>
              <a:buSzPts val="1600"/>
              <a:buNone/>
              <a:defRPr sz="1600">
                <a:solidFill>
                  <a:srgbClr val="666666"/>
                </a:solidFill>
              </a:defRPr>
            </a:lvl9pPr>
          </a:lstStyle>
          <a:p/>
        </p:txBody>
      </p:sp>
      <p:sp>
        <p:nvSpPr>
          <p:cNvPr id="104" name="Google Shape;104;p14"/>
          <p:cNvSpPr txBox="1"/>
          <p:nvPr>
            <p:ph idx="5" type="subTitle"/>
          </p:nvPr>
        </p:nvSpPr>
        <p:spPr>
          <a:xfrm>
            <a:off x="5880250" y="3371050"/>
            <a:ext cx="21135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05" name="Google Shape;105;p14"/>
          <p:cNvSpPr txBox="1"/>
          <p:nvPr>
            <p:ph idx="6" type="title"/>
          </p:nvPr>
        </p:nvSpPr>
        <p:spPr>
          <a:xfrm>
            <a:off x="773850" y="638075"/>
            <a:ext cx="7672500" cy="48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b="1" sz="22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06" name="Google Shape;106;p14"/>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107" name="Google Shape;107;p14"/>
          <p:cNvCxnSpPr/>
          <p:nvPr/>
        </p:nvCxnSpPr>
        <p:spPr>
          <a:xfrm>
            <a:off x="3343596" y="1602675"/>
            <a:ext cx="0" cy="2459700"/>
          </a:xfrm>
          <a:prstGeom prst="straightConnector1">
            <a:avLst/>
          </a:prstGeom>
          <a:noFill/>
          <a:ln cap="flat" cmpd="sng" w="38100">
            <a:solidFill>
              <a:srgbClr val="81ECEC"/>
            </a:solidFill>
            <a:prstDash val="solid"/>
            <a:round/>
            <a:headEnd len="med" w="med" type="none"/>
            <a:tailEnd len="med" w="med" type="none"/>
          </a:ln>
        </p:spPr>
      </p:cxnSp>
      <p:cxnSp>
        <p:nvCxnSpPr>
          <p:cNvPr id="108" name="Google Shape;108;p14"/>
          <p:cNvCxnSpPr/>
          <p:nvPr/>
        </p:nvCxnSpPr>
        <p:spPr>
          <a:xfrm>
            <a:off x="5739196" y="1602675"/>
            <a:ext cx="0" cy="2459700"/>
          </a:xfrm>
          <a:prstGeom prst="straightConnector1">
            <a:avLst/>
          </a:prstGeom>
          <a:noFill/>
          <a:ln cap="flat" cmpd="sng" w="38100">
            <a:solidFill>
              <a:srgbClr val="81ECEC"/>
            </a:solidFill>
            <a:prstDash val="solid"/>
            <a:round/>
            <a:headEnd len="med" w="med" type="none"/>
            <a:tailEnd len="med" w="med" type="none"/>
          </a:ln>
        </p:spPr>
      </p:cxnSp>
      <p:cxnSp>
        <p:nvCxnSpPr>
          <p:cNvPr id="109" name="Google Shape;109;p14"/>
          <p:cNvCxnSpPr/>
          <p:nvPr/>
        </p:nvCxnSpPr>
        <p:spPr>
          <a:xfrm>
            <a:off x="4233900" y="1120475"/>
            <a:ext cx="676200" cy="0"/>
          </a:xfrm>
          <a:prstGeom prst="straightConnector1">
            <a:avLst/>
          </a:prstGeom>
          <a:noFill/>
          <a:ln cap="flat" cmpd="sng" w="76200">
            <a:solidFill>
              <a:srgbClr val="81ECEC"/>
            </a:solidFill>
            <a:prstDash val="solid"/>
            <a:round/>
            <a:headEnd len="med" w="med" type="none"/>
            <a:tailEnd len="med" w="med" type="none"/>
          </a:ln>
        </p:spPr>
      </p:cxnSp>
      <p:cxnSp>
        <p:nvCxnSpPr>
          <p:cNvPr id="110" name="Google Shape;110;p14"/>
          <p:cNvCxnSpPr/>
          <p:nvPr/>
        </p:nvCxnSpPr>
        <p:spPr>
          <a:xfrm>
            <a:off x="1050450" y="2918000"/>
            <a:ext cx="7043100" cy="0"/>
          </a:xfrm>
          <a:prstGeom prst="straightConnector1">
            <a:avLst/>
          </a:prstGeom>
          <a:noFill/>
          <a:ln cap="flat" cmpd="sng" w="38100">
            <a:solidFill>
              <a:srgbClr val="81ECEC"/>
            </a:solidFill>
            <a:prstDash val="solid"/>
            <a:round/>
            <a:headEnd len="med" w="med" type="none"/>
            <a:tailEnd len="med" w="med" type="none"/>
          </a:ln>
        </p:spPr>
      </p:cxnSp>
      <p:sp>
        <p:nvSpPr>
          <p:cNvPr id="111" name="Google Shape;111;p14"/>
          <p:cNvSpPr txBox="1"/>
          <p:nvPr>
            <p:ph idx="7" type="ctrTitle"/>
          </p:nvPr>
        </p:nvSpPr>
        <p:spPr>
          <a:xfrm>
            <a:off x="1105351" y="1436375"/>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666666"/>
              </a:buClr>
              <a:buSzPts val="1400"/>
              <a:buNone/>
              <a:defRPr sz="1400">
                <a:solidFill>
                  <a:srgbClr val="666666"/>
                </a:solidFill>
              </a:defRPr>
            </a:lvl1pPr>
            <a:lvl2pPr lvl="1" rtl="0" algn="ctr">
              <a:spcBef>
                <a:spcPts val="0"/>
              </a:spcBef>
              <a:spcAft>
                <a:spcPts val="0"/>
              </a:spcAft>
              <a:buClr>
                <a:srgbClr val="666666"/>
              </a:buClr>
              <a:buSzPts val="1600"/>
              <a:buNone/>
              <a:defRPr sz="1600">
                <a:solidFill>
                  <a:srgbClr val="666666"/>
                </a:solidFill>
              </a:defRPr>
            </a:lvl2pPr>
            <a:lvl3pPr lvl="2" rtl="0" algn="ctr">
              <a:spcBef>
                <a:spcPts val="0"/>
              </a:spcBef>
              <a:spcAft>
                <a:spcPts val="0"/>
              </a:spcAft>
              <a:buClr>
                <a:srgbClr val="666666"/>
              </a:buClr>
              <a:buSzPts val="1600"/>
              <a:buNone/>
              <a:defRPr sz="1600">
                <a:solidFill>
                  <a:srgbClr val="666666"/>
                </a:solidFill>
              </a:defRPr>
            </a:lvl3pPr>
            <a:lvl4pPr lvl="3" rtl="0" algn="ctr">
              <a:spcBef>
                <a:spcPts val="0"/>
              </a:spcBef>
              <a:spcAft>
                <a:spcPts val="0"/>
              </a:spcAft>
              <a:buClr>
                <a:srgbClr val="666666"/>
              </a:buClr>
              <a:buSzPts val="1600"/>
              <a:buNone/>
              <a:defRPr sz="1600">
                <a:solidFill>
                  <a:srgbClr val="666666"/>
                </a:solidFill>
              </a:defRPr>
            </a:lvl4pPr>
            <a:lvl5pPr lvl="4" rtl="0" algn="ctr">
              <a:spcBef>
                <a:spcPts val="0"/>
              </a:spcBef>
              <a:spcAft>
                <a:spcPts val="0"/>
              </a:spcAft>
              <a:buClr>
                <a:srgbClr val="666666"/>
              </a:buClr>
              <a:buSzPts val="1600"/>
              <a:buNone/>
              <a:defRPr sz="1600">
                <a:solidFill>
                  <a:srgbClr val="666666"/>
                </a:solidFill>
              </a:defRPr>
            </a:lvl5pPr>
            <a:lvl6pPr lvl="5" rtl="0" algn="ctr">
              <a:spcBef>
                <a:spcPts val="0"/>
              </a:spcBef>
              <a:spcAft>
                <a:spcPts val="0"/>
              </a:spcAft>
              <a:buClr>
                <a:srgbClr val="666666"/>
              </a:buClr>
              <a:buSzPts val="1600"/>
              <a:buNone/>
              <a:defRPr sz="1600">
                <a:solidFill>
                  <a:srgbClr val="666666"/>
                </a:solidFill>
              </a:defRPr>
            </a:lvl6pPr>
            <a:lvl7pPr lvl="6" rtl="0" algn="ctr">
              <a:spcBef>
                <a:spcPts val="0"/>
              </a:spcBef>
              <a:spcAft>
                <a:spcPts val="0"/>
              </a:spcAft>
              <a:buClr>
                <a:srgbClr val="666666"/>
              </a:buClr>
              <a:buSzPts val="1600"/>
              <a:buNone/>
              <a:defRPr sz="1600">
                <a:solidFill>
                  <a:srgbClr val="666666"/>
                </a:solidFill>
              </a:defRPr>
            </a:lvl7pPr>
            <a:lvl8pPr lvl="7" rtl="0" algn="ctr">
              <a:spcBef>
                <a:spcPts val="0"/>
              </a:spcBef>
              <a:spcAft>
                <a:spcPts val="0"/>
              </a:spcAft>
              <a:buClr>
                <a:srgbClr val="666666"/>
              </a:buClr>
              <a:buSzPts val="1600"/>
              <a:buNone/>
              <a:defRPr sz="1600">
                <a:solidFill>
                  <a:srgbClr val="666666"/>
                </a:solidFill>
              </a:defRPr>
            </a:lvl8pPr>
            <a:lvl9pPr lvl="8" rtl="0" algn="ctr">
              <a:spcBef>
                <a:spcPts val="0"/>
              </a:spcBef>
              <a:spcAft>
                <a:spcPts val="0"/>
              </a:spcAft>
              <a:buClr>
                <a:srgbClr val="666666"/>
              </a:buClr>
              <a:buSzPts val="1600"/>
              <a:buNone/>
              <a:defRPr sz="1600">
                <a:solidFill>
                  <a:srgbClr val="666666"/>
                </a:solidFill>
              </a:defRPr>
            </a:lvl9pPr>
          </a:lstStyle>
          <a:p/>
        </p:txBody>
      </p:sp>
      <p:sp>
        <p:nvSpPr>
          <p:cNvPr id="112" name="Google Shape;112;p14"/>
          <p:cNvSpPr txBox="1"/>
          <p:nvPr>
            <p:ph idx="8" type="subTitle"/>
          </p:nvPr>
        </p:nvSpPr>
        <p:spPr>
          <a:xfrm>
            <a:off x="1073150" y="2041825"/>
            <a:ext cx="21780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13" name="Google Shape;113;p14"/>
          <p:cNvSpPr txBox="1"/>
          <p:nvPr>
            <p:ph idx="9" type="ctrTitle"/>
          </p:nvPr>
        </p:nvSpPr>
        <p:spPr>
          <a:xfrm>
            <a:off x="3484651" y="1436375"/>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666666"/>
              </a:buClr>
              <a:buSzPts val="1400"/>
              <a:buNone/>
              <a:defRPr sz="1400">
                <a:solidFill>
                  <a:srgbClr val="666666"/>
                </a:solidFill>
              </a:defRPr>
            </a:lvl1pPr>
            <a:lvl2pPr lvl="1" rtl="0" algn="ctr">
              <a:spcBef>
                <a:spcPts val="0"/>
              </a:spcBef>
              <a:spcAft>
                <a:spcPts val="0"/>
              </a:spcAft>
              <a:buClr>
                <a:srgbClr val="666666"/>
              </a:buClr>
              <a:buSzPts val="1600"/>
              <a:buNone/>
              <a:defRPr sz="1600">
                <a:solidFill>
                  <a:srgbClr val="666666"/>
                </a:solidFill>
              </a:defRPr>
            </a:lvl2pPr>
            <a:lvl3pPr lvl="2" rtl="0" algn="ctr">
              <a:spcBef>
                <a:spcPts val="0"/>
              </a:spcBef>
              <a:spcAft>
                <a:spcPts val="0"/>
              </a:spcAft>
              <a:buClr>
                <a:srgbClr val="666666"/>
              </a:buClr>
              <a:buSzPts val="1600"/>
              <a:buNone/>
              <a:defRPr sz="1600">
                <a:solidFill>
                  <a:srgbClr val="666666"/>
                </a:solidFill>
              </a:defRPr>
            </a:lvl3pPr>
            <a:lvl4pPr lvl="3" rtl="0" algn="ctr">
              <a:spcBef>
                <a:spcPts val="0"/>
              </a:spcBef>
              <a:spcAft>
                <a:spcPts val="0"/>
              </a:spcAft>
              <a:buClr>
                <a:srgbClr val="666666"/>
              </a:buClr>
              <a:buSzPts val="1600"/>
              <a:buNone/>
              <a:defRPr sz="1600">
                <a:solidFill>
                  <a:srgbClr val="666666"/>
                </a:solidFill>
              </a:defRPr>
            </a:lvl4pPr>
            <a:lvl5pPr lvl="4" rtl="0" algn="ctr">
              <a:spcBef>
                <a:spcPts val="0"/>
              </a:spcBef>
              <a:spcAft>
                <a:spcPts val="0"/>
              </a:spcAft>
              <a:buClr>
                <a:srgbClr val="666666"/>
              </a:buClr>
              <a:buSzPts val="1600"/>
              <a:buNone/>
              <a:defRPr sz="1600">
                <a:solidFill>
                  <a:srgbClr val="666666"/>
                </a:solidFill>
              </a:defRPr>
            </a:lvl5pPr>
            <a:lvl6pPr lvl="5" rtl="0" algn="ctr">
              <a:spcBef>
                <a:spcPts val="0"/>
              </a:spcBef>
              <a:spcAft>
                <a:spcPts val="0"/>
              </a:spcAft>
              <a:buClr>
                <a:srgbClr val="666666"/>
              </a:buClr>
              <a:buSzPts val="1600"/>
              <a:buNone/>
              <a:defRPr sz="1600">
                <a:solidFill>
                  <a:srgbClr val="666666"/>
                </a:solidFill>
              </a:defRPr>
            </a:lvl6pPr>
            <a:lvl7pPr lvl="6" rtl="0" algn="ctr">
              <a:spcBef>
                <a:spcPts val="0"/>
              </a:spcBef>
              <a:spcAft>
                <a:spcPts val="0"/>
              </a:spcAft>
              <a:buClr>
                <a:srgbClr val="666666"/>
              </a:buClr>
              <a:buSzPts val="1600"/>
              <a:buNone/>
              <a:defRPr sz="1600">
                <a:solidFill>
                  <a:srgbClr val="666666"/>
                </a:solidFill>
              </a:defRPr>
            </a:lvl7pPr>
            <a:lvl8pPr lvl="7" rtl="0" algn="ctr">
              <a:spcBef>
                <a:spcPts val="0"/>
              </a:spcBef>
              <a:spcAft>
                <a:spcPts val="0"/>
              </a:spcAft>
              <a:buClr>
                <a:srgbClr val="666666"/>
              </a:buClr>
              <a:buSzPts val="1600"/>
              <a:buNone/>
              <a:defRPr sz="1600">
                <a:solidFill>
                  <a:srgbClr val="666666"/>
                </a:solidFill>
              </a:defRPr>
            </a:lvl8pPr>
            <a:lvl9pPr lvl="8" rtl="0" algn="ctr">
              <a:spcBef>
                <a:spcPts val="0"/>
              </a:spcBef>
              <a:spcAft>
                <a:spcPts val="0"/>
              </a:spcAft>
              <a:buClr>
                <a:srgbClr val="666666"/>
              </a:buClr>
              <a:buSzPts val="1600"/>
              <a:buNone/>
              <a:defRPr sz="1600">
                <a:solidFill>
                  <a:srgbClr val="666666"/>
                </a:solidFill>
              </a:defRPr>
            </a:lvl9pPr>
          </a:lstStyle>
          <a:p/>
        </p:txBody>
      </p:sp>
      <p:sp>
        <p:nvSpPr>
          <p:cNvPr id="114" name="Google Shape;114;p14"/>
          <p:cNvSpPr txBox="1"/>
          <p:nvPr>
            <p:ph idx="13" type="subTitle"/>
          </p:nvPr>
        </p:nvSpPr>
        <p:spPr>
          <a:xfrm>
            <a:off x="3452400" y="2041825"/>
            <a:ext cx="21780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15" name="Google Shape;115;p14"/>
          <p:cNvSpPr txBox="1"/>
          <p:nvPr>
            <p:ph idx="14" type="ctrTitle"/>
          </p:nvPr>
        </p:nvSpPr>
        <p:spPr>
          <a:xfrm>
            <a:off x="5880251" y="1436375"/>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666666"/>
              </a:buClr>
              <a:buSzPts val="1400"/>
              <a:buNone/>
              <a:defRPr sz="1400">
                <a:solidFill>
                  <a:srgbClr val="666666"/>
                </a:solidFill>
              </a:defRPr>
            </a:lvl1pPr>
            <a:lvl2pPr lvl="1" rtl="0" algn="ctr">
              <a:spcBef>
                <a:spcPts val="0"/>
              </a:spcBef>
              <a:spcAft>
                <a:spcPts val="0"/>
              </a:spcAft>
              <a:buClr>
                <a:srgbClr val="666666"/>
              </a:buClr>
              <a:buSzPts val="1600"/>
              <a:buNone/>
              <a:defRPr sz="1600">
                <a:solidFill>
                  <a:srgbClr val="666666"/>
                </a:solidFill>
              </a:defRPr>
            </a:lvl2pPr>
            <a:lvl3pPr lvl="2" rtl="0" algn="ctr">
              <a:spcBef>
                <a:spcPts val="0"/>
              </a:spcBef>
              <a:spcAft>
                <a:spcPts val="0"/>
              </a:spcAft>
              <a:buClr>
                <a:srgbClr val="666666"/>
              </a:buClr>
              <a:buSzPts val="1600"/>
              <a:buNone/>
              <a:defRPr sz="1600">
                <a:solidFill>
                  <a:srgbClr val="666666"/>
                </a:solidFill>
              </a:defRPr>
            </a:lvl3pPr>
            <a:lvl4pPr lvl="3" rtl="0" algn="ctr">
              <a:spcBef>
                <a:spcPts val="0"/>
              </a:spcBef>
              <a:spcAft>
                <a:spcPts val="0"/>
              </a:spcAft>
              <a:buClr>
                <a:srgbClr val="666666"/>
              </a:buClr>
              <a:buSzPts val="1600"/>
              <a:buNone/>
              <a:defRPr sz="1600">
                <a:solidFill>
                  <a:srgbClr val="666666"/>
                </a:solidFill>
              </a:defRPr>
            </a:lvl4pPr>
            <a:lvl5pPr lvl="4" rtl="0" algn="ctr">
              <a:spcBef>
                <a:spcPts val="0"/>
              </a:spcBef>
              <a:spcAft>
                <a:spcPts val="0"/>
              </a:spcAft>
              <a:buClr>
                <a:srgbClr val="666666"/>
              </a:buClr>
              <a:buSzPts val="1600"/>
              <a:buNone/>
              <a:defRPr sz="1600">
                <a:solidFill>
                  <a:srgbClr val="666666"/>
                </a:solidFill>
              </a:defRPr>
            </a:lvl5pPr>
            <a:lvl6pPr lvl="5" rtl="0" algn="ctr">
              <a:spcBef>
                <a:spcPts val="0"/>
              </a:spcBef>
              <a:spcAft>
                <a:spcPts val="0"/>
              </a:spcAft>
              <a:buClr>
                <a:srgbClr val="666666"/>
              </a:buClr>
              <a:buSzPts val="1600"/>
              <a:buNone/>
              <a:defRPr sz="1600">
                <a:solidFill>
                  <a:srgbClr val="666666"/>
                </a:solidFill>
              </a:defRPr>
            </a:lvl6pPr>
            <a:lvl7pPr lvl="6" rtl="0" algn="ctr">
              <a:spcBef>
                <a:spcPts val="0"/>
              </a:spcBef>
              <a:spcAft>
                <a:spcPts val="0"/>
              </a:spcAft>
              <a:buClr>
                <a:srgbClr val="666666"/>
              </a:buClr>
              <a:buSzPts val="1600"/>
              <a:buNone/>
              <a:defRPr sz="1600">
                <a:solidFill>
                  <a:srgbClr val="666666"/>
                </a:solidFill>
              </a:defRPr>
            </a:lvl7pPr>
            <a:lvl8pPr lvl="7" rtl="0" algn="ctr">
              <a:spcBef>
                <a:spcPts val="0"/>
              </a:spcBef>
              <a:spcAft>
                <a:spcPts val="0"/>
              </a:spcAft>
              <a:buClr>
                <a:srgbClr val="666666"/>
              </a:buClr>
              <a:buSzPts val="1600"/>
              <a:buNone/>
              <a:defRPr sz="1600">
                <a:solidFill>
                  <a:srgbClr val="666666"/>
                </a:solidFill>
              </a:defRPr>
            </a:lvl8pPr>
            <a:lvl9pPr lvl="8" rtl="0" algn="ctr">
              <a:spcBef>
                <a:spcPts val="0"/>
              </a:spcBef>
              <a:spcAft>
                <a:spcPts val="0"/>
              </a:spcAft>
              <a:buClr>
                <a:srgbClr val="666666"/>
              </a:buClr>
              <a:buSzPts val="1600"/>
              <a:buNone/>
              <a:defRPr sz="1600">
                <a:solidFill>
                  <a:srgbClr val="666666"/>
                </a:solidFill>
              </a:defRPr>
            </a:lvl9pPr>
          </a:lstStyle>
          <a:p/>
        </p:txBody>
      </p:sp>
      <p:sp>
        <p:nvSpPr>
          <p:cNvPr id="116" name="Google Shape;116;p14"/>
          <p:cNvSpPr txBox="1"/>
          <p:nvPr>
            <p:ph idx="15" type="subTitle"/>
          </p:nvPr>
        </p:nvSpPr>
        <p:spPr>
          <a:xfrm>
            <a:off x="5831650" y="2041825"/>
            <a:ext cx="2210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ext &amp; some text slide">
  <p:cSld name="BIG_NUMBER">
    <p:bg>
      <p:bgPr>
        <a:solidFill>
          <a:srgbClr val="FFFFFF"/>
        </a:solidFill>
      </p:bgPr>
    </p:bg>
    <p:spTree>
      <p:nvGrpSpPr>
        <p:cNvPr id="117" name="Shape 117"/>
        <p:cNvGrpSpPr/>
        <p:nvPr/>
      </p:nvGrpSpPr>
      <p:grpSpPr>
        <a:xfrm>
          <a:off x="0" y="0"/>
          <a:ext cx="0" cy="0"/>
          <a:chOff x="0" y="0"/>
          <a:chExt cx="0" cy="0"/>
        </a:xfrm>
      </p:grpSpPr>
      <p:sp>
        <p:nvSpPr>
          <p:cNvPr id="118" name="Google Shape;118;p15"/>
          <p:cNvSpPr/>
          <p:nvPr/>
        </p:nvSpPr>
        <p:spPr>
          <a:xfrm>
            <a:off x="406950" y="352200"/>
            <a:ext cx="8330100" cy="43110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20" name="Google Shape;120;p15"/>
          <p:cNvSpPr txBox="1"/>
          <p:nvPr>
            <p:ph idx="1" type="subTitle"/>
          </p:nvPr>
        </p:nvSpPr>
        <p:spPr>
          <a:xfrm>
            <a:off x="2433300" y="3015325"/>
            <a:ext cx="42774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400"/>
              <a:buNone/>
              <a:defRPr>
                <a:solidFill>
                  <a:srgbClr val="FFFFFF"/>
                </a:solidFill>
              </a:defRPr>
            </a:lvl1pPr>
            <a:lvl2pPr lvl="1" rtl="0" algn="ctr">
              <a:lnSpc>
                <a:spcPct val="100000"/>
              </a:lnSpc>
              <a:spcBef>
                <a:spcPts val="0"/>
              </a:spcBef>
              <a:spcAft>
                <a:spcPts val="0"/>
              </a:spcAft>
              <a:buClr>
                <a:srgbClr val="FFFFFF"/>
              </a:buClr>
              <a:buSzPts val="1400"/>
              <a:buNone/>
              <a:defRPr>
                <a:solidFill>
                  <a:srgbClr val="FFFFFF"/>
                </a:solidFill>
              </a:defRPr>
            </a:lvl2pPr>
            <a:lvl3pPr lvl="2" rtl="0" algn="ctr">
              <a:lnSpc>
                <a:spcPct val="100000"/>
              </a:lnSpc>
              <a:spcBef>
                <a:spcPts val="0"/>
              </a:spcBef>
              <a:spcAft>
                <a:spcPts val="0"/>
              </a:spcAft>
              <a:buClr>
                <a:srgbClr val="FFFFFF"/>
              </a:buClr>
              <a:buSzPts val="1400"/>
              <a:buNone/>
              <a:defRPr sz="1400">
                <a:solidFill>
                  <a:srgbClr val="FFFFFF"/>
                </a:solidFill>
              </a:defRPr>
            </a:lvl3pPr>
            <a:lvl4pPr lvl="3" rtl="0" algn="ctr">
              <a:lnSpc>
                <a:spcPct val="100000"/>
              </a:lnSpc>
              <a:spcBef>
                <a:spcPts val="0"/>
              </a:spcBef>
              <a:spcAft>
                <a:spcPts val="0"/>
              </a:spcAft>
              <a:buClr>
                <a:srgbClr val="FFFFFF"/>
              </a:buClr>
              <a:buSzPts val="1400"/>
              <a:buNone/>
              <a:defRPr sz="1400">
                <a:solidFill>
                  <a:srgbClr val="FFFFFF"/>
                </a:solidFill>
              </a:defRPr>
            </a:lvl4pPr>
            <a:lvl5pPr lvl="4" rtl="0" algn="ctr">
              <a:lnSpc>
                <a:spcPct val="100000"/>
              </a:lnSpc>
              <a:spcBef>
                <a:spcPts val="0"/>
              </a:spcBef>
              <a:spcAft>
                <a:spcPts val="0"/>
              </a:spcAft>
              <a:buClr>
                <a:srgbClr val="FFFFFF"/>
              </a:buClr>
              <a:buSzPts val="1400"/>
              <a:buNone/>
              <a:defRPr sz="1400">
                <a:solidFill>
                  <a:srgbClr val="FFFFFF"/>
                </a:solidFill>
              </a:defRPr>
            </a:lvl5pPr>
            <a:lvl6pPr lvl="5" rtl="0" algn="ctr">
              <a:lnSpc>
                <a:spcPct val="100000"/>
              </a:lnSpc>
              <a:spcBef>
                <a:spcPts val="0"/>
              </a:spcBef>
              <a:spcAft>
                <a:spcPts val="0"/>
              </a:spcAft>
              <a:buClr>
                <a:srgbClr val="FFFFFF"/>
              </a:buClr>
              <a:buSzPts val="1400"/>
              <a:buNone/>
              <a:defRPr sz="1400">
                <a:solidFill>
                  <a:srgbClr val="FFFFFF"/>
                </a:solidFill>
              </a:defRPr>
            </a:lvl6pPr>
            <a:lvl7pPr lvl="6" rtl="0" algn="ctr">
              <a:lnSpc>
                <a:spcPct val="100000"/>
              </a:lnSpc>
              <a:spcBef>
                <a:spcPts val="0"/>
              </a:spcBef>
              <a:spcAft>
                <a:spcPts val="0"/>
              </a:spcAft>
              <a:buClr>
                <a:srgbClr val="FFFFFF"/>
              </a:buClr>
              <a:buSzPts val="1400"/>
              <a:buNone/>
              <a:defRPr sz="1400">
                <a:solidFill>
                  <a:srgbClr val="FFFFFF"/>
                </a:solidFill>
              </a:defRPr>
            </a:lvl7pPr>
            <a:lvl8pPr lvl="7" rtl="0" algn="ctr">
              <a:lnSpc>
                <a:spcPct val="100000"/>
              </a:lnSpc>
              <a:spcBef>
                <a:spcPts val="0"/>
              </a:spcBef>
              <a:spcAft>
                <a:spcPts val="0"/>
              </a:spcAft>
              <a:buClr>
                <a:srgbClr val="FFFFFF"/>
              </a:buClr>
              <a:buSzPts val="1400"/>
              <a:buNone/>
              <a:defRPr sz="1400">
                <a:solidFill>
                  <a:srgbClr val="FFFFFF"/>
                </a:solidFill>
              </a:defRPr>
            </a:lvl8pPr>
            <a:lvl9pPr lvl="8" rtl="0" algn="ctr">
              <a:lnSpc>
                <a:spcPct val="100000"/>
              </a:lnSpc>
              <a:spcBef>
                <a:spcPts val="0"/>
              </a:spcBef>
              <a:spcAft>
                <a:spcPts val="0"/>
              </a:spcAft>
              <a:buClr>
                <a:srgbClr val="FFFFFF"/>
              </a:buClr>
              <a:buSzPts val="1400"/>
              <a:buNone/>
              <a:defRPr sz="1400">
                <a:solidFill>
                  <a:srgbClr val="FFFFFF"/>
                </a:solidFill>
              </a:defRPr>
            </a:lvl9pPr>
          </a:lstStyle>
          <a:p/>
        </p:txBody>
      </p:sp>
      <p:sp>
        <p:nvSpPr>
          <p:cNvPr id="121" name="Google Shape;121;p15"/>
          <p:cNvSpPr txBox="1"/>
          <p:nvPr>
            <p:ph type="title"/>
          </p:nvPr>
        </p:nvSpPr>
        <p:spPr>
          <a:xfrm>
            <a:off x="0" y="2466400"/>
            <a:ext cx="9144000" cy="48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200"/>
              <a:buNone/>
              <a:defRPr b="1"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amp; some text slide 2">
  <p:cSld name="BIG_NUMBER_2">
    <p:bg>
      <p:bgPr>
        <a:solidFill>
          <a:srgbClr val="FFFFFF"/>
        </a:solidFill>
      </p:bgPr>
    </p:bg>
    <p:spTree>
      <p:nvGrpSpPr>
        <p:cNvPr id="122" name="Shape 122"/>
        <p:cNvGrpSpPr/>
        <p:nvPr/>
      </p:nvGrpSpPr>
      <p:grpSpPr>
        <a:xfrm>
          <a:off x="0" y="0"/>
          <a:ext cx="0" cy="0"/>
          <a:chOff x="0" y="0"/>
          <a:chExt cx="0" cy="0"/>
        </a:xfrm>
      </p:grpSpPr>
      <p:sp>
        <p:nvSpPr>
          <p:cNvPr id="123" name="Google Shape;123;p16"/>
          <p:cNvSpPr/>
          <p:nvPr/>
        </p:nvSpPr>
        <p:spPr>
          <a:xfrm>
            <a:off x="406950" y="352200"/>
            <a:ext cx="8330100" cy="43110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ph hasCustomPrompt="1" type="title"/>
          </p:nvPr>
        </p:nvSpPr>
        <p:spPr>
          <a:xfrm>
            <a:off x="742950" y="1238100"/>
            <a:ext cx="7729500" cy="196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b="1"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5" name="Google Shape;125;p16"/>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26" name="Google Shape;126;p16"/>
          <p:cNvSpPr txBox="1"/>
          <p:nvPr>
            <p:ph idx="1" type="subTitle"/>
          </p:nvPr>
        </p:nvSpPr>
        <p:spPr>
          <a:xfrm>
            <a:off x="2433300" y="3015325"/>
            <a:ext cx="42774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Clr>
                <a:srgbClr val="FFFFFF"/>
              </a:buClr>
              <a:buSzPts val="1400"/>
              <a:buNone/>
              <a:defRPr>
                <a:solidFill>
                  <a:srgbClr val="FFFFFF"/>
                </a:solidFill>
              </a:defRPr>
            </a:lvl2pPr>
            <a:lvl3pPr lvl="2" rtl="0" algn="ctr">
              <a:lnSpc>
                <a:spcPct val="100000"/>
              </a:lnSpc>
              <a:spcBef>
                <a:spcPts val="0"/>
              </a:spcBef>
              <a:spcAft>
                <a:spcPts val="0"/>
              </a:spcAft>
              <a:buClr>
                <a:srgbClr val="FFFFFF"/>
              </a:buClr>
              <a:buSzPts val="1400"/>
              <a:buNone/>
              <a:defRPr sz="1400">
                <a:solidFill>
                  <a:srgbClr val="FFFFFF"/>
                </a:solidFill>
              </a:defRPr>
            </a:lvl3pPr>
            <a:lvl4pPr lvl="3" rtl="0" algn="ctr">
              <a:lnSpc>
                <a:spcPct val="100000"/>
              </a:lnSpc>
              <a:spcBef>
                <a:spcPts val="0"/>
              </a:spcBef>
              <a:spcAft>
                <a:spcPts val="0"/>
              </a:spcAft>
              <a:buClr>
                <a:srgbClr val="FFFFFF"/>
              </a:buClr>
              <a:buSzPts val="1400"/>
              <a:buNone/>
              <a:defRPr sz="1400">
                <a:solidFill>
                  <a:srgbClr val="FFFFFF"/>
                </a:solidFill>
              </a:defRPr>
            </a:lvl4pPr>
            <a:lvl5pPr lvl="4" rtl="0" algn="ctr">
              <a:lnSpc>
                <a:spcPct val="100000"/>
              </a:lnSpc>
              <a:spcBef>
                <a:spcPts val="0"/>
              </a:spcBef>
              <a:spcAft>
                <a:spcPts val="0"/>
              </a:spcAft>
              <a:buClr>
                <a:srgbClr val="FFFFFF"/>
              </a:buClr>
              <a:buSzPts val="1400"/>
              <a:buNone/>
              <a:defRPr sz="1400">
                <a:solidFill>
                  <a:srgbClr val="FFFFFF"/>
                </a:solidFill>
              </a:defRPr>
            </a:lvl5pPr>
            <a:lvl6pPr lvl="5" rtl="0" algn="ctr">
              <a:lnSpc>
                <a:spcPct val="100000"/>
              </a:lnSpc>
              <a:spcBef>
                <a:spcPts val="0"/>
              </a:spcBef>
              <a:spcAft>
                <a:spcPts val="0"/>
              </a:spcAft>
              <a:buClr>
                <a:srgbClr val="FFFFFF"/>
              </a:buClr>
              <a:buSzPts val="1400"/>
              <a:buNone/>
              <a:defRPr sz="1400">
                <a:solidFill>
                  <a:srgbClr val="FFFFFF"/>
                </a:solidFill>
              </a:defRPr>
            </a:lvl6pPr>
            <a:lvl7pPr lvl="6" rtl="0" algn="ctr">
              <a:lnSpc>
                <a:spcPct val="100000"/>
              </a:lnSpc>
              <a:spcBef>
                <a:spcPts val="0"/>
              </a:spcBef>
              <a:spcAft>
                <a:spcPts val="0"/>
              </a:spcAft>
              <a:buClr>
                <a:srgbClr val="FFFFFF"/>
              </a:buClr>
              <a:buSzPts val="1400"/>
              <a:buNone/>
              <a:defRPr sz="1400">
                <a:solidFill>
                  <a:srgbClr val="FFFFFF"/>
                </a:solidFill>
              </a:defRPr>
            </a:lvl7pPr>
            <a:lvl8pPr lvl="7" rtl="0" algn="ctr">
              <a:lnSpc>
                <a:spcPct val="100000"/>
              </a:lnSpc>
              <a:spcBef>
                <a:spcPts val="0"/>
              </a:spcBef>
              <a:spcAft>
                <a:spcPts val="0"/>
              </a:spcAft>
              <a:buClr>
                <a:srgbClr val="FFFFFF"/>
              </a:buClr>
              <a:buSzPts val="1400"/>
              <a:buNone/>
              <a:defRPr sz="1400">
                <a:solidFill>
                  <a:srgbClr val="FFFFFF"/>
                </a:solidFill>
              </a:defRPr>
            </a:lvl8pPr>
            <a:lvl9pPr lvl="8" rtl="0" algn="ctr">
              <a:lnSpc>
                <a:spcPct val="100000"/>
              </a:lnSpc>
              <a:spcBef>
                <a:spcPts val="0"/>
              </a:spcBef>
              <a:spcAft>
                <a:spcPts val="0"/>
              </a:spcAft>
              <a:buClr>
                <a:srgbClr val="FFFFFF"/>
              </a:buClr>
              <a:buSzPts val="1400"/>
              <a:buNone/>
              <a:defRPr sz="1400">
                <a:solidFill>
                  <a:srgbClr val="FFFFFF"/>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s &amp; some text slide 1">
  <p:cSld name="BIG_NUMBER_1">
    <p:bg>
      <p:bgPr>
        <a:solidFill>
          <a:srgbClr val="FFFFFF"/>
        </a:solidFill>
      </p:bgPr>
    </p:bg>
    <p:spTree>
      <p:nvGrpSpPr>
        <p:cNvPr id="127" name="Shape 127"/>
        <p:cNvGrpSpPr/>
        <p:nvPr/>
      </p:nvGrpSpPr>
      <p:grpSpPr>
        <a:xfrm>
          <a:off x="0" y="0"/>
          <a:ext cx="0" cy="0"/>
          <a:chOff x="0" y="0"/>
          <a:chExt cx="0" cy="0"/>
        </a:xfrm>
      </p:grpSpPr>
      <p:sp>
        <p:nvSpPr>
          <p:cNvPr id="128" name="Google Shape;128;p17"/>
          <p:cNvSpPr/>
          <p:nvPr/>
        </p:nvSpPr>
        <p:spPr>
          <a:xfrm>
            <a:off x="406950" y="352200"/>
            <a:ext cx="8330100" cy="43110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txBox="1"/>
          <p:nvPr>
            <p:ph hasCustomPrompt="1" type="title"/>
          </p:nvPr>
        </p:nvSpPr>
        <p:spPr>
          <a:xfrm>
            <a:off x="742950" y="832600"/>
            <a:ext cx="7729500" cy="88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0" name="Google Shape;130;p17"/>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31" name="Google Shape;131;p17"/>
          <p:cNvSpPr txBox="1"/>
          <p:nvPr>
            <p:ph idx="1" type="subTitle"/>
          </p:nvPr>
        </p:nvSpPr>
        <p:spPr>
          <a:xfrm>
            <a:off x="1667075" y="1469500"/>
            <a:ext cx="5809800" cy="31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Clr>
                <a:srgbClr val="FFFFFF"/>
              </a:buClr>
              <a:buSzPts val="1400"/>
              <a:buNone/>
              <a:defRPr>
                <a:solidFill>
                  <a:srgbClr val="FFFFFF"/>
                </a:solidFill>
              </a:defRPr>
            </a:lvl2pPr>
            <a:lvl3pPr lvl="2" rtl="0" algn="ctr">
              <a:lnSpc>
                <a:spcPct val="100000"/>
              </a:lnSpc>
              <a:spcBef>
                <a:spcPts val="0"/>
              </a:spcBef>
              <a:spcAft>
                <a:spcPts val="0"/>
              </a:spcAft>
              <a:buClr>
                <a:srgbClr val="FFFFFF"/>
              </a:buClr>
              <a:buSzPts val="1400"/>
              <a:buNone/>
              <a:defRPr sz="1400">
                <a:solidFill>
                  <a:srgbClr val="FFFFFF"/>
                </a:solidFill>
              </a:defRPr>
            </a:lvl3pPr>
            <a:lvl4pPr lvl="3" rtl="0" algn="ctr">
              <a:lnSpc>
                <a:spcPct val="100000"/>
              </a:lnSpc>
              <a:spcBef>
                <a:spcPts val="0"/>
              </a:spcBef>
              <a:spcAft>
                <a:spcPts val="0"/>
              </a:spcAft>
              <a:buClr>
                <a:srgbClr val="FFFFFF"/>
              </a:buClr>
              <a:buSzPts val="1400"/>
              <a:buNone/>
              <a:defRPr sz="1400">
                <a:solidFill>
                  <a:srgbClr val="FFFFFF"/>
                </a:solidFill>
              </a:defRPr>
            </a:lvl4pPr>
            <a:lvl5pPr lvl="4" rtl="0" algn="ctr">
              <a:lnSpc>
                <a:spcPct val="100000"/>
              </a:lnSpc>
              <a:spcBef>
                <a:spcPts val="0"/>
              </a:spcBef>
              <a:spcAft>
                <a:spcPts val="0"/>
              </a:spcAft>
              <a:buClr>
                <a:srgbClr val="FFFFFF"/>
              </a:buClr>
              <a:buSzPts val="1400"/>
              <a:buNone/>
              <a:defRPr sz="1400">
                <a:solidFill>
                  <a:srgbClr val="FFFFFF"/>
                </a:solidFill>
              </a:defRPr>
            </a:lvl5pPr>
            <a:lvl6pPr lvl="5" rtl="0" algn="ctr">
              <a:lnSpc>
                <a:spcPct val="100000"/>
              </a:lnSpc>
              <a:spcBef>
                <a:spcPts val="0"/>
              </a:spcBef>
              <a:spcAft>
                <a:spcPts val="0"/>
              </a:spcAft>
              <a:buClr>
                <a:srgbClr val="FFFFFF"/>
              </a:buClr>
              <a:buSzPts val="1400"/>
              <a:buNone/>
              <a:defRPr sz="1400">
                <a:solidFill>
                  <a:srgbClr val="FFFFFF"/>
                </a:solidFill>
              </a:defRPr>
            </a:lvl6pPr>
            <a:lvl7pPr lvl="6" rtl="0" algn="ctr">
              <a:lnSpc>
                <a:spcPct val="100000"/>
              </a:lnSpc>
              <a:spcBef>
                <a:spcPts val="0"/>
              </a:spcBef>
              <a:spcAft>
                <a:spcPts val="0"/>
              </a:spcAft>
              <a:buClr>
                <a:srgbClr val="FFFFFF"/>
              </a:buClr>
              <a:buSzPts val="1400"/>
              <a:buNone/>
              <a:defRPr sz="1400">
                <a:solidFill>
                  <a:srgbClr val="FFFFFF"/>
                </a:solidFill>
              </a:defRPr>
            </a:lvl7pPr>
            <a:lvl8pPr lvl="7" rtl="0" algn="ctr">
              <a:lnSpc>
                <a:spcPct val="100000"/>
              </a:lnSpc>
              <a:spcBef>
                <a:spcPts val="0"/>
              </a:spcBef>
              <a:spcAft>
                <a:spcPts val="0"/>
              </a:spcAft>
              <a:buClr>
                <a:srgbClr val="FFFFFF"/>
              </a:buClr>
              <a:buSzPts val="1400"/>
              <a:buNone/>
              <a:defRPr sz="1400">
                <a:solidFill>
                  <a:srgbClr val="FFFFFF"/>
                </a:solidFill>
              </a:defRPr>
            </a:lvl8pPr>
            <a:lvl9pPr lvl="8" rtl="0" algn="ctr">
              <a:lnSpc>
                <a:spcPct val="100000"/>
              </a:lnSpc>
              <a:spcBef>
                <a:spcPts val="0"/>
              </a:spcBef>
              <a:spcAft>
                <a:spcPts val="0"/>
              </a:spcAft>
              <a:buClr>
                <a:srgbClr val="FFFFFF"/>
              </a:buClr>
              <a:buSzPts val="1400"/>
              <a:buNone/>
              <a:defRPr sz="1400">
                <a:solidFill>
                  <a:srgbClr val="FFFFFF"/>
                </a:solidFill>
              </a:defRPr>
            </a:lvl9pPr>
          </a:lstStyle>
          <a:p/>
        </p:txBody>
      </p:sp>
      <p:sp>
        <p:nvSpPr>
          <p:cNvPr id="132" name="Google Shape;132;p17"/>
          <p:cNvSpPr txBox="1"/>
          <p:nvPr>
            <p:ph hasCustomPrompt="1" idx="2" type="title"/>
          </p:nvPr>
        </p:nvSpPr>
        <p:spPr>
          <a:xfrm>
            <a:off x="742950" y="1956000"/>
            <a:ext cx="7729500" cy="88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3" name="Google Shape;133;p17"/>
          <p:cNvSpPr txBox="1"/>
          <p:nvPr>
            <p:ph idx="3" type="subTitle"/>
          </p:nvPr>
        </p:nvSpPr>
        <p:spPr>
          <a:xfrm>
            <a:off x="1667075" y="2592900"/>
            <a:ext cx="5809800" cy="31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Clr>
                <a:srgbClr val="FFFFFF"/>
              </a:buClr>
              <a:buSzPts val="1400"/>
              <a:buNone/>
              <a:defRPr>
                <a:solidFill>
                  <a:srgbClr val="FFFFFF"/>
                </a:solidFill>
              </a:defRPr>
            </a:lvl2pPr>
            <a:lvl3pPr lvl="2" rtl="0" algn="ctr">
              <a:lnSpc>
                <a:spcPct val="100000"/>
              </a:lnSpc>
              <a:spcBef>
                <a:spcPts val="0"/>
              </a:spcBef>
              <a:spcAft>
                <a:spcPts val="0"/>
              </a:spcAft>
              <a:buClr>
                <a:srgbClr val="FFFFFF"/>
              </a:buClr>
              <a:buSzPts val="1400"/>
              <a:buNone/>
              <a:defRPr sz="1400">
                <a:solidFill>
                  <a:srgbClr val="FFFFFF"/>
                </a:solidFill>
              </a:defRPr>
            </a:lvl3pPr>
            <a:lvl4pPr lvl="3" rtl="0" algn="ctr">
              <a:lnSpc>
                <a:spcPct val="100000"/>
              </a:lnSpc>
              <a:spcBef>
                <a:spcPts val="0"/>
              </a:spcBef>
              <a:spcAft>
                <a:spcPts val="0"/>
              </a:spcAft>
              <a:buClr>
                <a:srgbClr val="FFFFFF"/>
              </a:buClr>
              <a:buSzPts val="1400"/>
              <a:buNone/>
              <a:defRPr sz="1400">
                <a:solidFill>
                  <a:srgbClr val="FFFFFF"/>
                </a:solidFill>
              </a:defRPr>
            </a:lvl4pPr>
            <a:lvl5pPr lvl="4" rtl="0" algn="ctr">
              <a:lnSpc>
                <a:spcPct val="100000"/>
              </a:lnSpc>
              <a:spcBef>
                <a:spcPts val="0"/>
              </a:spcBef>
              <a:spcAft>
                <a:spcPts val="0"/>
              </a:spcAft>
              <a:buClr>
                <a:srgbClr val="FFFFFF"/>
              </a:buClr>
              <a:buSzPts val="1400"/>
              <a:buNone/>
              <a:defRPr sz="1400">
                <a:solidFill>
                  <a:srgbClr val="FFFFFF"/>
                </a:solidFill>
              </a:defRPr>
            </a:lvl5pPr>
            <a:lvl6pPr lvl="5" rtl="0" algn="ctr">
              <a:lnSpc>
                <a:spcPct val="100000"/>
              </a:lnSpc>
              <a:spcBef>
                <a:spcPts val="0"/>
              </a:spcBef>
              <a:spcAft>
                <a:spcPts val="0"/>
              </a:spcAft>
              <a:buClr>
                <a:srgbClr val="FFFFFF"/>
              </a:buClr>
              <a:buSzPts val="1400"/>
              <a:buNone/>
              <a:defRPr sz="1400">
                <a:solidFill>
                  <a:srgbClr val="FFFFFF"/>
                </a:solidFill>
              </a:defRPr>
            </a:lvl6pPr>
            <a:lvl7pPr lvl="6" rtl="0" algn="ctr">
              <a:lnSpc>
                <a:spcPct val="100000"/>
              </a:lnSpc>
              <a:spcBef>
                <a:spcPts val="0"/>
              </a:spcBef>
              <a:spcAft>
                <a:spcPts val="0"/>
              </a:spcAft>
              <a:buClr>
                <a:srgbClr val="FFFFFF"/>
              </a:buClr>
              <a:buSzPts val="1400"/>
              <a:buNone/>
              <a:defRPr sz="1400">
                <a:solidFill>
                  <a:srgbClr val="FFFFFF"/>
                </a:solidFill>
              </a:defRPr>
            </a:lvl7pPr>
            <a:lvl8pPr lvl="7" rtl="0" algn="ctr">
              <a:lnSpc>
                <a:spcPct val="100000"/>
              </a:lnSpc>
              <a:spcBef>
                <a:spcPts val="0"/>
              </a:spcBef>
              <a:spcAft>
                <a:spcPts val="0"/>
              </a:spcAft>
              <a:buClr>
                <a:srgbClr val="FFFFFF"/>
              </a:buClr>
              <a:buSzPts val="1400"/>
              <a:buNone/>
              <a:defRPr sz="1400">
                <a:solidFill>
                  <a:srgbClr val="FFFFFF"/>
                </a:solidFill>
              </a:defRPr>
            </a:lvl8pPr>
            <a:lvl9pPr lvl="8" rtl="0" algn="ctr">
              <a:lnSpc>
                <a:spcPct val="100000"/>
              </a:lnSpc>
              <a:spcBef>
                <a:spcPts val="0"/>
              </a:spcBef>
              <a:spcAft>
                <a:spcPts val="0"/>
              </a:spcAft>
              <a:buClr>
                <a:srgbClr val="FFFFFF"/>
              </a:buClr>
              <a:buSzPts val="1400"/>
              <a:buNone/>
              <a:defRPr sz="1400">
                <a:solidFill>
                  <a:srgbClr val="FFFFFF"/>
                </a:solidFill>
              </a:defRPr>
            </a:lvl9pPr>
          </a:lstStyle>
          <a:p/>
        </p:txBody>
      </p:sp>
      <p:sp>
        <p:nvSpPr>
          <p:cNvPr id="134" name="Google Shape;134;p17"/>
          <p:cNvSpPr txBox="1"/>
          <p:nvPr>
            <p:ph hasCustomPrompt="1" idx="4" type="title"/>
          </p:nvPr>
        </p:nvSpPr>
        <p:spPr>
          <a:xfrm>
            <a:off x="742950" y="3079400"/>
            <a:ext cx="7729500" cy="88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5" name="Google Shape;135;p17"/>
          <p:cNvSpPr txBox="1"/>
          <p:nvPr>
            <p:ph idx="5" type="subTitle"/>
          </p:nvPr>
        </p:nvSpPr>
        <p:spPr>
          <a:xfrm>
            <a:off x="1667075" y="3716300"/>
            <a:ext cx="5809800" cy="31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Clr>
                <a:srgbClr val="FFFFFF"/>
              </a:buClr>
              <a:buSzPts val="1400"/>
              <a:buNone/>
              <a:defRPr>
                <a:solidFill>
                  <a:srgbClr val="FFFFFF"/>
                </a:solidFill>
              </a:defRPr>
            </a:lvl2pPr>
            <a:lvl3pPr lvl="2" rtl="0" algn="ctr">
              <a:lnSpc>
                <a:spcPct val="100000"/>
              </a:lnSpc>
              <a:spcBef>
                <a:spcPts val="0"/>
              </a:spcBef>
              <a:spcAft>
                <a:spcPts val="0"/>
              </a:spcAft>
              <a:buClr>
                <a:srgbClr val="FFFFFF"/>
              </a:buClr>
              <a:buSzPts val="1400"/>
              <a:buNone/>
              <a:defRPr sz="1400">
                <a:solidFill>
                  <a:srgbClr val="FFFFFF"/>
                </a:solidFill>
              </a:defRPr>
            </a:lvl3pPr>
            <a:lvl4pPr lvl="3" rtl="0" algn="ctr">
              <a:lnSpc>
                <a:spcPct val="100000"/>
              </a:lnSpc>
              <a:spcBef>
                <a:spcPts val="0"/>
              </a:spcBef>
              <a:spcAft>
                <a:spcPts val="0"/>
              </a:spcAft>
              <a:buClr>
                <a:srgbClr val="FFFFFF"/>
              </a:buClr>
              <a:buSzPts val="1400"/>
              <a:buNone/>
              <a:defRPr sz="1400">
                <a:solidFill>
                  <a:srgbClr val="FFFFFF"/>
                </a:solidFill>
              </a:defRPr>
            </a:lvl4pPr>
            <a:lvl5pPr lvl="4" rtl="0" algn="ctr">
              <a:lnSpc>
                <a:spcPct val="100000"/>
              </a:lnSpc>
              <a:spcBef>
                <a:spcPts val="0"/>
              </a:spcBef>
              <a:spcAft>
                <a:spcPts val="0"/>
              </a:spcAft>
              <a:buClr>
                <a:srgbClr val="FFFFFF"/>
              </a:buClr>
              <a:buSzPts val="1400"/>
              <a:buNone/>
              <a:defRPr sz="1400">
                <a:solidFill>
                  <a:srgbClr val="FFFFFF"/>
                </a:solidFill>
              </a:defRPr>
            </a:lvl5pPr>
            <a:lvl6pPr lvl="5" rtl="0" algn="ctr">
              <a:lnSpc>
                <a:spcPct val="100000"/>
              </a:lnSpc>
              <a:spcBef>
                <a:spcPts val="0"/>
              </a:spcBef>
              <a:spcAft>
                <a:spcPts val="0"/>
              </a:spcAft>
              <a:buClr>
                <a:srgbClr val="FFFFFF"/>
              </a:buClr>
              <a:buSzPts val="1400"/>
              <a:buNone/>
              <a:defRPr sz="1400">
                <a:solidFill>
                  <a:srgbClr val="FFFFFF"/>
                </a:solidFill>
              </a:defRPr>
            </a:lvl6pPr>
            <a:lvl7pPr lvl="6" rtl="0" algn="ctr">
              <a:lnSpc>
                <a:spcPct val="100000"/>
              </a:lnSpc>
              <a:spcBef>
                <a:spcPts val="0"/>
              </a:spcBef>
              <a:spcAft>
                <a:spcPts val="0"/>
              </a:spcAft>
              <a:buClr>
                <a:srgbClr val="FFFFFF"/>
              </a:buClr>
              <a:buSzPts val="1400"/>
              <a:buNone/>
              <a:defRPr sz="1400">
                <a:solidFill>
                  <a:srgbClr val="FFFFFF"/>
                </a:solidFill>
              </a:defRPr>
            </a:lvl7pPr>
            <a:lvl8pPr lvl="7" rtl="0" algn="ctr">
              <a:lnSpc>
                <a:spcPct val="100000"/>
              </a:lnSpc>
              <a:spcBef>
                <a:spcPts val="0"/>
              </a:spcBef>
              <a:spcAft>
                <a:spcPts val="0"/>
              </a:spcAft>
              <a:buClr>
                <a:srgbClr val="FFFFFF"/>
              </a:buClr>
              <a:buSzPts val="1400"/>
              <a:buNone/>
              <a:defRPr sz="1400">
                <a:solidFill>
                  <a:srgbClr val="FFFFFF"/>
                </a:solidFill>
              </a:defRPr>
            </a:lvl8pPr>
            <a:lvl9pPr lvl="8" rtl="0" algn="ctr">
              <a:lnSpc>
                <a:spcPct val="100000"/>
              </a:lnSpc>
              <a:spcBef>
                <a:spcPts val="0"/>
              </a:spcBef>
              <a:spcAft>
                <a:spcPts val="0"/>
              </a:spcAft>
              <a:buClr>
                <a:srgbClr val="FFFFFF"/>
              </a:buClr>
              <a:buSzPts val="1400"/>
              <a:buNone/>
              <a:defRPr sz="1400">
                <a:solidFill>
                  <a:srgbClr val="FFFFFF"/>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bg>
      <p:bgPr>
        <a:solidFill>
          <a:srgbClr val="FFFFFF"/>
        </a:solidFill>
      </p:bgPr>
    </p:bg>
    <p:spTree>
      <p:nvGrpSpPr>
        <p:cNvPr id="136" name="Shape 13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frame">
  <p:cSld name="BLANK_1_1">
    <p:bg>
      <p:bgPr>
        <a:solidFill>
          <a:srgbClr val="FFFFFF"/>
        </a:solidFill>
      </p:bgPr>
    </p:bg>
    <p:spTree>
      <p:nvGrpSpPr>
        <p:cNvPr id="137" name="Shape 137"/>
        <p:cNvGrpSpPr/>
        <p:nvPr/>
      </p:nvGrpSpPr>
      <p:grpSpPr>
        <a:xfrm>
          <a:off x="0" y="0"/>
          <a:ext cx="0" cy="0"/>
          <a:chOff x="0" y="0"/>
          <a:chExt cx="0" cy="0"/>
        </a:xfrm>
      </p:grpSpPr>
      <p:sp>
        <p:nvSpPr>
          <p:cNvPr id="138" name="Google Shape;138;p19"/>
          <p:cNvSpPr/>
          <p:nvPr/>
        </p:nvSpPr>
        <p:spPr>
          <a:xfrm>
            <a:off x="406950" y="416250"/>
            <a:ext cx="8330100" cy="43110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quare with title and text">
  <p:cSld name="CUSTOM_1">
    <p:bg>
      <p:bgPr>
        <a:solidFill>
          <a:srgbClr val="FFFFFF"/>
        </a:solidFill>
      </p:bgPr>
    </p:bg>
    <p:spTree>
      <p:nvGrpSpPr>
        <p:cNvPr id="139" name="Shape 139"/>
        <p:cNvGrpSpPr/>
        <p:nvPr/>
      </p:nvGrpSpPr>
      <p:grpSpPr>
        <a:xfrm>
          <a:off x="0" y="0"/>
          <a:ext cx="0" cy="0"/>
          <a:chOff x="0" y="0"/>
          <a:chExt cx="0" cy="0"/>
        </a:xfrm>
      </p:grpSpPr>
      <p:sp>
        <p:nvSpPr>
          <p:cNvPr id="140" name="Google Shape;140;p20"/>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41" name="Google Shape;141;p20"/>
          <p:cNvSpPr/>
          <p:nvPr/>
        </p:nvSpPr>
        <p:spPr>
          <a:xfrm>
            <a:off x="406950" y="352200"/>
            <a:ext cx="4287900" cy="4311000"/>
          </a:xfrm>
          <a:prstGeom prst="rect">
            <a:avLst/>
          </a:prstGeom>
          <a:noFill/>
          <a:ln cap="flat" cmpd="sng" w="38100">
            <a:solidFill>
              <a:srgbClr val="81EC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txBox="1"/>
          <p:nvPr>
            <p:ph type="title"/>
          </p:nvPr>
        </p:nvSpPr>
        <p:spPr>
          <a:xfrm>
            <a:off x="737850" y="980260"/>
            <a:ext cx="3571500" cy="578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b="1"/>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3" name="Google Shape;143;p20"/>
          <p:cNvSpPr txBox="1"/>
          <p:nvPr>
            <p:ph idx="1" type="subTitle"/>
          </p:nvPr>
        </p:nvSpPr>
        <p:spPr>
          <a:xfrm>
            <a:off x="737850" y="2261500"/>
            <a:ext cx="3606600" cy="1941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cxnSp>
        <p:nvCxnSpPr>
          <p:cNvPr id="144" name="Google Shape;144;p20"/>
          <p:cNvCxnSpPr/>
          <p:nvPr/>
        </p:nvCxnSpPr>
        <p:spPr>
          <a:xfrm>
            <a:off x="2203050" y="1597475"/>
            <a:ext cx="676200" cy="0"/>
          </a:xfrm>
          <a:prstGeom prst="straightConnector1">
            <a:avLst/>
          </a:prstGeom>
          <a:noFill/>
          <a:ln cap="flat" cmpd="sng" w="76200">
            <a:solidFill>
              <a:srgbClr val="81ECEC"/>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Content" type="secHead">
  <p:cSld name="SECTION_HEADER">
    <p:bg>
      <p:bgPr>
        <a:solidFill>
          <a:srgbClr val="FFFFFF"/>
        </a:solidFill>
      </p:bgPr>
    </p:bg>
    <p:spTree>
      <p:nvGrpSpPr>
        <p:cNvPr id="12" name="Shape 12"/>
        <p:cNvGrpSpPr/>
        <p:nvPr/>
      </p:nvGrpSpPr>
      <p:grpSpPr>
        <a:xfrm>
          <a:off x="0" y="0"/>
          <a:ext cx="0" cy="0"/>
          <a:chOff x="0" y="0"/>
          <a:chExt cx="0" cy="0"/>
        </a:xfrm>
      </p:grpSpPr>
      <p:sp>
        <p:nvSpPr>
          <p:cNvPr id="13" name="Google Shape;13;p3"/>
          <p:cNvSpPr txBox="1"/>
          <p:nvPr>
            <p:ph type="title"/>
          </p:nvPr>
        </p:nvSpPr>
        <p:spPr>
          <a:xfrm>
            <a:off x="4698275" y="189950"/>
            <a:ext cx="5311200" cy="1114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a:lvl1pPr>
            <a:lvl2pPr lvl="1" rtl="0">
              <a:spcBef>
                <a:spcPts val="0"/>
              </a:spcBef>
              <a:spcAft>
                <a:spcPts val="0"/>
              </a:spcAft>
              <a:buClr>
                <a:srgbClr val="FFFFFF"/>
              </a:buClr>
              <a:buSzPts val="4000"/>
              <a:buNone/>
              <a:defRPr sz="4000">
                <a:solidFill>
                  <a:srgbClr val="FFFFFF"/>
                </a:solidFill>
              </a:defRPr>
            </a:lvl2pPr>
            <a:lvl3pPr lvl="2" rtl="0">
              <a:spcBef>
                <a:spcPts val="0"/>
              </a:spcBef>
              <a:spcAft>
                <a:spcPts val="0"/>
              </a:spcAft>
              <a:buClr>
                <a:srgbClr val="FFFFFF"/>
              </a:buClr>
              <a:buSzPts val="4000"/>
              <a:buNone/>
              <a:defRPr sz="4000">
                <a:solidFill>
                  <a:srgbClr val="FFFFFF"/>
                </a:solidFill>
              </a:defRPr>
            </a:lvl3pPr>
            <a:lvl4pPr lvl="3" rtl="0">
              <a:spcBef>
                <a:spcPts val="0"/>
              </a:spcBef>
              <a:spcAft>
                <a:spcPts val="0"/>
              </a:spcAft>
              <a:buClr>
                <a:srgbClr val="FFFFFF"/>
              </a:buClr>
              <a:buSzPts val="4000"/>
              <a:buNone/>
              <a:defRPr sz="4000">
                <a:solidFill>
                  <a:srgbClr val="FFFFFF"/>
                </a:solidFill>
              </a:defRPr>
            </a:lvl4pPr>
            <a:lvl5pPr lvl="4" rtl="0">
              <a:spcBef>
                <a:spcPts val="0"/>
              </a:spcBef>
              <a:spcAft>
                <a:spcPts val="0"/>
              </a:spcAft>
              <a:buClr>
                <a:srgbClr val="FFFFFF"/>
              </a:buClr>
              <a:buSzPts val="4000"/>
              <a:buNone/>
              <a:defRPr sz="4000">
                <a:solidFill>
                  <a:srgbClr val="FFFFFF"/>
                </a:solidFill>
              </a:defRPr>
            </a:lvl5pPr>
            <a:lvl6pPr lvl="5" rtl="0">
              <a:spcBef>
                <a:spcPts val="0"/>
              </a:spcBef>
              <a:spcAft>
                <a:spcPts val="0"/>
              </a:spcAft>
              <a:buClr>
                <a:srgbClr val="FFFFFF"/>
              </a:buClr>
              <a:buSzPts val="4000"/>
              <a:buNone/>
              <a:defRPr sz="4000">
                <a:solidFill>
                  <a:srgbClr val="FFFFFF"/>
                </a:solidFill>
              </a:defRPr>
            </a:lvl6pPr>
            <a:lvl7pPr lvl="6" rtl="0">
              <a:spcBef>
                <a:spcPts val="0"/>
              </a:spcBef>
              <a:spcAft>
                <a:spcPts val="0"/>
              </a:spcAft>
              <a:buClr>
                <a:srgbClr val="FFFFFF"/>
              </a:buClr>
              <a:buSzPts val="4000"/>
              <a:buNone/>
              <a:defRPr sz="4000">
                <a:solidFill>
                  <a:srgbClr val="FFFFFF"/>
                </a:solidFill>
              </a:defRPr>
            </a:lvl7pPr>
            <a:lvl8pPr lvl="7" rtl="0">
              <a:spcBef>
                <a:spcPts val="0"/>
              </a:spcBef>
              <a:spcAft>
                <a:spcPts val="0"/>
              </a:spcAft>
              <a:buClr>
                <a:srgbClr val="FFFFFF"/>
              </a:buClr>
              <a:buSzPts val="4000"/>
              <a:buNone/>
              <a:defRPr sz="4000">
                <a:solidFill>
                  <a:srgbClr val="FFFFFF"/>
                </a:solidFill>
              </a:defRPr>
            </a:lvl8pPr>
            <a:lvl9pPr lvl="8" rtl="0">
              <a:spcBef>
                <a:spcPts val="0"/>
              </a:spcBef>
              <a:spcAft>
                <a:spcPts val="0"/>
              </a:spcAft>
              <a:buClr>
                <a:srgbClr val="FFFFFF"/>
              </a:buClr>
              <a:buSzPts val="4000"/>
              <a:buNone/>
              <a:defRPr sz="4000">
                <a:solidFill>
                  <a:srgbClr val="FFFFFF"/>
                </a:solidFill>
              </a:defRPr>
            </a:lvl9pPr>
          </a:lstStyle>
          <a:p/>
        </p:txBody>
      </p:sp>
      <p:sp>
        <p:nvSpPr>
          <p:cNvPr id="14" name="Google Shape;14;p3"/>
          <p:cNvSpPr txBox="1"/>
          <p:nvPr>
            <p:ph idx="1" type="subTitle"/>
          </p:nvPr>
        </p:nvSpPr>
        <p:spPr>
          <a:xfrm>
            <a:off x="4696224" y="1709442"/>
            <a:ext cx="33672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p:txBody>
      </p:sp>
      <p:sp>
        <p:nvSpPr>
          <p:cNvPr id="15" name="Google Shape;15;p3"/>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6" name="Google Shape;16;p3"/>
          <p:cNvSpPr/>
          <p:nvPr/>
        </p:nvSpPr>
        <p:spPr>
          <a:xfrm>
            <a:off x="4572000" y="429350"/>
            <a:ext cx="2772000" cy="635700"/>
          </a:xfrm>
          <a:prstGeom prst="rect">
            <a:avLst/>
          </a:prstGeom>
          <a:no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7" name="Google Shape;17;p3"/>
          <p:cNvSpPr txBox="1"/>
          <p:nvPr>
            <p:ph idx="2" type="title"/>
          </p:nvPr>
        </p:nvSpPr>
        <p:spPr>
          <a:xfrm>
            <a:off x="4696225" y="1198788"/>
            <a:ext cx="5311200" cy="682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rgbClr val="FFFFFF"/>
              </a:buClr>
              <a:buSzPts val="1800"/>
              <a:buNone/>
              <a:defRPr sz="1800">
                <a:solidFill>
                  <a:srgbClr val="FFFFFF"/>
                </a:solidFill>
              </a:defRPr>
            </a:lvl2pPr>
            <a:lvl3pPr lvl="2" rtl="0">
              <a:lnSpc>
                <a:spcPct val="100000"/>
              </a:lnSpc>
              <a:spcBef>
                <a:spcPts val="0"/>
              </a:spcBef>
              <a:spcAft>
                <a:spcPts val="0"/>
              </a:spcAft>
              <a:buClr>
                <a:srgbClr val="FFFFFF"/>
              </a:buClr>
              <a:buSzPts val="1800"/>
              <a:buNone/>
              <a:defRPr sz="1800">
                <a:solidFill>
                  <a:srgbClr val="FFFFFF"/>
                </a:solidFill>
              </a:defRPr>
            </a:lvl3pPr>
            <a:lvl4pPr lvl="3" rtl="0">
              <a:lnSpc>
                <a:spcPct val="100000"/>
              </a:lnSpc>
              <a:spcBef>
                <a:spcPts val="0"/>
              </a:spcBef>
              <a:spcAft>
                <a:spcPts val="0"/>
              </a:spcAft>
              <a:buClr>
                <a:srgbClr val="FFFFFF"/>
              </a:buClr>
              <a:buSzPts val="1800"/>
              <a:buNone/>
              <a:defRPr sz="1800">
                <a:solidFill>
                  <a:srgbClr val="FFFFFF"/>
                </a:solidFill>
              </a:defRPr>
            </a:lvl4pPr>
            <a:lvl5pPr lvl="4" rtl="0">
              <a:lnSpc>
                <a:spcPct val="100000"/>
              </a:lnSpc>
              <a:spcBef>
                <a:spcPts val="0"/>
              </a:spcBef>
              <a:spcAft>
                <a:spcPts val="0"/>
              </a:spcAft>
              <a:buClr>
                <a:srgbClr val="FFFFFF"/>
              </a:buClr>
              <a:buSzPts val="1800"/>
              <a:buNone/>
              <a:defRPr sz="1800">
                <a:solidFill>
                  <a:srgbClr val="FFFFFF"/>
                </a:solidFill>
              </a:defRPr>
            </a:lvl5pPr>
            <a:lvl6pPr lvl="5" rtl="0">
              <a:lnSpc>
                <a:spcPct val="100000"/>
              </a:lnSpc>
              <a:spcBef>
                <a:spcPts val="0"/>
              </a:spcBef>
              <a:spcAft>
                <a:spcPts val="0"/>
              </a:spcAft>
              <a:buClr>
                <a:srgbClr val="FFFFFF"/>
              </a:buClr>
              <a:buSzPts val="1800"/>
              <a:buNone/>
              <a:defRPr sz="1800">
                <a:solidFill>
                  <a:srgbClr val="FFFFFF"/>
                </a:solidFill>
              </a:defRPr>
            </a:lvl6pPr>
            <a:lvl7pPr lvl="6" rtl="0">
              <a:lnSpc>
                <a:spcPct val="100000"/>
              </a:lnSpc>
              <a:spcBef>
                <a:spcPts val="0"/>
              </a:spcBef>
              <a:spcAft>
                <a:spcPts val="0"/>
              </a:spcAft>
              <a:buClr>
                <a:srgbClr val="FFFFFF"/>
              </a:buClr>
              <a:buSzPts val="1800"/>
              <a:buNone/>
              <a:defRPr sz="1800">
                <a:solidFill>
                  <a:srgbClr val="FFFFFF"/>
                </a:solidFill>
              </a:defRPr>
            </a:lvl7pPr>
            <a:lvl8pPr lvl="7" rtl="0">
              <a:lnSpc>
                <a:spcPct val="100000"/>
              </a:lnSpc>
              <a:spcBef>
                <a:spcPts val="0"/>
              </a:spcBef>
              <a:spcAft>
                <a:spcPts val="0"/>
              </a:spcAft>
              <a:buClr>
                <a:srgbClr val="FFFFFF"/>
              </a:buClr>
              <a:buSzPts val="1800"/>
              <a:buNone/>
              <a:defRPr sz="1800">
                <a:solidFill>
                  <a:srgbClr val="FFFFFF"/>
                </a:solidFill>
              </a:defRPr>
            </a:lvl8pPr>
            <a:lvl9pPr lvl="8" rtl="0">
              <a:lnSpc>
                <a:spcPct val="100000"/>
              </a:lnSpc>
              <a:spcBef>
                <a:spcPts val="0"/>
              </a:spcBef>
              <a:spcAft>
                <a:spcPts val="0"/>
              </a:spcAft>
              <a:buClr>
                <a:srgbClr val="FFFFFF"/>
              </a:buClr>
              <a:buSzPts val="1800"/>
              <a:buNone/>
              <a:defRPr sz="1800">
                <a:solidFill>
                  <a:srgbClr val="FFFFFF"/>
                </a:solidFill>
              </a:defRPr>
            </a:lvl9pPr>
          </a:lstStyle>
          <a:p/>
        </p:txBody>
      </p:sp>
      <p:sp>
        <p:nvSpPr>
          <p:cNvPr id="18" name="Google Shape;18;p3"/>
          <p:cNvSpPr txBox="1"/>
          <p:nvPr>
            <p:ph idx="3" type="subTitle"/>
          </p:nvPr>
        </p:nvSpPr>
        <p:spPr>
          <a:xfrm>
            <a:off x="4696224" y="2836672"/>
            <a:ext cx="33672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p:txBody>
      </p:sp>
      <p:sp>
        <p:nvSpPr>
          <p:cNvPr id="19" name="Google Shape;19;p3"/>
          <p:cNvSpPr txBox="1"/>
          <p:nvPr>
            <p:ph idx="4" type="title"/>
          </p:nvPr>
        </p:nvSpPr>
        <p:spPr>
          <a:xfrm>
            <a:off x="4696225" y="2326013"/>
            <a:ext cx="5311200" cy="682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rgbClr val="FFFFFF"/>
              </a:buClr>
              <a:buSzPts val="1800"/>
              <a:buNone/>
              <a:defRPr sz="1800">
                <a:solidFill>
                  <a:srgbClr val="FFFFFF"/>
                </a:solidFill>
              </a:defRPr>
            </a:lvl2pPr>
            <a:lvl3pPr lvl="2" rtl="0">
              <a:lnSpc>
                <a:spcPct val="100000"/>
              </a:lnSpc>
              <a:spcBef>
                <a:spcPts val="0"/>
              </a:spcBef>
              <a:spcAft>
                <a:spcPts val="0"/>
              </a:spcAft>
              <a:buClr>
                <a:srgbClr val="FFFFFF"/>
              </a:buClr>
              <a:buSzPts val="1800"/>
              <a:buNone/>
              <a:defRPr sz="1800">
                <a:solidFill>
                  <a:srgbClr val="FFFFFF"/>
                </a:solidFill>
              </a:defRPr>
            </a:lvl3pPr>
            <a:lvl4pPr lvl="3" rtl="0">
              <a:lnSpc>
                <a:spcPct val="100000"/>
              </a:lnSpc>
              <a:spcBef>
                <a:spcPts val="0"/>
              </a:spcBef>
              <a:spcAft>
                <a:spcPts val="0"/>
              </a:spcAft>
              <a:buClr>
                <a:srgbClr val="FFFFFF"/>
              </a:buClr>
              <a:buSzPts val="1800"/>
              <a:buNone/>
              <a:defRPr sz="1800">
                <a:solidFill>
                  <a:srgbClr val="FFFFFF"/>
                </a:solidFill>
              </a:defRPr>
            </a:lvl4pPr>
            <a:lvl5pPr lvl="4" rtl="0">
              <a:lnSpc>
                <a:spcPct val="100000"/>
              </a:lnSpc>
              <a:spcBef>
                <a:spcPts val="0"/>
              </a:spcBef>
              <a:spcAft>
                <a:spcPts val="0"/>
              </a:spcAft>
              <a:buClr>
                <a:srgbClr val="FFFFFF"/>
              </a:buClr>
              <a:buSzPts val="1800"/>
              <a:buNone/>
              <a:defRPr sz="1800">
                <a:solidFill>
                  <a:srgbClr val="FFFFFF"/>
                </a:solidFill>
              </a:defRPr>
            </a:lvl5pPr>
            <a:lvl6pPr lvl="5" rtl="0">
              <a:lnSpc>
                <a:spcPct val="100000"/>
              </a:lnSpc>
              <a:spcBef>
                <a:spcPts val="0"/>
              </a:spcBef>
              <a:spcAft>
                <a:spcPts val="0"/>
              </a:spcAft>
              <a:buClr>
                <a:srgbClr val="FFFFFF"/>
              </a:buClr>
              <a:buSzPts val="1800"/>
              <a:buNone/>
              <a:defRPr sz="1800">
                <a:solidFill>
                  <a:srgbClr val="FFFFFF"/>
                </a:solidFill>
              </a:defRPr>
            </a:lvl6pPr>
            <a:lvl7pPr lvl="6" rtl="0">
              <a:lnSpc>
                <a:spcPct val="100000"/>
              </a:lnSpc>
              <a:spcBef>
                <a:spcPts val="0"/>
              </a:spcBef>
              <a:spcAft>
                <a:spcPts val="0"/>
              </a:spcAft>
              <a:buClr>
                <a:srgbClr val="FFFFFF"/>
              </a:buClr>
              <a:buSzPts val="1800"/>
              <a:buNone/>
              <a:defRPr sz="1800">
                <a:solidFill>
                  <a:srgbClr val="FFFFFF"/>
                </a:solidFill>
              </a:defRPr>
            </a:lvl7pPr>
            <a:lvl8pPr lvl="7" rtl="0">
              <a:lnSpc>
                <a:spcPct val="100000"/>
              </a:lnSpc>
              <a:spcBef>
                <a:spcPts val="0"/>
              </a:spcBef>
              <a:spcAft>
                <a:spcPts val="0"/>
              </a:spcAft>
              <a:buClr>
                <a:srgbClr val="FFFFFF"/>
              </a:buClr>
              <a:buSzPts val="1800"/>
              <a:buNone/>
              <a:defRPr sz="1800">
                <a:solidFill>
                  <a:srgbClr val="FFFFFF"/>
                </a:solidFill>
              </a:defRPr>
            </a:lvl8pPr>
            <a:lvl9pPr lvl="8" rtl="0">
              <a:lnSpc>
                <a:spcPct val="100000"/>
              </a:lnSpc>
              <a:spcBef>
                <a:spcPts val="0"/>
              </a:spcBef>
              <a:spcAft>
                <a:spcPts val="0"/>
              </a:spcAft>
              <a:buClr>
                <a:srgbClr val="FFFFFF"/>
              </a:buClr>
              <a:buSzPts val="1800"/>
              <a:buNone/>
              <a:defRPr sz="1800">
                <a:solidFill>
                  <a:srgbClr val="FFFFFF"/>
                </a:solidFill>
              </a:defRPr>
            </a:lvl9pPr>
          </a:lstStyle>
          <a:p/>
        </p:txBody>
      </p:sp>
      <p:sp>
        <p:nvSpPr>
          <p:cNvPr id="20" name="Google Shape;20;p3"/>
          <p:cNvSpPr txBox="1"/>
          <p:nvPr>
            <p:ph idx="5" type="subTitle"/>
          </p:nvPr>
        </p:nvSpPr>
        <p:spPr>
          <a:xfrm>
            <a:off x="4696224" y="3967490"/>
            <a:ext cx="33672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p:txBody>
      </p:sp>
      <p:sp>
        <p:nvSpPr>
          <p:cNvPr id="21" name="Google Shape;21;p3"/>
          <p:cNvSpPr txBox="1"/>
          <p:nvPr>
            <p:ph idx="6" type="title"/>
          </p:nvPr>
        </p:nvSpPr>
        <p:spPr>
          <a:xfrm>
            <a:off x="4696225" y="3453254"/>
            <a:ext cx="5311200" cy="682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rgbClr val="FFFFFF"/>
              </a:buClr>
              <a:buSzPts val="1800"/>
              <a:buNone/>
              <a:defRPr sz="1800">
                <a:solidFill>
                  <a:srgbClr val="FFFFFF"/>
                </a:solidFill>
              </a:defRPr>
            </a:lvl2pPr>
            <a:lvl3pPr lvl="2" rtl="0">
              <a:lnSpc>
                <a:spcPct val="100000"/>
              </a:lnSpc>
              <a:spcBef>
                <a:spcPts val="0"/>
              </a:spcBef>
              <a:spcAft>
                <a:spcPts val="0"/>
              </a:spcAft>
              <a:buClr>
                <a:srgbClr val="FFFFFF"/>
              </a:buClr>
              <a:buSzPts val="1800"/>
              <a:buNone/>
              <a:defRPr sz="1800">
                <a:solidFill>
                  <a:srgbClr val="FFFFFF"/>
                </a:solidFill>
              </a:defRPr>
            </a:lvl3pPr>
            <a:lvl4pPr lvl="3" rtl="0">
              <a:lnSpc>
                <a:spcPct val="100000"/>
              </a:lnSpc>
              <a:spcBef>
                <a:spcPts val="0"/>
              </a:spcBef>
              <a:spcAft>
                <a:spcPts val="0"/>
              </a:spcAft>
              <a:buClr>
                <a:srgbClr val="FFFFFF"/>
              </a:buClr>
              <a:buSzPts val="1800"/>
              <a:buNone/>
              <a:defRPr sz="1800">
                <a:solidFill>
                  <a:srgbClr val="FFFFFF"/>
                </a:solidFill>
              </a:defRPr>
            </a:lvl4pPr>
            <a:lvl5pPr lvl="4" rtl="0">
              <a:lnSpc>
                <a:spcPct val="100000"/>
              </a:lnSpc>
              <a:spcBef>
                <a:spcPts val="0"/>
              </a:spcBef>
              <a:spcAft>
                <a:spcPts val="0"/>
              </a:spcAft>
              <a:buClr>
                <a:srgbClr val="FFFFFF"/>
              </a:buClr>
              <a:buSzPts val="1800"/>
              <a:buNone/>
              <a:defRPr sz="1800">
                <a:solidFill>
                  <a:srgbClr val="FFFFFF"/>
                </a:solidFill>
              </a:defRPr>
            </a:lvl5pPr>
            <a:lvl6pPr lvl="5" rtl="0">
              <a:lnSpc>
                <a:spcPct val="100000"/>
              </a:lnSpc>
              <a:spcBef>
                <a:spcPts val="0"/>
              </a:spcBef>
              <a:spcAft>
                <a:spcPts val="0"/>
              </a:spcAft>
              <a:buClr>
                <a:srgbClr val="FFFFFF"/>
              </a:buClr>
              <a:buSzPts val="1800"/>
              <a:buNone/>
              <a:defRPr sz="1800">
                <a:solidFill>
                  <a:srgbClr val="FFFFFF"/>
                </a:solidFill>
              </a:defRPr>
            </a:lvl6pPr>
            <a:lvl7pPr lvl="6" rtl="0">
              <a:lnSpc>
                <a:spcPct val="100000"/>
              </a:lnSpc>
              <a:spcBef>
                <a:spcPts val="0"/>
              </a:spcBef>
              <a:spcAft>
                <a:spcPts val="0"/>
              </a:spcAft>
              <a:buClr>
                <a:srgbClr val="FFFFFF"/>
              </a:buClr>
              <a:buSzPts val="1800"/>
              <a:buNone/>
              <a:defRPr sz="1800">
                <a:solidFill>
                  <a:srgbClr val="FFFFFF"/>
                </a:solidFill>
              </a:defRPr>
            </a:lvl7pPr>
            <a:lvl8pPr lvl="7" rtl="0">
              <a:lnSpc>
                <a:spcPct val="100000"/>
              </a:lnSpc>
              <a:spcBef>
                <a:spcPts val="0"/>
              </a:spcBef>
              <a:spcAft>
                <a:spcPts val="0"/>
              </a:spcAft>
              <a:buClr>
                <a:srgbClr val="FFFFFF"/>
              </a:buClr>
              <a:buSzPts val="1800"/>
              <a:buNone/>
              <a:defRPr sz="1800">
                <a:solidFill>
                  <a:srgbClr val="FFFFFF"/>
                </a:solidFill>
              </a:defRPr>
            </a:lvl8pPr>
            <a:lvl9pPr lvl="8" rtl="0">
              <a:lnSpc>
                <a:spcPct val="100000"/>
              </a:lnSpc>
              <a:spcBef>
                <a:spcPts val="0"/>
              </a:spcBef>
              <a:spcAft>
                <a:spcPts val="0"/>
              </a:spcAft>
              <a:buClr>
                <a:srgbClr val="FFFFFF"/>
              </a:buClr>
              <a:buSzPts val="1800"/>
              <a:buNone/>
              <a:defRPr sz="1800">
                <a:solidFill>
                  <a:srgbClr val="FFFFFF"/>
                </a:solidFill>
              </a:defRPr>
            </a:lvl9pPr>
          </a:lstStyle>
          <a:p/>
        </p:txBody>
      </p:sp>
      <p:sp>
        <p:nvSpPr>
          <p:cNvPr id="22" name="Google Shape;22;p3"/>
          <p:cNvSpPr/>
          <p:nvPr/>
        </p:nvSpPr>
        <p:spPr>
          <a:xfrm>
            <a:off x="0" y="0"/>
            <a:ext cx="2855700" cy="51435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3582225" y="1426175"/>
            <a:ext cx="838800" cy="8199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3582225" y="2553400"/>
            <a:ext cx="838800" cy="8199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3582225" y="3680625"/>
            <a:ext cx="838800" cy="8199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txBox="1"/>
          <p:nvPr>
            <p:ph hasCustomPrompt="1" idx="7" type="title"/>
          </p:nvPr>
        </p:nvSpPr>
        <p:spPr>
          <a:xfrm>
            <a:off x="3372225" y="1518275"/>
            <a:ext cx="1258800" cy="63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8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27" name="Google Shape;27;p3"/>
          <p:cNvSpPr txBox="1"/>
          <p:nvPr>
            <p:ph hasCustomPrompt="1" idx="8" type="title"/>
          </p:nvPr>
        </p:nvSpPr>
        <p:spPr>
          <a:xfrm>
            <a:off x="3372225" y="2645500"/>
            <a:ext cx="1258800" cy="63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8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28" name="Google Shape;28;p3"/>
          <p:cNvSpPr txBox="1"/>
          <p:nvPr>
            <p:ph hasCustomPrompt="1" idx="9" type="title"/>
          </p:nvPr>
        </p:nvSpPr>
        <p:spPr>
          <a:xfrm>
            <a:off x="3372225" y="3772725"/>
            <a:ext cx="1258800" cy="63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8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with cyan frame">
  <p:cSld name="CUSTOM_1_1_1">
    <p:bg>
      <p:bgPr>
        <a:solidFill>
          <a:srgbClr val="FFFFFF"/>
        </a:solidFill>
      </p:bgPr>
    </p:bg>
    <p:spTree>
      <p:nvGrpSpPr>
        <p:cNvPr id="145" name="Shape 145"/>
        <p:cNvGrpSpPr/>
        <p:nvPr/>
      </p:nvGrpSpPr>
      <p:grpSpPr>
        <a:xfrm>
          <a:off x="0" y="0"/>
          <a:ext cx="0" cy="0"/>
          <a:chOff x="0" y="0"/>
          <a:chExt cx="0" cy="0"/>
        </a:xfrm>
      </p:grpSpPr>
      <p:sp>
        <p:nvSpPr>
          <p:cNvPr id="146" name="Google Shape;146;p21"/>
          <p:cNvSpPr/>
          <p:nvPr/>
        </p:nvSpPr>
        <p:spPr>
          <a:xfrm>
            <a:off x="4609950" y="-11150"/>
            <a:ext cx="4545300" cy="52188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a:solidFill>
                  <a:srgbClr val="D9D9D9"/>
                </a:solidFill>
              </a:defRPr>
            </a:lvl1pPr>
            <a:lvl2pPr lvl="1" rtl="0">
              <a:buNone/>
              <a:defRPr>
                <a:solidFill>
                  <a:srgbClr val="D9D9D9"/>
                </a:solidFill>
              </a:defRPr>
            </a:lvl2pPr>
            <a:lvl3pPr lvl="2" rtl="0">
              <a:buNone/>
              <a:defRPr>
                <a:solidFill>
                  <a:srgbClr val="D9D9D9"/>
                </a:solidFill>
              </a:defRPr>
            </a:lvl3pPr>
            <a:lvl4pPr lvl="3" rtl="0">
              <a:buNone/>
              <a:defRPr>
                <a:solidFill>
                  <a:srgbClr val="D9D9D9"/>
                </a:solidFill>
              </a:defRPr>
            </a:lvl4pPr>
            <a:lvl5pPr lvl="4" rtl="0">
              <a:buNone/>
              <a:defRPr>
                <a:solidFill>
                  <a:srgbClr val="D9D9D9"/>
                </a:solidFill>
              </a:defRPr>
            </a:lvl5pPr>
            <a:lvl6pPr lvl="5" rtl="0">
              <a:buNone/>
              <a:defRPr>
                <a:solidFill>
                  <a:srgbClr val="D9D9D9"/>
                </a:solidFill>
              </a:defRPr>
            </a:lvl6pPr>
            <a:lvl7pPr lvl="6" rtl="0">
              <a:buNone/>
              <a:defRPr>
                <a:solidFill>
                  <a:srgbClr val="D9D9D9"/>
                </a:solidFill>
              </a:defRPr>
            </a:lvl7pPr>
            <a:lvl8pPr lvl="7" rtl="0">
              <a:buNone/>
              <a:defRPr>
                <a:solidFill>
                  <a:srgbClr val="D9D9D9"/>
                </a:solidFill>
              </a:defRPr>
            </a:lvl8pPr>
            <a:lvl9pPr lvl="8" rtl="0">
              <a:buNone/>
              <a:defRPr>
                <a:solidFill>
                  <a:srgbClr val="D9D9D9"/>
                </a:solidFill>
              </a:defRPr>
            </a:lvl9pPr>
          </a:lstStyle>
          <a:p>
            <a:pPr indent="0" lvl="0" marL="0" rtl="0" algn="l">
              <a:spcBef>
                <a:spcPts val="0"/>
              </a:spcBef>
              <a:spcAft>
                <a:spcPts val="0"/>
              </a:spcAft>
              <a:buNone/>
            </a:pPr>
            <a:r>
              <a:t/>
            </a:r>
            <a:endParaRPr/>
          </a:p>
          <a:p>
            <a:pPr indent="0" lvl="0" marL="0" rtl="0" algn="l">
              <a:spcBef>
                <a:spcPts val="0"/>
              </a:spcBef>
              <a:spcAft>
                <a:spcPts val="0"/>
              </a:spcAft>
              <a:buNone/>
            </a:pPr>
            <a:fld id="{00000000-1234-1234-1234-123412341234}" type="slidenum">
              <a:rPr lang="es" sz="1200">
                <a:solidFill>
                  <a:srgbClr val="B7B7B7"/>
                </a:solidFill>
                <a:latin typeface="Arvo"/>
                <a:ea typeface="Arvo"/>
                <a:cs typeface="Arvo"/>
                <a:sym typeface="Arvo"/>
              </a:rPr>
              <a:t>‹#›</a:t>
            </a:fld>
            <a:endParaRPr sz="1200">
              <a:solidFill>
                <a:srgbClr val="B7B7B7"/>
              </a:solidFill>
              <a:latin typeface="Arvo"/>
              <a:ea typeface="Arvo"/>
              <a:cs typeface="Arvo"/>
              <a:sym typeface="Arvo"/>
            </a:endParaRPr>
          </a:p>
        </p:txBody>
      </p:sp>
      <p:sp>
        <p:nvSpPr>
          <p:cNvPr id="148" name="Google Shape;148;p21"/>
          <p:cNvSpPr txBox="1"/>
          <p:nvPr>
            <p:ph type="title"/>
          </p:nvPr>
        </p:nvSpPr>
        <p:spPr>
          <a:xfrm>
            <a:off x="626079" y="980260"/>
            <a:ext cx="3571500" cy="5781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49" name="Google Shape;149;p21"/>
          <p:cNvSpPr txBox="1"/>
          <p:nvPr>
            <p:ph idx="1" type="subTitle"/>
          </p:nvPr>
        </p:nvSpPr>
        <p:spPr>
          <a:xfrm>
            <a:off x="626079" y="2261500"/>
            <a:ext cx="3606600" cy="194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50" name="Google Shape;150;p21"/>
          <p:cNvCxnSpPr/>
          <p:nvPr/>
        </p:nvCxnSpPr>
        <p:spPr>
          <a:xfrm>
            <a:off x="737850" y="1597475"/>
            <a:ext cx="676200" cy="0"/>
          </a:xfrm>
          <a:prstGeom prst="straightConnector1">
            <a:avLst/>
          </a:prstGeom>
          <a:noFill/>
          <a:ln cap="flat" cmpd="sng" w="76200">
            <a:solidFill>
              <a:srgbClr val="81ECEC"/>
            </a:solidFill>
            <a:prstDash val="solid"/>
            <a:round/>
            <a:headEnd len="med" w="med" type="none"/>
            <a:tailEnd len="med" w="med" type="none"/>
          </a:ln>
        </p:spPr>
      </p:cxnSp>
      <p:sp>
        <p:nvSpPr>
          <p:cNvPr id="151" name="Google Shape;151;p21"/>
          <p:cNvSpPr txBox="1"/>
          <p:nvPr>
            <p:ph idx="2" type="subTitle"/>
          </p:nvPr>
        </p:nvSpPr>
        <p:spPr>
          <a:xfrm>
            <a:off x="5079304" y="2261500"/>
            <a:ext cx="3606600" cy="194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yan frame 1">
  <p:cSld name="CUSTOM_1_1_1_1">
    <p:bg>
      <p:bgPr>
        <a:solidFill>
          <a:srgbClr val="FFFFFF"/>
        </a:solidFill>
      </p:bgPr>
    </p:bg>
    <p:spTree>
      <p:nvGrpSpPr>
        <p:cNvPr id="152" name="Shape 152"/>
        <p:cNvGrpSpPr/>
        <p:nvPr/>
      </p:nvGrpSpPr>
      <p:grpSpPr>
        <a:xfrm>
          <a:off x="0" y="0"/>
          <a:ext cx="0" cy="0"/>
          <a:chOff x="0" y="0"/>
          <a:chExt cx="0" cy="0"/>
        </a:xfrm>
      </p:grpSpPr>
      <p:sp>
        <p:nvSpPr>
          <p:cNvPr id="153" name="Google Shape;153;p22"/>
          <p:cNvSpPr/>
          <p:nvPr/>
        </p:nvSpPr>
        <p:spPr>
          <a:xfrm>
            <a:off x="5200425" y="-11150"/>
            <a:ext cx="3954900" cy="52188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a:solidFill>
                  <a:srgbClr val="D9D9D9"/>
                </a:solidFill>
              </a:defRPr>
            </a:lvl1pPr>
            <a:lvl2pPr lvl="1" rtl="0">
              <a:buNone/>
              <a:defRPr>
                <a:solidFill>
                  <a:srgbClr val="D9D9D9"/>
                </a:solidFill>
              </a:defRPr>
            </a:lvl2pPr>
            <a:lvl3pPr lvl="2" rtl="0">
              <a:buNone/>
              <a:defRPr>
                <a:solidFill>
                  <a:srgbClr val="D9D9D9"/>
                </a:solidFill>
              </a:defRPr>
            </a:lvl3pPr>
            <a:lvl4pPr lvl="3" rtl="0">
              <a:buNone/>
              <a:defRPr>
                <a:solidFill>
                  <a:srgbClr val="D9D9D9"/>
                </a:solidFill>
              </a:defRPr>
            </a:lvl4pPr>
            <a:lvl5pPr lvl="4" rtl="0">
              <a:buNone/>
              <a:defRPr>
                <a:solidFill>
                  <a:srgbClr val="D9D9D9"/>
                </a:solidFill>
              </a:defRPr>
            </a:lvl5pPr>
            <a:lvl6pPr lvl="5" rtl="0">
              <a:buNone/>
              <a:defRPr>
                <a:solidFill>
                  <a:srgbClr val="D9D9D9"/>
                </a:solidFill>
              </a:defRPr>
            </a:lvl6pPr>
            <a:lvl7pPr lvl="6" rtl="0">
              <a:buNone/>
              <a:defRPr>
                <a:solidFill>
                  <a:srgbClr val="D9D9D9"/>
                </a:solidFill>
              </a:defRPr>
            </a:lvl7pPr>
            <a:lvl8pPr lvl="7" rtl="0">
              <a:buNone/>
              <a:defRPr>
                <a:solidFill>
                  <a:srgbClr val="D9D9D9"/>
                </a:solidFill>
              </a:defRPr>
            </a:lvl8pPr>
            <a:lvl9pPr lvl="8" rtl="0">
              <a:buNone/>
              <a:defRPr>
                <a:solidFill>
                  <a:srgbClr val="D9D9D9"/>
                </a:solidFill>
              </a:defRPr>
            </a:lvl9pPr>
          </a:lstStyle>
          <a:p>
            <a:pPr indent="0" lvl="0" marL="0" rtl="0" algn="l">
              <a:spcBef>
                <a:spcPts val="0"/>
              </a:spcBef>
              <a:spcAft>
                <a:spcPts val="0"/>
              </a:spcAft>
              <a:buNone/>
            </a:pPr>
            <a:r>
              <a:t/>
            </a:r>
            <a:endParaRPr/>
          </a:p>
          <a:p>
            <a:pPr indent="0" lvl="0" marL="0" rtl="0" algn="l">
              <a:spcBef>
                <a:spcPts val="0"/>
              </a:spcBef>
              <a:spcAft>
                <a:spcPts val="0"/>
              </a:spcAft>
              <a:buNone/>
            </a:pPr>
            <a:fld id="{00000000-1234-1234-1234-123412341234}" type="slidenum">
              <a:rPr lang="es" sz="1200">
                <a:solidFill>
                  <a:srgbClr val="B7B7B7"/>
                </a:solidFill>
                <a:latin typeface="Arvo"/>
                <a:ea typeface="Arvo"/>
                <a:cs typeface="Arvo"/>
                <a:sym typeface="Arvo"/>
              </a:rPr>
              <a:t>‹#›</a:t>
            </a:fld>
            <a:endParaRPr sz="1200">
              <a:solidFill>
                <a:srgbClr val="B7B7B7"/>
              </a:solidFill>
              <a:latin typeface="Arvo"/>
              <a:ea typeface="Arvo"/>
              <a:cs typeface="Arvo"/>
              <a:sym typeface="Arv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yan with title and text ">
  <p:cSld name="CUSTOM_2">
    <p:spTree>
      <p:nvGrpSpPr>
        <p:cNvPr id="155" name="Shape 155"/>
        <p:cNvGrpSpPr/>
        <p:nvPr/>
      </p:nvGrpSpPr>
      <p:grpSpPr>
        <a:xfrm>
          <a:off x="0" y="0"/>
          <a:ext cx="0" cy="0"/>
          <a:chOff x="0" y="0"/>
          <a:chExt cx="0" cy="0"/>
        </a:xfrm>
      </p:grpSpPr>
      <p:sp>
        <p:nvSpPr>
          <p:cNvPr id="156" name="Google Shape;156;p23"/>
          <p:cNvSpPr/>
          <p:nvPr/>
        </p:nvSpPr>
        <p:spPr>
          <a:xfrm>
            <a:off x="0" y="1027350"/>
            <a:ext cx="9144000" cy="30888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txBox="1"/>
          <p:nvPr>
            <p:ph type="title"/>
          </p:nvPr>
        </p:nvSpPr>
        <p:spPr>
          <a:xfrm>
            <a:off x="4696275" y="1725450"/>
            <a:ext cx="3055500" cy="1114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58" name="Google Shape;158;p23"/>
          <p:cNvSpPr txBox="1"/>
          <p:nvPr>
            <p:ph idx="1" type="subTitle"/>
          </p:nvPr>
        </p:nvSpPr>
        <p:spPr>
          <a:xfrm>
            <a:off x="4696275" y="2839950"/>
            <a:ext cx="27702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rgbClr val="666666"/>
                </a:solidFill>
              </a:defRPr>
            </a:lvl1pPr>
            <a:lvl2pPr lvl="1" rtl="0">
              <a:spcBef>
                <a:spcPts val="0"/>
              </a:spcBef>
              <a:spcAft>
                <a:spcPts val="0"/>
              </a:spcAft>
              <a:buNone/>
              <a:defRPr>
                <a:solidFill>
                  <a:srgbClr val="666666"/>
                </a:solidFill>
              </a:defRPr>
            </a:lvl2pPr>
            <a:lvl3pPr lvl="2" rtl="0">
              <a:spcBef>
                <a:spcPts val="0"/>
              </a:spcBef>
              <a:spcAft>
                <a:spcPts val="0"/>
              </a:spcAft>
              <a:buNone/>
              <a:defRPr>
                <a:solidFill>
                  <a:srgbClr val="666666"/>
                </a:solidFill>
              </a:defRPr>
            </a:lvl3pPr>
            <a:lvl4pPr lvl="3" rtl="0">
              <a:spcBef>
                <a:spcPts val="0"/>
              </a:spcBef>
              <a:spcAft>
                <a:spcPts val="0"/>
              </a:spcAft>
              <a:buNone/>
              <a:defRPr>
                <a:solidFill>
                  <a:srgbClr val="666666"/>
                </a:solidFill>
              </a:defRPr>
            </a:lvl4pPr>
            <a:lvl5pPr lvl="4" rtl="0">
              <a:spcBef>
                <a:spcPts val="0"/>
              </a:spcBef>
              <a:spcAft>
                <a:spcPts val="0"/>
              </a:spcAft>
              <a:buNone/>
              <a:defRPr>
                <a:solidFill>
                  <a:srgbClr val="666666"/>
                </a:solidFill>
              </a:defRPr>
            </a:lvl5pPr>
            <a:lvl6pPr lvl="5" rtl="0">
              <a:spcBef>
                <a:spcPts val="0"/>
              </a:spcBef>
              <a:spcAft>
                <a:spcPts val="0"/>
              </a:spcAft>
              <a:buNone/>
              <a:defRPr>
                <a:solidFill>
                  <a:srgbClr val="666666"/>
                </a:solidFill>
              </a:defRPr>
            </a:lvl6pPr>
            <a:lvl7pPr lvl="6" rtl="0">
              <a:spcBef>
                <a:spcPts val="0"/>
              </a:spcBef>
              <a:spcAft>
                <a:spcPts val="0"/>
              </a:spcAft>
              <a:buNone/>
              <a:defRPr>
                <a:solidFill>
                  <a:srgbClr val="666666"/>
                </a:solidFill>
              </a:defRPr>
            </a:lvl7pPr>
            <a:lvl8pPr lvl="7" rtl="0">
              <a:spcBef>
                <a:spcPts val="0"/>
              </a:spcBef>
              <a:spcAft>
                <a:spcPts val="0"/>
              </a:spcAft>
              <a:buNone/>
              <a:defRPr>
                <a:solidFill>
                  <a:srgbClr val="666666"/>
                </a:solidFill>
              </a:defRPr>
            </a:lvl8pPr>
            <a:lvl9pPr lvl="8" rtl="0">
              <a:spcBef>
                <a:spcPts val="0"/>
              </a:spcBef>
              <a:spcAft>
                <a:spcPts val="0"/>
              </a:spcAft>
              <a:buNone/>
              <a:defRPr>
                <a:solidFill>
                  <a:srgbClr val="666666"/>
                </a:solidFill>
              </a:defRPr>
            </a:lvl9pPr>
          </a:lstStyle>
          <a:p/>
        </p:txBody>
      </p:sp>
      <p:sp>
        <p:nvSpPr>
          <p:cNvPr id="159" name="Google Shape;159;p23"/>
          <p:cNvSpPr txBox="1"/>
          <p:nvPr>
            <p:ph idx="12" type="sldNum"/>
          </p:nvPr>
        </p:nvSpPr>
        <p:spPr>
          <a:xfrm>
            <a:off x="8364708" y="4269092"/>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yan with title and text  1">
  <p:cSld name="CUSTOM_2_1">
    <p:spTree>
      <p:nvGrpSpPr>
        <p:cNvPr id="160" name="Shape 160"/>
        <p:cNvGrpSpPr/>
        <p:nvPr/>
      </p:nvGrpSpPr>
      <p:grpSpPr>
        <a:xfrm>
          <a:off x="0" y="0"/>
          <a:ext cx="0" cy="0"/>
          <a:chOff x="0" y="0"/>
          <a:chExt cx="0" cy="0"/>
        </a:xfrm>
      </p:grpSpPr>
      <p:sp>
        <p:nvSpPr>
          <p:cNvPr id="161" name="Google Shape;161;p24"/>
          <p:cNvSpPr/>
          <p:nvPr/>
        </p:nvSpPr>
        <p:spPr>
          <a:xfrm>
            <a:off x="0" y="1027350"/>
            <a:ext cx="9144000" cy="30888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txBox="1"/>
          <p:nvPr>
            <p:ph type="title"/>
          </p:nvPr>
        </p:nvSpPr>
        <p:spPr>
          <a:xfrm>
            <a:off x="1630100" y="1725450"/>
            <a:ext cx="3055500" cy="1114500"/>
          </a:xfrm>
          <a:prstGeom prst="rect">
            <a:avLst/>
          </a:prstGeom>
        </p:spPr>
        <p:txBody>
          <a:bodyPr anchorCtr="0" anchor="b" bIns="91425" lIns="91425" spcFirstLastPara="1" rIns="91425" wrap="square" tIns="91425">
            <a:noAutofit/>
          </a:bodyPr>
          <a:lstStyle>
            <a:lvl1pPr lvl="0" rtl="0" algn="r">
              <a:lnSpc>
                <a:spcPct val="115000"/>
              </a:lnSpc>
              <a:spcBef>
                <a:spcPts val="0"/>
              </a:spcBef>
              <a:spcAft>
                <a:spcPts val="0"/>
              </a:spcAft>
              <a:buSzPts val="2400"/>
              <a:buNone/>
              <a:defRPr b="1"/>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p:txBody>
      </p:sp>
      <p:sp>
        <p:nvSpPr>
          <p:cNvPr id="163" name="Google Shape;163;p24"/>
          <p:cNvSpPr txBox="1"/>
          <p:nvPr>
            <p:ph idx="1" type="subTitle"/>
          </p:nvPr>
        </p:nvSpPr>
        <p:spPr>
          <a:xfrm>
            <a:off x="1915400" y="2839950"/>
            <a:ext cx="2770200" cy="5781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solidFill>
                  <a:srgbClr val="666666"/>
                </a:solidFill>
              </a:defRPr>
            </a:lvl1pPr>
            <a:lvl2pPr lvl="1" rtl="0" algn="r">
              <a:spcBef>
                <a:spcPts val="0"/>
              </a:spcBef>
              <a:spcAft>
                <a:spcPts val="0"/>
              </a:spcAft>
              <a:buNone/>
              <a:defRPr>
                <a:solidFill>
                  <a:srgbClr val="666666"/>
                </a:solidFill>
              </a:defRPr>
            </a:lvl2pPr>
            <a:lvl3pPr lvl="2" rtl="0" algn="r">
              <a:spcBef>
                <a:spcPts val="0"/>
              </a:spcBef>
              <a:spcAft>
                <a:spcPts val="0"/>
              </a:spcAft>
              <a:buNone/>
              <a:defRPr>
                <a:solidFill>
                  <a:srgbClr val="666666"/>
                </a:solidFill>
              </a:defRPr>
            </a:lvl3pPr>
            <a:lvl4pPr lvl="3" rtl="0" algn="r">
              <a:spcBef>
                <a:spcPts val="0"/>
              </a:spcBef>
              <a:spcAft>
                <a:spcPts val="0"/>
              </a:spcAft>
              <a:buNone/>
              <a:defRPr>
                <a:solidFill>
                  <a:srgbClr val="666666"/>
                </a:solidFill>
              </a:defRPr>
            </a:lvl4pPr>
            <a:lvl5pPr lvl="4" rtl="0" algn="r">
              <a:spcBef>
                <a:spcPts val="0"/>
              </a:spcBef>
              <a:spcAft>
                <a:spcPts val="0"/>
              </a:spcAft>
              <a:buNone/>
              <a:defRPr>
                <a:solidFill>
                  <a:srgbClr val="666666"/>
                </a:solidFill>
              </a:defRPr>
            </a:lvl5pPr>
            <a:lvl6pPr lvl="5" rtl="0" algn="r">
              <a:spcBef>
                <a:spcPts val="0"/>
              </a:spcBef>
              <a:spcAft>
                <a:spcPts val="0"/>
              </a:spcAft>
              <a:buNone/>
              <a:defRPr>
                <a:solidFill>
                  <a:srgbClr val="666666"/>
                </a:solidFill>
              </a:defRPr>
            </a:lvl6pPr>
            <a:lvl7pPr lvl="6" rtl="0" algn="r">
              <a:spcBef>
                <a:spcPts val="0"/>
              </a:spcBef>
              <a:spcAft>
                <a:spcPts val="0"/>
              </a:spcAft>
              <a:buNone/>
              <a:defRPr>
                <a:solidFill>
                  <a:srgbClr val="666666"/>
                </a:solidFill>
              </a:defRPr>
            </a:lvl7pPr>
            <a:lvl8pPr lvl="7" rtl="0" algn="r">
              <a:spcBef>
                <a:spcPts val="0"/>
              </a:spcBef>
              <a:spcAft>
                <a:spcPts val="0"/>
              </a:spcAft>
              <a:buNone/>
              <a:defRPr>
                <a:solidFill>
                  <a:srgbClr val="666666"/>
                </a:solidFill>
              </a:defRPr>
            </a:lvl8pPr>
            <a:lvl9pPr lvl="8" rtl="0" algn="r">
              <a:spcBef>
                <a:spcPts val="0"/>
              </a:spcBef>
              <a:spcAft>
                <a:spcPts val="0"/>
              </a:spcAft>
              <a:buNone/>
              <a:defRPr>
                <a:solidFill>
                  <a:srgbClr val="666666"/>
                </a:solidFill>
              </a:defRPr>
            </a:lvl9pPr>
          </a:lstStyle>
          <a:p/>
        </p:txBody>
      </p:sp>
      <p:sp>
        <p:nvSpPr>
          <p:cNvPr id="164" name="Google Shape;164;p24"/>
          <p:cNvSpPr txBox="1"/>
          <p:nvPr>
            <p:ph idx="12" type="sldNum"/>
          </p:nvPr>
        </p:nvSpPr>
        <p:spPr>
          <a:xfrm>
            <a:off x="8364708" y="4269092"/>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yan with title and text">
  <p:cSld name="CUSTOM_7">
    <p:spTree>
      <p:nvGrpSpPr>
        <p:cNvPr id="165" name="Shape 165"/>
        <p:cNvGrpSpPr/>
        <p:nvPr/>
      </p:nvGrpSpPr>
      <p:grpSpPr>
        <a:xfrm>
          <a:off x="0" y="0"/>
          <a:ext cx="0" cy="0"/>
          <a:chOff x="0" y="0"/>
          <a:chExt cx="0" cy="0"/>
        </a:xfrm>
      </p:grpSpPr>
      <p:sp>
        <p:nvSpPr>
          <p:cNvPr id="166" name="Google Shape;166;p25"/>
          <p:cNvSpPr/>
          <p:nvPr/>
        </p:nvSpPr>
        <p:spPr>
          <a:xfrm>
            <a:off x="-73650" y="-11150"/>
            <a:ext cx="9228900" cy="52188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p:nvPr/>
        </p:nvSpPr>
        <p:spPr>
          <a:xfrm>
            <a:off x="1430400" y="653850"/>
            <a:ext cx="6283200" cy="3835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a:off x="1430400" y="1371450"/>
            <a:ext cx="1147200" cy="3990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txBox="1"/>
          <p:nvPr>
            <p:ph type="title"/>
          </p:nvPr>
        </p:nvSpPr>
        <p:spPr>
          <a:xfrm>
            <a:off x="2675900" y="1220035"/>
            <a:ext cx="3926100" cy="4824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70" name="Google Shape;170;p25"/>
          <p:cNvSpPr txBox="1"/>
          <p:nvPr>
            <p:ph idx="1" type="subTitle"/>
          </p:nvPr>
        </p:nvSpPr>
        <p:spPr>
          <a:xfrm>
            <a:off x="2675901" y="2547750"/>
            <a:ext cx="3136200" cy="194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with frame ">
  <p:cSld name="BLANK_1_1_1">
    <p:bg>
      <p:bgPr>
        <a:solidFill>
          <a:srgbClr val="81ECEC"/>
        </a:solidFill>
      </p:bgPr>
    </p:bg>
    <p:spTree>
      <p:nvGrpSpPr>
        <p:cNvPr id="171" name="Shape 171"/>
        <p:cNvGrpSpPr/>
        <p:nvPr/>
      </p:nvGrpSpPr>
      <p:grpSpPr>
        <a:xfrm>
          <a:off x="0" y="0"/>
          <a:ext cx="0" cy="0"/>
          <a:chOff x="0" y="0"/>
          <a:chExt cx="0" cy="0"/>
        </a:xfrm>
      </p:grpSpPr>
      <p:sp>
        <p:nvSpPr>
          <p:cNvPr id="172" name="Google Shape;172;p26"/>
          <p:cNvSpPr/>
          <p:nvPr/>
        </p:nvSpPr>
        <p:spPr>
          <a:xfrm>
            <a:off x="406950" y="416250"/>
            <a:ext cx="8330100" cy="431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FFFFFF"/>
                </a:solidFill>
                <a:latin typeface="Arvo"/>
                <a:ea typeface="Arvo"/>
                <a:cs typeface="Arvo"/>
                <a:sym typeface="Arvo"/>
              </a:defRPr>
            </a:lvl1pPr>
            <a:lvl2pPr lvl="1" rtl="0">
              <a:buNone/>
              <a:defRPr sz="1200">
                <a:solidFill>
                  <a:srgbClr val="FFFFFF"/>
                </a:solidFill>
                <a:latin typeface="Arvo"/>
                <a:ea typeface="Arvo"/>
                <a:cs typeface="Arvo"/>
                <a:sym typeface="Arvo"/>
              </a:defRPr>
            </a:lvl2pPr>
            <a:lvl3pPr lvl="2" rtl="0">
              <a:buNone/>
              <a:defRPr sz="1200">
                <a:solidFill>
                  <a:srgbClr val="FFFFFF"/>
                </a:solidFill>
                <a:latin typeface="Arvo"/>
                <a:ea typeface="Arvo"/>
                <a:cs typeface="Arvo"/>
                <a:sym typeface="Arvo"/>
              </a:defRPr>
            </a:lvl3pPr>
            <a:lvl4pPr lvl="3" rtl="0">
              <a:buNone/>
              <a:defRPr sz="1200">
                <a:solidFill>
                  <a:srgbClr val="FFFFFF"/>
                </a:solidFill>
                <a:latin typeface="Arvo"/>
                <a:ea typeface="Arvo"/>
                <a:cs typeface="Arvo"/>
                <a:sym typeface="Arvo"/>
              </a:defRPr>
            </a:lvl4pPr>
            <a:lvl5pPr lvl="4" rtl="0">
              <a:buNone/>
              <a:defRPr sz="1200">
                <a:solidFill>
                  <a:srgbClr val="FFFFFF"/>
                </a:solidFill>
                <a:latin typeface="Arvo"/>
                <a:ea typeface="Arvo"/>
                <a:cs typeface="Arvo"/>
                <a:sym typeface="Arvo"/>
              </a:defRPr>
            </a:lvl5pPr>
            <a:lvl6pPr lvl="5" rtl="0">
              <a:buNone/>
              <a:defRPr sz="1200">
                <a:solidFill>
                  <a:srgbClr val="FFFFFF"/>
                </a:solidFill>
                <a:latin typeface="Arvo"/>
                <a:ea typeface="Arvo"/>
                <a:cs typeface="Arvo"/>
                <a:sym typeface="Arvo"/>
              </a:defRPr>
            </a:lvl6pPr>
            <a:lvl7pPr lvl="6" rtl="0">
              <a:buNone/>
              <a:defRPr sz="1200">
                <a:solidFill>
                  <a:srgbClr val="FFFFFF"/>
                </a:solidFill>
                <a:latin typeface="Arvo"/>
                <a:ea typeface="Arvo"/>
                <a:cs typeface="Arvo"/>
                <a:sym typeface="Arvo"/>
              </a:defRPr>
            </a:lvl7pPr>
            <a:lvl8pPr lvl="7" rtl="0">
              <a:buNone/>
              <a:defRPr sz="1200">
                <a:solidFill>
                  <a:srgbClr val="FFFFFF"/>
                </a:solidFill>
                <a:latin typeface="Arvo"/>
                <a:ea typeface="Arvo"/>
                <a:cs typeface="Arvo"/>
                <a:sym typeface="Arvo"/>
              </a:defRPr>
            </a:lvl8pPr>
            <a:lvl9pPr lvl="8" rtl="0">
              <a:buNone/>
              <a:defRPr sz="1200">
                <a:solidFill>
                  <a:srgbClr val="FFFFFF"/>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74" name="Google Shape;174;p26"/>
          <p:cNvSpPr txBox="1"/>
          <p:nvPr>
            <p:ph type="title"/>
          </p:nvPr>
        </p:nvSpPr>
        <p:spPr>
          <a:xfrm>
            <a:off x="783525" y="1738050"/>
            <a:ext cx="2545800" cy="1667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None/>
              <a:defRPr b="1"/>
            </a:lvl1pPr>
            <a:lvl2pPr lvl="1" rtl="0">
              <a:lnSpc>
                <a:spcPct val="100000"/>
              </a:lnSpc>
              <a:spcBef>
                <a:spcPts val="0"/>
              </a:spcBef>
              <a:spcAft>
                <a:spcPts val="0"/>
              </a:spcAft>
              <a:buSzPts val="4000"/>
              <a:buNone/>
              <a:defRPr sz="4000"/>
            </a:lvl2pPr>
            <a:lvl3pPr lvl="2" rtl="0">
              <a:lnSpc>
                <a:spcPct val="100000"/>
              </a:lnSpc>
              <a:spcBef>
                <a:spcPts val="0"/>
              </a:spcBef>
              <a:spcAft>
                <a:spcPts val="0"/>
              </a:spcAft>
              <a:buSzPts val="4000"/>
              <a:buNone/>
              <a:defRPr sz="4000"/>
            </a:lvl3pPr>
            <a:lvl4pPr lvl="3" rtl="0">
              <a:lnSpc>
                <a:spcPct val="100000"/>
              </a:lnSpc>
              <a:spcBef>
                <a:spcPts val="0"/>
              </a:spcBef>
              <a:spcAft>
                <a:spcPts val="0"/>
              </a:spcAft>
              <a:buSzPts val="4000"/>
              <a:buNone/>
              <a:defRPr sz="4000"/>
            </a:lvl4pPr>
            <a:lvl5pPr lvl="4" rtl="0">
              <a:lnSpc>
                <a:spcPct val="100000"/>
              </a:lnSpc>
              <a:spcBef>
                <a:spcPts val="0"/>
              </a:spcBef>
              <a:spcAft>
                <a:spcPts val="0"/>
              </a:spcAft>
              <a:buSzPts val="4000"/>
              <a:buNone/>
              <a:defRPr sz="4000"/>
            </a:lvl5pPr>
            <a:lvl6pPr lvl="5" rtl="0">
              <a:lnSpc>
                <a:spcPct val="100000"/>
              </a:lnSpc>
              <a:spcBef>
                <a:spcPts val="0"/>
              </a:spcBef>
              <a:spcAft>
                <a:spcPts val="0"/>
              </a:spcAft>
              <a:buSzPts val="4000"/>
              <a:buNone/>
              <a:defRPr sz="4000"/>
            </a:lvl6pPr>
            <a:lvl7pPr lvl="6" rtl="0">
              <a:lnSpc>
                <a:spcPct val="100000"/>
              </a:lnSpc>
              <a:spcBef>
                <a:spcPts val="0"/>
              </a:spcBef>
              <a:spcAft>
                <a:spcPts val="0"/>
              </a:spcAft>
              <a:buSzPts val="4000"/>
              <a:buNone/>
              <a:defRPr sz="4000"/>
            </a:lvl7pPr>
            <a:lvl8pPr lvl="7" rtl="0">
              <a:lnSpc>
                <a:spcPct val="100000"/>
              </a:lnSpc>
              <a:spcBef>
                <a:spcPts val="0"/>
              </a:spcBef>
              <a:spcAft>
                <a:spcPts val="0"/>
              </a:spcAft>
              <a:buSzPts val="4000"/>
              <a:buNone/>
              <a:defRPr sz="4000"/>
            </a:lvl8pPr>
            <a:lvl9pPr lvl="8" rtl="0">
              <a:lnSpc>
                <a:spcPct val="100000"/>
              </a:lnSpc>
              <a:spcBef>
                <a:spcPts val="0"/>
              </a:spcBef>
              <a:spcAft>
                <a:spcPts val="0"/>
              </a:spcAft>
              <a:buSzPts val="4000"/>
              <a:buNone/>
              <a:defRPr sz="4000"/>
            </a:lvl9pPr>
          </a:lstStyle>
          <a:p/>
        </p:txBody>
      </p:sp>
      <p:cxnSp>
        <p:nvCxnSpPr>
          <p:cNvPr id="175" name="Google Shape;175;p26"/>
          <p:cNvCxnSpPr/>
          <p:nvPr/>
        </p:nvCxnSpPr>
        <p:spPr>
          <a:xfrm>
            <a:off x="918900" y="3511600"/>
            <a:ext cx="676200" cy="0"/>
          </a:xfrm>
          <a:prstGeom prst="straightConnector1">
            <a:avLst/>
          </a:prstGeom>
          <a:noFill/>
          <a:ln cap="flat" cmpd="sng" w="76200">
            <a:solidFill>
              <a:srgbClr val="81ECEC"/>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frame  1">
  <p:cSld name="BLANK_1_1_1_1">
    <p:bg>
      <p:bgPr>
        <a:solidFill>
          <a:srgbClr val="81ECEC"/>
        </a:solidFill>
      </p:bgPr>
    </p:bg>
    <p:spTree>
      <p:nvGrpSpPr>
        <p:cNvPr id="176" name="Shape 176"/>
        <p:cNvGrpSpPr/>
        <p:nvPr/>
      </p:nvGrpSpPr>
      <p:grpSpPr>
        <a:xfrm>
          <a:off x="0" y="0"/>
          <a:ext cx="0" cy="0"/>
          <a:chOff x="0" y="0"/>
          <a:chExt cx="0" cy="0"/>
        </a:xfrm>
      </p:grpSpPr>
      <p:sp>
        <p:nvSpPr>
          <p:cNvPr id="177" name="Google Shape;177;p27"/>
          <p:cNvSpPr/>
          <p:nvPr/>
        </p:nvSpPr>
        <p:spPr>
          <a:xfrm>
            <a:off x="406950" y="416250"/>
            <a:ext cx="8330100" cy="431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FFFFFF"/>
                </a:solidFill>
                <a:latin typeface="Arvo"/>
                <a:ea typeface="Arvo"/>
                <a:cs typeface="Arvo"/>
                <a:sym typeface="Arvo"/>
              </a:defRPr>
            </a:lvl1pPr>
            <a:lvl2pPr lvl="1" rtl="0">
              <a:buNone/>
              <a:defRPr sz="1200">
                <a:solidFill>
                  <a:srgbClr val="FFFFFF"/>
                </a:solidFill>
                <a:latin typeface="Arvo"/>
                <a:ea typeface="Arvo"/>
                <a:cs typeface="Arvo"/>
                <a:sym typeface="Arvo"/>
              </a:defRPr>
            </a:lvl2pPr>
            <a:lvl3pPr lvl="2" rtl="0">
              <a:buNone/>
              <a:defRPr sz="1200">
                <a:solidFill>
                  <a:srgbClr val="FFFFFF"/>
                </a:solidFill>
                <a:latin typeface="Arvo"/>
                <a:ea typeface="Arvo"/>
                <a:cs typeface="Arvo"/>
                <a:sym typeface="Arvo"/>
              </a:defRPr>
            </a:lvl3pPr>
            <a:lvl4pPr lvl="3" rtl="0">
              <a:buNone/>
              <a:defRPr sz="1200">
                <a:solidFill>
                  <a:srgbClr val="FFFFFF"/>
                </a:solidFill>
                <a:latin typeface="Arvo"/>
                <a:ea typeface="Arvo"/>
                <a:cs typeface="Arvo"/>
                <a:sym typeface="Arvo"/>
              </a:defRPr>
            </a:lvl4pPr>
            <a:lvl5pPr lvl="4" rtl="0">
              <a:buNone/>
              <a:defRPr sz="1200">
                <a:solidFill>
                  <a:srgbClr val="FFFFFF"/>
                </a:solidFill>
                <a:latin typeface="Arvo"/>
                <a:ea typeface="Arvo"/>
                <a:cs typeface="Arvo"/>
                <a:sym typeface="Arvo"/>
              </a:defRPr>
            </a:lvl5pPr>
            <a:lvl6pPr lvl="5" rtl="0">
              <a:buNone/>
              <a:defRPr sz="1200">
                <a:solidFill>
                  <a:srgbClr val="FFFFFF"/>
                </a:solidFill>
                <a:latin typeface="Arvo"/>
                <a:ea typeface="Arvo"/>
                <a:cs typeface="Arvo"/>
                <a:sym typeface="Arvo"/>
              </a:defRPr>
            </a:lvl6pPr>
            <a:lvl7pPr lvl="6" rtl="0">
              <a:buNone/>
              <a:defRPr sz="1200">
                <a:solidFill>
                  <a:srgbClr val="FFFFFF"/>
                </a:solidFill>
                <a:latin typeface="Arvo"/>
                <a:ea typeface="Arvo"/>
                <a:cs typeface="Arvo"/>
                <a:sym typeface="Arvo"/>
              </a:defRPr>
            </a:lvl7pPr>
            <a:lvl8pPr lvl="7" rtl="0">
              <a:buNone/>
              <a:defRPr sz="1200">
                <a:solidFill>
                  <a:srgbClr val="FFFFFF"/>
                </a:solidFill>
                <a:latin typeface="Arvo"/>
                <a:ea typeface="Arvo"/>
                <a:cs typeface="Arvo"/>
                <a:sym typeface="Arvo"/>
              </a:defRPr>
            </a:lvl8pPr>
            <a:lvl9pPr lvl="8" rtl="0">
              <a:buNone/>
              <a:defRPr sz="1200">
                <a:solidFill>
                  <a:srgbClr val="FFFFFF"/>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79" name="Google Shape;179;p27"/>
          <p:cNvSpPr txBox="1"/>
          <p:nvPr>
            <p:ph type="title"/>
          </p:nvPr>
        </p:nvSpPr>
        <p:spPr>
          <a:xfrm>
            <a:off x="783525" y="621500"/>
            <a:ext cx="7618200" cy="39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a:lvl1pPr>
            <a:lvl2pPr lvl="1" rtl="0">
              <a:lnSpc>
                <a:spcPct val="100000"/>
              </a:lnSpc>
              <a:spcBef>
                <a:spcPts val="0"/>
              </a:spcBef>
              <a:spcAft>
                <a:spcPts val="0"/>
              </a:spcAft>
              <a:buSzPts val="4000"/>
              <a:buNone/>
              <a:defRPr sz="4000"/>
            </a:lvl2pPr>
            <a:lvl3pPr lvl="2" rtl="0">
              <a:lnSpc>
                <a:spcPct val="100000"/>
              </a:lnSpc>
              <a:spcBef>
                <a:spcPts val="0"/>
              </a:spcBef>
              <a:spcAft>
                <a:spcPts val="0"/>
              </a:spcAft>
              <a:buSzPts val="4000"/>
              <a:buNone/>
              <a:defRPr sz="4000"/>
            </a:lvl3pPr>
            <a:lvl4pPr lvl="3" rtl="0">
              <a:lnSpc>
                <a:spcPct val="100000"/>
              </a:lnSpc>
              <a:spcBef>
                <a:spcPts val="0"/>
              </a:spcBef>
              <a:spcAft>
                <a:spcPts val="0"/>
              </a:spcAft>
              <a:buSzPts val="4000"/>
              <a:buNone/>
              <a:defRPr sz="4000"/>
            </a:lvl4pPr>
            <a:lvl5pPr lvl="4" rtl="0">
              <a:lnSpc>
                <a:spcPct val="100000"/>
              </a:lnSpc>
              <a:spcBef>
                <a:spcPts val="0"/>
              </a:spcBef>
              <a:spcAft>
                <a:spcPts val="0"/>
              </a:spcAft>
              <a:buSzPts val="4000"/>
              <a:buNone/>
              <a:defRPr sz="4000"/>
            </a:lvl5pPr>
            <a:lvl6pPr lvl="5" rtl="0">
              <a:lnSpc>
                <a:spcPct val="100000"/>
              </a:lnSpc>
              <a:spcBef>
                <a:spcPts val="0"/>
              </a:spcBef>
              <a:spcAft>
                <a:spcPts val="0"/>
              </a:spcAft>
              <a:buSzPts val="4000"/>
              <a:buNone/>
              <a:defRPr sz="4000"/>
            </a:lvl6pPr>
            <a:lvl7pPr lvl="6" rtl="0">
              <a:lnSpc>
                <a:spcPct val="100000"/>
              </a:lnSpc>
              <a:spcBef>
                <a:spcPts val="0"/>
              </a:spcBef>
              <a:spcAft>
                <a:spcPts val="0"/>
              </a:spcAft>
              <a:buSzPts val="4000"/>
              <a:buNone/>
              <a:defRPr sz="4000"/>
            </a:lvl7pPr>
            <a:lvl8pPr lvl="7" rtl="0">
              <a:lnSpc>
                <a:spcPct val="100000"/>
              </a:lnSpc>
              <a:spcBef>
                <a:spcPts val="0"/>
              </a:spcBef>
              <a:spcAft>
                <a:spcPts val="0"/>
              </a:spcAft>
              <a:buSzPts val="4000"/>
              <a:buNone/>
              <a:defRPr sz="4000"/>
            </a:lvl8pPr>
            <a:lvl9pPr lvl="8" rtl="0">
              <a:lnSpc>
                <a:spcPct val="100000"/>
              </a:lnSpc>
              <a:spcBef>
                <a:spcPts val="0"/>
              </a:spcBef>
              <a:spcAft>
                <a:spcPts val="0"/>
              </a:spcAft>
              <a:buSzPts val="4000"/>
              <a:buNone/>
              <a:defRPr sz="4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SECTION_HEADER_2">
    <p:bg>
      <p:bgPr>
        <a:solidFill>
          <a:srgbClr val="FFFFFF"/>
        </a:solidFill>
      </p:bgPr>
    </p:bg>
    <p:spTree>
      <p:nvGrpSpPr>
        <p:cNvPr id="29" name="Shape 29"/>
        <p:cNvGrpSpPr/>
        <p:nvPr/>
      </p:nvGrpSpPr>
      <p:grpSpPr>
        <a:xfrm>
          <a:off x="0" y="0"/>
          <a:ext cx="0" cy="0"/>
          <a:chOff x="0" y="0"/>
          <a:chExt cx="0" cy="0"/>
        </a:xfrm>
      </p:grpSpPr>
      <p:sp>
        <p:nvSpPr>
          <p:cNvPr id="30" name="Google Shape;30;p4"/>
          <p:cNvSpPr txBox="1"/>
          <p:nvPr>
            <p:ph type="title"/>
          </p:nvPr>
        </p:nvSpPr>
        <p:spPr>
          <a:xfrm>
            <a:off x="956271" y="189950"/>
            <a:ext cx="5311200" cy="1114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a:lvl1pPr>
            <a:lvl2pPr lvl="1" rtl="0">
              <a:spcBef>
                <a:spcPts val="0"/>
              </a:spcBef>
              <a:spcAft>
                <a:spcPts val="0"/>
              </a:spcAft>
              <a:buClr>
                <a:srgbClr val="FFFFFF"/>
              </a:buClr>
              <a:buSzPts val="4000"/>
              <a:buNone/>
              <a:defRPr sz="4000">
                <a:solidFill>
                  <a:srgbClr val="FFFFFF"/>
                </a:solidFill>
              </a:defRPr>
            </a:lvl2pPr>
            <a:lvl3pPr lvl="2" rtl="0">
              <a:spcBef>
                <a:spcPts val="0"/>
              </a:spcBef>
              <a:spcAft>
                <a:spcPts val="0"/>
              </a:spcAft>
              <a:buClr>
                <a:srgbClr val="FFFFFF"/>
              </a:buClr>
              <a:buSzPts val="4000"/>
              <a:buNone/>
              <a:defRPr sz="4000">
                <a:solidFill>
                  <a:srgbClr val="FFFFFF"/>
                </a:solidFill>
              </a:defRPr>
            </a:lvl3pPr>
            <a:lvl4pPr lvl="3" rtl="0">
              <a:spcBef>
                <a:spcPts val="0"/>
              </a:spcBef>
              <a:spcAft>
                <a:spcPts val="0"/>
              </a:spcAft>
              <a:buClr>
                <a:srgbClr val="FFFFFF"/>
              </a:buClr>
              <a:buSzPts val="4000"/>
              <a:buNone/>
              <a:defRPr sz="4000">
                <a:solidFill>
                  <a:srgbClr val="FFFFFF"/>
                </a:solidFill>
              </a:defRPr>
            </a:lvl4pPr>
            <a:lvl5pPr lvl="4" rtl="0">
              <a:spcBef>
                <a:spcPts val="0"/>
              </a:spcBef>
              <a:spcAft>
                <a:spcPts val="0"/>
              </a:spcAft>
              <a:buClr>
                <a:srgbClr val="FFFFFF"/>
              </a:buClr>
              <a:buSzPts val="4000"/>
              <a:buNone/>
              <a:defRPr sz="4000">
                <a:solidFill>
                  <a:srgbClr val="FFFFFF"/>
                </a:solidFill>
              </a:defRPr>
            </a:lvl5pPr>
            <a:lvl6pPr lvl="5" rtl="0">
              <a:spcBef>
                <a:spcPts val="0"/>
              </a:spcBef>
              <a:spcAft>
                <a:spcPts val="0"/>
              </a:spcAft>
              <a:buClr>
                <a:srgbClr val="FFFFFF"/>
              </a:buClr>
              <a:buSzPts val="4000"/>
              <a:buNone/>
              <a:defRPr sz="4000">
                <a:solidFill>
                  <a:srgbClr val="FFFFFF"/>
                </a:solidFill>
              </a:defRPr>
            </a:lvl6pPr>
            <a:lvl7pPr lvl="6" rtl="0">
              <a:spcBef>
                <a:spcPts val="0"/>
              </a:spcBef>
              <a:spcAft>
                <a:spcPts val="0"/>
              </a:spcAft>
              <a:buClr>
                <a:srgbClr val="FFFFFF"/>
              </a:buClr>
              <a:buSzPts val="4000"/>
              <a:buNone/>
              <a:defRPr sz="4000">
                <a:solidFill>
                  <a:srgbClr val="FFFFFF"/>
                </a:solidFill>
              </a:defRPr>
            </a:lvl7pPr>
            <a:lvl8pPr lvl="7" rtl="0">
              <a:spcBef>
                <a:spcPts val="0"/>
              </a:spcBef>
              <a:spcAft>
                <a:spcPts val="0"/>
              </a:spcAft>
              <a:buClr>
                <a:srgbClr val="FFFFFF"/>
              </a:buClr>
              <a:buSzPts val="4000"/>
              <a:buNone/>
              <a:defRPr sz="4000">
                <a:solidFill>
                  <a:srgbClr val="FFFFFF"/>
                </a:solidFill>
              </a:defRPr>
            </a:lvl8pPr>
            <a:lvl9pPr lvl="8" rtl="0">
              <a:spcBef>
                <a:spcPts val="0"/>
              </a:spcBef>
              <a:spcAft>
                <a:spcPts val="0"/>
              </a:spcAft>
              <a:buClr>
                <a:srgbClr val="FFFFFF"/>
              </a:buClr>
              <a:buSzPts val="4000"/>
              <a:buNone/>
              <a:defRPr sz="4000">
                <a:solidFill>
                  <a:srgbClr val="FFFFFF"/>
                </a:solidFill>
              </a:defRPr>
            </a:lvl9pPr>
          </a:lstStyle>
          <a:p/>
        </p:txBody>
      </p:sp>
      <p:sp>
        <p:nvSpPr>
          <p:cNvPr id="31" name="Google Shape;31;p4"/>
          <p:cNvSpPr txBox="1"/>
          <p:nvPr>
            <p:ph idx="1" type="subTitle"/>
          </p:nvPr>
        </p:nvSpPr>
        <p:spPr>
          <a:xfrm>
            <a:off x="954225" y="1709475"/>
            <a:ext cx="3367200" cy="2477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p:txBody>
      </p:sp>
      <p:sp>
        <p:nvSpPr>
          <p:cNvPr id="32" name="Google Shape;32;p4"/>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33" name="Google Shape;33;p4"/>
          <p:cNvSpPr/>
          <p:nvPr/>
        </p:nvSpPr>
        <p:spPr>
          <a:xfrm>
            <a:off x="5177125" y="212900"/>
            <a:ext cx="3742800" cy="4684200"/>
          </a:xfrm>
          <a:prstGeom prst="rect">
            <a:avLst/>
          </a:prstGeom>
          <a:noFill/>
          <a:ln cap="flat" cmpd="sng" w="28575">
            <a:solidFill>
              <a:srgbClr val="81EC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4571997" y="3832425"/>
            <a:ext cx="762000" cy="1168500"/>
          </a:xfrm>
          <a:prstGeom prst="rect">
            <a:avLst/>
          </a:prstGeom>
          <a:noFill/>
          <a:ln cap="flat" cmpd="sng" w="28575">
            <a:solidFill>
              <a:srgbClr val="81EC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 name="Google Shape;35;p4"/>
          <p:cNvCxnSpPr/>
          <p:nvPr/>
        </p:nvCxnSpPr>
        <p:spPr>
          <a:xfrm>
            <a:off x="1068750" y="1340150"/>
            <a:ext cx="676200" cy="0"/>
          </a:xfrm>
          <a:prstGeom prst="straightConnector1">
            <a:avLst/>
          </a:prstGeom>
          <a:noFill/>
          <a:ln cap="flat" cmpd="sng" w="76200">
            <a:solidFill>
              <a:srgbClr val="87EAD9"/>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Content 1 1">
  <p:cSld name="SECTION_HEADER_2_1">
    <p:bg>
      <p:bgPr>
        <a:solidFill>
          <a:srgbClr val="FFFFFF"/>
        </a:solidFill>
      </p:bgPr>
    </p:bg>
    <p:spTree>
      <p:nvGrpSpPr>
        <p:cNvPr id="36" name="Shape 36"/>
        <p:cNvGrpSpPr/>
        <p:nvPr/>
      </p:nvGrpSpPr>
      <p:grpSpPr>
        <a:xfrm>
          <a:off x="0" y="0"/>
          <a:ext cx="0" cy="0"/>
          <a:chOff x="0" y="0"/>
          <a:chExt cx="0" cy="0"/>
        </a:xfrm>
      </p:grpSpPr>
      <p:sp>
        <p:nvSpPr>
          <p:cNvPr id="37" name="Google Shape;37;p5"/>
          <p:cNvSpPr txBox="1"/>
          <p:nvPr>
            <p:ph type="title"/>
          </p:nvPr>
        </p:nvSpPr>
        <p:spPr>
          <a:xfrm>
            <a:off x="956273" y="3469550"/>
            <a:ext cx="3483000" cy="1114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a:lvl1pPr>
            <a:lvl2pPr lvl="1" rtl="0">
              <a:spcBef>
                <a:spcPts val="0"/>
              </a:spcBef>
              <a:spcAft>
                <a:spcPts val="0"/>
              </a:spcAft>
              <a:buClr>
                <a:srgbClr val="FFFFFF"/>
              </a:buClr>
              <a:buSzPts val="4000"/>
              <a:buNone/>
              <a:defRPr sz="4000">
                <a:solidFill>
                  <a:srgbClr val="FFFFFF"/>
                </a:solidFill>
              </a:defRPr>
            </a:lvl2pPr>
            <a:lvl3pPr lvl="2" rtl="0">
              <a:spcBef>
                <a:spcPts val="0"/>
              </a:spcBef>
              <a:spcAft>
                <a:spcPts val="0"/>
              </a:spcAft>
              <a:buClr>
                <a:srgbClr val="FFFFFF"/>
              </a:buClr>
              <a:buSzPts val="4000"/>
              <a:buNone/>
              <a:defRPr sz="4000">
                <a:solidFill>
                  <a:srgbClr val="FFFFFF"/>
                </a:solidFill>
              </a:defRPr>
            </a:lvl3pPr>
            <a:lvl4pPr lvl="3" rtl="0">
              <a:spcBef>
                <a:spcPts val="0"/>
              </a:spcBef>
              <a:spcAft>
                <a:spcPts val="0"/>
              </a:spcAft>
              <a:buClr>
                <a:srgbClr val="FFFFFF"/>
              </a:buClr>
              <a:buSzPts val="4000"/>
              <a:buNone/>
              <a:defRPr sz="4000">
                <a:solidFill>
                  <a:srgbClr val="FFFFFF"/>
                </a:solidFill>
              </a:defRPr>
            </a:lvl4pPr>
            <a:lvl5pPr lvl="4" rtl="0">
              <a:spcBef>
                <a:spcPts val="0"/>
              </a:spcBef>
              <a:spcAft>
                <a:spcPts val="0"/>
              </a:spcAft>
              <a:buClr>
                <a:srgbClr val="FFFFFF"/>
              </a:buClr>
              <a:buSzPts val="4000"/>
              <a:buNone/>
              <a:defRPr sz="4000">
                <a:solidFill>
                  <a:srgbClr val="FFFFFF"/>
                </a:solidFill>
              </a:defRPr>
            </a:lvl5pPr>
            <a:lvl6pPr lvl="5" rtl="0">
              <a:spcBef>
                <a:spcPts val="0"/>
              </a:spcBef>
              <a:spcAft>
                <a:spcPts val="0"/>
              </a:spcAft>
              <a:buClr>
                <a:srgbClr val="FFFFFF"/>
              </a:buClr>
              <a:buSzPts val="4000"/>
              <a:buNone/>
              <a:defRPr sz="4000">
                <a:solidFill>
                  <a:srgbClr val="FFFFFF"/>
                </a:solidFill>
              </a:defRPr>
            </a:lvl6pPr>
            <a:lvl7pPr lvl="6" rtl="0">
              <a:spcBef>
                <a:spcPts val="0"/>
              </a:spcBef>
              <a:spcAft>
                <a:spcPts val="0"/>
              </a:spcAft>
              <a:buClr>
                <a:srgbClr val="FFFFFF"/>
              </a:buClr>
              <a:buSzPts val="4000"/>
              <a:buNone/>
              <a:defRPr sz="4000">
                <a:solidFill>
                  <a:srgbClr val="FFFFFF"/>
                </a:solidFill>
              </a:defRPr>
            </a:lvl7pPr>
            <a:lvl8pPr lvl="7" rtl="0">
              <a:spcBef>
                <a:spcPts val="0"/>
              </a:spcBef>
              <a:spcAft>
                <a:spcPts val="0"/>
              </a:spcAft>
              <a:buClr>
                <a:srgbClr val="FFFFFF"/>
              </a:buClr>
              <a:buSzPts val="4000"/>
              <a:buNone/>
              <a:defRPr sz="4000">
                <a:solidFill>
                  <a:srgbClr val="FFFFFF"/>
                </a:solidFill>
              </a:defRPr>
            </a:lvl8pPr>
            <a:lvl9pPr lvl="8" rtl="0">
              <a:spcBef>
                <a:spcPts val="0"/>
              </a:spcBef>
              <a:spcAft>
                <a:spcPts val="0"/>
              </a:spcAft>
              <a:buClr>
                <a:srgbClr val="FFFFFF"/>
              </a:buClr>
              <a:buSzPts val="4000"/>
              <a:buNone/>
              <a:defRPr sz="4000">
                <a:solidFill>
                  <a:srgbClr val="FFFFFF"/>
                </a:solidFill>
              </a:defRPr>
            </a:lvl9pPr>
          </a:lstStyle>
          <a:p/>
        </p:txBody>
      </p:sp>
      <p:sp>
        <p:nvSpPr>
          <p:cNvPr id="38" name="Google Shape;38;p5"/>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39" name="Google Shape;39;p5"/>
          <p:cNvCxnSpPr/>
          <p:nvPr/>
        </p:nvCxnSpPr>
        <p:spPr>
          <a:xfrm>
            <a:off x="1068750" y="4619750"/>
            <a:ext cx="676200" cy="0"/>
          </a:xfrm>
          <a:prstGeom prst="straightConnector1">
            <a:avLst/>
          </a:prstGeom>
          <a:noFill/>
          <a:ln cap="flat" cmpd="sng" w="76200">
            <a:solidFill>
              <a:srgbClr val="87EAD9"/>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SECTION_HEADER_1">
    <p:bg>
      <p:bgPr>
        <a:solidFill>
          <a:srgbClr val="FFFFFF"/>
        </a:solidFill>
      </p:bgPr>
    </p:bg>
    <p:spTree>
      <p:nvGrpSpPr>
        <p:cNvPr id="40" name="Shape 40"/>
        <p:cNvGrpSpPr/>
        <p:nvPr/>
      </p:nvGrpSpPr>
      <p:grpSpPr>
        <a:xfrm>
          <a:off x="0" y="0"/>
          <a:ext cx="0" cy="0"/>
          <a:chOff x="0" y="0"/>
          <a:chExt cx="0" cy="0"/>
        </a:xfrm>
      </p:grpSpPr>
      <p:sp>
        <p:nvSpPr>
          <p:cNvPr id="41" name="Google Shape;41;p6"/>
          <p:cNvSpPr txBox="1"/>
          <p:nvPr>
            <p:ph type="title"/>
          </p:nvPr>
        </p:nvSpPr>
        <p:spPr>
          <a:xfrm>
            <a:off x="570047" y="993900"/>
            <a:ext cx="3055500" cy="1114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a:lvl1pPr>
            <a:lvl2pPr lvl="1" rtl="0">
              <a:spcBef>
                <a:spcPts val="0"/>
              </a:spcBef>
              <a:spcAft>
                <a:spcPts val="0"/>
              </a:spcAft>
              <a:buClr>
                <a:srgbClr val="FFFFFF"/>
              </a:buClr>
              <a:buSzPts val="4000"/>
              <a:buNone/>
              <a:defRPr sz="4000">
                <a:solidFill>
                  <a:srgbClr val="FFFFFF"/>
                </a:solidFill>
              </a:defRPr>
            </a:lvl2pPr>
            <a:lvl3pPr lvl="2" rtl="0">
              <a:spcBef>
                <a:spcPts val="0"/>
              </a:spcBef>
              <a:spcAft>
                <a:spcPts val="0"/>
              </a:spcAft>
              <a:buClr>
                <a:srgbClr val="FFFFFF"/>
              </a:buClr>
              <a:buSzPts val="4000"/>
              <a:buNone/>
              <a:defRPr sz="4000">
                <a:solidFill>
                  <a:srgbClr val="FFFFFF"/>
                </a:solidFill>
              </a:defRPr>
            </a:lvl3pPr>
            <a:lvl4pPr lvl="3" rtl="0">
              <a:spcBef>
                <a:spcPts val="0"/>
              </a:spcBef>
              <a:spcAft>
                <a:spcPts val="0"/>
              </a:spcAft>
              <a:buClr>
                <a:srgbClr val="FFFFFF"/>
              </a:buClr>
              <a:buSzPts val="4000"/>
              <a:buNone/>
              <a:defRPr sz="4000">
                <a:solidFill>
                  <a:srgbClr val="FFFFFF"/>
                </a:solidFill>
              </a:defRPr>
            </a:lvl4pPr>
            <a:lvl5pPr lvl="4" rtl="0">
              <a:spcBef>
                <a:spcPts val="0"/>
              </a:spcBef>
              <a:spcAft>
                <a:spcPts val="0"/>
              </a:spcAft>
              <a:buClr>
                <a:srgbClr val="FFFFFF"/>
              </a:buClr>
              <a:buSzPts val="4000"/>
              <a:buNone/>
              <a:defRPr sz="4000">
                <a:solidFill>
                  <a:srgbClr val="FFFFFF"/>
                </a:solidFill>
              </a:defRPr>
            </a:lvl5pPr>
            <a:lvl6pPr lvl="5" rtl="0">
              <a:spcBef>
                <a:spcPts val="0"/>
              </a:spcBef>
              <a:spcAft>
                <a:spcPts val="0"/>
              </a:spcAft>
              <a:buClr>
                <a:srgbClr val="FFFFFF"/>
              </a:buClr>
              <a:buSzPts val="4000"/>
              <a:buNone/>
              <a:defRPr sz="4000">
                <a:solidFill>
                  <a:srgbClr val="FFFFFF"/>
                </a:solidFill>
              </a:defRPr>
            </a:lvl6pPr>
            <a:lvl7pPr lvl="6" rtl="0">
              <a:spcBef>
                <a:spcPts val="0"/>
              </a:spcBef>
              <a:spcAft>
                <a:spcPts val="0"/>
              </a:spcAft>
              <a:buClr>
                <a:srgbClr val="FFFFFF"/>
              </a:buClr>
              <a:buSzPts val="4000"/>
              <a:buNone/>
              <a:defRPr sz="4000">
                <a:solidFill>
                  <a:srgbClr val="FFFFFF"/>
                </a:solidFill>
              </a:defRPr>
            </a:lvl7pPr>
            <a:lvl8pPr lvl="7" rtl="0">
              <a:spcBef>
                <a:spcPts val="0"/>
              </a:spcBef>
              <a:spcAft>
                <a:spcPts val="0"/>
              </a:spcAft>
              <a:buClr>
                <a:srgbClr val="FFFFFF"/>
              </a:buClr>
              <a:buSzPts val="4000"/>
              <a:buNone/>
              <a:defRPr sz="4000">
                <a:solidFill>
                  <a:srgbClr val="FFFFFF"/>
                </a:solidFill>
              </a:defRPr>
            </a:lvl8pPr>
            <a:lvl9pPr lvl="8" rtl="0">
              <a:spcBef>
                <a:spcPts val="0"/>
              </a:spcBef>
              <a:spcAft>
                <a:spcPts val="0"/>
              </a:spcAft>
              <a:buClr>
                <a:srgbClr val="FFFFFF"/>
              </a:buClr>
              <a:buSzPts val="4000"/>
              <a:buNone/>
              <a:defRPr sz="4000">
                <a:solidFill>
                  <a:srgbClr val="FFFFFF"/>
                </a:solidFill>
              </a:defRPr>
            </a:lvl9pPr>
          </a:lstStyle>
          <a:p/>
        </p:txBody>
      </p:sp>
      <p:sp>
        <p:nvSpPr>
          <p:cNvPr id="42" name="Google Shape;42;p6"/>
          <p:cNvSpPr txBox="1"/>
          <p:nvPr>
            <p:ph idx="1" type="subTitle"/>
          </p:nvPr>
        </p:nvSpPr>
        <p:spPr>
          <a:xfrm>
            <a:off x="614775" y="2564775"/>
            <a:ext cx="29208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3" name="Google Shape;43;p6"/>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44" name="Google Shape;44;p6"/>
          <p:cNvCxnSpPr/>
          <p:nvPr/>
        </p:nvCxnSpPr>
        <p:spPr>
          <a:xfrm>
            <a:off x="678525" y="2060575"/>
            <a:ext cx="676200" cy="0"/>
          </a:xfrm>
          <a:prstGeom prst="straightConnector1">
            <a:avLst/>
          </a:prstGeom>
          <a:noFill/>
          <a:ln cap="flat" cmpd="sng" w="76200">
            <a:solidFill>
              <a:srgbClr val="87EAD9"/>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slide">
  <p:cSld name="CUSTOM">
    <p:bg>
      <p:bgPr>
        <a:solidFill>
          <a:srgbClr val="FFFFFF"/>
        </a:solidFill>
      </p:bgPr>
    </p:bg>
    <p:spTree>
      <p:nvGrpSpPr>
        <p:cNvPr id="45" name="Shape 45"/>
        <p:cNvGrpSpPr/>
        <p:nvPr/>
      </p:nvGrpSpPr>
      <p:grpSpPr>
        <a:xfrm>
          <a:off x="0" y="0"/>
          <a:ext cx="0" cy="0"/>
          <a:chOff x="0" y="0"/>
          <a:chExt cx="0" cy="0"/>
        </a:xfrm>
      </p:grpSpPr>
      <p:sp>
        <p:nvSpPr>
          <p:cNvPr id="46" name="Google Shape;46;p7"/>
          <p:cNvSpPr/>
          <p:nvPr/>
        </p:nvSpPr>
        <p:spPr>
          <a:xfrm>
            <a:off x="1395500" y="892500"/>
            <a:ext cx="6189000" cy="27318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txBox="1"/>
          <p:nvPr>
            <p:ph idx="1" type="subTitle"/>
          </p:nvPr>
        </p:nvSpPr>
        <p:spPr>
          <a:xfrm>
            <a:off x="1894475" y="1126950"/>
            <a:ext cx="5397600" cy="2100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3000">
                <a:solidFill>
                  <a:srgbClr val="434343"/>
                </a:solidFill>
                <a:latin typeface="Ubuntu"/>
                <a:ea typeface="Ubuntu"/>
                <a:cs typeface="Ubuntu"/>
                <a:sym typeface="Ubuntu"/>
              </a:defRPr>
            </a:lvl1pPr>
            <a:lvl2pPr lvl="1" rtl="0">
              <a:spcBef>
                <a:spcPts val="0"/>
              </a:spcBef>
              <a:spcAft>
                <a:spcPts val="0"/>
              </a:spcAft>
              <a:buNone/>
              <a:defRPr b="1">
                <a:solidFill>
                  <a:srgbClr val="434343"/>
                </a:solidFill>
                <a:latin typeface="Arvo"/>
                <a:ea typeface="Arvo"/>
                <a:cs typeface="Arvo"/>
                <a:sym typeface="Arvo"/>
              </a:defRPr>
            </a:lvl2pPr>
            <a:lvl3pPr lvl="2" rtl="0">
              <a:spcBef>
                <a:spcPts val="0"/>
              </a:spcBef>
              <a:spcAft>
                <a:spcPts val="0"/>
              </a:spcAft>
              <a:buNone/>
              <a:defRPr b="1">
                <a:solidFill>
                  <a:srgbClr val="434343"/>
                </a:solidFill>
                <a:latin typeface="Arvo"/>
                <a:ea typeface="Arvo"/>
                <a:cs typeface="Arvo"/>
                <a:sym typeface="Arvo"/>
              </a:defRPr>
            </a:lvl3pPr>
            <a:lvl4pPr lvl="3" rtl="0">
              <a:spcBef>
                <a:spcPts val="0"/>
              </a:spcBef>
              <a:spcAft>
                <a:spcPts val="0"/>
              </a:spcAft>
              <a:buNone/>
              <a:defRPr b="1">
                <a:solidFill>
                  <a:srgbClr val="434343"/>
                </a:solidFill>
                <a:latin typeface="Arvo"/>
                <a:ea typeface="Arvo"/>
                <a:cs typeface="Arvo"/>
                <a:sym typeface="Arvo"/>
              </a:defRPr>
            </a:lvl4pPr>
            <a:lvl5pPr lvl="4" rtl="0">
              <a:spcBef>
                <a:spcPts val="0"/>
              </a:spcBef>
              <a:spcAft>
                <a:spcPts val="0"/>
              </a:spcAft>
              <a:buNone/>
              <a:defRPr b="1">
                <a:solidFill>
                  <a:srgbClr val="434343"/>
                </a:solidFill>
                <a:latin typeface="Arvo"/>
                <a:ea typeface="Arvo"/>
                <a:cs typeface="Arvo"/>
                <a:sym typeface="Arvo"/>
              </a:defRPr>
            </a:lvl5pPr>
            <a:lvl6pPr lvl="5" rtl="0">
              <a:spcBef>
                <a:spcPts val="0"/>
              </a:spcBef>
              <a:spcAft>
                <a:spcPts val="0"/>
              </a:spcAft>
              <a:buNone/>
              <a:defRPr b="1">
                <a:solidFill>
                  <a:srgbClr val="434343"/>
                </a:solidFill>
                <a:latin typeface="Arvo"/>
                <a:ea typeface="Arvo"/>
                <a:cs typeface="Arvo"/>
                <a:sym typeface="Arvo"/>
              </a:defRPr>
            </a:lvl6pPr>
            <a:lvl7pPr lvl="6" rtl="0">
              <a:spcBef>
                <a:spcPts val="0"/>
              </a:spcBef>
              <a:spcAft>
                <a:spcPts val="0"/>
              </a:spcAft>
              <a:buNone/>
              <a:defRPr b="1">
                <a:solidFill>
                  <a:srgbClr val="434343"/>
                </a:solidFill>
                <a:latin typeface="Arvo"/>
                <a:ea typeface="Arvo"/>
                <a:cs typeface="Arvo"/>
                <a:sym typeface="Arvo"/>
              </a:defRPr>
            </a:lvl7pPr>
            <a:lvl8pPr lvl="7" rtl="0">
              <a:spcBef>
                <a:spcPts val="0"/>
              </a:spcBef>
              <a:spcAft>
                <a:spcPts val="0"/>
              </a:spcAft>
              <a:buNone/>
              <a:defRPr b="1">
                <a:solidFill>
                  <a:srgbClr val="434343"/>
                </a:solidFill>
                <a:latin typeface="Arvo"/>
                <a:ea typeface="Arvo"/>
                <a:cs typeface="Arvo"/>
                <a:sym typeface="Arvo"/>
              </a:defRPr>
            </a:lvl8pPr>
            <a:lvl9pPr lvl="8" rtl="0">
              <a:spcBef>
                <a:spcPts val="0"/>
              </a:spcBef>
              <a:spcAft>
                <a:spcPts val="0"/>
              </a:spcAft>
              <a:buNone/>
              <a:defRPr b="1">
                <a:solidFill>
                  <a:srgbClr val="434343"/>
                </a:solidFill>
                <a:latin typeface="Arvo"/>
                <a:ea typeface="Arvo"/>
                <a:cs typeface="Arvo"/>
                <a:sym typeface="Arvo"/>
              </a:defRPr>
            </a:lvl9pPr>
          </a:lstStyle>
          <a:p/>
        </p:txBody>
      </p:sp>
      <p:sp>
        <p:nvSpPr>
          <p:cNvPr id="48" name="Google Shape;48;p7"/>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49" name="Google Shape;49;p7"/>
          <p:cNvSpPr txBox="1"/>
          <p:nvPr>
            <p:ph idx="2" type="subTitle"/>
          </p:nvPr>
        </p:nvSpPr>
        <p:spPr>
          <a:xfrm>
            <a:off x="1894475" y="2977400"/>
            <a:ext cx="29208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body slide" type="tx">
  <p:cSld name="TITLE_AND_BODY">
    <p:bg>
      <p:bgPr>
        <a:solidFill>
          <a:srgbClr val="FFFFFF"/>
        </a:solidFill>
      </p:bgPr>
    </p:bg>
    <p:spTree>
      <p:nvGrpSpPr>
        <p:cNvPr id="50" name="Shape 50"/>
        <p:cNvGrpSpPr/>
        <p:nvPr/>
      </p:nvGrpSpPr>
      <p:grpSpPr>
        <a:xfrm>
          <a:off x="0" y="0"/>
          <a:ext cx="0" cy="0"/>
          <a:chOff x="0" y="0"/>
          <a:chExt cx="0" cy="0"/>
        </a:xfrm>
      </p:grpSpPr>
      <p:sp>
        <p:nvSpPr>
          <p:cNvPr id="51" name="Google Shape;51;p8"/>
          <p:cNvSpPr/>
          <p:nvPr/>
        </p:nvSpPr>
        <p:spPr>
          <a:xfrm>
            <a:off x="406950" y="352200"/>
            <a:ext cx="8330100" cy="4311000"/>
          </a:xfrm>
          <a:prstGeom prst="rect">
            <a:avLst/>
          </a:prstGeom>
          <a:noFill/>
          <a:ln cap="flat" cmpd="sng" w="38100">
            <a:solidFill>
              <a:srgbClr val="81EC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b="1" sz="2200"/>
            </a:lvl1pPr>
            <a:lvl2pPr lvl="1" rtl="0" algn="ctr">
              <a:spcBef>
                <a:spcPts val="0"/>
              </a:spcBef>
              <a:spcAft>
                <a:spcPts val="0"/>
              </a:spcAft>
              <a:buSzPts val="2400"/>
              <a:buFont typeface="Bodoni"/>
              <a:buNone/>
              <a:defRPr b="1">
                <a:latin typeface="Bodoni"/>
                <a:ea typeface="Bodoni"/>
                <a:cs typeface="Bodoni"/>
                <a:sym typeface="Bodoni"/>
              </a:defRPr>
            </a:lvl2pPr>
            <a:lvl3pPr lvl="2" rtl="0" algn="ctr">
              <a:spcBef>
                <a:spcPts val="0"/>
              </a:spcBef>
              <a:spcAft>
                <a:spcPts val="0"/>
              </a:spcAft>
              <a:buSzPts val="2400"/>
              <a:buFont typeface="Bodoni"/>
              <a:buNone/>
              <a:defRPr b="1">
                <a:latin typeface="Bodoni"/>
                <a:ea typeface="Bodoni"/>
                <a:cs typeface="Bodoni"/>
                <a:sym typeface="Bodoni"/>
              </a:defRPr>
            </a:lvl3pPr>
            <a:lvl4pPr lvl="3" rtl="0" algn="ctr">
              <a:spcBef>
                <a:spcPts val="0"/>
              </a:spcBef>
              <a:spcAft>
                <a:spcPts val="0"/>
              </a:spcAft>
              <a:buSzPts val="2400"/>
              <a:buFont typeface="Bodoni"/>
              <a:buNone/>
              <a:defRPr b="1">
                <a:latin typeface="Bodoni"/>
                <a:ea typeface="Bodoni"/>
                <a:cs typeface="Bodoni"/>
                <a:sym typeface="Bodoni"/>
              </a:defRPr>
            </a:lvl4pPr>
            <a:lvl5pPr lvl="4" rtl="0" algn="ctr">
              <a:spcBef>
                <a:spcPts val="0"/>
              </a:spcBef>
              <a:spcAft>
                <a:spcPts val="0"/>
              </a:spcAft>
              <a:buSzPts val="2400"/>
              <a:buFont typeface="Bodoni"/>
              <a:buNone/>
              <a:defRPr b="1">
                <a:latin typeface="Bodoni"/>
                <a:ea typeface="Bodoni"/>
                <a:cs typeface="Bodoni"/>
                <a:sym typeface="Bodoni"/>
              </a:defRPr>
            </a:lvl5pPr>
            <a:lvl6pPr lvl="5" rtl="0" algn="ctr">
              <a:spcBef>
                <a:spcPts val="0"/>
              </a:spcBef>
              <a:spcAft>
                <a:spcPts val="0"/>
              </a:spcAft>
              <a:buSzPts val="2400"/>
              <a:buFont typeface="Bodoni"/>
              <a:buNone/>
              <a:defRPr b="1">
                <a:latin typeface="Bodoni"/>
                <a:ea typeface="Bodoni"/>
                <a:cs typeface="Bodoni"/>
                <a:sym typeface="Bodoni"/>
              </a:defRPr>
            </a:lvl6pPr>
            <a:lvl7pPr lvl="6" rtl="0" algn="ctr">
              <a:spcBef>
                <a:spcPts val="0"/>
              </a:spcBef>
              <a:spcAft>
                <a:spcPts val="0"/>
              </a:spcAft>
              <a:buSzPts val="2400"/>
              <a:buFont typeface="Bodoni"/>
              <a:buNone/>
              <a:defRPr b="1">
                <a:latin typeface="Bodoni"/>
                <a:ea typeface="Bodoni"/>
                <a:cs typeface="Bodoni"/>
                <a:sym typeface="Bodoni"/>
              </a:defRPr>
            </a:lvl7pPr>
            <a:lvl8pPr lvl="7" rtl="0" algn="ctr">
              <a:spcBef>
                <a:spcPts val="0"/>
              </a:spcBef>
              <a:spcAft>
                <a:spcPts val="0"/>
              </a:spcAft>
              <a:buSzPts val="2400"/>
              <a:buFont typeface="Bodoni"/>
              <a:buNone/>
              <a:defRPr b="1">
                <a:latin typeface="Bodoni"/>
                <a:ea typeface="Bodoni"/>
                <a:cs typeface="Bodoni"/>
                <a:sym typeface="Bodoni"/>
              </a:defRPr>
            </a:lvl8pPr>
            <a:lvl9pPr lvl="8" rtl="0" algn="ctr">
              <a:spcBef>
                <a:spcPts val="0"/>
              </a:spcBef>
              <a:spcAft>
                <a:spcPts val="0"/>
              </a:spcAft>
              <a:buSzPts val="2400"/>
              <a:buFont typeface="Bodoni"/>
              <a:buNone/>
              <a:defRPr b="1">
                <a:latin typeface="Bodoni"/>
                <a:ea typeface="Bodoni"/>
                <a:cs typeface="Bodoni"/>
                <a:sym typeface="Bodoni"/>
              </a:defRPr>
            </a:lvl9pPr>
          </a:lstStyle>
          <a:p/>
        </p:txBody>
      </p:sp>
      <p:sp>
        <p:nvSpPr>
          <p:cNvPr id="53" name="Google Shape;53;p8"/>
          <p:cNvSpPr txBox="1"/>
          <p:nvPr>
            <p:ph idx="1" type="body"/>
          </p:nvPr>
        </p:nvSpPr>
        <p:spPr>
          <a:xfrm>
            <a:off x="1454050" y="1904925"/>
            <a:ext cx="5877000" cy="25020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0"/>
              </a:spcBef>
              <a:spcAft>
                <a:spcPts val="0"/>
              </a:spcAft>
              <a:buSzPts val="1400"/>
              <a:buChar char="○"/>
              <a:defRPr sz="1400"/>
            </a:lvl2pPr>
            <a:lvl3pPr indent="-311150" lvl="2" marL="1371600" rtl="0" algn="ctr">
              <a:lnSpc>
                <a:spcPct val="100000"/>
              </a:lnSpc>
              <a:spcBef>
                <a:spcPts val="0"/>
              </a:spcBef>
              <a:spcAft>
                <a:spcPts val="0"/>
              </a:spcAft>
              <a:buSzPts val="1300"/>
              <a:buChar char="■"/>
              <a:defRPr sz="1300"/>
            </a:lvl3pPr>
            <a:lvl4pPr indent="-311150" lvl="3" marL="1828800" rtl="0" algn="ctr">
              <a:lnSpc>
                <a:spcPct val="100000"/>
              </a:lnSpc>
              <a:spcBef>
                <a:spcPts val="0"/>
              </a:spcBef>
              <a:spcAft>
                <a:spcPts val="0"/>
              </a:spcAft>
              <a:buSzPts val="1300"/>
              <a:buChar char="●"/>
              <a:defRPr sz="1300"/>
            </a:lvl4pPr>
            <a:lvl5pPr indent="-304800" lvl="4" marL="2286000" rtl="0" algn="ctr">
              <a:lnSpc>
                <a:spcPct val="100000"/>
              </a:lnSpc>
              <a:spcBef>
                <a:spcPts val="0"/>
              </a:spcBef>
              <a:spcAft>
                <a:spcPts val="0"/>
              </a:spcAft>
              <a:buSzPts val="1200"/>
              <a:buChar char="○"/>
              <a:defRPr sz="1200"/>
            </a:lvl5pPr>
            <a:lvl6pPr indent="-304800" lvl="5" marL="2743200" rtl="0" algn="ctr">
              <a:lnSpc>
                <a:spcPct val="100000"/>
              </a:lnSpc>
              <a:spcBef>
                <a:spcPts val="0"/>
              </a:spcBef>
              <a:spcAft>
                <a:spcPts val="0"/>
              </a:spcAft>
              <a:buSzPts val="1200"/>
              <a:buChar char="■"/>
              <a:defRPr sz="1200"/>
            </a:lvl6pPr>
            <a:lvl7pPr indent="-298450" lvl="6" marL="3200400" rtl="0" algn="ctr">
              <a:lnSpc>
                <a:spcPct val="100000"/>
              </a:lnSpc>
              <a:spcBef>
                <a:spcPts val="0"/>
              </a:spcBef>
              <a:spcAft>
                <a:spcPts val="0"/>
              </a:spcAft>
              <a:buSzPts val="1100"/>
              <a:buChar char="●"/>
              <a:defRPr sz="1100"/>
            </a:lvl7pPr>
            <a:lvl8pPr indent="-298450" lvl="7" marL="3657600" rtl="0" algn="ctr">
              <a:lnSpc>
                <a:spcPct val="100000"/>
              </a:lnSpc>
              <a:spcBef>
                <a:spcPts val="0"/>
              </a:spcBef>
              <a:spcAft>
                <a:spcPts val="0"/>
              </a:spcAft>
              <a:buSzPts val="1100"/>
              <a:buChar char="○"/>
              <a:defRPr sz="1100"/>
            </a:lvl8pPr>
            <a:lvl9pPr indent="-292100" lvl="8" marL="4114800" rtl="0" algn="ctr">
              <a:lnSpc>
                <a:spcPct val="100000"/>
              </a:lnSpc>
              <a:spcBef>
                <a:spcPts val="0"/>
              </a:spcBef>
              <a:spcAft>
                <a:spcPts val="0"/>
              </a:spcAft>
              <a:buSzPts val="1000"/>
              <a:buChar char="■"/>
              <a:defRPr sz="1000"/>
            </a:lvl9pPr>
          </a:lstStyle>
          <a:p/>
        </p:txBody>
      </p:sp>
      <p:sp>
        <p:nvSpPr>
          <p:cNvPr id="54" name="Google Shape;54;p8"/>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55" name="Google Shape;55;p8"/>
          <p:cNvCxnSpPr/>
          <p:nvPr/>
        </p:nvCxnSpPr>
        <p:spPr>
          <a:xfrm>
            <a:off x="4233900" y="1223600"/>
            <a:ext cx="676200" cy="0"/>
          </a:xfrm>
          <a:prstGeom prst="straightConnector1">
            <a:avLst/>
          </a:prstGeom>
          <a:noFill/>
          <a:ln cap="flat" cmpd="sng" w="76200">
            <a:solidFill>
              <a:srgbClr val="81ECEC"/>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design 1">
  <p:cSld name="TITLE_AND_BODY_2">
    <p:bg>
      <p:bgPr>
        <a:solidFill>
          <a:srgbClr val="FFFFFF"/>
        </a:solidFill>
      </p:bgPr>
    </p:bg>
    <p:spTree>
      <p:nvGrpSpPr>
        <p:cNvPr id="56" name="Shape 56"/>
        <p:cNvGrpSpPr/>
        <p:nvPr/>
      </p:nvGrpSpPr>
      <p:grpSpPr>
        <a:xfrm>
          <a:off x="0" y="0"/>
          <a:ext cx="0" cy="0"/>
          <a:chOff x="0" y="0"/>
          <a:chExt cx="0" cy="0"/>
        </a:xfrm>
      </p:grpSpPr>
      <p:sp>
        <p:nvSpPr>
          <p:cNvPr id="57" name="Google Shape;57;p9"/>
          <p:cNvSpPr/>
          <p:nvPr/>
        </p:nvSpPr>
        <p:spPr>
          <a:xfrm>
            <a:off x="406950" y="352200"/>
            <a:ext cx="8330100" cy="4311000"/>
          </a:xfrm>
          <a:prstGeom prst="rect">
            <a:avLst/>
          </a:prstGeom>
          <a:noFill/>
          <a:ln cap="flat" cmpd="sng" w="38100">
            <a:solidFill>
              <a:srgbClr val="81EC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b="1" sz="2200"/>
            </a:lvl1pPr>
            <a:lvl2pPr lvl="1" rtl="0" algn="ctr">
              <a:spcBef>
                <a:spcPts val="0"/>
              </a:spcBef>
              <a:spcAft>
                <a:spcPts val="0"/>
              </a:spcAft>
              <a:buSzPts val="2400"/>
              <a:buFont typeface="Bodoni"/>
              <a:buNone/>
              <a:defRPr b="1">
                <a:latin typeface="Bodoni"/>
                <a:ea typeface="Bodoni"/>
                <a:cs typeface="Bodoni"/>
                <a:sym typeface="Bodoni"/>
              </a:defRPr>
            </a:lvl2pPr>
            <a:lvl3pPr lvl="2" rtl="0" algn="ctr">
              <a:spcBef>
                <a:spcPts val="0"/>
              </a:spcBef>
              <a:spcAft>
                <a:spcPts val="0"/>
              </a:spcAft>
              <a:buSzPts val="2400"/>
              <a:buFont typeface="Bodoni"/>
              <a:buNone/>
              <a:defRPr b="1">
                <a:latin typeface="Bodoni"/>
                <a:ea typeface="Bodoni"/>
                <a:cs typeface="Bodoni"/>
                <a:sym typeface="Bodoni"/>
              </a:defRPr>
            </a:lvl3pPr>
            <a:lvl4pPr lvl="3" rtl="0" algn="ctr">
              <a:spcBef>
                <a:spcPts val="0"/>
              </a:spcBef>
              <a:spcAft>
                <a:spcPts val="0"/>
              </a:spcAft>
              <a:buSzPts val="2400"/>
              <a:buFont typeface="Bodoni"/>
              <a:buNone/>
              <a:defRPr b="1">
                <a:latin typeface="Bodoni"/>
                <a:ea typeface="Bodoni"/>
                <a:cs typeface="Bodoni"/>
                <a:sym typeface="Bodoni"/>
              </a:defRPr>
            </a:lvl4pPr>
            <a:lvl5pPr lvl="4" rtl="0" algn="ctr">
              <a:spcBef>
                <a:spcPts val="0"/>
              </a:spcBef>
              <a:spcAft>
                <a:spcPts val="0"/>
              </a:spcAft>
              <a:buSzPts val="2400"/>
              <a:buFont typeface="Bodoni"/>
              <a:buNone/>
              <a:defRPr b="1">
                <a:latin typeface="Bodoni"/>
                <a:ea typeface="Bodoni"/>
                <a:cs typeface="Bodoni"/>
                <a:sym typeface="Bodoni"/>
              </a:defRPr>
            </a:lvl5pPr>
            <a:lvl6pPr lvl="5" rtl="0" algn="ctr">
              <a:spcBef>
                <a:spcPts val="0"/>
              </a:spcBef>
              <a:spcAft>
                <a:spcPts val="0"/>
              </a:spcAft>
              <a:buSzPts val="2400"/>
              <a:buFont typeface="Bodoni"/>
              <a:buNone/>
              <a:defRPr b="1">
                <a:latin typeface="Bodoni"/>
                <a:ea typeface="Bodoni"/>
                <a:cs typeface="Bodoni"/>
                <a:sym typeface="Bodoni"/>
              </a:defRPr>
            </a:lvl6pPr>
            <a:lvl7pPr lvl="6" rtl="0" algn="ctr">
              <a:spcBef>
                <a:spcPts val="0"/>
              </a:spcBef>
              <a:spcAft>
                <a:spcPts val="0"/>
              </a:spcAft>
              <a:buSzPts val="2400"/>
              <a:buFont typeface="Bodoni"/>
              <a:buNone/>
              <a:defRPr b="1">
                <a:latin typeface="Bodoni"/>
                <a:ea typeface="Bodoni"/>
                <a:cs typeface="Bodoni"/>
                <a:sym typeface="Bodoni"/>
              </a:defRPr>
            </a:lvl7pPr>
            <a:lvl8pPr lvl="7" rtl="0" algn="ctr">
              <a:spcBef>
                <a:spcPts val="0"/>
              </a:spcBef>
              <a:spcAft>
                <a:spcPts val="0"/>
              </a:spcAft>
              <a:buSzPts val="2400"/>
              <a:buFont typeface="Bodoni"/>
              <a:buNone/>
              <a:defRPr b="1">
                <a:latin typeface="Bodoni"/>
                <a:ea typeface="Bodoni"/>
                <a:cs typeface="Bodoni"/>
                <a:sym typeface="Bodoni"/>
              </a:defRPr>
            </a:lvl8pPr>
            <a:lvl9pPr lvl="8" rtl="0" algn="ctr">
              <a:spcBef>
                <a:spcPts val="0"/>
              </a:spcBef>
              <a:spcAft>
                <a:spcPts val="0"/>
              </a:spcAft>
              <a:buSzPts val="2400"/>
              <a:buFont typeface="Bodoni"/>
              <a:buNone/>
              <a:defRPr b="1">
                <a:latin typeface="Bodoni"/>
                <a:ea typeface="Bodoni"/>
                <a:cs typeface="Bodoni"/>
                <a:sym typeface="Bodoni"/>
              </a:defRPr>
            </a:lvl9pPr>
          </a:lstStyle>
          <a:p/>
        </p:txBody>
      </p:sp>
      <p:sp>
        <p:nvSpPr>
          <p:cNvPr id="59" name="Google Shape;59;p9"/>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60" name="Google Shape;60;p9"/>
          <p:cNvCxnSpPr/>
          <p:nvPr/>
        </p:nvCxnSpPr>
        <p:spPr>
          <a:xfrm>
            <a:off x="4233900" y="1223600"/>
            <a:ext cx="676200" cy="0"/>
          </a:xfrm>
          <a:prstGeom prst="straightConnector1">
            <a:avLst/>
          </a:prstGeom>
          <a:noFill/>
          <a:ln cap="flat" cmpd="sng" w="76200">
            <a:solidFill>
              <a:srgbClr val="81ECEC"/>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AND_BODY_1">
    <p:bg>
      <p:bgPr>
        <a:solidFill>
          <a:srgbClr val="FFFFFF"/>
        </a:solidFill>
      </p:bgPr>
    </p:bg>
    <p:spTree>
      <p:nvGrpSpPr>
        <p:cNvPr id="61" name="Shape 61"/>
        <p:cNvGrpSpPr/>
        <p:nvPr/>
      </p:nvGrpSpPr>
      <p:grpSpPr>
        <a:xfrm>
          <a:off x="0" y="0"/>
          <a:ext cx="0" cy="0"/>
          <a:chOff x="0" y="0"/>
          <a:chExt cx="0" cy="0"/>
        </a:xfrm>
      </p:grpSpPr>
      <p:sp>
        <p:nvSpPr>
          <p:cNvPr id="62" name="Google Shape;62;p10"/>
          <p:cNvSpPr txBox="1"/>
          <p:nvPr>
            <p:ph type="title"/>
          </p:nvPr>
        </p:nvSpPr>
        <p:spPr>
          <a:xfrm>
            <a:off x="4598900" y="773100"/>
            <a:ext cx="3888000" cy="1206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63" name="Google Shape;63;p10"/>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64" name="Google Shape;64;p10"/>
          <p:cNvSpPr/>
          <p:nvPr/>
        </p:nvSpPr>
        <p:spPr>
          <a:xfrm>
            <a:off x="0" y="0"/>
            <a:ext cx="4259700" cy="5143500"/>
          </a:xfrm>
          <a:prstGeom prst="snip2DiagRect">
            <a:avLst>
              <a:gd fmla="val 0" name="adj1"/>
              <a:gd fmla="val 50000" name="adj2"/>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0"/>
          <p:cNvSpPr txBox="1"/>
          <p:nvPr>
            <p:ph idx="1" type="subTitle"/>
          </p:nvPr>
        </p:nvSpPr>
        <p:spPr>
          <a:xfrm>
            <a:off x="4598900" y="2968204"/>
            <a:ext cx="29208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66" name="Google Shape;66;p10"/>
          <p:cNvCxnSpPr/>
          <p:nvPr/>
        </p:nvCxnSpPr>
        <p:spPr>
          <a:xfrm>
            <a:off x="4778200" y="2780625"/>
            <a:ext cx="676200" cy="0"/>
          </a:xfrm>
          <a:prstGeom prst="straightConnector1">
            <a:avLst/>
          </a:prstGeom>
          <a:noFill/>
          <a:ln cap="flat" cmpd="sng" w="76200">
            <a:solidFill>
              <a:srgbClr val="87EAD9"/>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400"/>
              <a:buFont typeface="Ubuntu"/>
              <a:buNone/>
              <a:defRPr b="1" sz="2400">
                <a:solidFill>
                  <a:srgbClr val="434343"/>
                </a:solidFill>
                <a:latin typeface="Ubuntu"/>
                <a:ea typeface="Ubuntu"/>
                <a:cs typeface="Ubuntu"/>
                <a:sym typeface="Ubuntu"/>
              </a:defRPr>
            </a:lvl1pPr>
            <a:lvl2pPr lvl="1"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2pPr>
            <a:lvl3pPr lvl="2"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3pPr>
            <a:lvl4pPr lvl="3"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4pPr>
            <a:lvl5pPr lvl="4"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5pPr>
            <a:lvl6pPr lvl="5"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6pPr>
            <a:lvl7pPr lvl="6"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7pPr>
            <a:lvl8pPr lvl="7"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8pPr>
            <a:lvl9pPr lvl="8" rtl="0">
              <a:spcBef>
                <a:spcPts val="0"/>
              </a:spcBef>
              <a:spcAft>
                <a:spcPts val="0"/>
              </a:spcAft>
              <a:buClr>
                <a:srgbClr val="434343"/>
              </a:buClr>
              <a:buSzPts val="2400"/>
              <a:buFont typeface="Arvo"/>
              <a:buNone/>
              <a:defRPr sz="2400">
                <a:solidFill>
                  <a:srgbClr val="434343"/>
                </a:solidFill>
                <a:latin typeface="Arvo"/>
                <a:ea typeface="Arvo"/>
                <a:cs typeface="Arvo"/>
                <a:sym typeface="Arvo"/>
              </a:defRPr>
            </a:lvl9pPr>
          </a:lstStyle>
          <a:p/>
        </p:txBody>
      </p:sp>
      <p:sp>
        <p:nvSpPr>
          <p:cNvPr id="7" name="Google Shape;7;p1"/>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999999"/>
              </a:buClr>
              <a:buSzPts val="1400"/>
              <a:buFont typeface="Ubuntu Light"/>
              <a:buChar char="●"/>
              <a:defRPr>
                <a:solidFill>
                  <a:srgbClr val="999999"/>
                </a:solidFill>
                <a:latin typeface="Ubuntu Light"/>
                <a:ea typeface="Ubuntu Light"/>
                <a:cs typeface="Ubuntu Light"/>
                <a:sym typeface="Ubuntu Light"/>
              </a:defRPr>
            </a:lvl1pPr>
            <a:lvl2pPr indent="-317500" lvl="1" marL="914400" rtl="0">
              <a:lnSpc>
                <a:spcPct val="100000"/>
              </a:lnSpc>
              <a:spcBef>
                <a:spcPts val="0"/>
              </a:spcBef>
              <a:spcAft>
                <a:spcPts val="0"/>
              </a:spcAft>
              <a:buClr>
                <a:srgbClr val="999999"/>
              </a:buClr>
              <a:buSzPts val="1400"/>
              <a:buFont typeface="Ubuntu Light"/>
              <a:buChar char="○"/>
              <a:defRPr>
                <a:solidFill>
                  <a:srgbClr val="999999"/>
                </a:solidFill>
                <a:latin typeface="Ubuntu Light"/>
                <a:ea typeface="Ubuntu Light"/>
                <a:cs typeface="Ubuntu Light"/>
                <a:sym typeface="Ubuntu Light"/>
              </a:defRPr>
            </a:lvl2pPr>
            <a:lvl3pPr indent="-311150" lvl="2" marL="1371600" rtl="0">
              <a:lnSpc>
                <a:spcPct val="100000"/>
              </a:lnSpc>
              <a:spcBef>
                <a:spcPts val="0"/>
              </a:spcBef>
              <a:spcAft>
                <a:spcPts val="0"/>
              </a:spcAft>
              <a:buClr>
                <a:srgbClr val="999999"/>
              </a:buClr>
              <a:buSzPts val="1300"/>
              <a:buFont typeface="Ubuntu Light"/>
              <a:buChar char="■"/>
              <a:defRPr sz="1300">
                <a:solidFill>
                  <a:srgbClr val="999999"/>
                </a:solidFill>
                <a:latin typeface="Ubuntu Light"/>
                <a:ea typeface="Ubuntu Light"/>
                <a:cs typeface="Ubuntu Light"/>
                <a:sym typeface="Ubuntu Light"/>
              </a:defRPr>
            </a:lvl3pPr>
            <a:lvl4pPr indent="-311150" lvl="3" marL="1828800" rtl="0">
              <a:lnSpc>
                <a:spcPct val="100000"/>
              </a:lnSpc>
              <a:spcBef>
                <a:spcPts val="0"/>
              </a:spcBef>
              <a:spcAft>
                <a:spcPts val="0"/>
              </a:spcAft>
              <a:buClr>
                <a:srgbClr val="999999"/>
              </a:buClr>
              <a:buSzPts val="1300"/>
              <a:buFont typeface="Ubuntu Light"/>
              <a:buChar char="●"/>
              <a:defRPr sz="1300">
                <a:solidFill>
                  <a:srgbClr val="999999"/>
                </a:solidFill>
                <a:latin typeface="Ubuntu Light"/>
                <a:ea typeface="Ubuntu Light"/>
                <a:cs typeface="Ubuntu Light"/>
                <a:sym typeface="Ubuntu Light"/>
              </a:defRPr>
            </a:lvl4pPr>
            <a:lvl5pPr indent="-304800" lvl="4" marL="2286000" rtl="0">
              <a:lnSpc>
                <a:spcPct val="100000"/>
              </a:lnSpc>
              <a:spcBef>
                <a:spcPts val="0"/>
              </a:spcBef>
              <a:spcAft>
                <a:spcPts val="0"/>
              </a:spcAft>
              <a:buClr>
                <a:srgbClr val="999999"/>
              </a:buClr>
              <a:buSzPts val="1200"/>
              <a:buFont typeface="Ubuntu Light"/>
              <a:buChar char="○"/>
              <a:defRPr sz="1200">
                <a:solidFill>
                  <a:srgbClr val="999999"/>
                </a:solidFill>
                <a:latin typeface="Ubuntu Light"/>
                <a:ea typeface="Ubuntu Light"/>
                <a:cs typeface="Ubuntu Light"/>
                <a:sym typeface="Ubuntu Light"/>
              </a:defRPr>
            </a:lvl5pPr>
            <a:lvl6pPr indent="-304800" lvl="5" marL="2743200" rtl="0">
              <a:lnSpc>
                <a:spcPct val="100000"/>
              </a:lnSpc>
              <a:spcBef>
                <a:spcPts val="0"/>
              </a:spcBef>
              <a:spcAft>
                <a:spcPts val="0"/>
              </a:spcAft>
              <a:buClr>
                <a:srgbClr val="999999"/>
              </a:buClr>
              <a:buSzPts val="1200"/>
              <a:buFont typeface="Ubuntu Light"/>
              <a:buChar char="■"/>
              <a:defRPr sz="1200">
                <a:solidFill>
                  <a:srgbClr val="999999"/>
                </a:solidFill>
                <a:latin typeface="Ubuntu Light"/>
                <a:ea typeface="Ubuntu Light"/>
                <a:cs typeface="Ubuntu Light"/>
                <a:sym typeface="Ubuntu Light"/>
              </a:defRPr>
            </a:lvl6pPr>
            <a:lvl7pPr indent="-298450" lvl="6" marL="3200400" rtl="0">
              <a:lnSpc>
                <a:spcPct val="100000"/>
              </a:lnSpc>
              <a:spcBef>
                <a:spcPts val="0"/>
              </a:spcBef>
              <a:spcAft>
                <a:spcPts val="0"/>
              </a:spcAft>
              <a:buClr>
                <a:srgbClr val="999999"/>
              </a:buClr>
              <a:buSzPts val="1100"/>
              <a:buFont typeface="Ubuntu Light"/>
              <a:buChar char="●"/>
              <a:defRPr sz="1100">
                <a:solidFill>
                  <a:srgbClr val="999999"/>
                </a:solidFill>
                <a:latin typeface="Ubuntu Light"/>
                <a:ea typeface="Ubuntu Light"/>
                <a:cs typeface="Ubuntu Light"/>
                <a:sym typeface="Ubuntu Light"/>
              </a:defRPr>
            </a:lvl7pPr>
            <a:lvl8pPr indent="-298450" lvl="7" marL="3657600" rtl="0">
              <a:lnSpc>
                <a:spcPct val="100000"/>
              </a:lnSpc>
              <a:spcBef>
                <a:spcPts val="0"/>
              </a:spcBef>
              <a:spcAft>
                <a:spcPts val="0"/>
              </a:spcAft>
              <a:buClr>
                <a:srgbClr val="999999"/>
              </a:buClr>
              <a:buSzPts val="1100"/>
              <a:buFont typeface="Ubuntu Light"/>
              <a:buChar char="○"/>
              <a:defRPr sz="1100">
                <a:solidFill>
                  <a:srgbClr val="999999"/>
                </a:solidFill>
                <a:latin typeface="Ubuntu Light"/>
                <a:ea typeface="Ubuntu Light"/>
                <a:cs typeface="Ubuntu Light"/>
                <a:sym typeface="Ubuntu Light"/>
              </a:defRPr>
            </a:lvl8pPr>
            <a:lvl9pPr indent="-292100" lvl="8" marL="4114800" rtl="0">
              <a:lnSpc>
                <a:spcPct val="100000"/>
              </a:lnSpc>
              <a:spcBef>
                <a:spcPts val="0"/>
              </a:spcBef>
              <a:spcAft>
                <a:spcPts val="0"/>
              </a:spcAft>
              <a:buClr>
                <a:srgbClr val="999999"/>
              </a:buClr>
              <a:buSzPts val="1000"/>
              <a:buFont typeface="Ubuntu Light"/>
              <a:buChar char="■"/>
              <a:defRPr sz="1000">
                <a:solidFill>
                  <a:srgbClr val="999999"/>
                </a:solidFill>
                <a:latin typeface="Ubuntu Light"/>
                <a:ea typeface="Ubuntu Light"/>
                <a:cs typeface="Ubuntu Light"/>
                <a:sym typeface="Ubuntu Light"/>
              </a:defRPr>
            </a:lvl9pPr>
          </a:lstStyle>
          <a:p/>
        </p:txBody>
      </p:sp>
      <p:sp>
        <p:nvSpPr>
          <p:cNvPr id="8" name="Google Shape;8;p1"/>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9.png"/><Relationship Id="rId6"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8"/>
          <p:cNvSpPr txBox="1"/>
          <p:nvPr>
            <p:ph type="ctrTitle"/>
          </p:nvPr>
        </p:nvSpPr>
        <p:spPr>
          <a:xfrm>
            <a:off x="1059400" y="1963800"/>
            <a:ext cx="7115100" cy="875700"/>
          </a:xfrm>
          <a:prstGeom prst="rect">
            <a:avLst/>
          </a:prstGeom>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a:t>Similar Products Recommender</a:t>
            </a:r>
            <a:endParaRPr/>
          </a:p>
        </p:txBody>
      </p:sp>
      <p:sp>
        <p:nvSpPr>
          <p:cNvPr id="185" name="Google Shape;185;p28"/>
          <p:cNvSpPr txBox="1"/>
          <p:nvPr/>
        </p:nvSpPr>
        <p:spPr>
          <a:xfrm>
            <a:off x="1059400" y="2839500"/>
            <a:ext cx="6157800" cy="658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sz="1800">
                <a:solidFill>
                  <a:srgbClr val="434343"/>
                </a:solidFill>
                <a:latin typeface="Ubuntu Light"/>
                <a:ea typeface="Ubuntu Light"/>
                <a:cs typeface="Ubuntu Light"/>
                <a:sym typeface="Ubuntu Light"/>
              </a:rPr>
              <a:t>Group 08</a:t>
            </a:r>
            <a:endParaRPr sz="1800">
              <a:solidFill>
                <a:srgbClr val="434343"/>
              </a:solidFill>
              <a:latin typeface="Ubuntu Light"/>
              <a:ea typeface="Ubuntu Light"/>
              <a:cs typeface="Ubuntu Light"/>
              <a:sym typeface="Ubuntu Light"/>
            </a:endParaRPr>
          </a:p>
          <a:p>
            <a:pPr indent="0" lvl="0" marL="0" rtl="0" algn="l">
              <a:lnSpc>
                <a:spcPct val="115000"/>
              </a:lnSpc>
              <a:spcBef>
                <a:spcPts val="0"/>
              </a:spcBef>
              <a:spcAft>
                <a:spcPts val="0"/>
              </a:spcAft>
              <a:buNone/>
            </a:pPr>
            <a:r>
              <a:rPr lang="es" sz="1800">
                <a:solidFill>
                  <a:srgbClr val="434343"/>
                </a:solidFill>
                <a:latin typeface="Ubuntu Light"/>
                <a:ea typeface="Ubuntu Light"/>
                <a:cs typeface="Ubuntu Light"/>
                <a:sym typeface="Ubuntu Light"/>
              </a:rPr>
              <a:t>Casey, Mei Xin, Jing Ying, Rachael, Tanya</a:t>
            </a:r>
            <a:endParaRPr sz="1800">
              <a:solidFill>
                <a:srgbClr val="434343"/>
              </a:solidFill>
              <a:latin typeface="Ubuntu Light"/>
              <a:ea typeface="Ubuntu Light"/>
              <a:cs typeface="Ubuntu Light"/>
              <a:sym typeface="Ubuntu Light"/>
            </a:endParaRPr>
          </a:p>
        </p:txBody>
      </p:sp>
      <p:pic>
        <p:nvPicPr>
          <p:cNvPr id="186" name="Google Shape;186;p28"/>
          <p:cNvPicPr preferRelativeResize="0"/>
          <p:nvPr/>
        </p:nvPicPr>
        <p:blipFill>
          <a:blip r:embed="rId3">
            <a:alphaModFix/>
          </a:blip>
          <a:stretch>
            <a:fillRect/>
          </a:stretch>
        </p:blipFill>
        <p:spPr>
          <a:xfrm>
            <a:off x="373600" y="220675"/>
            <a:ext cx="3695427" cy="27715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7"/>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Preprocess</a:t>
            </a:r>
            <a:endParaRPr/>
          </a:p>
        </p:txBody>
      </p:sp>
      <p:sp>
        <p:nvSpPr>
          <p:cNvPr id="301" name="Google Shape;301;p37"/>
          <p:cNvSpPr txBox="1"/>
          <p:nvPr>
            <p:ph idx="1" type="body"/>
          </p:nvPr>
        </p:nvSpPr>
        <p:spPr>
          <a:xfrm>
            <a:off x="937400" y="2162800"/>
            <a:ext cx="3124500" cy="164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Font typeface="Ubuntu"/>
              <a:buChar char="●"/>
            </a:pPr>
            <a:r>
              <a:rPr lang="es">
                <a:solidFill>
                  <a:srgbClr val="434343"/>
                </a:solidFill>
                <a:latin typeface="Ubuntu"/>
                <a:ea typeface="Ubuntu"/>
                <a:cs typeface="Ubuntu"/>
                <a:sym typeface="Ubuntu"/>
              </a:rPr>
              <a:t>Remove symbols </a:t>
            </a:r>
            <a:endParaRPr>
              <a:solidFill>
                <a:srgbClr val="434343"/>
              </a:solidFill>
              <a:latin typeface="Ubuntu"/>
              <a:ea typeface="Ubuntu"/>
              <a:cs typeface="Ubuntu"/>
              <a:sym typeface="Ubuntu"/>
            </a:endParaRPr>
          </a:p>
          <a:p>
            <a:pPr indent="-317500" lvl="0" marL="457200" rtl="0" algn="l">
              <a:spcBef>
                <a:spcPts val="0"/>
              </a:spcBef>
              <a:spcAft>
                <a:spcPts val="0"/>
              </a:spcAft>
              <a:buClr>
                <a:srgbClr val="434343"/>
              </a:buClr>
              <a:buSzPts val="1400"/>
              <a:buFont typeface="Ubuntu"/>
              <a:buChar char="●"/>
            </a:pPr>
            <a:r>
              <a:rPr lang="es">
                <a:solidFill>
                  <a:srgbClr val="434343"/>
                </a:solidFill>
                <a:latin typeface="Ubuntu"/>
                <a:ea typeface="Ubuntu"/>
                <a:cs typeface="Ubuntu"/>
                <a:sym typeface="Ubuntu"/>
              </a:rPr>
              <a:t>Convert to lowercase</a:t>
            </a:r>
            <a:endParaRPr>
              <a:solidFill>
                <a:srgbClr val="434343"/>
              </a:solidFill>
              <a:latin typeface="Ubuntu"/>
              <a:ea typeface="Ubuntu"/>
              <a:cs typeface="Ubuntu"/>
              <a:sym typeface="Ubuntu"/>
            </a:endParaRPr>
          </a:p>
          <a:p>
            <a:pPr indent="-317500" lvl="0" marL="457200" rtl="0" algn="l">
              <a:spcBef>
                <a:spcPts val="0"/>
              </a:spcBef>
              <a:spcAft>
                <a:spcPts val="0"/>
              </a:spcAft>
              <a:buClr>
                <a:srgbClr val="434343"/>
              </a:buClr>
              <a:buSzPts val="1400"/>
              <a:buFont typeface="Ubuntu"/>
              <a:buChar char="●"/>
            </a:pPr>
            <a:r>
              <a:rPr lang="es">
                <a:solidFill>
                  <a:srgbClr val="434343"/>
                </a:solidFill>
                <a:latin typeface="Ubuntu"/>
                <a:ea typeface="Ubuntu"/>
                <a:cs typeface="Ubuntu"/>
                <a:sym typeface="Ubuntu"/>
              </a:rPr>
              <a:t>Remove short words</a:t>
            </a:r>
            <a:endParaRPr>
              <a:solidFill>
                <a:srgbClr val="434343"/>
              </a:solidFill>
              <a:latin typeface="Ubuntu"/>
              <a:ea typeface="Ubuntu"/>
              <a:cs typeface="Ubuntu"/>
              <a:sym typeface="Ubuntu"/>
            </a:endParaRPr>
          </a:p>
          <a:p>
            <a:pPr indent="-317500" lvl="0" marL="457200" rtl="0" algn="l">
              <a:spcBef>
                <a:spcPts val="0"/>
              </a:spcBef>
              <a:spcAft>
                <a:spcPts val="0"/>
              </a:spcAft>
              <a:buClr>
                <a:srgbClr val="434343"/>
              </a:buClr>
              <a:buSzPts val="1400"/>
              <a:buFont typeface="Ubuntu"/>
              <a:buChar char="●"/>
            </a:pPr>
            <a:r>
              <a:rPr lang="es">
                <a:solidFill>
                  <a:srgbClr val="434343"/>
                </a:solidFill>
                <a:latin typeface="Ubuntu"/>
                <a:ea typeface="Ubuntu"/>
                <a:cs typeface="Ubuntu"/>
                <a:sym typeface="Ubuntu"/>
              </a:rPr>
              <a:t>Remove stop words</a:t>
            </a:r>
            <a:endParaRPr>
              <a:solidFill>
                <a:srgbClr val="434343"/>
              </a:solidFill>
              <a:latin typeface="Ubuntu"/>
              <a:ea typeface="Ubuntu"/>
              <a:cs typeface="Ubuntu"/>
              <a:sym typeface="Ubuntu"/>
            </a:endParaRPr>
          </a:p>
          <a:p>
            <a:pPr indent="-317500" lvl="0" marL="457200" rtl="0" algn="l">
              <a:spcBef>
                <a:spcPts val="0"/>
              </a:spcBef>
              <a:spcAft>
                <a:spcPts val="0"/>
              </a:spcAft>
              <a:buClr>
                <a:srgbClr val="434343"/>
              </a:buClr>
              <a:buSzPts val="1400"/>
              <a:buFont typeface="Ubuntu"/>
              <a:buChar char="●"/>
            </a:pPr>
            <a:r>
              <a:rPr lang="es">
                <a:solidFill>
                  <a:srgbClr val="434343"/>
                </a:solidFill>
                <a:latin typeface="Ubuntu"/>
                <a:ea typeface="Ubuntu"/>
                <a:cs typeface="Ubuntu"/>
                <a:sym typeface="Ubuntu"/>
              </a:rPr>
              <a:t>Lemmatization</a:t>
            </a:r>
            <a:endParaRPr>
              <a:solidFill>
                <a:srgbClr val="434343"/>
              </a:solidFill>
              <a:latin typeface="Ubuntu"/>
              <a:ea typeface="Ubuntu"/>
              <a:cs typeface="Ubuntu"/>
              <a:sym typeface="Ubuntu"/>
            </a:endParaRPr>
          </a:p>
        </p:txBody>
      </p:sp>
      <p:cxnSp>
        <p:nvCxnSpPr>
          <p:cNvPr id="302" name="Google Shape;302;p37"/>
          <p:cNvCxnSpPr/>
          <p:nvPr/>
        </p:nvCxnSpPr>
        <p:spPr>
          <a:xfrm flipH="1">
            <a:off x="4572025" y="1727050"/>
            <a:ext cx="16200" cy="2514900"/>
          </a:xfrm>
          <a:prstGeom prst="straightConnector1">
            <a:avLst/>
          </a:prstGeom>
          <a:noFill/>
          <a:ln cap="flat" cmpd="sng" w="38100">
            <a:solidFill>
              <a:srgbClr val="81ECEC"/>
            </a:solidFill>
            <a:prstDash val="solid"/>
            <a:round/>
            <a:headEnd len="med" w="med" type="none"/>
            <a:tailEnd len="med" w="med" type="none"/>
          </a:ln>
        </p:spPr>
      </p:cxnSp>
      <p:sp>
        <p:nvSpPr>
          <p:cNvPr id="303" name="Google Shape;303;p37"/>
          <p:cNvSpPr txBox="1"/>
          <p:nvPr/>
        </p:nvSpPr>
        <p:spPr>
          <a:xfrm>
            <a:off x="5098350" y="1675525"/>
            <a:ext cx="3124500" cy="110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1800">
                <a:solidFill>
                  <a:schemeClr val="dk1"/>
                </a:solidFill>
                <a:latin typeface="Arvo"/>
                <a:ea typeface="Arvo"/>
                <a:cs typeface="Arvo"/>
                <a:sym typeface="Arvo"/>
              </a:rPr>
              <a:t>The peanuts are lousy. Small and salty!!!</a:t>
            </a:r>
            <a:endParaRPr sz="1800">
              <a:latin typeface="Arvo"/>
              <a:ea typeface="Arvo"/>
              <a:cs typeface="Arvo"/>
              <a:sym typeface="Arvo"/>
            </a:endParaRPr>
          </a:p>
        </p:txBody>
      </p:sp>
      <p:sp>
        <p:nvSpPr>
          <p:cNvPr id="304" name="Google Shape;304;p37"/>
          <p:cNvSpPr/>
          <p:nvPr/>
        </p:nvSpPr>
        <p:spPr>
          <a:xfrm>
            <a:off x="6467208" y="2466465"/>
            <a:ext cx="386700" cy="733800"/>
          </a:xfrm>
          <a:prstGeom prst="downArrow">
            <a:avLst>
              <a:gd fmla="val 50000" name="adj1"/>
              <a:gd fmla="val 50000" name="adj2"/>
            </a:avLst>
          </a:prstGeom>
          <a:solidFill>
            <a:srgbClr val="87EA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7"/>
          <p:cNvSpPr txBox="1"/>
          <p:nvPr/>
        </p:nvSpPr>
        <p:spPr>
          <a:xfrm>
            <a:off x="5370494" y="3245631"/>
            <a:ext cx="2580300" cy="110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chemeClr val="dk1"/>
                </a:solidFill>
                <a:latin typeface="Arvo"/>
                <a:ea typeface="Arvo"/>
                <a:cs typeface="Arvo"/>
                <a:sym typeface="Arvo"/>
              </a:rPr>
              <a:t>peanuts lousy small salty</a:t>
            </a:r>
            <a:endParaRPr sz="1800">
              <a:latin typeface="Arvo"/>
              <a:ea typeface="Arvo"/>
              <a:cs typeface="Arvo"/>
              <a:sym typeface="Arv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8"/>
          <p:cNvSpPr txBox="1"/>
          <p:nvPr>
            <p:ph type="ctrTitle"/>
          </p:nvPr>
        </p:nvSpPr>
        <p:spPr>
          <a:xfrm>
            <a:off x="1610650" y="1856275"/>
            <a:ext cx="6157800" cy="8757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a:t>Modelling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39"/>
          <p:cNvSpPr txBox="1"/>
          <p:nvPr>
            <p:ph type="title"/>
          </p:nvPr>
        </p:nvSpPr>
        <p:spPr>
          <a:xfrm>
            <a:off x="4698275" y="189950"/>
            <a:ext cx="5311200" cy="11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Model Outline </a:t>
            </a:r>
            <a:endParaRPr>
              <a:solidFill>
                <a:srgbClr val="434343"/>
              </a:solidFill>
            </a:endParaRPr>
          </a:p>
        </p:txBody>
      </p:sp>
      <p:sp>
        <p:nvSpPr>
          <p:cNvPr id="316" name="Google Shape;316;p39"/>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fld id="{00000000-1234-1234-1234-123412341234}" type="slidenum">
              <a:rPr lang="es"/>
              <a:t>‹#›</a:t>
            </a:fld>
            <a:endParaRPr/>
          </a:p>
        </p:txBody>
      </p:sp>
      <p:sp>
        <p:nvSpPr>
          <p:cNvPr id="317" name="Google Shape;317;p39"/>
          <p:cNvSpPr txBox="1"/>
          <p:nvPr>
            <p:ph idx="2" type="title"/>
          </p:nvPr>
        </p:nvSpPr>
        <p:spPr>
          <a:xfrm>
            <a:off x="4696225" y="1395263"/>
            <a:ext cx="5311200" cy="68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Cosine Similarity </a:t>
            </a:r>
            <a:endParaRPr/>
          </a:p>
        </p:txBody>
      </p:sp>
      <p:sp>
        <p:nvSpPr>
          <p:cNvPr id="318" name="Google Shape;318;p39"/>
          <p:cNvSpPr txBox="1"/>
          <p:nvPr>
            <p:ph idx="4" type="title"/>
          </p:nvPr>
        </p:nvSpPr>
        <p:spPr>
          <a:xfrm>
            <a:off x="4696225" y="2522488"/>
            <a:ext cx="5311200" cy="68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Neural Network</a:t>
            </a:r>
            <a:endParaRPr/>
          </a:p>
        </p:txBody>
      </p:sp>
      <p:sp>
        <p:nvSpPr>
          <p:cNvPr id="319" name="Google Shape;319;p39"/>
          <p:cNvSpPr txBox="1"/>
          <p:nvPr>
            <p:ph idx="6" type="title"/>
          </p:nvPr>
        </p:nvSpPr>
        <p:spPr>
          <a:xfrm>
            <a:off x="4696225" y="3673129"/>
            <a:ext cx="5311200" cy="68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Recommendation System </a:t>
            </a:r>
            <a:endParaRPr/>
          </a:p>
        </p:txBody>
      </p:sp>
      <p:sp>
        <p:nvSpPr>
          <p:cNvPr id="320" name="Google Shape;320;p39"/>
          <p:cNvSpPr txBox="1"/>
          <p:nvPr>
            <p:ph idx="7" type="title"/>
          </p:nvPr>
        </p:nvSpPr>
        <p:spPr>
          <a:xfrm>
            <a:off x="3372225" y="1518275"/>
            <a:ext cx="1258800" cy="63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1</a:t>
            </a:r>
            <a:endParaRPr/>
          </a:p>
        </p:txBody>
      </p:sp>
      <p:sp>
        <p:nvSpPr>
          <p:cNvPr id="321" name="Google Shape;321;p39"/>
          <p:cNvSpPr txBox="1"/>
          <p:nvPr>
            <p:ph idx="8" type="title"/>
          </p:nvPr>
        </p:nvSpPr>
        <p:spPr>
          <a:xfrm>
            <a:off x="3372225" y="2645500"/>
            <a:ext cx="1258800" cy="63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2</a:t>
            </a:r>
            <a:endParaRPr/>
          </a:p>
        </p:txBody>
      </p:sp>
      <p:sp>
        <p:nvSpPr>
          <p:cNvPr id="322" name="Google Shape;322;p39"/>
          <p:cNvSpPr txBox="1"/>
          <p:nvPr>
            <p:ph idx="9" type="title"/>
          </p:nvPr>
        </p:nvSpPr>
        <p:spPr>
          <a:xfrm>
            <a:off x="3372225" y="3772725"/>
            <a:ext cx="1258800" cy="63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0"/>
          <p:cNvSpPr txBox="1"/>
          <p:nvPr>
            <p:ph type="title"/>
          </p:nvPr>
        </p:nvSpPr>
        <p:spPr>
          <a:xfrm>
            <a:off x="4598900" y="1491800"/>
            <a:ext cx="3593700" cy="12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a:t>1</a:t>
            </a:r>
            <a:r>
              <a:rPr lang="es">
                <a:solidFill>
                  <a:srgbClr val="434343"/>
                </a:solidFill>
              </a:rPr>
              <a:t>. </a:t>
            </a:r>
            <a:r>
              <a:rPr lang="es"/>
              <a:t>Cosine Similarity</a:t>
            </a:r>
            <a:endParaRPr>
              <a:solidFill>
                <a:srgbClr val="434343"/>
              </a:solidFill>
            </a:endParaRPr>
          </a:p>
        </p:txBody>
      </p:sp>
      <p:sp>
        <p:nvSpPr>
          <p:cNvPr id="328" name="Google Shape;328;p40"/>
          <p:cNvSpPr txBox="1"/>
          <p:nvPr>
            <p:ph idx="1" type="subTitle"/>
          </p:nvPr>
        </p:nvSpPr>
        <p:spPr>
          <a:xfrm>
            <a:off x="4598900" y="2968192"/>
            <a:ext cx="29208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Calculate the similarity between the product reviews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1"/>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2400"/>
              <a:t>Objective</a:t>
            </a:r>
            <a:endParaRPr sz="2400">
              <a:solidFill>
                <a:srgbClr val="434343"/>
              </a:solidFill>
            </a:endParaRPr>
          </a:p>
        </p:txBody>
      </p:sp>
      <p:sp>
        <p:nvSpPr>
          <p:cNvPr id="334" name="Google Shape;334;p41"/>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fld id="{00000000-1234-1234-1234-123412341234}" type="slidenum">
              <a:rPr lang="es"/>
              <a:t>‹#›</a:t>
            </a:fld>
            <a:endParaRPr/>
          </a:p>
        </p:txBody>
      </p:sp>
      <p:cxnSp>
        <p:nvCxnSpPr>
          <p:cNvPr id="335" name="Google Shape;335;p41"/>
          <p:cNvCxnSpPr/>
          <p:nvPr/>
        </p:nvCxnSpPr>
        <p:spPr>
          <a:xfrm>
            <a:off x="4214650" y="1186600"/>
            <a:ext cx="676200" cy="0"/>
          </a:xfrm>
          <a:prstGeom prst="straightConnector1">
            <a:avLst/>
          </a:prstGeom>
          <a:noFill/>
          <a:ln cap="flat" cmpd="sng" w="76200">
            <a:solidFill>
              <a:srgbClr val="87EAD9"/>
            </a:solidFill>
            <a:prstDash val="solid"/>
            <a:round/>
            <a:headEnd len="med" w="med" type="none"/>
            <a:tailEnd len="med" w="med" type="none"/>
          </a:ln>
        </p:spPr>
      </p:cxnSp>
      <p:pic>
        <p:nvPicPr>
          <p:cNvPr id="336" name="Google Shape;336;p41"/>
          <p:cNvPicPr preferRelativeResize="0"/>
          <p:nvPr/>
        </p:nvPicPr>
        <p:blipFill>
          <a:blip r:embed="rId3">
            <a:alphaModFix/>
          </a:blip>
          <a:stretch>
            <a:fillRect/>
          </a:stretch>
        </p:blipFill>
        <p:spPr>
          <a:xfrm>
            <a:off x="611900" y="2113250"/>
            <a:ext cx="1152466" cy="1152454"/>
          </a:xfrm>
          <a:prstGeom prst="rect">
            <a:avLst/>
          </a:prstGeom>
          <a:noFill/>
          <a:ln>
            <a:noFill/>
          </a:ln>
        </p:spPr>
      </p:pic>
      <p:pic>
        <p:nvPicPr>
          <p:cNvPr id="337" name="Google Shape;337;p41"/>
          <p:cNvPicPr preferRelativeResize="0"/>
          <p:nvPr/>
        </p:nvPicPr>
        <p:blipFill>
          <a:blip r:embed="rId4">
            <a:alphaModFix/>
          </a:blip>
          <a:stretch>
            <a:fillRect/>
          </a:stretch>
        </p:blipFill>
        <p:spPr>
          <a:xfrm>
            <a:off x="3257099" y="2113250"/>
            <a:ext cx="1152466" cy="1152454"/>
          </a:xfrm>
          <a:prstGeom prst="rect">
            <a:avLst/>
          </a:prstGeom>
          <a:noFill/>
          <a:ln>
            <a:noFill/>
          </a:ln>
        </p:spPr>
      </p:pic>
      <p:sp>
        <p:nvSpPr>
          <p:cNvPr id="338" name="Google Shape;338;p41"/>
          <p:cNvSpPr/>
          <p:nvPr/>
        </p:nvSpPr>
        <p:spPr>
          <a:xfrm>
            <a:off x="2284165" y="2611375"/>
            <a:ext cx="607200" cy="156300"/>
          </a:xfrm>
          <a:prstGeom prst="leftRight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9" name="Google Shape;339;p41"/>
          <p:cNvPicPr preferRelativeResize="0"/>
          <p:nvPr/>
        </p:nvPicPr>
        <p:blipFill>
          <a:blip r:embed="rId5">
            <a:alphaModFix/>
          </a:blip>
          <a:stretch>
            <a:fillRect/>
          </a:stretch>
        </p:blipFill>
        <p:spPr>
          <a:xfrm>
            <a:off x="1240850" y="2767609"/>
            <a:ext cx="797197" cy="797190"/>
          </a:xfrm>
          <a:prstGeom prst="rect">
            <a:avLst/>
          </a:prstGeom>
          <a:noFill/>
          <a:ln>
            <a:noFill/>
          </a:ln>
        </p:spPr>
      </p:pic>
      <p:pic>
        <p:nvPicPr>
          <p:cNvPr id="340" name="Google Shape;340;p41"/>
          <p:cNvPicPr preferRelativeResize="0"/>
          <p:nvPr/>
        </p:nvPicPr>
        <p:blipFill>
          <a:blip r:embed="rId5">
            <a:alphaModFix/>
          </a:blip>
          <a:stretch>
            <a:fillRect/>
          </a:stretch>
        </p:blipFill>
        <p:spPr>
          <a:xfrm>
            <a:off x="3924128" y="2767609"/>
            <a:ext cx="797197" cy="797190"/>
          </a:xfrm>
          <a:prstGeom prst="rect">
            <a:avLst/>
          </a:prstGeom>
          <a:noFill/>
          <a:ln>
            <a:noFill/>
          </a:ln>
        </p:spPr>
      </p:pic>
      <p:pic>
        <p:nvPicPr>
          <p:cNvPr id="341" name="Google Shape;341;p41"/>
          <p:cNvPicPr preferRelativeResize="0"/>
          <p:nvPr/>
        </p:nvPicPr>
        <p:blipFill>
          <a:blip r:embed="rId6">
            <a:alphaModFix/>
          </a:blip>
          <a:stretch>
            <a:fillRect/>
          </a:stretch>
        </p:blipFill>
        <p:spPr>
          <a:xfrm>
            <a:off x="5117025" y="1464100"/>
            <a:ext cx="3431625" cy="2644050"/>
          </a:xfrm>
          <a:prstGeom prst="rect">
            <a:avLst/>
          </a:prstGeom>
          <a:noFill/>
          <a:ln>
            <a:noFill/>
          </a:ln>
        </p:spPr>
      </p:pic>
      <p:pic>
        <p:nvPicPr>
          <p:cNvPr id="342" name="Google Shape;342;p41"/>
          <p:cNvPicPr preferRelativeResize="0"/>
          <p:nvPr/>
        </p:nvPicPr>
        <p:blipFill>
          <a:blip r:embed="rId3">
            <a:alphaModFix/>
          </a:blip>
          <a:stretch>
            <a:fillRect/>
          </a:stretch>
        </p:blipFill>
        <p:spPr>
          <a:xfrm>
            <a:off x="7071875" y="1858250"/>
            <a:ext cx="465125" cy="465100"/>
          </a:xfrm>
          <a:prstGeom prst="rect">
            <a:avLst/>
          </a:prstGeom>
          <a:noFill/>
          <a:ln>
            <a:noFill/>
          </a:ln>
        </p:spPr>
      </p:pic>
      <p:pic>
        <p:nvPicPr>
          <p:cNvPr id="343" name="Google Shape;343;p41"/>
          <p:cNvPicPr preferRelativeResize="0"/>
          <p:nvPr/>
        </p:nvPicPr>
        <p:blipFill>
          <a:blip r:embed="rId4">
            <a:alphaModFix/>
          </a:blip>
          <a:stretch>
            <a:fillRect/>
          </a:stretch>
        </p:blipFill>
        <p:spPr>
          <a:xfrm>
            <a:off x="7402873" y="2374922"/>
            <a:ext cx="465125" cy="465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2"/>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2400"/>
              <a:t>Overview</a:t>
            </a:r>
            <a:endParaRPr sz="2400">
              <a:solidFill>
                <a:srgbClr val="434343"/>
              </a:solidFill>
            </a:endParaRPr>
          </a:p>
        </p:txBody>
      </p:sp>
      <p:sp>
        <p:nvSpPr>
          <p:cNvPr id="349" name="Google Shape;349;p42"/>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fld id="{00000000-1234-1234-1234-123412341234}" type="slidenum">
              <a:rPr lang="es"/>
              <a:t>‹#›</a:t>
            </a:fld>
            <a:endParaRPr/>
          </a:p>
        </p:txBody>
      </p:sp>
      <p:cxnSp>
        <p:nvCxnSpPr>
          <p:cNvPr id="350" name="Google Shape;350;p42"/>
          <p:cNvCxnSpPr/>
          <p:nvPr/>
        </p:nvCxnSpPr>
        <p:spPr>
          <a:xfrm>
            <a:off x="4214650" y="1186600"/>
            <a:ext cx="676200" cy="0"/>
          </a:xfrm>
          <a:prstGeom prst="straightConnector1">
            <a:avLst/>
          </a:prstGeom>
          <a:noFill/>
          <a:ln cap="flat" cmpd="sng" w="76200">
            <a:solidFill>
              <a:srgbClr val="87EAD9"/>
            </a:solidFill>
            <a:prstDash val="solid"/>
            <a:round/>
            <a:headEnd len="med" w="med" type="none"/>
            <a:tailEnd len="med" w="med" type="none"/>
          </a:ln>
        </p:spPr>
      </p:cxnSp>
      <p:grpSp>
        <p:nvGrpSpPr>
          <p:cNvPr id="351" name="Google Shape;351;p42"/>
          <p:cNvGrpSpPr/>
          <p:nvPr/>
        </p:nvGrpSpPr>
        <p:grpSpPr>
          <a:xfrm>
            <a:off x="1987550" y="1654800"/>
            <a:ext cx="3812367" cy="2227181"/>
            <a:chOff x="1987550" y="1654800"/>
            <a:chExt cx="3812367" cy="2227181"/>
          </a:xfrm>
        </p:grpSpPr>
        <p:sp>
          <p:nvSpPr>
            <p:cNvPr id="352" name="Google Shape;352;p42"/>
            <p:cNvSpPr/>
            <p:nvPr/>
          </p:nvSpPr>
          <p:spPr>
            <a:xfrm>
              <a:off x="3274856" y="1654801"/>
              <a:ext cx="1525221" cy="1605022"/>
            </a:xfrm>
            <a:custGeom>
              <a:rect b="b" l="l" r="r" t="t"/>
              <a:pathLst>
                <a:path extrusionOk="0" h="13395" w="12729">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2"/>
            <p:cNvSpPr/>
            <p:nvPr/>
          </p:nvSpPr>
          <p:spPr>
            <a:xfrm>
              <a:off x="4696831" y="1656119"/>
              <a:ext cx="1103086" cy="1666971"/>
            </a:xfrm>
            <a:custGeom>
              <a:rect b="b" l="l" r="r" t="t"/>
              <a:pathLst>
                <a:path extrusionOk="0" h="13912" w="9206">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2"/>
            <p:cNvSpPr/>
            <p:nvPr/>
          </p:nvSpPr>
          <p:spPr>
            <a:xfrm>
              <a:off x="3669563" y="3013507"/>
              <a:ext cx="1895113" cy="868473"/>
            </a:xfrm>
            <a:custGeom>
              <a:rect b="b" l="l" r="r" t="t"/>
              <a:pathLst>
                <a:path extrusionOk="0" h="7248" w="15816">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2"/>
            <p:cNvSpPr txBox="1"/>
            <p:nvPr/>
          </p:nvSpPr>
          <p:spPr>
            <a:xfrm>
              <a:off x="1987550" y="1654800"/>
              <a:ext cx="1931700" cy="9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Ubuntu"/>
                  <a:ea typeface="Ubuntu"/>
                  <a:cs typeface="Ubuntu"/>
                  <a:sym typeface="Ubuntu"/>
                </a:rPr>
                <a:t>Step 1</a:t>
              </a:r>
              <a:endParaRPr b="1">
                <a:latin typeface="Ubuntu"/>
                <a:ea typeface="Ubuntu"/>
                <a:cs typeface="Ubuntu"/>
                <a:sym typeface="Ubuntu"/>
              </a:endParaRPr>
            </a:p>
            <a:p>
              <a:pPr indent="0" lvl="0" marL="0" rtl="0" algn="l">
                <a:spcBef>
                  <a:spcPts val="0"/>
                </a:spcBef>
                <a:spcAft>
                  <a:spcPts val="0"/>
                </a:spcAft>
                <a:buNone/>
              </a:pPr>
              <a:r>
                <a:rPr lang="es">
                  <a:latin typeface="Ubuntu Light"/>
                  <a:ea typeface="Ubuntu Light"/>
                  <a:cs typeface="Ubuntu Light"/>
                  <a:sym typeface="Ubuntu Light"/>
                </a:rPr>
                <a:t>Vectorise the input, aka the product reviews</a:t>
              </a:r>
              <a:endParaRPr>
                <a:latin typeface="Ubuntu Light"/>
                <a:ea typeface="Ubuntu Light"/>
                <a:cs typeface="Ubuntu Light"/>
                <a:sym typeface="Ubuntu Light"/>
              </a:endParaRPr>
            </a:p>
          </p:txBody>
        </p:sp>
      </p:grpSp>
      <p:sp>
        <p:nvSpPr>
          <p:cNvPr id="356" name="Google Shape;356;p42"/>
          <p:cNvSpPr txBox="1"/>
          <p:nvPr/>
        </p:nvSpPr>
        <p:spPr>
          <a:xfrm>
            <a:off x="5799925" y="1735950"/>
            <a:ext cx="1931700" cy="7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Ubuntu"/>
                <a:ea typeface="Ubuntu"/>
                <a:cs typeface="Ubuntu"/>
                <a:sym typeface="Ubuntu"/>
              </a:rPr>
              <a:t>Step 2</a:t>
            </a:r>
            <a:endParaRPr b="1">
              <a:latin typeface="Ubuntu"/>
              <a:ea typeface="Ubuntu"/>
              <a:cs typeface="Ubuntu"/>
              <a:sym typeface="Ubuntu"/>
            </a:endParaRPr>
          </a:p>
          <a:p>
            <a:pPr indent="0" lvl="0" marL="0" rtl="0" algn="l">
              <a:spcBef>
                <a:spcPts val="0"/>
              </a:spcBef>
              <a:spcAft>
                <a:spcPts val="0"/>
              </a:spcAft>
              <a:buNone/>
            </a:pPr>
            <a:r>
              <a:rPr lang="es">
                <a:latin typeface="Ubuntu Light"/>
                <a:ea typeface="Ubuntu Light"/>
                <a:cs typeface="Ubuntu Light"/>
                <a:sym typeface="Ubuntu Light"/>
              </a:rPr>
              <a:t>Calculate the average vector for all words in every sentence in the product reviews</a:t>
            </a:r>
            <a:endParaRPr>
              <a:latin typeface="Ubuntu Light"/>
              <a:ea typeface="Ubuntu Light"/>
              <a:cs typeface="Ubuntu Light"/>
              <a:sym typeface="Ubuntu Light"/>
            </a:endParaRPr>
          </a:p>
        </p:txBody>
      </p:sp>
      <p:sp>
        <p:nvSpPr>
          <p:cNvPr id="357" name="Google Shape;357;p42"/>
          <p:cNvSpPr txBox="1"/>
          <p:nvPr/>
        </p:nvSpPr>
        <p:spPr>
          <a:xfrm>
            <a:off x="2677900" y="3663725"/>
            <a:ext cx="2648100" cy="7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Ubuntu"/>
                <a:ea typeface="Ubuntu"/>
                <a:cs typeface="Ubuntu"/>
                <a:sym typeface="Ubuntu"/>
              </a:rPr>
              <a:t>Step 3</a:t>
            </a:r>
            <a:endParaRPr b="1">
              <a:latin typeface="Ubuntu"/>
              <a:ea typeface="Ubuntu"/>
              <a:cs typeface="Ubuntu"/>
              <a:sym typeface="Ubuntu"/>
            </a:endParaRPr>
          </a:p>
          <a:p>
            <a:pPr indent="0" lvl="0" marL="0" rtl="0" algn="l">
              <a:spcBef>
                <a:spcPts val="0"/>
              </a:spcBef>
              <a:spcAft>
                <a:spcPts val="0"/>
              </a:spcAft>
              <a:buNone/>
            </a:pPr>
            <a:r>
              <a:rPr lang="es">
                <a:latin typeface="Ubuntu Light"/>
                <a:ea typeface="Ubuntu Light"/>
                <a:cs typeface="Ubuntu Light"/>
                <a:sym typeface="Ubuntu Light"/>
              </a:rPr>
              <a:t>Conduct cosine similarity between vectors of reviews</a:t>
            </a:r>
            <a:endParaRPr>
              <a:latin typeface="Ubuntu Light"/>
              <a:ea typeface="Ubuntu Light"/>
              <a:cs typeface="Ubuntu Light"/>
              <a:sym typeface="Ubuntu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43"/>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2400"/>
              <a:t>Step 1: Entities Embedding</a:t>
            </a:r>
            <a:endParaRPr sz="2400">
              <a:solidFill>
                <a:srgbClr val="434343"/>
              </a:solidFill>
            </a:endParaRPr>
          </a:p>
        </p:txBody>
      </p:sp>
      <p:sp>
        <p:nvSpPr>
          <p:cNvPr id="363" name="Google Shape;363;p43"/>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fld id="{00000000-1234-1234-1234-123412341234}" type="slidenum">
              <a:rPr lang="es"/>
              <a:t>‹#›</a:t>
            </a:fld>
            <a:endParaRPr/>
          </a:p>
        </p:txBody>
      </p:sp>
      <p:cxnSp>
        <p:nvCxnSpPr>
          <p:cNvPr id="364" name="Google Shape;364;p43"/>
          <p:cNvCxnSpPr/>
          <p:nvPr/>
        </p:nvCxnSpPr>
        <p:spPr>
          <a:xfrm>
            <a:off x="4214650" y="1186600"/>
            <a:ext cx="676200" cy="0"/>
          </a:xfrm>
          <a:prstGeom prst="straightConnector1">
            <a:avLst/>
          </a:prstGeom>
          <a:noFill/>
          <a:ln cap="flat" cmpd="sng" w="76200">
            <a:solidFill>
              <a:srgbClr val="87EAD9"/>
            </a:solidFill>
            <a:prstDash val="solid"/>
            <a:round/>
            <a:headEnd len="med" w="med" type="none"/>
            <a:tailEnd len="med" w="med" type="none"/>
          </a:ln>
        </p:spPr>
      </p:cxnSp>
      <p:sp>
        <p:nvSpPr>
          <p:cNvPr id="365" name="Google Shape;365;p43"/>
          <p:cNvSpPr/>
          <p:nvPr/>
        </p:nvSpPr>
        <p:spPr>
          <a:xfrm>
            <a:off x="1634968" y="1891139"/>
            <a:ext cx="1055489" cy="1110713"/>
          </a:xfrm>
          <a:custGeom>
            <a:rect b="b" l="l" r="r" t="t"/>
            <a:pathLst>
              <a:path extrusionOk="0" h="13395" w="12729">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66" name="Google Shape;366;p43"/>
          <p:cNvSpPr/>
          <p:nvPr/>
        </p:nvSpPr>
        <p:spPr>
          <a:xfrm>
            <a:off x="2618990" y="1892051"/>
            <a:ext cx="763362" cy="1153583"/>
          </a:xfrm>
          <a:custGeom>
            <a:rect b="b" l="l" r="r" t="t"/>
            <a:pathLst>
              <a:path extrusionOk="0" h="13912" w="9206">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67" name="Google Shape;367;p43"/>
          <p:cNvSpPr/>
          <p:nvPr/>
        </p:nvSpPr>
        <p:spPr>
          <a:xfrm>
            <a:off x="1908109" y="2831379"/>
            <a:ext cx="1311463" cy="601004"/>
          </a:xfrm>
          <a:custGeom>
            <a:rect b="b" l="l" r="r" t="t"/>
            <a:pathLst>
              <a:path extrusionOk="0" h="7248" w="15816">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68" name="Google Shape;368;p43"/>
          <p:cNvSpPr txBox="1"/>
          <p:nvPr/>
        </p:nvSpPr>
        <p:spPr>
          <a:xfrm>
            <a:off x="744025" y="1891050"/>
            <a:ext cx="1336800" cy="6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900">
                <a:latin typeface="Ubuntu"/>
                <a:ea typeface="Ubuntu"/>
                <a:cs typeface="Ubuntu"/>
                <a:sym typeface="Ubuntu"/>
              </a:rPr>
              <a:t>Step 1</a:t>
            </a:r>
            <a:endParaRPr b="1" sz="900">
              <a:latin typeface="Ubuntu"/>
              <a:ea typeface="Ubuntu"/>
              <a:cs typeface="Ubuntu"/>
              <a:sym typeface="Ubuntu"/>
            </a:endParaRPr>
          </a:p>
          <a:p>
            <a:pPr indent="0" lvl="0" marL="0" rtl="0" algn="l">
              <a:spcBef>
                <a:spcPts val="0"/>
              </a:spcBef>
              <a:spcAft>
                <a:spcPts val="0"/>
              </a:spcAft>
              <a:buNone/>
            </a:pPr>
            <a:r>
              <a:rPr lang="es" sz="900">
                <a:latin typeface="Ubuntu Light"/>
                <a:ea typeface="Ubuntu Light"/>
                <a:cs typeface="Ubuntu Light"/>
                <a:sym typeface="Ubuntu Light"/>
              </a:rPr>
              <a:t>Vectorise the input, aka the product reviews</a:t>
            </a:r>
            <a:endParaRPr sz="900">
              <a:latin typeface="Ubuntu Light"/>
              <a:ea typeface="Ubuntu Light"/>
              <a:cs typeface="Ubuntu Light"/>
              <a:sym typeface="Ubuntu Light"/>
            </a:endParaRPr>
          </a:p>
        </p:txBody>
      </p:sp>
      <p:sp>
        <p:nvSpPr>
          <p:cNvPr id="369" name="Google Shape;369;p43"/>
          <p:cNvSpPr txBox="1"/>
          <p:nvPr/>
        </p:nvSpPr>
        <p:spPr>
          <a:xfrm>
            <a:off x="3382205" y="1947206"/>
            <a:ext cx="13368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900">
                <a:solidFill>
                  <a:srgbClr val="D9D9D9"/>
                </a:solidFill>
                <a:latin typeface="Ubuntu"/>
                <a:ea typeface="Ubuntu"/>
                <a:cs typeface="Ubuntu"/>
                <a:sym typeface="Ubuntu"/>
              </a:rPr>
              <a:t>Step 2</a:t>
            </a:r>
            <a:endParaRPr b="1" sz="900">
              <a:solidFill>
                <a:srgbClr val="D9D9D9"/>
              </a:solidFill>
              <a:latin typeface="Ubuntu"/>
              <a:ea typeface="Ubuntu"/>
              <a:cs typeface="Ubuntu"/>
              <a:sym typeface="Ubuntu"/>
            </a:endParaRPr>
          </a:p>
          <a:p>
            <a:pPr indent="0" lvl="0" marL="0" rtl="0" algn="l">
              <a:spcBef>
                <a:spcPts val="0"/>
              </a:spcBef>
              <a:spcAft>
                <a:spcPts val="0"/>
              </a:spcAft>
              <a:buNone/>
            </a:pPr>
            <a:r>
              <a:rPr lang="es" sz="900">
                <a:solidFill>
                  <a:srgbClr val="D9D9D9"/>
                </a:solidFill>
                <a:latin typeface="Ubuntu Light"/>
                <a:ea typeface="Ubuntu Light"/>
                <a:cs typeface="Ubuntu Light"/>
                <a:sym typeface="Ubuntu Light"/>
              </a:rPr>
              <a:t>Calculate the average vector for all words in every sentence in the product reviews</a:t>
            </a:r>
            <a:endParaRPr sz="900">
              <a:solidFill>
                <a:srgbClr val="D9D9D9"/>
              </a:solidFill>
              <a:latin typeface="Ubuntu Light"/>
              <a:ea typeface="Ubuntu Light"/>
              <a:cs typeface="Ubuntu Light"/>
              <a:sym typeface="Ubuntu Light"/>
            </a:endParaRPr>
          </a:p>
        </p:txBody>
      </p:sp>
      <p:sp>
        <p:nvSpPr>
          <p:cNvPr id="370" name="Google Shape;370;p43"/>
          <p:cNvSpPr txBox="1"/>
          <p:nvPr/>
        </p:nvSpPr>
        <p:spPr>
          <a:xfrm>
            <a:off x="1221750" y="3281234"/>
            <a:ext cx="18324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900">
                <a:solidFill>
                  <a:srgbClr val="D9D9D9"/>
                </a:solidFill>
                <a:latin typeface="Ubuntu"/>
                <a:ea typeface="Ubuntu"/>
                <a:cs typeface="Ubuntu"/>
                <a:sym typeface="Ubuntu"/>
              </a:rPr>
              <a:t>Step 3</a:t>
            </a:r>
            <a:endParaRPr b="1" sz="900">
              <a:solidFill>
                <a:srgbClr val="D9D9D9"/>
              </a:solidFill>
              <a:latin typeface="Ubuntu"/>
              <a:ea typeface="Ubuntu"/>
              <a:cs typeface="Ubuntu"/>
              <a:sym typeface="Ubuntu"/>
            </a:endParaRPr>
          </a:p>
          <a:p>
            <a:pPr indent="0" lvl="0" marL="0" rtl="0" algn="l">
              <a:spcBef>
                <a:spcPts val="0"/>
              </a:spcBef>
              <a:spcAft>
                <a:spcPts val="0"/>
              </a:spcAft>
              <a:buNone/>
            </a:pPr>
            <a:r>
              <a:rPr lang="es" sz="900">
                <a:solidFill>
                  <a:srgbClr val="D9D9D9"/>
                </a:solidFill>
                <a:latin typeface="Ubuntu Light"/>
                <a:ea typeface="Ubuntu Light"/>
                <a:cs typeface="Ubuntu Light"/>
                <a:sym typeface="Ubuntu Light"/>
              </a:rPr>
              <a:t>Conduct cosine similarity between vectors of reviews</a:t>
            </a:r>
            <a:endParaRPr sz="900">
              <a:solidFill>
                <a:srgbClr val="D9D9D9"/>
              </a:solidFill>
              <a:latin typeface="Ubuntu Light"/>
              <a:ea typeface="Ubuntu Light"/>
              <a:cs typeface="Ubuntu Light"/>
              <a:sym typeface="Ubuntu Light"/>
            </a:endParaRPr>
          </a:p>
        </p:txBody>
      </p:sp>
      <p:sp>
        <p:nvSpPr>
          <p:cNvPr id="371" name="Google Shape;371;p43"/>
          <p:cNvSpPr txBox="1"/>
          <p:nvPr/>
        </p:nvSpPr>
        <p:spPr>
          <a:xfrm>
            <a:off x="5033025" y="1519625"/>
            <a:ext cx="3287100" cy="8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Ubuntu Light"/>
                <a:ea typeface="Ubuntu Light"/>
                <a:cs typeface="Ubuntu Light"/>
                <a:sym typeface="Ubuntu Light"/>
              </a:rPr>
              <a:t>Using Gensim model, Word2Vec, we convert the words into vectors</a:t>
            </a:r>
            <a:endParaRPr>
              <a:latin typeface="Ubuntu Light"/>
              <a:ea typeface="Ubuntu Light"/>
              <a:cs typeface="Ubuntu Light"/>
              <a:sym typeface="Ubuntu Light"/>
            </a:endParaRPr>
          </a:p>
          <a:p>
            <a:pPr indent="0" lvl="0" marL="0" rtl="0" algn="l">
              <a:spcBef>
                <a:spcPts val="0"/>
              </a:spcBef>
              <a:spcAft>
                <a:spcPts val="0"/>
              </a:spcAft>
              <a:buNone/>
            </a:pPr>
            <a:r>
              <a:rPr lang="es">
                <a:latin typeface="Ubuntu Light"/>
                <a:ea typeface="Ubuntu Light"/>
                <a:cs typeface="Ubuntu Light"/>
                <a:sym typeface="Ubuntu Light"/>
              </a:rPr>
              <a:t>(trained with hierarchical softmax)</a:t>
            </a:r>
            <a:endParaRPr>
              <a:latin typeface="Ubuntu Light"/>
              <a:ea typeface="Ubuntu Light"/>
              <a:cs typeface="Ubuntu Light"/>
              <a:sym typeface="Ubuntu Light"/>
            </a:endParaRPr>
          </a:p>
          <a:p>
            <a:pPr indent="0" lvl="0" marL="0" rtl="0" algn="l">
              <a:spcBef>
                <a:spcPts val="0"/>
              </a:spcBef>
              <a:spcAft>
                <a:spcPts val="0"/>
              </a:spcAft>
              <a:buNone/>
            </a:pPr>
            <a:r>
              <a:t/>
            </a:r>
            <a:endParaRPr>
              <a:latin typeface="Ubuntu Light"/>
              <a:ea typeface="Ubuntu Light"/>
              <a:cs typeface="Ubuntu Light"/>
              <a:sym typeface="Ubuntu Light"/>
            </a:endParaRPr>
          </a:p>
        </p:txBody>
      </p:sp>
      <p:pic>
        <p:nvPicPr>
          <p:cNvPr id="372" name="Google Shape;372;p43"/>
          <p:cNvPicPr preferRelativeResize="0"/>
          <p:nvPr/>
        </p:nvPicPr>
        <p:blipFill>
          <a:blip r:embed="rId3">
            <a:alphaModFix/>
          </a:blip>
          <a:stretch>
            <a:fillRect/>
          </a:stretch>
        </p:blipFill>
        <p:spPr>
          <a:xfrm>
            <a:off x="5270811" y="2523600"/>
            <a:ext cx="2811526" cy="1581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44"/>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2400"/>
              <a:t>Step 2: Aggregation to generate Feature Vector</a:t>
            </a:r>
            <a:endParaRPr sz="2400">
              <a:solidFill>
                <a:srgbClr val="434343"/>
              </a:solidFill>
            </a:endParaRPr>
          </a:p>
        </p:txBody>
      </p:sp>
      <p:sp>
        <p:nvSpPr>
          <p:cNvPr id="378" name="Google Shape;378;p44"/>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fld id="{00000000-1234-1234-1234-123412341234}" type="slidenum">
              <a:rPr lang="es"/>
              <a:t>‹#›</a:t>
            </a:fld>
            <a:endParaRPr/>
          </a:p>
        </p:txBody>
      </p:sp>
      <p:cxnSp>
        <p:nvCxnSpPr>
          <p:cNvPr id="379" name="Google Shape;379;p44"/>
          <p:cNvCxnSpPr/>
          <p:nvPr/>
        </p:nvCxnSpPr>
        <p:spPr>
          <a:xfrm>
            <a:off x="4214650" y="1186600"/>
            <a:ext cx="676200" cy="0"/>
          </a:xfrm>
          <a:prstGeom prst="straightConnector1">
            <a:avLst/>
          </a:prstGeom>
          <a:noFill/>
          <a:ln cap="flat" cmpd="sng" w="76200">
            <a:solidFill>
              <a:srgbClr val="87EAD9"/>
            </a:solidFill>
            <a:prstDash val="solid"/>
            <a:round/>
            <a:headEnd len="med" w="med" type="none"/>
            <a:tailEnd len="med" w="med" type="none"/>
          </a:ln>
        </p:spPr>
      </p:cxnSp>
      <p:sp>
        <p:nvSpPr>
          <p:cNvPr id="380" name="Google Shape;380;p44"/>
          <p:cNvSpPr/>
          <p:nvPr/>
        </p:nvSpPr>
        <p:spPr>
          <a:xfrm>
            <a:off x="1634968" y="1891139"/>
            <a:ext cx="1055489" cy="1110713"/>
          </a:xfrm>
          <a:custGeom>
            <a:rect b="b" l="l" r="r" t="t"/>
            <a:pathLst>
              <a:path extrusionOk="0" h="13395" w="12729">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81" name="Google Shape;381;p44"/>
          <p:cNvSpPr/>
          <p:nvPr/>
        </p:nvSpPr>
        <p:spPr>
          <a:xfrm>
            <a:off x="2618990" y="1892051"/>
            <a:ext cx="763362" cy="1153583"/>
          </a:xfrm>
          <a:custGeom>
            <a:rect b="b" l="l" r="r" t="t"/>
            <a:pathLst>
              <a:path extrusionOk="0" h="13912" w="9206">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82" name="Google Shape;382;p44"/>
          <p:cNvSpPr/>
          <p:nvPr/>
        </p:nvSpPr>
        <p:spPr>
          <a:xfrm>
            <a:off x="1908109" y="2831379"/>
            <a:ext cx="1311463" cy="601004"/>
          </a:xfrm>
          <a:custGeom>
            <a:rect b="b" l="l" r="r" t="t"/>
            <a:pathLst>
              <a:path extrusionOk="0" h="7248" w="15816">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83" name="Google Shape;383;p44"/>
          <p:cNvSpPr txBox="1"/>
          <p:nvPr/>
        </p:nvSpPr>
        <p:spPr>
          <a:xfrm>
            <a:off x="744025" y="1891050"/>
            <a:ext cx="1336800" cy="6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900">
                <a:solidFill>
                  <a:srgbClr val="D9D9D9"/>
                </a:solidFill>
                <a:latin typeface="Ubuntu"/>
                <a:ea typeface="Ubuntu"/>
                <a:cs typeface="Ubuntu"/>
                <a:sym typeface="Ubuntu"/>
              </a:rPr>
              <a:t>Step 1</a:t>
            </a:r>
            <a:endParaRPr b="1" sz="900">
              <a:solidFill>
                <a:srgbClr val="D9D9D9"/>
              </a:solidFill>
              <a:latin typeface="Ubuntu"/>
              <a:ea typeface="Ubuntu"/>
              <a:cs typeface="Ubuntu"/>
              <a:sym typeface="Ubuntu"/>
            </a:endParaRPr>
          </a:p>
          <a:p>
            <a:pPr indent="0" lvl="0" marL="0" rtl="0" algn="l">
              <a:spcBef>
                <a:spcPts val="0"/>
              </a:spcBef>
              <a:spcAft>
                <a:spcPts val="0"/>
              </a:spcAft>
              <a:buNone/>
            </a:pPr>
            <a:r>
              <a:rPr lang="es" sz="900">
                <a:solidFill>
                  <a:srgbClr val="D9D9D9"/>
                </a:solidFill>
                <a:latin typeface="Ubuntu Light"/>
                <a:ea typeface="Ubuntu Light"/>
                <a:cs typeface="Ubuntu Light"/>
                <a:sym typeface="Ubuntu Light"/>
              </a:rPr>
              <a:t>Vectorise the input, aka the product reviews</a:t>
            </a:r>
            <a:endParaRPr sz="900">
              <a:solidFill>
                <a:srgbClr val="D9D9D9"/>
              </a:solidFill>
              <a:latin typeface="Ubuntu Light"/>
              <a:ea typeface="Ubuntu Light"/>
              <a:cs typeface="Ubuntu Light"/>
              <a:sym typeface="Ubuntu Light"/>
            </a:endParaRPr>
          </a:p>
        </p:txBody>
      </p:sp>
      <p:sp>
        <p:nvSpPr>
          <p:cNvPr id="384" name="Google Shape;384;p44"/>
          <p:cNvSpPr txBox="1"/>
          <p:nvPr/>
        </p:nvSpPr>
        <p:spPr>
          <a:xfrm>
            <a:off x="3382205" y="1947206"/>
            <a:ext cx="13368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900">
                <a:latin typeface="Ubuntu"/>
                <a:ea typeface="Ubuntu"/>
                <a:cs typeface="Ubuntu"/>
                <a:sym typeface="Ubuntu"/>
              </a:rPr>
              <a:t>Step 2</a:t>
            </a:r>
            <a:endParaRPr b="1" sz="900">
              <a:latin typeface="Ubuntu"/>
              <a:ea typeface="Ubuntu"/>
              <a:cs typeface="Ubuntu"/>
              <a:sym typeface="Ubuntu"/>
            </a:endParaRPr>
          </a:p>
          <a:p>
            <a:pPr indent="0" lvl="0" marL="0" rtl="0" algn="l">
              <a:spcBef>
                <a:spcPts val="0"/>
              </a:spcBef>
              <a:spcAft>
                <a:spcPts val="0"/>
              </a:spcAft>
              <a:buNone/>
            </a:pPr>
            <a:r>
              <a:rPr lang="es" sz="900">
                <a:latin typeface="Ubuntu Light"/>
                <a:ea typeface="Ubuntu Light"/>
                <a:cs typeface="Ubuntu Light"/>
                <a:sym typeface="Ubuntu Light"/>
              </a:rPr>
              <a:t>Calculate the average vector for all words in every sentence in the product reviews</a:t>
            </a:r>
            <a:endParaRPr sz="900">
              <a:latin typeface="Ubuntu Light"/>
              <a:ea typeface="Ubuntu Light"/>
              <a:cs typeface="Ubuntu Light"/>
              <a:sym typeface="Ubuntu Light"/>
            </a:endParaRPr>
          </a:p>
        </p:txBody>
      </p:sp>
      <p:sp>
        <p:nvSpPr>
          <p:cNvPr id="385" name="Google Shape;385;p44"/>
          <p:cNvSpPr txBox="1"/>
          <p:nvPr/>
        </p:nvSpPr>
        <p:spPr>
          <a:xfrm>
            <a:off x="1221750" y="3281234"/>
            <a:ext cx="18324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900">
                <a:solidFill>
                  <a:srgbClr val="D9D9D9"/>
                </a:solidFill>
                <a:latin typeface="Ubuntu"/>
                <a:ea typeface="Ubuntu"/>
                <a:cs typeface="Ubuntu"/>
                <a:sym typeface="Ubuntu"/>
              </a:rPr>
              <a:t>Step 3</a:t>
            </a:r>
            <a:endParaRPr b="1" sz="900">
              <a:solidFill>
                <a:srgbClr val="D9D9D9"/>
              </a:solidFill>
              <a:latin typeface="Ubuntu"/>
              <a:ea typeface="Ubuntu"/>
              <a:cs typeface="Ubuntu"/>
              <a:sym typeface="Ubuntu"/>
            </a:endParaRPr>
          </a:p>
          <a:p>
            <a:pPr indent="0" lvl="0" marL="0" rtl="0" algn="l">
              <a:spcBef>
                <a:spcPts val="0"/>
              </a:spcBef>
              <a:spcAft>
                <a:spcPts val="0"/>
              </a:spcAft>
              <a:buNone/>
            </a:pPr>
            <a:r>
              <a:rPr lang="es" sz="900">
                <a:solidFill>
                  <a:srgbClr val="D9D9D9"/>
                </a:solidFill>
                <a:latin typeface="Ubuntu Light"/>
                <a:ea typeface="Ubuntu Light"/>
                <a:cs typeface="Ubuntu Light"/>
                <a:sym typeface="Ubuntu Light"/>
              </a:rPr>
              <a:t>Conduct cosine similarity between vectors of reviews</a:t>
            </a:r>
            <a:endParaRPr sz="900">
              <a:solidFill>
                <a:srgbClr val="D9D9D9"/>
              </a:solidFill>
              <a:latin typeface="Ubuntu Light"/>
              <a:ea typeface="Ubuntu Light"/>
              <a:cs typeface="Ubuntu Light"/>
              <a:sym typeface="Ubuntu Light"/>
            </a:endParaRPr>
          </a:p>
        </p:txBody>
      </p:sp>
      <p:sp>
        <p:nvSpPr>
          <p:cNvPr id="386" name="Google Shape;386;p44"/>
          <p:cNvSpPr txBox="1"/>
          <p:nvPr/>
        </p:nvSpPr>
        <p:spPr>
          <a:xfrm>
            <a:off x="5033025" y="1900625"/>
            <a:ext cx="3170700" cy="1793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Ubuntu Light"/>
              <a:buAutoNum type="arabicPeriod"/>
            </a:pPr>
            <a:r>
              <a:rPr lang="es">
                <a:latin typeface="Ubuntu Light"/>
                <a:ea typeface="Ubuntu Light"/>
                <a:cs typeface="Ubuntu Light"/>
                <a:sym typeface="Ubuntu Light"/>
              </a:rPr>
              <a:t>Split the input sentences of each review by space</a:t>
            </a:r>
            <a:endParaRPr>
              <a:latin typeface="Ubuntu Light"/>
              <a:ea typeface="Ubuntu Light"/>
              <a:cs typeface="Ubuntu Light"/>
              <a:sym typeface="Ubuntu Light"/>
            </a:endParaRPr>
          </a:p>
          <a:p>
            <a:pPr indent="-317500" lvl="0" marL="457200" rtl="0" algn="l">
              <a:spcBef>
                <a:spcPts val="0"/>
              </a:spcBef>
              <a:spcAft>
                <a:spcPts val="0"/>
              </a:spcAft>
              <a:buSzPts val="1400"/>
              <a:buFont typeface="Ubuntu Light"/>
              <a:buAutoNum type="arabicPeriod"/>
            </a:pPr>
            <a:r>
              <a:rPr lang="es">
                <a:latin typeface="Ubuntu Light"/>
                <a:ea typeface="Ubuntu Light"/>
                <a:cs typeface="Ubuntu Light"/>
                <a:sym typeface="Ubuntu Light"/>
              </a:rPr>
              <a:t>Sum the vector of each word (based on the Word2Vec embedding)</a:t>
            </a:r>
            <a:endParaRPr>
              <a:latin typeface="Ubuntu Light"/>
              <a:ea typeface="Ubuntu Light"/>
              <a:cs typeface="Ubuntu Light"/>
              <a:sym typeface="Ubuntu Light"/>
            </a:endParaRPr>
          </a:p>
          <a:p>
            <a:pPr indent="-317500" lvl="0" marL="457200" rtl="0" algn="l">
              <a:spcBef>
                <a:spcPts val="0"/>
              </a:spcBef>
              <a:spcAft>
                <a:spcPts val="0"/>
              </a:spcAft>
              <a:buSzPts val="1400"/>
              <a:buFont typeface="Ubuntu Light"/>
              <a:buAutoNum type="arabicPeriod"/>
            </a:pPr>
            <a:r>
              <a:rPr lang="es">
                <a:latin typeface="Ubuntu Light"/>
                <a:ea typeface="Ubuntu Light"/>
                <a:cs typeface="Ubuntu Light"/>
                <a:sym typeface="Ubuntu Light"/>
              </a:rPr>
              <a:t>Divide by the total number of words</a:t>
            </a:r>
            <a:endParaRPr>
              <a:latin typeface="Ubuntu Light"/>
              <a:ea typeface="Ubuntu Light"/>
              <a:cs typeface="Ubuntu Light"/>
              <a:sym typeface="Ubuntu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45"/>
          <p:cNvSpPr txBox="1"/>
          <p:nvPr/>
        </p:nvSpPr>
        <p:spPr>
          <a:xfrm>
            <a:off x="5033025" y="1900625"/>
            <a:ext cx="3074100" cy="1793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Ubuntu Light"/>
              <a:buAutoNum type="arabicPeriod"/>
            </a:pPr>
            <a:r>
              <a:rPr lang="es">
                <a:latin typeface="Ubuntu Light"/>
                <a:ea typeface="Ubuntu Light"/>
                <a:cs typeface="Ubuntu Light"/>
                <a:sym typeface="Ubuntu Light"/>
              </a:rPr>
              <a:t>Using scipy’s spatial function, we can calculate the cosine distance between the feature vectors</a:t>
            </a:r>
            <a:endParaRPr>
              <a:latin typeface="Ubuntu Light"/>
              <a:ea typeface="Ubuntu Light"/>
              <a:cs typeface="Ubuntu Light"/>
              <a:sym typeface="Ubuntu Light"/>
            </a:endParaRPr>
          </a:p>
          <a:p>
            <a:pPr indent="-317500" lvl="0" marL="457200" rtl="0" algn="l">
              <a:spcBef>
                <a:spcPts val="0"/>
              </a:spcBef>
              <a:spcAft>
                <a:spcPts val="0"/>
              </a:spcAft>
              <a:buSzPts val="1400"/>
              <a:buFont typeface="Ubuntu Light"/>
              <a:buAutoNum type="arabicPeriod"/>
            </a:pPr>
            <a:r>
              <a:rPr lang="es">
                <a:latin typeface="Ubuntu Light"/>
                <a:ea typeface="Ubuntu Light"/>
                <a:cs typeface="Ubuntu Light"/>
                <a:sym typeface="Ubuntu Light"/>
              </a:rPr>
              <a:t>To similarity for comparison: Similarity = 1 - Cosine Distance</a:t>
            </a:r>
            <a:endParaRPr>
              <a:latin typeface="Ubuntu Light"/>
              <a:ea typeface="Ubuntu Light"/>
              <a:cs typeface="Ubuntu Light"/>
              <a:sym typeface="Ubuntu Light"/>
            </a:endParaRPr>
          </a:p>
        </p:txBody>
      </p:sp>
      <p:sp>
        <p:nvSpPr>
          <p:cNvPr id="392" name="Google Shape;392;p45"/>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2400"/>
              <a:t>Step 3: </a:t>
            </a:r>
            <a:r>
              <a:rPr lang="es" sz="2400"/>
              <a:t>Cosine Similarity between Feature Vector</a:t>
            </a:r>
            <a:endParaRPr sz="2400">
              <a:solidFill>
                <a:srgbClr val="434343"/>
              </a:solidFill>
            </a:endParaRPr>
          </a:p>
        </p:txBody>
      </p:sp>
      <p:sp>
        <p:nvSpPr>
          <p:cNvPr id="393" name="Google Shape;393;p45"/>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fld id="{00000000-1234-1234-1234-123412341234}" type="slidenum">
              <a:rPr lang="es"/>
              <a:t>‹#›</a:t>
            </a:fld>
            <a:endParaRPr/>
          </a:p>
        </p:txBody>
      </p:sp>
      <p:cxnSp>
        <p:nvCxnSpPr>
          <p:cNvPr id="394" name="Google Shape;394;p45"/>
          <p:cNvCxnSpPr/>
          <p:nvPr/>
        </p:nvCxnSpPr>
        <p:spPr>
          <a:xfrm>
            <a:off x="4214650" y="1186600"/>
            <a:ext cx="676200" cy="0"/>
          </a:xfrm>
          <a:prstGeom prst="straightConnector1">
            <a:avLst/>
          </a:prstGeom>
          <a:noFill/>
          <a:ln cap="flat" cmpd="sng" w="76200">
            <a:solidFill>
              <a:srgbClr val="87EAD9"/>
            </a:solidFill>
            <a:prstDash val="solid"/>
            <a:round/>
            <a:headEnd len="med" w="med" type="none"/>
            <a:tailEnd len="med" w="med" type="none"/>
          </a:ln>
        </p:spPr>
      </p:cxnSp>
      <p:sp>
        <p:nvSpPr>
          <p:cNvPr id="395" name="Google Shape;395;p45"/>
          <p:cNvSpPr/>
          <p:nvPr/>
        </p:nvSpPr>
        <p:spPr>
          <a:xfrm>
            <a:off x="1634968" y="1891139"/>
            <a:ext cx="1055489" cy="1110713"/>
          </a:xfrm>
          <a:custGeom>
            <a:rect b="b" l="l" r="r" t="t"/>
            <a:pathLst>
              <a:path extrusionOk="0" h="13395" w="12729">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96" name="Google Shape;396;p45"/>
          <p:cNvSpPr/>
          <p:nvPr/>
        </p:nvSpPr>
        <p:spPr>
          <a:xfrm>
            <a:off x="2618990" y="1892051"/>
            <a:ext cx="763362" cy="1153583"/>
          </a:xfrm>
          <a:custGeom>
            <a:rect b="b" l="l" r="r" t="t"/>
            <a:pathLst>
              <a:path extrusionOk="0" h="13912" w="9206">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97" name="Google Shape;397;p45"/>
          <p:cNvSpPr/>
          <p:nvPr/>
        </p:nvSpPr>
        <p:spPr>
          <a:xfrm>
            <a:off x="1908109" y="2831379"/>
            <a:ext cx="1311463" cy="601004"/>
          </a:xfrm>
          <a:custGeom>
            <a:rect b="b" l="l" r="r" t="t"/>
            <a:pathLst>
              <a:path extrusionOk="0" h="7248" w="15816">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98" name="Google Shape;398;p45"/>
          <p:cNvSpPr txBox="1"/>
          <p:nvPr/>
        </p:nvSpPr>
        <p:spPr>
          <a:xfrm>
            <a:off x="744025" y="1891050"/>
            <a:ext cx="1336800" cy="6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900">
                <a:solidFill>
                  <a:srgbClr val="D9D9D9"/>
                </a:solidFill>
                <a:latin typeface="Ubuntu"/>
                <a:ea typeface="Ubuntu"/>
                <a:cs typeface="Ubuntu"/>
                <a:sym typeface="Ubuntu"/>
              </a:rPr>
              <a:t>Step 1</a:t>
            </a:r>
            <a:endParaRPr b="1" sz="900">
              <a:solidFill>
                <a:srgbClr val="D9D9D9"/>
              </a:solidFill>
              <a:latin typeface="Ubuntu"/>
              <a:ea typeface="Ubuntu"/>
              <a:cs typeface="Ubuntu"/>
              <a:sym typeface="Ubuntu"/>
            </a:endParaRPr>
          </a:p>
          <a:p>
            <a:pPr indent="0" lvl="0" marL="0" rtl="0" algn="l">
              <a:spcBef>
                <a:spcPts val="0"/>
              </a:spcBef>
              <a:spcAft>
                <a:spcPts val="0"/>
              </a:spcAft>
              <a:buNone/>
            </a:pPr>
            <a:r>
              <a:rPr lang="es" sz="900">
                <a:solidFill>
                  <a:srgbClr val="D9D9D9"/>
                </a:solidFill>
                <a:latin typeface="Ubuntu Light"/>
                <a:ea typeface="Ubuntu Light"/>
                <a:cs typeface="Ubuntu Light"/>
                <a:sym typeface="Ubuntu Light"/>
              </a:rPr>
              <a:t>Vectorise the input, aka the product reviews</a:t>
            </a:r>
            <a:endParaRPr sz="900">
              <a:solidFill>
                <a:srgbClr val="D9D9D9"/>
              </a:solidFill>
              <a:latin typeface="Ubuntu Light"/>
              <a:ea typeface="Ubuntu Light"/>
              <a:cs typeface="Ubuntu Light"/>
              <a:sym typeface="Ubuntu Light"/>
            </a:endParaRPr>
          </a:p>
        </p:txBody>
      </p:sp>
      <p:sp>
        <p:nvSpPr>
          <p:cNvPr id="399" name="Google Shape;399;p45"/>
          <p:cNvSpPr txBox="1"/>
          <p:nvPr/>
        </p:nvSpPr>
        <p:spPr>
          <a:xfrm>
            <a:off x="3382205" y="1947206"/>
            <a:ext cx="13368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900">
                <a:solidFill>
                  <a:srgbClr val="D9D9D9"/>
                </a:solidFill>
                <a:latin typeface="Ubuntu"/>
                <a:ea typeface="Ubuntu"/>
                <a:cs typeface="Ubuntu"/>
                <a:sym typeface="Ubuntu"/>
              </a:rPr>
              <a:t>Step 2</a:t>
            </a:r>
            <a:endParaRPr b="1" sz="900">
              <a:solidFill>
                <a:srgbClr val="D9D9D9"/>
              </a:solidFill>
              <a:latin typeface="Ubuntu"/>
              <a:ea typeface="Ubuntu"/>
              <a:cs typeface="Ubuntu"/>
              <a:sym typeface="Ubuntu"/>
            </a:endParaRPr>
          </a:p>
          <a:p>
            <a:pPr indent="0" lvl="0" marL="0" rtl="0" algn="l">
              <a:spcBef>
                <a:spcPts val="0"/>
              </a:spcBef>
              <a:spcAft>
                <a:spcPts val="0"/>
              </a:spcAft>
              <a:buNone/>
            </a:pPr>
            <a:r>
              <a:rPr lang="es" sz="900">
                <a:solidFill>
                  <a:srgbClr val="D9D9D9"/>
                </a:solidFill>
                <a:latin typeface="Ubuntu Light"/>
                <a:ea typeface="Ubuntu Light"/>
                <a:cs typeface="Ubuntu Light"/>
                <a:sym typeface="Ubuntu Light"/>
              </a:rPr>
              <a:t>Calculate the average vector for all words in every sentence in the product reviews</a:t>
            </a:r>
            <a:endParaRPr sz="900">
              <a:solidFill>
                <a:srgbClr val="D9D9D9"/>
              </a:solidFill>
              <a:latin typeface="Ubuntu Light"/>
              <a:ea typeface="Ubuntu Light"/>
              <a:cs typeface="Ubuntu Light"/>
              <a:sym typeface="Ubuntu Light"/>
            </a:endParaRPr>
          </a:p>
        </p:txBody>
      </p:sp>
      <p:sp>
        <p:nvSpPr>
          <p:cNvPr id="400" name="Google Shape;400;p45"/>
          <p:cNvSpPr txBox="1"/>
          <p:nvPr/>
        </p:nvSpPr>
        <p:spPr>
          <a:xfrm>
            <a:off x="1221750" y="3281234"/>
            <a:ext cx="18324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900">
                <a:latin typeface="Ubuntu"/>
                <a:ea typeface="Ubuntu"/>
                <a:cs typeface="Ubuntu"/>
                <a:sym typeface="Ubuntu"/>
              </a:rPr>
              <a:t>Step 3</a:t>
            </a:r>
            <a:endParaRPr b="1" sz="900">
              <a:latin typeface="Ubuntu"/>
              <a:ea typeface="Ubuntu"/>
              <a:cs typeface="Ubuntu"/>
              <a:sym typeface="Ubuntu"/>
            </a:endParaRPr>
          </a:p>
          <a:p>
            <a:pPr indent="0" lvl="0" marL="0" rtl="0" algn="l">
              <a:spcBef>
                <a:spcPts val="0"/>
              </a:spcBef>
              <a:spcAft>
                <a:spcPts val="0"/>
              </a:spcAft>
              <a:buNone/>
            </a:pPr>
            <a:r>
              <a:rPr lang="es" sz="900">
                <a:latin typeface="Ubuntu Light"/>
                <a:ea typeface="Ubuntu Light"/>
                <a:cs typeface="Ubuntu Light"/>
                <a:sym typeface="Ubuntu Light"/>
              </a:rPr>
              <a:t>Conduct cosine similarity between vectors of reviews</a:t>
            </a:r>
            <a:endParaRPr sz="900">
              <a:latin typeface="Ubuntu Light"/>
              <a:ea typeface="Ubuntu Light"/>
              <a:cs typeface="Ubuntu Light"/>
              <a:sym typeface="Ubuntu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46"/>
          <p:cNvSpPr txBox="1"/>
          <p:nvPr>
            <p:ph type="title"/>
          </p:nvPr>
        </p:nvSpPr>
        <p:spPr>
          <a:xfrm>
            <a:off x="4598900" y="1491800"/>
            <a:ext cx="3593700" cy="12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a:t>2</a:t>
            </a:r>
            <a:r>
              <a:rPr lang="es">
                <a:solidFill>
                  <a:srgbClr val="434343"/>
                </a:solidFill>
              </a:rPr>
              <a:t>. </a:t>
            </a:r>
            <a:r>
              <a:rPr lang="es"/>
              <a:t>Neural Network </a:t>
            </a:r>
            <a:endParaRPr>
              <a:solidFill>
                <a:srgbClr val="434343"/>
              </a:solidFill>
            </a:endParaRPr>
          </a:p>
        </p:txBody>
      </p:sp>
      <p:sp>
        <p:nvSpPr>
          <p:cNvPr id="406" name="Google Shape;406;p46"/>
          <p:cNvSpPr txBox="1"/>
          <p:nvPr>
            <p:ph idx="1" type="subTitle"/>
          </p:nvPr>
        </p:nvSpPr>
        <p:spPr>
          <a:xfrm>
            <a:off x="4598900" y="2968192"/>
            <a:ext cx="29208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Predict if the product should be recommended or not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9"/>
          <p:cNvSpPr/>
          <p:nvPr/>
        </p:nvSpPr>
        <p:spPr>
          <a:xfrm>
            <a:off x="4667607" y="1119450"/>
            <a:ext cx="1151700" cy="3298200"/>
          </a:xfrm>
          <a:prstGeom prst="rect">
            <a:avLst/>
          </a:prstGeom>
          <a:noFill/>
          <a:ln cap="flat" cmpd="sng" w="28575">
            <a:solidFill>
              <a:srgbClr val="81EC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p:nvPr/>
        </p:nvSpPr>
        <p:spPr>
          <a:xfrm>
            <a:off x="592280" y="1106925"/>
            <a:ext cx="1173000" cy="23295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9"/>
          <p:cNvSpPr/>
          <p:nvPr/>
        </p:nvSpPr>
        <p:spPr>
          <a:xfrm>
            <a:off x="1923396" y="1106925"/>
            <a:ext cx="1173000" cy="23295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9"/>
          <p:cNvSpPr/>
          <p:nvPr/>
        </p:nvSpPr>
        <p:spPr>
          <a:xfrm>
            <a:off x="3296434" y="1106925"/>
            <a:ext cx="1173000" cy="23295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9"/>
          <p:cNvSpPr/>
          <p:nvPr/>
        </p:nvSpPr>
        <p:spPr>
          <a:xfrm>
            <a:off x="585904" y="1115275"/>
            <a:ext cx="1173000" cy="3298200"/>
          </a:xfrm>
          <a:prstGeom prst="rect">
            <a:avLst/>
          </a:prstGeom>
          <a:noFill/>
          <a:ln cap="flat" cmpd="sng" w="28575">
            <a:solidFill>
              <a:srgbClr val="81EC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9"/>
          <p:cNvSpPr/>
          <p:nvPr/>
        </p:nvSpPr>
        <p:spPr>
          <a:xfrm>
            <a:off x="1923387" y="1115275"/>
            <a:ext cx="1173000" cy="3298200"/>
          </a:xfrm>
          <a:prstGeom prst="rect">
            <a:avLst/>
          </a:prstGeom>
          <a:noFill/>
          <a:ln cap="flat" cmpd="sng" w="28575">
            <a:solidFill>
              <a:srgbClr val="81EC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9"/>
          <p:cNvSpPr/>
          <p:nvPr/>
        </p:nvSpPr>
        <p:spPr>
          <a:xfrm>
            <a:off x="3296434" y="1115275"/>
            <a:ext cx="1173000" cy="3298200"/>
          </a:xfrm>
          <a:prstGeom prst="rect">
            <a:avLst/>
          </a:prstGeom>
          <a:noFill/>
          <a:ln cap="flat" cmpd="sng" w="28575">
            <a:solidFill>
              <a:srgbClr val="81EC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9"/>
          <p:cNvSpPr txBox="1"/>
          <p:nvPr/>
        </p:nvSpPr>
        <p:spPr>
          <a:xfrm>
            <a:off x="572350" y="3467425"/>
            <a:ext cx="1193100" cy="32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900">
                <a:solidFill>
                  <a:srgbClr val="434343"/>
                </a:solidFill>
                <a:latin typeface="Ubuntu"/>
                <a:ea typeface="Ubuntu"/>
                <a:cs typeface="Ubuntu"/>
                <a:sym typeface="Ubuntu"/>
              </a:rPr>
              <a:t>MOTIVATION</a:t>
            </a:r>
            <a:endParaRPr b="1" sz="900">
              <a:solidFill>
                <a:srgbClr val="434343"/>
              </a:solidFill>
              <a:latin typeface="Ubuntu"/>
              <a:ea typeface="Ubuntu"/>
              <a:cs typeface="Ubuntu"/>
              <a:sym typeface="Ubuntu"/>
            </a:endParaRPr>
          </a:p>
        </p:txBody>
      </p:sp>
      <p:sp>
        <p:nvSpPr>
          <p:cNvPr id="199" name="Google Shape;199;p29"/>
          <p:cNvSpPr txBox="1"/>
          <p:nvPr/>
        </p:nvSpPr>
        <p:spPr>
          <a:xfrm>
            <a:off x="3294996" y="3391225"/>
            <a:ext cx="1173000" cy="32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900">
                <a:solidFill>
                  <a:srgbClr val="434343"/>
                </a:solidFill>
                <a:latin typeface="Ubuntu"/>
                <a:ea typeface="Ubuntu"/>
                <a:cs typeface="Ubuntu"/>
                <a:sym typeface="Ubuntu"/>
              </a:rPr>
              <a:t>EXPLORATORY DATA ANALYSIS</a:t>
            </a:r>
            <a:endParaRPr b="1" sz="900">
              <a:solidFill>
                <a:srgbClr val="434343"/>
              </a:solidFill>
              <a:latin typeface="Ubuntu"/>
              <a:ea typeface="Ubuntu"/>
              <a:cs typeface="Ubuntu"/>
              <a:sym typeface="Ubuntu"/>
            </a:endParaRPr>
          </a:p>
        </p:txBody>
      </p:sp>
      <p:sp>
        <p:nvSpPr>
          <p:cNvPr id="200" name="Google Shape;200;p29"/>
          <p:cNvSpPr txBox="1"/>
          <p:nvPr/>
        </p:nvSpPr>
        <p:spPr>
          <a:xfrm>
            <a:off x="4689911" y="3467425"/>
            <a:ext cx="1151400" cy="32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900">
                <a:solidFill>
                  <a:srgbClr val="434343"/>
                </a:solidFill>
                <a:latin typeface="Ubuntu"/>
                <a:ea typeface="Ubuntu"/>
                <a:cs typeface="Ubuntu"/>
                <a:sym typeface="Ubuntu"/>
              </a:rPr>
              <a:t>MODELLING</a:t>
            </a:r>
            <a:endParaRPr b="1" sz="900">
              <a:solidFill>
                <a:srgbClr val="434343"/>
              </a:solidFill>
              <a:latin typeface="Ubuntu"/>
              <a:ea typeface="Ubuntu"/>
              <a:cs typeface="Ubuntu"/>
              <a:sym typeface="Ubuntu"/>
            </a:endParaRPr>
          </a:p>
        </p:txBody>
      </p:sp>
      <p:sp>
        <p:nvSpPr>
          <p:cNvPr id="201" name="Google Shape;201;p29"/>
          <p:cNvSpPr txBox="1"/>
          <p:nvPr/>
        </p:nvSpPr>
        <p:spPr>
          <a:xfrm>
            <a:off x="585904" y="3814556"/>
            <a:ext cx="1173000" cy="52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900">
                <a:solidFill>
                  <a:srgbClr val="666666"/>
                </a:solidFill>
                <a:latin typeface="Ubuntu"/>
                <a:ea typeface="Ubuntu"/>
                <a:cs typeface="Ubuntu"/>
                <a:sym typeface="Ubuntu"/>
              </a:rPr>
              <a:t>Why did we choose to embark on this project?</a:t>
            </a:r>
            <a:endParaRPr sz="900">
              <a:solidFill>
                <a:srgbClr val="666666"/>
              </a:solidFill>
              <a:latin typeface="Ubuntu"/>
              <a:ea typeface="Ubuntu"/>
              <a:cs typeface="Ubuntu"/>
              <a:sym typeface="Ubuntu"/>
            </a:endParaRPr>
          </a:p>
        </p:txBody>
      </p:sp>
      <p:sp>
        <p:nvSpPr>
          <p:cNvPr id="202" name="Google Shape;202;p29"/>
          <p:cNvSpPr txBox="1"/>
          <p:nvPr/>
        </p:nvSpPr>
        <p:spPr>
          <a:xfrm>
            <a:off x="3290825" y="3890750"/>
            <a:ext cx="1173000" cy="52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900">
                <a:solidFill>
                  <a:srgbClr val="666666"/>
                </a:solidFill>
                <a:latin typeface="Ubuntu"/>
                <a:ea typeface="Ubuntu"/>
                <a:cs typeface="Ubuntu"/>
                <a:sym typeface="Ubuntu"/>
              </a:rPr>
              <a:t>Exploring and preparing our data</a:t>
            </a:r>
            <a:endParaRPr sz="900">
              <a:solidFill>
                <a:srgbClr val="666666"/>
              </a:solidFill>
              <a:latin typeface="Ubuntu"/>
              <a:ea typeface="Ubuntu"/>
              <a:cs typeface="Ubuntu"/>
              <a:sym typeface="Ubuntu"/>
            </a:endParaRPr>
          </a:p>
        </p:txBody>
      </p:sp>
      <p:sp>
        <p:nvSpPr>
          <p:cNvPr id="203" name="Google Shape;203;p29"/>
          <p:cNvSpPr txBox="1"/>
          <p:nvPr/>
        </p:nvSpPr>
        <p:spPr>
          <a:xfrm>
            <a:off x="4646290" y="3814550"/>
            <a:ext cx="1173000" cy="52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900">
                <a:solidFill>
                  <a:srgbClr val="666666"/>
                </a:solidFill>
                <a:latin typeface="Ubuntu"/>
                <a:ea typeface="Ubuntu"/>
                <a:cs typeface="Ubuntu"/>
                <a:sym typeface="Ubuntu"/>
              </a:rPr>
              <a:t>1. Cosine similarity</a:t>
            </a:r>
            <a:endParaRPr sz="900">
              <a:solidFill>
                <a:srgbClr val="666666"/>
              </a:solidFill>
              <a:latin typeface="Ubuntu"/>
              <a:ea typeface="Ubuntu"/>
              <a:cs typeface="Ubuntu"/>
              <a:sym typeface="Ubuntu"/>
            </a:endParaRPr>
          </a:p>
          <a:p>
            <a:pPr indent="0" lvl="0" marL="0" rtl="0" algn="ctr">
              <a:spcBef>
                <a:spcPts val="0"/>
              </a:spcBef>
              <a:spcAft>
                <a:spcPts val="0"/>
              </a:spcAft>
              <a:buNone/>
            </a:pPr>
            <a:r>
              <a:rPr lang="es" sz="900">
                <a:solidFill>
                  <a:srgbClr val="666666"/>
                </a:solidFill>
                <a:latin typeface="Ubuntu"/>
                <a:ea typeface="Ubuntu"/>
                <a:cs typeface="Ubuntu"/>
                <a:sym typeface="Ubuntu"/>
              </a:rPr>
              <a:t>2. Neural network</a:t>
            </a:r>
            <a:endParaRPr sz="900">
              <a:solidFill>
                <a:srgbClr val="666666"/>
              </a:solidFill>
              <a:latin typeface="Ubuntu"/>
              <a:ea typeface="Ubuntu"/>
              <a:cs typeface="Ubuntu"/>
              <a:sym typeface="Ubuntu"/>
            </a:endParaRPr>
          </a:p>
          <a:p>
            <a:pPr indent="0" lvl="0" marL="0" rtl="0" algn="ctr">
              <a:spcBef>
                <a:spcPts val="0"/>
              </a:spcBef>
              <a:spcAft>
                <a:spcPts val="0"/>
              </a:spcAft>
              <a:buNone/>
            </a:pPr>
            <a:r>
              <a:rPr lang="es" sz="900">
                <a:solidFill>
                  <a:srgbClr val="666666"/>
                </a:solidFill>
                <a:latin typeface="Ubuntu"/>
                <a:ea typeface="Ubuntu"/>
                <a:cs typeface="Ubuntu"/>
                <a:sym typeface="Ubuntu"/>
              </a:rPr>
              <a:t>3. Recommender</a:t>
            </a:r>
            <a:endParaRPr sz="900">
              <a:solidFill>
                <a:srgbClr val="666666"/>
              </a:solidFill>
              <a:latin typeface="Ubuntu"/>
              <a:ea typeface="Ubuntu"/>
              <a:cs typeface="Ubuntu"/>
              <a:sym typeface="Ubuntu"/>
            </a:endParaRPr>
          </a:p>
        </p:txBody>
      </p:sp>
      <p:cxnSp>
        <p:nvCxnSpPr>
          <p:cNvPr id="204" name="Google Shape;204;p29"/>
          <p:cNvCxnSpPr/>
          <p:nvPr/>
        </p:nvCxnSpPr>
        <p:spPr>
          <a:xfrm>
            <a:off x="1085473" y="3814550"/>
            <a:ext cx="146400" cy="0"/>
          </a:xfrm>
          <a:prstGeom prst="straightConnector1">
            <a:avLst/>
          </a:prstGeom>
          <a:noFill/>
          <a:ln cap="flat" cmpd="sng" w="28575">
            <a:solidFill>
              <a:srgbClr val="81ECEC"/>
            </a:solidFill>
            <a:prstDash val="solid"/>
            <a:round/>
            <a:headEnd len="med" w="med" type="none"/>
            <a:tailEnd len="med" w="med" type="none"/>
          </a:ln>
        </p:spPr>
      </p:cxnSp>
      <p:cxnSp>
        <p:nvCxnSpPr>
          <p:cNvPr id="205" name="Google Shape;205;p29"/>
          <p:cNvCxnSpPr/>
          <p:nvPr/>
        </p:nvCxnSpPr>
        <p:spPr>
          <a:xfrm>
            <a:off x="2465365" y="3814550"/>
            <a:ext cx="146400" cy="0"/>
          </a:xfrm>
          <a:prstGeom prst="straightConnector1">
            <a:avLst/>
          </a:prstGeom>
          <a:noFill/>
          <a:ln cap="flat" cmpd="sng" w="28575">
            <a:solidFill>
              <a:srgbClr val="81ECEC"/>
            </a:solidFill>
            <a:prstDash val="solid"/>
            <a:round/>
            <a:headEnd len="med" w="med" type="none"/>
            <a:tailEnd len="med" w="med" type="none"/>
          </a:ln>
        </p:spPr>
      </p:cxnSp>
      <p:cxnSp>
        <p:nvCxnSpPr>
          <p:cNvPr id="206" name="Google Shape;206;p29"/>
          <p:cNvCxnSpPr/>
          <p:nvPr/>
        </p:nvCxnSpPr>
        <p:spPr>
          <a:xfrm>
            <a:off x="3809701" y="3814550"/>
            <a:ext cx="146400" cy="0"/>
          </a:xfrm>
          <a:prstGeom prst="straightConnector1">
            <a:avLst/>
          </a:prstGeom>
          <a:noFill/>
          <a:ln cap="flat" cmpd="sng" w="28575">
            <a:solidFill>
              <a:srgbClr val="81ECEC"/>
            </a:solidFill>
            <a:prstDash val="solid"/>
            <a:round/>
            <a:headEnd len="med" w="med" type="none"/>
            <a:tailEnd len="med" w="med" type="none"/>
          </a:ln>
        </p:spPr>
      </p:cxnSp>
      <p:sp>
        <p:nvSpPr>
          <p:cNvPr id="207" name="Google Shape;207;p29"/>
          <p:cNvSpPr txBox="1"/>
          <p:nvPr>
            <p:ph idx="12" type="sldNum"/>
          </p:nvPr>
        </p:nvSpPr>
        <p:spPr>
          <a:xfrm>
            <a:off x="8531956" y="4663224"/>
            <a:ext cx="5655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fld id="{00000000-1234-1234-1234-123412341234}" type="slidenum">
              <a:rPr lang="es"/>
              <a:t>‹#›</a:t>
            </a:fld>
            <a:endParaRPr/>
          </a:p>
        </p:txBody>
      </p:sp>
      <p:sp>
        <p:nvSpPr>
          <p:cNvPr id="208" name="Google Shape;208;p29"/>
          <p:cNvSpPr txBox="1"/>
          <p:nvPr>
            <p:ph type="title"/>
          </p:nvPr>
        </p:nvSpPr>
        <p:spPr>
          <a:xfrm>
            <a:off x="516075" y="606125"/>
            <a:ext cx="76182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3000"/>
              <a:t>Outline</a:t>
            </a:r>
            <a:endParaRPr sz="3000"/>
          </a:p>
        </p:txBody>
      </p:sp>
      <p:sp>
        <p:nvSpPr>
          <p:cNvPr id="209" name="Google Shape;209;p29"/>
          <p:cNvSpPr/>
          <p:nvPr/>
        </p:nvSpPr>
        <p:spPr>
          <a:xfrm>
            <a:off x="3509713" y="2050350"/>
            <a:ext cx="744544" cy="713568"/>
          </a:xfrm>
          <a:custGeom>
            <a:rect b="b" l="l" r="r" t="t"/>
            <a:pathLst>
              <a:path extrusionOk="0" h="17991" w="18772">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10" name="Google Shape;210;p29"/>
          <p:cNvSpPr/>
          <p:nvPr/>
        </p:nvSpPr>
        <p:spPr>
          <a:xfrm>
            <a:off x="7344072" y="1111100"/>
            <a:ext cx="1151700" cy="23295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9"/>
          <p:cNvSpPr/>
          <p:nvPr/>
        </p:nvSpPr>
        <p:spPr>
          <a:xfrm>
            <a:off x="5996061" y="1111100"/>
            <a:ext cx="1151700" cy="23295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9"/>
          <p:cNvSpPr/>
          <p:nvPr/>
        </p:nvSpPr>
        <p:spPr>
          <a:xfrm>
            <a:off x="4667607" y="1111100"/>
            <a:ext cx="1151700" cy="2329500"/>
          </a:xfrm>
          <a:prstGeom prst="rect">
            <a:avLst/>
          </a:pr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9"/>
          <p:cNvSpPr/>
          <p:nvPr/>
        </p:nvSpPr>
        <p:spPr>
          <a:xfrm>
            <a:off x="7337810" y="1119450"/>
            <a:ext cx="1151700" cy="3298200"/>
          </a:xfrm>
          <a:prstGeom prst="rect">
            <a:avLst/>
          </a:prstGeom>
          <a:noFill/>
          <a:ln cap="flat" cmpd="sng" w="28575">
            <a:solidFill>
              <a:srgbClr val="81EC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9"/>
          <p:cNvSpPr/>
          <p:nvPr/>
        </p:nvSpPr>
        <p:spPr>
          <a:xfrm>
            <a:off x="5996052" y="1119450"/>
            <a:ext cx="1151700" cy="3298200"/>
          </a:xfrm>
          <a:prstGeom prst="rect">
            <a:avLst/>
          </a:prstGeom>
          <a:noFill/>
          <a:ln cap="flat" cmpd="sng" w="28575">
            <a:solidFill>
              <a:srgbClr val="81EC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9"/>
          <p:cNvSpPr txBox="1"/>
          <p:nvPr/>
        </p:nvSpPr>
        <p:spPr>
          <a:xfrm>
            <a:off x="7324511" y="3377805"/>
            <a:ext cx="1151700" cy="32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900">
                <a:solidFill>
                  <a:srgbClr val="434343"/>
                </a:solidFill>
                <a:latin typeface="Ubuntu"/>
                <a:ea typeface="Ubuntu"/>
                <a:cs typeface="Ubuntu"/>
                <a:sym typeface="Ubuntu"/>
              </a:rPr>
              <a:t>FUTURE IMPROVEMENTS</a:t>
            </a:r>
            <a:endParaRPr b="1" sz="900">
              <a:solidFill>
                <a:srgbClr val="434343"/>
              </a:solidFill>
              <a:latin typeface="Ubuntu"/>
              <a:ea typeface="Ubuntu"/>
              <a:cs typeface="Ubuntu"/>
              <a:sym typeface="Ubuntu"/>
            </a:endParaRPr>
          </a:p>
        </p:txBody>
      </p:sp>
      <p:sp>
        <p:nvSpPr>
          <p:cNvPr id="216" name="Google Shape;216;p29"/>
          <p:cNvSpPr txBox="1"/>
          <p:nvPr/>
        </p:nvSpPr>
        <p:spPr>
          <a:xfrm>
            <a:off x="5984500" y="3471600"/>
            <a:ext cx="1151700" cy="32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900">
                <a:solidFill>
                  <a:srgbClr val="434343"/>
                </a:solidFill>
                <a:latin typeface="Ubuntu"/>
                <a:ea typeface="Ubuntu"/>
                <a:cs typeface="Ubuntu"/>
                <a:sym typeface="Ubuntu"/>
              </a:rPr>
              <a:t>RESULTS</a:t>
            </a:r>
            <a:endParaRPr b="1" sz="900">
              <a:solidFill>
                <a:srgbClr val="434343"/>
              </a:solidFill>
              <a:latin typeface="Ubuntu"/>
              <a:ea typeface="Ubuntu"/>
              <a:cs typeface="Ubuntu"/>
              <a:sym typeface="Ubuntu"/>
            </a:endParaRPr>
          </a:p>
        </p:txBody>
      </p:sp>
      <p:sp>
        <p:nvSpPr>
          <p:cNvPr id="217" name="Google Shape;217;p29"/>
          <p:cNvSpPr txBox="1"/>
          <p:nvPr/>
        </p:nvSpPr>
        <p:spPr>
          <a:xfrm>
            <a:off x="7324493" y="3859756"/>
            <a:ext cx="1151700" cy="52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900">
                <a:solidFill>
                  <a:srgbClr val="666666"/>
                </a:solidFill>
                <a:latin typeface="Ubuntu"/>
                <a:ea typeface="Ubuntu"/>
                <a:cs typeface="Ubuntu"/>
                <a:sym typeface="Ubuntu"/>
              </a:rPr>
              <a:t>What could we have done better?</a:t>
            </a:r>
            <a:endParaRPr sz="900">
              <a:solidFill>
                <a:srgbClr val="666666"/>
              </a:solidFill>
              <a:latin typeface="Ubuntu"/>
              <a:ea typeface="Ubuntu"/>
              <a:cs typeface="Ubuntu"/>
              <a:sym typeface="Ubuntu"/>
            </a:endParaRPr>
          </a:p>
        </p:txBody>
      </p:sp>
      <p:sp>
        <p:nvSpPr>
          <p:cNvPr id="218" name="Google Shape;218;p29"/>
          <p:cNvSpPr txBox="1"/>
          <p:nvPr/>
        </p:nvSpPr>
        <p:spPr>
          <a:xfrm>
            <a:off x="6017854" y="3818731"/>
            <a:ext cx="1151700" cy="52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900">
                <a:solidFill>
                  <a:srgbClr val="666666"/>
                </a:solidFill>
                <a:latin typeface="Ubuntu"/>
                <a:ea typeface="Ubuntu"/>
                <a:cs typeface="Ubuntu"/>
                <a:sym typeface="Ubuntu"/>
              </a:rPr>
              <a:t>Analysing our model’s performance</a:t>
            </a:r>
            <a:endParaRPr sz="900">
              <a:solidFill>
                <a:srgbClr val="666666"/>
              </a:solidFill>
              <a:latin typeface="Ubuntu"/>
              <a:ea typeface="Ubuntu"/>
              <a:cs typeface="Ubuntu"/>
              <a:sym typeface="Ubuntu"/>
            </a:endParaRPr>
          </a:p>
        </p:txBody>
      </p:sp>
      <p:cxnSp>
        <p:nvCxnSpPr>
          <p:cNvPr id="219" name="Google Shape;219;p29"/>
          <p:cNvCxnSpPr/>
          <p:nvPr/>
        </p:nvCxnSpPr>
        <p:spPr>
          <a:xfrm>
            <a:off x="7828400" y="3818731"/>
            <a:ext cx="144000" cy="0"/>
          </a:xfrm>
          <a:prstGeom prst="straightConnector1">
            <a:avLst/>
          </a:prstGeom>
          <a:noFill/>
          <a:ln cap="flat" cmpd="sng" w="28575">
            <a:solidFill>
              <a:srgbClr val="81ECEC"/>
            </a:solidFill>
            <a:prstDash val="solid"/>
            <a:round/>
            <a:headEnd len="med" w="med" type="none"/>
            <a:tailEnd len="med" w="med" type="none"/>
          </a:ln>
        </p:spPr>
      </p:cxnSp>
      <p:cxnSp>
        <p:nvCxnSpPr>
          <p:cNvPr id="220" name="Google Shape;220;p29"/>
          <p:cNvCxnSpPr/>
          <p:nvPr/>
        </p:nvCxnSpPr>
        <p:spPr>
          <a:xfrm>
            <a:off x="6528288" y="3818731"/>
            <a:ext cx="144000" cy="0"/>
          </a:xfrm>
          <a:prstGeom prst="straightConnector1">
            <a:avLst/>
          </a:prstGeom>
          <a:noFill/>
          <a:ln cap="flat" cmpd="sng" w="28575">
            <a:solidFill>
              <a:srgbClr val="81ECEC"/>
            </a:solidFill>
            <a:prstDash val="solid"/>
            <a:round/>
            <a:headEnd len="med" w="med" type="none"/>
            <a:tailEnd len="med" w="med" type="none"/>
          </a:ln>
        </p:spPr>
      </p:cxnSp>
      <p:cxnSp>
        <p:nvCxnSpPr>
          <p:cNvPr id="221" name="Google Shape;221;p29"/>
          <p:cNvCxnSpPr/>
          <p:nvPr/>
        </p:nvCxnSpPr>
        <p:spPr>
          <a:xfrm>
            <a:off x="5171648" y="3818731"/>
            <a:ext cx="144000" cy="0"/>
          </a:xfrm>
          <a:prstGeom prst="straightConnector1">
            <a:avLst/>
          </a:prstGeom>
          <a:noFill/>
          <a:ln cap="flat" cmpd="sng" w="28575">
            <a:solidFill>
              <a:srgbClr val="81ECEC"/>
            </a:solidFill>
            <a:prstDash val="solid"/>
            <a:round/>
            <a:headEnd len="med" w="med" type="none"/>
            <a:tailEnd len="med" w="med" type="none"/>
          </a:ln>
        </p:spPr>
      </p:cxnSp>
      <p:grpSp>
        <p:nvGrpSpPr>
          <p:cNvPr id="222" name="Google Shape;222;p29"/>
          <p:cNvGrpSpPr/>
          <p:nvPr/>
        </p:nvGrpSpPr>
        <p:grpSpPr>
          <a:xfrm>
            <a:off x="4876521" y="2032120"/>
            <a:ext cx="769130" cy="765424"/>
            <a:chOff x="-49786250" y="2316650"/>
            <a:chExt cx="300900" cy="299450"/>
          </a:xfrm>
        </p:grpSpPr>
        <p:sp>
          <p:nvSpPr>
            <p:cNvPr id="223" name="Google Shape;223;p29"/>
            <p:cNvSpPr/>
            <p:nvPr/>
          </p:nvSpPr>
          <p:spPr>
            <a:xfrm>
              <a:off x="-49746875" y="2316650"/>
              <a:ext cx="217400" cy="299450"/>
            </a:xfrm>
            <a:custGeom>
              <a:rect b="b" l="l" r="r" t="t"/>
              <a:pathLst>
                <a:path extrusionOk="0" h="11978" w="8696">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9"/>
            <p:cNvSpPr/>
            <p:nvPr/>
          </p:nvSpPr>
          <p:spPr>
            <a:xfrm>
              <a:off x="-49786250" y="2422325"/>
              <a:ext cx="36250" cy="17350"/>
            </a:xfrm>
            <a:custGeom>
              <a:rect b="b" l="l" r="r" t="t"/>
              <a:pathLst>
                <a:path extrusionOk="0" h="694" w="145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p:nvPr/>
          </p:nvSpPr>
          <p:spPr>
            <a:xfrm>
              <a:off x="-49783900" y="2362475"/>
              <a:ext cx="31550" cy="30150"/>
            </a:xfrm>
            <a:custGeom>
              <a:rect b="b" l="l" r="r" t="t"/>
              <a:pathLst>
                <a:path extrusionOk="0" h="1206" w="1262">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
            <p:cNvSpPr/>
            <p:nvPr/>
          </p:nvSpPr>
          <p:spPr>
            <a:xfrm>
              <a:off x="-49783900" y="2468800"/>
              <a:ext cx="31550" cy="30150"/>
            </a:xfrm>
            <a:custGeom>
              <a:rect b="b" l="l" r="r" t="t"/>
              <a:pathLst>
                <a:path extrusionOk="0" h="1206" w="1262">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9"/>
            <p:cNvSpPr/>
            <p:nvPr/>
          </p:nvSpPr>
          <p:spPr>
            <a:xfrm>
              <a:off x="-49520825" y="2421550"/>
              <a:ext cx="35475" cy="18125"/>
            </a:xfrm>
            <a:custGeom>
              <a:rect b="b" l="l" r="r" t="t"/>
              <a:pathLst>
                <a:path extrusionOk="0" h="725" w="1419">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9"/>
            <p:cNvSpPr/>
            <p:nvPr/>
          </p:nvSpPr>
          <p:spPr>
            <a:xfrm>
              <a:off x="-49519250" y="2362475"/>
              <a:ext cx="31525" cy="31325"/>
            </a:xfrm>
            <a:custGeom>
              <a:rect b="b" l="l" r="r" t="t"/>
              <a:pathLst>
                <a:path extrusionOk="0" h="1253" w="1261">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9"/>
            <p:cNvSpPr/>
            <p:nvPr/>
          </p:nvSpPr>
          <p:spPr>
            <a:xfrm>
              <a:off x="-49519250" y="2468800"/>
              <a:ext cx="31525" cy="30150"/>
            </a:xfrm>
            <a:custGeom>
              <a:rect b="b" l="l" r="r" t="t"/>
              <a:pathLst>
                <a:path extrusionOk="0" h="1206" w="1261">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 name="Google Shape;230;p29"/>
          <p:cNvGrpSpPr/>
          <p:nvPr/>
        </p:nvGrpSpPr>
        <p:grpSpPr>
          <a:xfrm>
            <a:off x="812237" y="2048451"/>
            <a:ext cx="744541" cy="732759"/>
            <a:chOff x="683125" y="1955275"/>
            <a:chExt cx="299325" cy="294600"/>
          </a:xfrm>
        </p:grpSpPr>
        <p:sp>
          <p:nvSpPr>
            <p:cNvPr id="231" name="Google Shape;231;p29"/>
            <p:cNvSpPr/>
            <p:nvPr/>
          </p:nvSpPr>
          <p:spPr>
            <a:xfrm>
              <a:off x="876875" y="1989925"/>
              <a:ext cx="52800" cy="63825"/>
            </a:xfrm>
            <a:custGeom>
              <a:rect b="b" l="l" r="r" t="t"/>
              <a:pathLst>
                <a:path extrusionOk="0" h="2553" w="2112">
                  <a:moveTo>
                    <a:pt x="1072" y="0"/>
                  </a:moveTo>
                  <a:cubicBezTo>
                    <a:pt x="473" y="0"/>
                    <a:pt x="64" y="473"/>
                    <a:pt x="64" y="1009"/>
                  </a:cubicBezTo>
                  <a:cubicBezTo>
                    <a:pt x="1" y="1229"/>
                    <a:pt x="158" y="1324"/>
                    <a:pt x="379" y="1324"/>
                  </a:cubicBezTo>
                  <a:cubicBezTo>
                    <a:pt x="568" y="1324"/>
                    <a:pt x="725" y="1166"/>
                    <a:pt x="725" y="977"/>
                  </a:cubicBezTo>
                  <a:cubicBezTo>
                    <a:pt x="725" y="788"/>
                    <a:pt x="883" y="631"/>
                    <a:pt x="1072" y="631"/>
                  </a:cubicBezTo>
                  <a:cubicBezTo>
                    <a:pt x="1261" y="631"/>
                    <a:pt x="1418" y="788"/>
                    <a:pt x="1418" y="977"/>
                  </a:cubicBezTo>
                  <a:cubicBezTo>
                    <a:pt x="1418" y="1103"/>
                    <a:pt x="1355" y="1198"/>
                    <a:pt x="1229" y="1292"/>
                  </a:cubicBezTo>
                  <a:cubicBezTo>
                    <a:pt x="914" y="1450"/>
                    <a:pt x="725" y="1796"/>
                    <a:pt x="725" y="2206"/>
                  </a:cubicBezTo>
                  <a:cubicBezTo>
                    <a:pt x="725" y="2395"/>
                    <a:pt x="883" y="2552"/>
                    <a:pt x="1072" y="2552"/>
                  </a:cubicBezTo>
                  <a:cubicBezTo>
                    <a:pt x="1261" y="2552"/>
                    <a:pt x="1418" y="2395"/>
                    <a:pt x="1418" y="2206"/>
                  </a:cubicBezTo>
                  <a:cubicBezTo>
                    <a:pt x="1418" y="2080"/>
                    <a:pt x="1481" y="1954"/>
                    <a:pt x="1544" y="1922"/>
                  </a:cubicBezTo>
                  <a:cubicBezTo>
                    <a:pt x="1891" y="1733"/>
                    <a:pt x="2111" y="1355"/>
                    <a:pt x="2111" y="1009"/>
                  </a:cubicBezTo>
                  <a:cubicBezTo>
                    <a:pt x="2111" y="410"/>
                    <a:pt x="1639" y="0"/>
                    <a:pt x="10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9"/>
            <p:cNvSpPr/>
            <p:nvPr/>
          </p:nvSpPr>
          <p:spPr>
            <a:xfrm>
              <a:off x="683125" y="2058450"/>
              <a:ext cx="159900" cy="191425"/>
            </a:xfrm>
            <a:custGeom>
              <a:rect b="b" l="l" r="r" t="t"/>
              <a:pathLst>
                <a:path extrusionOk="0" h="7657" w="6396">
                  <a:moveTo>
                    <a:pt x="3245" y="693"/>
                  </a:moveTo>
                  <a:cubicBezTo>
                    <a:pt x="3812" y="693"/>
                    <a:pt x="4285" y="1166"/>
                    <a:pt x="4285" y="1702"/>
                  </a:cubicBezTo>
                  <a:cubicBezTo>
                    <a:pt x="4285" y="2269"/>
                    <a:pt x="3812" y="2710"/>
                    <a:pt x="3245" y="2710"/>
                  </a:cubicBezTo>
                  <a:cubicBezTo>
                    <a:pt x="2647" y="2710"/>
                    <a:pt x="2174" y="2269"/>
                    <a:pt x="2174" y="1702"/>
                  </a:cubicBezTo>
                  <a:cubicBezTo>
                    <a:pt x="2174" y="1166"/>
                    <a:pt x="2678" y="693"/>
                    <a:pt x="3245" y="693"/>
                  </a:cubicBezTo>
                  <a:close/>
                  <a:moveTo>
                    <a:pt x="3245" y="3434"/>
                  </a:moveTo>
                  <a:cubicBezTo>
                    <a:pt x="4569" y="3434"/>
                    <a:pt x="5671" y="4537"/>
                    <a:pt x="5671" y="5892"/>
                  </a:cubicBezTo>
                  <a:lnTo>
                    <a:pt x="5671" y="6994"/>
                  </a:lnTo>
                  <a:lnTo>
                    <a:pt x="788" y="6994"/>
                  </a:lnTo>
                  <a:lnTo>
                    <a:pt x="788" y="5892"/>
                  </a:lnTo>
                  <a:cubicBezTo>
                    <a:pt x="788" y="4537"/>
                    <a:pt x="1891" y="3434"/>
                    <a:pt x="3245" y="3434"/>
                  </a:cubicBezTo>
                  <a:close/>
                  <a:moveTo>
                    <a:pt x="3182" y="0"/>
                  </a:moveTo>
                  <a:cubicBezTo>
                    <a:pt x="2237" y="0"/>
                    <a:pt x="1418" y="788"/>
                    <a:pt x="1418" y="1733"/>
                  </a:cubicBezTo>
                  <a:cubicBezTo>
                    <a:pt x="1418" y="2206"/>
                    <a:pt x="1607" y="2678"/>
                    <a:pt x="1985" y="2993"/>
                  </a:cubicBezTo>
                  <a:cubicBezTo>
                    <a:pt x="819" y="3466"/>
                    <a:pt x="0" y="4569"/>
                    <a:pt x="0" y="5892"/>
                  </a:cubicBezTo>
                  <a:lnTo>
                    <a:pt x="0" y="7309"/>
                  </a:lnTo>
                  <a:cubicBezTo>
                    <a:pt x="126" y="7499"/>
                    <a:pt x="284" y="7656"/>
                    <a:pt x="441" y="7656"/>
                  </a:cubicBezTo>
                  <a:lnTo>
                    <a:pt x="6018" y="7656"/>
                  </a:lnTo>
                  <a:cubicBezTo>
                    <a:pt x="6238" y="7656"/>
                    <a:pt x="6396" y="7499"/>
                    <a:pt x="6396" y="7309"/>
                  </a:cubicBezTo>
                  <a:lnTo>
                    <a:pt x="6396" y="5892"/>
                  </a:lnTo>
                  <a:cubicBezTo>
                    <a:pt x="6396" y="4569"/>
                    <a:pt x="5545" y="3466"/>
                    <a:pt x="4411" y="2993"/>
                  </a:cubicBezTo>
                  <a:cubicBezTo>
                    <a:pt x="4758" y="2647"/>
                    <a:pt x="4978" y="2206"/>
                    <a:pt x="4978" y="1733"/>
                  </a:cubicBezTo>
                  <a:cubicBezTo>
                    <a:pt x="4978" y="788"/>
                    <a:pt x="4190" y="0"/>
                    <a:pt x="31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9"/>
            <p:cNvSpPr/>
            <p:nvPr/>
          </p:nvSpPr>
          <p:spPr>
            <a:xfrm>
              <a:off x="824900" y="1955275"/>
              <a:ext cx="157550" cy="155975"/>
            </a:xfrm>
            <a:custGeom>
              <a:rect b="b" l="l" r="r" t="t"/>
              <a:pathLst>
                <a:path extrusionOk="0" h="6239" w="6302">
                  <a:moveTo>
                    <a:pt x="3151" y="662"/>
                  </a:moveTo>
                  <a:cubicBezTo>
                    <a:pt x="4505" y="662"/>
                    <a:pt x="5608" y="1765"/>
                    <a:pt x="5608" y="3119"/>
                  </a:cubicBezTo>
                  <a:cubicBezTo>
                    <a:pt x="5608" y="4442"/>
                    <a:pt x="4505" y="5545"/>
                    <a:pt x="3151" y="5545"/>
                  </a:cubicBezTo>
                  <a:cubicBezTo>
                    <a:pt x="2710" y="5545"/>
                    <a:pt x="2332" y="5451"/>
                    <a:pt x="1954" y="5230"/>
                  </a:cubicBezTo>
                  <a:cubicBezTo>
                    <a:pt x="1890" y="5199"/>
                    <a:pt x="1796" y="5199"/>
                    <a:pt x="1733" y="5199"/>
                  </a:cubicBezTo>
                  <a:lnTo>
                    <a:pt x="945" y="5388"/>
                  </a:lnTo>
                  <a:lnTo>
                    <a:pt x="1166" y="4694"/>
                  </a:lnTo>
                  <a:cubicBezTo>
                    <a:pt x="1229" y="4568"/>
                    <a:pt x="1166" y="4505"/>
                    <a:pt x="1134" y="4411"/>
                  </a:cubicBezTo>
                  <a:cubicBezTo>
                    <a:pt x="914" y="4033"/>
                    <a:pt x="756" y="3592"/>
                    <a:pt x="756" y="3119"/>
                  </a:cubicBezTo>
                  <a:cubicBezTo>
                    <a:pt x="725" y="1733"/>
                    <a:pt x="1827" y="662"/>
                    <a:pt x="3151" y="662"/>
                  </a:cubicBezTo>
                  <a:close/>
                  <a:moveTo>
                    <a:pt x="3182" y="0"/>
                  </a:moveTo>
                  <a:cubicBezTo>
                    <a:pt x="1449" y="0"/>
                    <a:pt x="95" y="1418"/>
                    <a:pt x="95" y="3119"/>
                  </a:cubicBezTo>
                  <a:cubicBezTo>
                    <a:pt x="95" y="3655"/>
                    <a:pt x="189" y="4190"/>
                    <a:pt x="473" y="4663"/>
                  </a:cubicBezTo>
                  <a:lnTo>
                    <a:pt x="32" y="5766"/>
                  </a:lnTo>
                  <a:cubicBezTo>
                    <a:pt x="0" y="5860"/>
                    <a:pt x="32" y="5986"/>
                    <a:pt x="126" y="6112"/>
                  </a:cubicBezTo>
                  <a:cubicBezTo>
                    <a:pt x="189" y="6175"/>
                    <a:pt x="315" y="6238"/>
                    <a:pt x="473" y="6238"/>
                  </a:cubicBezTo>
                  <a:lnTo>
                    <a:pt x="1764" y="5923"/>
                  </a:lnTo>
                  <a:cubicBezTo>
                    <a:pt x="2206" y="6144"/>
                    <a:pt x="2678" y="6238"/>
                    <a:pt x="3182" y="6238"/>
                  </a:cubicBezTo>
                  <a:cubicBezTo>
                    <a:pt x="4915" y="6238"/>
                    <a:pt x="6301" y="4820"/>
                    <a:pt x="6301" y="3119"/>
                  </a:cubicBezTo>
                  <a:cubicBezTo>
                    <a:pt x="6301" y="1386"/>
                    <a:pt x="4883" y="0"/>
                    <a:pt x="31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9"/>
            <p:cNvSpPr/>
            <p:nvPr/>
          </p:nvSpPr>
          <p:spPr>
            <a:xfrm>
              <a:off x="895000" y="2058450"/>
              <a:ext cx="17350" cy="18125"/>
            </a:xfrm>
            <a:custGeom>
              <a:rect b="b" l="l" r="r" t="t"/>
              <a:pathLst>
                <a:path extrusionOk="0" h="725" w="694">
                  <a:moveTo>
                    <a:pt x="347" y="0"/>
                  </a:moveTo>
                  <a:cubicBezTo>
                    <a:pt x="158" y="0"/>
                    <a:pt x="0" y="158"/>
                    <a:pt x="0" y="378"/>
                  </a:cubicBezTo>
                  <a:cubicBezTo>
                    <a:pt x="0" y="567"/>
                    <a:pt x="158" y="725"/>
                    <a:pt x="347" y="725"/>
                  </a:cubicBezTo>
                  <a:cubicBezTo>
                    <a:pt x="536" y="725"/>
                    <a:pt x="693" y="567"/>
                    <a:pt x="693" y="378"/>
                  </a:cubicBezTo>
                  <a:cubicBezTo>
                    <a:pt x="693" y="158"/>
                    <a:pt x="53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29"/>
          <p:cNvSpPr/>
          <p:nvPr/>
        </p:nvSpPr>
        <p:spPr>
          <a:xfrm>
            <a:off x="7535368" y="2034718"/>
            <a:ext cx="769118" cy="764376"/>
          </a:xfrm>
          <a:custGeom>
            <a:rect b="b" l="l" r="r" t="t"/>
            <a:pathLst>
              <a:path extrusionOk="0" h="12650" w="12729">
                <a:moveTo>
                  <a:pt x="9326" y="1000"/>
                </a:moveTo>
                <a:lnTo>
                  <a:pt x="11657" y="3332"/>
                </a:lnTo>
                <a:lnTo>
                  <a:pt x="3403" y="11617"/>
                </a:lnTo>
                <a:lnTo>
                  <a:pt x="1072" y="9286"/>
                </a:lnTo>
                <a:lnTo>
                  <a:pt x="2521" y="7837"/>
                </a:lnTo>
                <a:lnTo>
                  <a:pt x="3403" y="8688"/>
                </a:lnTo>
                <a:cubicBezTo>
                  <a:pt x="3482" y="8766"/>
                  <a:pt x="3584" y="8806"/>
                  <a:pt x="3686" y="8806"/>
                </a:cubicBezTo>
                <a:cubicBezTo>
                  <a:pt x="3789" y="8806"/>
                  <a:pt x="3891" y="8766"/>
                  <a:pt x="3970" y="8688"/>
                </a:cubicBezTo>
                <a:cubicBezTo>
                  <a:pt x="4128" y="8530"/>
                  <a:pt x="4128" y="8278"/>
                  <a:pt x="3970" y="8089"/>
                </a:cubicBezTo>
                <a:lnTo>
                  <a:pt x="3119" y="7238"/>
                </a:lnTo>
                <a:lnTo>
                  <a:pt x="4191" y="6167"/>
                </a:lnTo>
                <a:lnTo>
                  <a:pt x="5041" y="7049"/>
                </a:lnTo>
                <a:cubicBezTo>
                  <a:pt x="5120" y="7128"/>
                  <a:pt x="5230" y="7167"/>
                  <a:pt x="5340" y="7167"/>
                </a:cubicBezTo>
                <a:cubicBezTo>
                  <a:pt x="5451" y="7167"/>
                  <a:pt x="5561" y="7128"/>
                  <a:pt x="5640" y="7049"/>
                </a:cubicBezTo>
                <a:cubicBezTo>
                  <a:pt x="5797" y="6892"/>
                  <a:pt x="5797" y="6608"/>
                  <a:pt x="5640" y="6451"/>
                </a:cubicBezTo>
                <a:lnTo>
                  <a:pt x="4758" y="5600"/>
                </a:lnTo>
                <a:lnTo>
                  <a:pt x="5829" y="4529"/>
                </a:lnTo>
                <a:lnTo>
                  <a:pt x="6711" y="5380"/>
                </a:lnTo>
                <a:cubicBezTo>
                  <a:pt x="6790" y="5458"/>
                  <a:pt x="6892" y="5498"/>
                  <a:pt x="6994" y="5498"/>
                </a:cubicBezTo>
                <a:cubicBezTo>
                  <a:pt x="7097" y="5498"/>
                  <a:pt x="7199" y="5458"/>
                  <a:pt x="7278" y="5380"/>
                </a:cubicBezTo>
                <a:cubicBezTo>
                  <a:pt x="7436" y="5222"/>
                  <a:pt x="7436" y="4970"/>
                  <a:pt x="7278" y="4812"/>
                </a:cubicBezTo>
                <a:lnTo>
                  <a:pt x="6427" y="3930"/>
                </a:lnTo>
                <a:lnTo>
                  <a:pt x="7499" y="2859"/>
                </a:lnTo>
                <a:lnTo>
                  <a:pt x="8349" y="3741"/>
                </a:lnTo>
                <a:cubicBezTo>
                  <a:pt x="8428" y="3820"/>
                  <a:pt x="8538" y="3859"/>
                  <a:pt x="8648" y="3859"/>
                </a:cubicBezTo>
                <a:cubicBezTo>
                  <a:pt x="8759" y="3859"/>
                  <a:pt x="8869" y="3820"/>
                  <a:pt x="8948" y="3741"/>
                </a:cubicBezTo>
                <a:cubicBezTo>
                  <a:pt x="9105" y="3584"/>
                  <a:pt x="9105" y="3300"/>
                  <a:pt x="8948" y="3143"/>
                </a:cubicBezTo>
                <a:lnTo>
                  <a:pt x="8066" y="2292"/>
                </a:lnTo>
                <a:lnTo>
                  <a:pt x="9326" y="1000"/>
                </a:lnTo>
                <a:close/>
                <a:moveTo>
                  <a:pt x="9357" y="0"/>
                </a:moveTo>
                <a:cubicBezTo>
                  <a:pt x="9255" y="0"/>
                  <a:pt x="9153" y="39"/>
                  <a:pt x="9074" y="118"/>
                </a:cubicBezTo>
                <a:lnTo>
                  <a:pt x="7247" y="1914"/>
                </a:lnTo>
                <a:lnTo>
                  <a:pt x="7120" y="2040"/>
                </a:lnTo>
                <a:lnTo>
                  <a:pt x="5608" y="3584"/>
                </a:lnTo>
                <a:lnTo>
                  <a:pt x="5482" y="3678"/>
                </a:lnTo>
                <a:lnTo>
                  <a:pt x="3938" y="5222"/>
                </a:lnTo>
                <a:lnTo>
                  <a:pt x="3812" y="5348"/>
                </a:lnTo>
                <a:lnTo>
                  <a:pt x="2300" y="6892"/>
                </a:lnTo>
                <a:lnTo>
                  <a:pt x="2174" y="7018"/>
                </a:lnTo>
                <a:lnTo>
                  <a:pt x="158" y="9003"/>
                </a:lnTo>
                <a:cubicBezTo>
                  <a:pt x="0" y="9160"/>
                  <a:pt x="0" y="9444"/>
                  <a:pt x="158" y="9601"/>
                </a:cubicBezTo>
                <a:lnTo>
                  <a:pt x="3088" y="12531"/>
                </a:lnTo>
                <a:cubicBezTo>
                  <a:pt x="3167" y="12610"/>
                  <a:pt x="3269" y="12649"/>
                  <a:pt x="3371" y="12649"/>
                </a:cubicBezTo>
                <a:cubicBezTo>
                  <a:pt x="3474" y="12649"/>
                  <a:pt x="3576" y="12610"/>
                  <a:pt x="3655" y="12531"/>
                </a:cubicBezTo>
                <a:lnTo>
                  <a:pt x="12539" y="3647"/>
                </a:lnTo>
                <a:cubicBezTo>
                  <a:pt x="12728" y="3458"/>
                  <a:pt x="12728" y="3174"/>
                  <a:pt x="12571" y="3017"/>
                </a:cubicBezTo>
                <a:lnTo>
                  <a:pt x="9641" y="118"/>
                </a:lnTo>
                <a:cubicBezTo>
                  <a:pt x="9562" y="39"/>
                  <a:pt x="9460" y="0"/>
                  <a:pt x="93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 name="Google Shape;236;p29"/>
          <p:cNvGrpSpPr/>
          <p:nvPr/>
        </p:nvGrpSpPr>
        <p:grpSpPr>
          <a:xfrm>
            <a:off x="6287619" y="2063066"/>
            <a:ext cx="666814" cy="707695"/>
            <a:chOff x="-10019125" y="2490075"/>
            <a:chExt cx="333975" cy="354450"/>
          </a:xfrm>
        </p:grpSpPr>
        <p:sp>
          <p:nvSpPr>
            <p:cNvPr id="237" name="Google Shape;237;p29"/>
            <p:cNvSpPr/>
            <p:nvPr/>
          </p:nvSpPr>
          <p:spPr>
            <a:xfrm>
              <a:off x="-10019125" y="2490850"/>
              <a:ext cx="333975" cy="353675"/>
            </a:xfrm>
            <a:custGeom>
              <a:rect b="b" l="l" r="r" t="t"/>
              <a:pathLst>
                <a:path extrusionOk="0" h="14147" w="13359">
                  <a:moveTo>
                    <a:pt x="7184" y="1670"/>
                  </a:moveTo>
                  <a:cubicBezTo>
                    <a:pt x="7405" y="1670"/>
                    <a:pt x="7625" y="1859"/>
                    <a:pt x="7625" y="2048"/>
                  </a:cubicBezTo>
                  <a:lnTo>
                    <a:pt x="7625" y="4191"/>
                  </a:lnTo>
                  <a:cubicBezTo>
                    <a:pt x="7499" y="4128"/>
                    <a:pt x="7342" y="4096"/>
                    <a:pt x="7184" y="4096"/>
                  </a:cubicBezTo>
                  <a:cubicBezTo>
                    <a:pt x="7027" y="4096"/>
                    <a:pt x="6900" y="4128"/>
                    <a:pt x="6743" y="4191"/>
                  </a:cubicBezTo>
                  <a:lnTo>
                    <a:pt x="6743" y="2048"/>
                  </a:lnTo>
                  <a:cubicBezTo>
                    <a:pt x="6743" y="1828"/>
                    <a:pt x="6932" y="1670"/>
                    <a:pt x="7184" y="1670"/>
                  </a:cubicBezTo>
                  <a:close/>
                  <a:moveTo>
                    <a:pt x="8791" y="788"/>
                  </a:moveTo>
                  <a:cubicBezTo>
                    <a:pt x="8980" y="788"/>
                    <a:pt x="9200" y="977"/>
                    <a:pt x="9200" y="1229"/>
                  </a:cubicBezTo>
                  <a:lnTo>
                    <a:pt x="9200" y="5356"/>
                  </a:lnTo>
                  <a:cubicBezTo>
                    <a:pt x="9200" y="5608"/>
                    <a:pt x="9389" y="5797"/>
                    <a:pt x="9610" y="5797"/>
                  </a:cubicBezTo>
                  <a:cubicBezTo>
                    <a:pt x="9862" y="5797"/>
                    <a:pt x="10019" y="5608"/>
                    <a:pt x="10019" y="5356"/>
                  </a:cubicBezTo>
                  <a:lnTo>
                    <a:pt x="10019" y="2048"/>
                  </a:lnTo>
                  <a:cubicBezTo>
                    <a:pt x="10019" y="1828"/>
                    <a:pt x="10209" y="1670"/>
                    <a:pt x="10398" y="1670"/>
                  </a:cubicBezTo>
                  <a:cubicBezTo>
                    <a:pt x="10618" y="1670"/>
                    <a:pt x="10807" y="1859"/>
                    <a:pt x="10807" y="2048"/>
                  </a:cubicBezTo>
                  <a:lnTo>
                    <a:pt x="10807" y="5356"/>
                  </a:lnTo>
                  <a:cubicBezTo>
                    <a:pt x="10807" y="5608"/>
                    <a:pt x="10996" y="5797"/>
                    <a:pt x="11185" y="5797"/>
                  </a:cubicBezTo>
                  <a:cubicBezTo>
                    <a:pt x="11406" y="5797"/>
                    <a:pt x="11626" y="5608"/>
                    <a:pt x="11626" y="5356"/>
                  </a:cubicBezTo>
                  <a:lnTo>
                    <a:pt x="11626" y="4537"/>
                  </a:lnTo>
                  <a:cubicBezTo>
                    <a:pt x="11626" y="4285"/>
                    <a:pt x="11815" y="4096"/>
                    <a:pt x="12036" y="4096"/>
                  </a:cubicBezTo>
                  <a:cubicBezTo>
                    <a:pt x="12256" y="4096"/>
                    <a:pt x="12414" y="4285"/>
                    <a:pt x="12414" y="4537"/>
                  </a:cubicBezTo>
                  <a:lnTo>
                    <a:pt x="12414" y="8696"/>
                  </a:lnTo>
                  <a:cubicBezTo>
                    <a:pt x="12414" y="9389"/>
                    <a:pt x="11878" y="9925"/>
                    <a:pt x="11154" y="9925"/>
                  </a:cubicBezTo>
                  <a:lnTo>
                    <a:pt x="9925" y="9925"/>
                  </a:lnTo>
                  <a:lnTo>
                    <a:pt x="9925" y="7845"/>
                  </a:lnTo>
                  <a:cubicBezTo>
                    <a:pt x="9925" y="7184"/>
                    <a:pt x="9389" y="6617"/>
                    <a:pt x="8665" y="6617"/>
                  </a:cubicBezTo>
                  <a:cubicBezTo>
                    <a:pt x="8507" y="6617"/>
                    <a:pt x="8413" y="6648"/>
                    <a:pt x="8287" y="6711"/>
                  </a:cubicBezTo>
                  <a:cubicBezTo>
                    <a:pt x="8413" y="6585"/>
                    <a:pt x="8413" y="1891"/>
                    <a:pt x="8413" y="1229"/>
                  </a:cubicBezTo>
                  <a:cubicBezTo>
                    <a:pt x="8413" y="977"/>
                    <a:pt x="8602" y="788"/>
                    <a:pt x="8791" y="788"/>
                  </a:cubicBezTo>
                  <a:close/>
                  <a:moveTo>
                    <a:pt x="5483" y="4096"/>
                  </a:moveTo>
                  <a:cubicBezTo>
                    <a:pt x="5735" y="4096"/>
                    <a:pt x="5892" y="4254"/>
                    <a:pt x="5924" y="4506"/>
                  </a:cubicBezTo>
                  <a:lnTo>
                    <a:pt x="5924" y="8696"/>
                  </a:lnTo>
                  <a:cubicBezTo>
                    <a:pt x="5924" y="8948"/>
                    <a:pt x="6113" y="9105"/>
                    <a:pt x="6302" y="9105"/>
                  </a:cubicBezTo>
                  <a:cubicBezTo>
                    <a:pt x="6554" y="9105"/>
                    <a:pt x="6743" y="8885"/>
                    <a:pt x="6743" y="8696"/>
                  </a:cubicBezTo>
                  <a:lnTo>
                    <a:pt x="6743" y="5356"/>
                  </a:lnTo>
                  <a:cubicBezTo>
                    <a:pt x="6743" y="5136"/>
                    <a:pt x="6932" y="4915"/>
                    <a:pt x="7153" y="4915"/>
                  </a:cubicBezTo>
                  <a:cubicBezTo>
                    <a:pt x="7342" y="4915"/>
                    <a:pt x="7562" y="5136"/>
                    <a:pt x="7562" y="5356"/>
                  </a:cubicBezTo>
                  <a:lnTo>
                    <a:pt x="7562" y="8696"/>
                  </a:lnTo>
                  <a:cubicBezTo>
                    <a:pt x="7562" y="8948"/>
                    <a:pt x="7783" y="9105"/>
                    <a:pt x="7972" y="9105"/>
                  </a:cubicBezTo>
                  <a:cubicBezTo>
                    <a:pt x="8161" y="9105"/>
                    <a:pt x="8350" y="8885"/>
                    <a:pt x="8350" y="8696"/>
                  </a:cubicBezTo>
                  <a:lnTo>
                    <a:pt x="8350" y="7877"/>
                  </a:lnTo>
                  <a:cubicBezTo>
                    <a:pt x="8350" y="7656"/>
                    <a:pt x="8570" y="7436"/>
                    <a:pt x="8759" y="7436"/>
                  </a:cubicBezTo>
                  <a:cubicBezTo>
                    <a:pt x="8948" y="7436"/>
                    <a:pt x="9137" y="7656"/>
                    <a:pt x="9137" y="7877"/>
                  </a:cubicBezTo>
                  <a:lnTo>
                    <a:pt x="9137" y="12035"/>
                  </a:lnTo>
                  <a:cubicBezTo>
                    <a:pt x="9137" y="12728"/>
                    <a:pt x="8602" y="13264"/>
                    <a:pt x="7940" y="13264"/>
                  </a:cubicBezTo>
                  <a:lnTo>
                    <a:pt x="3403" y="13264"/>
                  </a:lnTo>
                  <a:cubicBezTo>
                    <a:pt x="2994" y="13264"/>
                    <a:pt x="2647" y="13075"/>
                    <a:pt x="2427" y="12791"/>
                  </a:cubicBezTo>
                  <a:cubicBezTo>
                    <a:pt x="915" y="10523"/>
                    <a:pt x="1009" y="10649"/>
                    <a:pt x="1009" y="10586"/>
                  </a:cubicBezTo>
                  <a:cubicBezTo>
                    <a:pt x="915" y="10429"/>
                    <a:pt x="915" y="10208"/>
                    <a:pt x="1104" y="10051"/>
                  </a:cubicBezTo>
                  <a:cubicBezTo>
                    <a:pt x="1189" y="9980"/>
                    <a:pt x="1280" y="9947"/>
                    <a:pt x="1370" y="9947"/>
                  </a:cubicBezTo>
                  <a:cubicBezTo>
                    <a:pt x="1479" y="9947"/>
                    <a:pt x="1584" y="9995"/>
                    <a:pt x="1671" y="10082"/>
                  </a:cubicBezTo>
                  <a:lnTo>
                    <a:pt x="2742" y="11153"/>
                  </a:lnTo>
                  <a:cubicBezTo>
                    <a:pt x="2818" y="11230"/>
                    <a:pt x="2918" y="11271"/>
                    <a:pt x="3005" y="11271"/>
                  </a:cubicBezTo>
                  <a:cubicBezTo>
                    <a:pt x="3062" y="11271"/>
                    <a:pt x="3114" y="11254"/>
                    <a:pt x="3151" y="11216"/>
                  </a:cubicBezTo>
                  <a:cubicBezTo>
                    <a:pt x="3340" y="11153"/>
                    <a:pt x="3403" y="11027"/>
                    <a:pt x="3403" y="10838"/>
                  </a:cubicBezTo>
                  <a:lnTo>
                    <a:pt x="3403" y="5356"/>
                  </a:lnTo>
                  <a:cubicBezTo>
                    <a:pt x="3403" y="5136"/>
                    <a:pt x="3592" y="4915"/>
                    <a:pt x="3845" y="4915"/>
                  </a:cubicBezTo>
                  <a:cubicBezTo>
                    <a:pt x="4065" y="4915"/>
                    <a:pt x="4223" y="5136"/>
                    <a:pt x="4223" y="5356"/>
                  </a:cubicBezTo>
                  <a:lnTo>
                    <a:pt x="4223" y="8696"/>
                  </a:lnTo>
                  <a:cubicBezTo>
                    <a:pt x="4223" y="8948"/>
                    <a:pt x="4412" y="9105"/>
                    <a:pt x="4664" y="9105"/>
                  </a:cubicBezTo>
                  <a:cubicBezTo>
                    <a:pt x="4884" y="9105"/>
                    <a:pt x="5105" y="8885"/>
                    <a:pt x="5105" y="8696"/>
                  </a:cubicBezTo>
                  <a:lnTo>
                    <a:pt x="5105" y="4537"/>
                  </a:lnTo>
                  <a:cubicBezTo>
                    <a:pt x="5105" y="4285"/>
                    <a:pt x="5294" y="4096"/>
                    <a:pt x="5483" y="4096"/>
                  </a:cubicBezTo>
                  <a:close/>
                  <a:moveTo>
                    <a:pt x="8822" y="1"/>
                  </a:moveTo>
                  <a:cubicBezTo>
                    <a:pt x="8255" y="1"/>
                    <a:pt x="7783" y="410"/>
                    <a:pt x="7657" y="914"/>
                  </a:cubicBezTo>
                  <a:cubicBezTo>
                    <a:pt x="7499" y="883"/>
                    <a:pt x="7342" y="820"/>
                    <a:pt x="7184" y="820"/>
                  </a:cubicBezTo>
                  <a:cubicBezTo>
                    <a:pt x="6522" y="820"/>
                    <a:pt x="5955" y="1387"/>
                    <a:pt x="5955" y="2048"/>
                  </a:cubicBezTo>
                  <a:lnTo>
                    <a:pt x="5955" y="3340"/>
                  </a:lnTo>
                  <a:cubicBezTo>
                    <a:pt x="5829" y="3309"/>
                    <a:pt x="5672" y="3277"/>
                    <a:pt x="5514" y="3277"/>
                  </a:cubicBezTo>
                  <a:cubicBezTo>
                    <a:pt x="4947" y="3277"/>
                    <a:pt x="4475" y="3655"/>
                    <a:pt x="4349" y="4191"/>
                  </a:cubicBezTo>
                  <a:cubicBezTo>
                    <a:pt x="4191" y="4128"/>
                    <a:pt x="4034" y="4096"/>
                    <a:pt x="3876" y="4096"/>
                  </a:cubicBezTo>
                  <a:cubicBezTo>
                    <a:pt x="3214" y="4096"/>
                    <a:pt x="2616" y="4663"/>
                    <a:pt x="2616" y="5356"/>
                  </a:cubicBezTo>
                  <a:lnTo>
                    <a:pt x="2616" y="9862"/>
                  </a:lnTo>
                  <a:lnTo>
                    <a:pt x="2269" y="9483"/>
                  </a:lnTo>
                  <a:cubicBezTo>
                    <a:pt x="2025" y="9239"/>
                    <a:pt x="1712" y="9121"/>
                    <a:pt x="1398" y="9121"/>
                  </a:cubicBezTo>
                  <a:cubicBezTo>
                    <a:pt x="1105" y="9121"/>
                    <a:pt x="811" y="9223"/>
                    <a:pt x="568" y="9420"/>
                  </a:cubicBezTo>
                  <a:cubicBezTo>
                    <a:pt x="95" y="9862"/>
                    <a:pt x="1" y="10555"/>
                    <a:pt x="379" y="11059"/>
                  </a:cubicBezTo>
                  <a:lnTo>
                    <a:pt x="1797" y="13264"/>
                  </a:lnTo>
                  <a:cubicBezTo>
                    <a:pt x="2175" y="13831"/>
                    <a:pt x="2805" y="14146"/>
                    <a:pt x="3435" y="14146"/>
                  </a:cubicBezTo>
                  <a:lnTo>
                    <a:pt x="7972" y="14146"/>
                  </a:lnTo>
                  <a:cubicBezTo>
                    <a:pt x="9106" y="14146"/>
                    <a:pt x="10051" y="13201"/>
                    <a:pt x="10051" y="12035"/>
                  </a:cubicBezTo>
                  <a:lnTo>
                    <a:pt x="10051" y="10807"/>
                  </a:lnTo>
                  <a:lnTo>
                    <a:pt x="11280" y="10807"/>
                  </a:lnTo>
                  <a:cubicBezTo>
                    <a:pt x="12414" y="10807"/>
                    <a:pt x="13359" y="9862"/>
                    <a:pt x="13359" y="8696"/>
                  </a:cubicBezTo>
                  <a:lnTo>
                    <a:pt x="13359" y="4537"/>
                  </a:lnTo>
                  <a:cubicBezTo>
                    <a:pt x="13359" y="3876"/>
                    <a:pt x="12823" y="3309"/>
                    <a:pt x="12130" y="3309"/>
                  </a:cubicBezTo>
                  <a:cubicBezTo>
                    <a:pt x="11973" y="3309"/>
                    <a:pt x="11878" y="3340"/>
                    <a:pt x="11752" y="3372"/>
                  </a:cubicBezTo>
                  <a:lnTo>
                    <a:pt x="11752" y="2048"/>
                  </a:lnTo>
                  <a:cubicBezTo>
                    <a:pt x="11752" y="1387"/>
                    <a:pt x="11185" y="820"/>
                    <a:pt x="10492" y="820"/>
                  </a:cubicBezTo>
                  <a:cubicBezTo>
                    <a:pt x="10335" y="820"/>
                    <a:pt x="10177" y="883"/>
                    <a:pt x="10019" y="914"/>
                  </a:cubicBezTo>
                  <a:cubicBezTo>
                    <a:pt x="9862" y="410"/>
                    <a:pt x="9389" y="1"/>
                    <a:pt x="88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9"/>
            <p:cNvSpPr/>
            <p:nvPr/>
          </p:nvSpPr>
          <p:spPr>
            <a:xfrm>
              <a:off x="-10016750" y="2491050"/>
              <a:ext cx="63825" cy="61850"/>
            </a:xfrm>
            <a:custGeom>
              <a:rect b="b" l="l" r="r" t="t"/>
              <a:pathLst>
                <a:path extrusionOk="0" h="2474" w="2553">
                  <a:moveTo>
                    <a:pt x="457" y="0"/>
                  </a:moveTo>
                  <a:cubicBezTo>
                    <a:pt x="347" y="0"/>
                    <a:pt x="237" y="40"/>
                    <a:pt x="158" y="119"/>
                  </a:cubicBezTo>
                  <a:cubicBezTo>
                    <a:pt x="0" y="276"/>
                    <a:pt x="0" y="560"/>
                    <a:pt x="158" y="717"/>
                  </a:cubicBezTo>
                  <a:lnTo>
                    <a:pt x="1796" y="2355"/>
                  </a:lnTo>
                  <a:cubicBezTo>
                    <a:pt x="1891" y="2434"/>
                    <a:pt x="2001" y="2474"/>
                    <a:pt x="2107" y="2474"/>
                  </a:cubicBezTo>
                  <a:cubicBezTo>
                    <a:pt x="2214" y="2474"/>
                    <a:pt x="2316" y="2434"/>
                    <a:pt x="2395" y="2355"/>
                  </a:cubicBezTo>
                  <a:cubicBezTo>
                    <a:pt x="2552" y="2198"/>
                    <a:pt x="2552" y="1914"/>
                    <a:pt x="2395" y="1757"/>
                  </a:cubicBezTo>
                  <a:lnTo>
                    <a:pt x="757" y="119"/>
                  </a:lnTo>
                  <a:cubicBezTo>
                    <a:pt x="678" y="40"/>
                    <a:pt x="568" y="0"/>
                    <a:pt x="4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9"/>
            <p:cNvSpPr/>
            <p:nvPr/>
          </p:nvSpPr>
          <p:spPr>
            <a:xfrm>
              <a:off x="-9933275" y="2490075"/>
              <a:ext cx="20525" cy="63025"/>
            </a:xfrm>
            <a:custGeom>
              <a:rect b="b" l="l" r="r" t="t"/>
              <a:pathLst>
                <a:path extrusionOk="0" h="2521" w="821">
                  <a:moveTo>
                    <a:pt x="442" y="0"/>
                  </a:moveTo>
                  <a:cubicBezTo>
                    <a:pt x="221" y="0"/>
                    <a:pt x="1" y="189"/>
                    <a:pt x="1" y="441"/>
                  </a:cubicBezTo>
                  <a:lnTo>
                    <a:pt x="1" y="2079"/>
                  </a:lnTo>
                  <a:cubicBezTo>
                    <a:pt x="1" y="2331"/>
                    <a:pt x="221" y="2520"/>
                    <a:pt x="442" y="2520"/>
                  </a:cubicBezTo>
                  <a:cubicBezTo>
                    <a:pt x="631" y="2520"/>
                    <a:pt x="820" y="2331"/>
                    <a:pt x="820" y="2079"/>
                  </a:cubicBezTo>
                  <a:lnTo>
                    <a:pt x="820" y="441"/>
                  </a:lnTo>
                  <a:cubicBezTo>
                    <a:pt x="820" y="189"/>
                    <a:pt x="631" y="0"/>
                    <a:pt x="4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9"/>
            <p:cNvSpPr/>
            <p:nvPr/>
          </p:nvSpPr>
          <p:spPr>
            <a:xfrm>
              <a:off x="-10015975" y="2573550"/>
              <a:ext cx="63050" cy="20500"/>
            </a:xfrm>
            <a:custGeom>
              <a:rect b="b" l="l" r="r" t="t"/>
              <a:pathLst>
                <a:path extrusionOk="0" h="820" w="2522">
                  <a:moveTo>
                    <a:pt x="442" y="1"/>
                  </a:moveTo>
                  <a:cubicBezTo>
                    <a:pt x="190" y="1"/>
                    <a:pt x="1" y="190"/>
                    <a:pt x="1" y="442"/>
                  </a:cubicBezTo>
                  <a:cubicBezTo>
                    <a:pt x="1" y="631"/>
                    <a:pt x="190" y="820"/>
                    <a:pt x="442" y="820"/>
                  </a:cubicBezTo>
                  <a:lnTo>
                    <a:pt x="2080" y="820"/>
                  </a:lnTo>
                  <a:cubicBezTo>
                    <a:pt x="2332" y="820"/>
                    <a:pt x="2521" y="631"/>
                    <a:pt x="2521" y="442"/>
                  </a:cubicBezTo>
                  <a:cubicBezTo>
                    <a:pt x="2521" y="190"/>
                    <a:pt x="2332" y="1"/>
                    <a:pt x="20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29"/>
          <p:cNvSpPr txBox="1"/>
          <p:nvPr/>
        </p:nvSpPr>
        <p:spPr>
          <a:xfrm>
            <a:off x="1922396" y="3391225"/>
            <a:ext cx="1173000" cy="32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900">
                <a:solidFill>
                  <a:srgbClr val="434343"/>
                </a:solidFill>
                <a:latin typeface="Ubuntu"/>
                <a:ea typeface="Ubuntu"/>
                <a:cs typeface="Ubuntu"/>
                <a:sym typeface="Ubuntu"/>
              </a:rPr>
              <a:t>DATASET UNDERSTANDING</a:t>
            </a:r>
            <a:endParaRPr b="1" sz="900">
              <a:solidFill>
                <a:srgbClr val="434343"/>
              </a:solidFill>
              <a:latin typeface="Ubuntu"/>
              <a:ea typeface="Ubuntu"/>
              <a:cs typeface="Ubuntu"/>
              <a:sym typeface="Ubuntu"/>
            </a:endParaRPr>
          </a:p>
        </p:txBody>
      </p:sp>
      <p:sp>
        <p:nvSpPr>
          <p:cNvPr id="242" name="Google Shape;242;p29"/>
          <p:cNvSpPr txBox="1"/>
          <p:nvPr/>
        </p:nvSpPr>
        <p:spPr>
          <a:xfrm>
            <a:off x="1918225" y="3890750"/>
            <a:ext cx="1173000" cy="52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900">
                <a:solidFill>
                  <a:srgbClr val="666666"/>
                </a:solidFill>
                <a:latin typeface="Ubuntu"/>
                <a:ea typeface="Ubuntu"/>
                <a:cs typeface="Ubuntu"/>
                <a:sym typeface="Ubuntu"/>
              </a:rPr>
              <a:t>A look at our dataset</a:t>
            </a:r>
            <a:endParaRPr sz="900">
              <a:solidFill>
                <a:srgbClr val="666666"/>
              </a:solidFill>
              <a:latin typeface="Ubuntu"/>
              <a:ea typeface="Ubuntu"/>
              <a:cs typeface="Ubuntu"/>
              <a:sym typeface="Ubuntu"/>
            </a:endParaRPr>
          </a:p>
        </p:txBody>
      </p:sp>
      <p:grpSp>
        <p:nvGrpSpPr>
          <p:cNvPr id="243" name="Google Shape;243;p29"/>
          <p:cNvGrpSpPr/>
          <p:nvPr/>
        </p:nvGrpSpPr>
        <p:grpSpPr>
          <a:xfrm>
            <a:off x="2108286" y="2184826"/>
            <a:ext cx="845149" cy="520807"/>
            <a:chOff x="5411225" y="2726350"/>
            <a:chExt cx="296950" cy="190625"/>
          </a:xfrm>
        </p:grpSpPr>
        <p:sp>
          <p:nvSpPr>
            <p:cNvPr id="244" name="Google Shape;244;p29"/>
            <p:cNvSpPr/>
            <p:nvPr/>
          </p:nvSpPr>
          <p:spPr>
            <a:xfrm>
              <a:off x="5534100" y="2794875"/>
              <a:ext cx="52000" cy="51225"/>
            </a:xfrm>
            <a:custGeom>
              <a:rect b="b" l="l" r="r" t="t"/>
              <a:pathLst>
                <a:path extrusionOk="0" h="2049" w="2080">
                  <a:moveTo>
                    <a:pt x="1009" y="662"/>
                  </a:moveTo>
                  <a:cubicBezTo>
                    <a:pt x="1229" y="662"/>
                    <a:pt x="1387" y="851"/>
                    <a:pt x="1387" y="1040"/>
                  </a:cubicBezTo>
                  <a:cubicBezTo>
                    <a:pt x="1387" y="1229"/>
                    <a:pt x="1229" y="1387"/>
                    <a:pt x="1009" y="1387"/>
                  </a:cubicBezTo>
                  <a:cubicBezTo>
                    <a:pt x="819" y="1387"/>
                    <a:pt x="662" y="1229"/>
                    <a:pt x="662" y="1040"/>
                  </a:cubicBezTo>
                  <a:cubicBezTo>
                    <a:pt x="662" y="851"/>
                    <a:pt x="819" y="662"/>
                    <a:pt x="1009" y="662"/>
                  </a:cubicBezTo>
                  <a:close/>
                  <a:moveTo>
                    <a:pt x="1009" y="0"/>
                  </a:moveTo>
                  <a:cubicBezTo>
                    <a:pt x="441" y="0"/>
                    <a:pt x="0" y="473"/>
                    <a:pt x="0" y="1040"/>
                  </a:cubicBezTo>
                  <a:cubicBezTo>
                    <a:pt x="0" y="1639"/>
                    <a:pt x="473" y="2048"/>
                    <a:pt x="1009" y="2048"/>
                  </a:cubicBezTo>
                  <a:cubicBezTo>
                    <a:pt x="1607" y="2048"/>
                    <a:pt x="2048" y="1576"/>
                    <a:pt x="2048" y="1040"/>
                  </a:cubicBezTo>
                  <a:cubicBezTo>
                    <a:pt x="2080" y="473"/>
                    <a:pt x="1607" y="0"/>
                    <a:pt x="10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
            <p:cNvSpPr/>
            <p:nvPr/>
          </p:nvSpPr>
          <p:spPr>
            <a:xfrm>
              <a:off x="5411225" y="2726350"/>
              <a:ext cx="296950" cy="190625"/>
            </a:xfrm>
            <a:custGeom>
              <a:rect b="b" l="l" r="r" t="t"/>
              <a:pathLst>
                <a:path extrusionOk="0" h="7625" w="11878">
                  <a:moveTo>
                    <a:pt x="5924" y="662"/>
                  </a:moveTo>
                  <a:cubicBezTo>
                    <a:pt x="7404" y="662"/>
                    <a:pt x="8759" y="1576"/>
                    <a:pt x="9641" y="2332"/>
                  </a:cubicBezTo>
                  <a:cubicBezTo>
                    <a:pt x="9736" y="2395"/>
                    <a:pt x="9830" y="2489"/>
                    <a:pt x="9925" y="2584"/>
                  </a:cubicBezTo>
                  <a:cubicBezTo>
                    <a:pt x="8696" y="2080"/>
                    <a:pt x="7278" y="1733"/>
                    <a:pt x="5924" y="1733"/>
                  </a:cubicBezTo>
                  <a:cubicBezTo>
                    <a:pt x="4569" y="1733"/>
                    <a:pt x="3183" y="2080"/>
                    <a:pt x="1954" y="2584"/>
                  </a:cubicBezTo>
                  <a:cubicBezTo>
                    <a:pt x="2048" y="2521"/>
                    <a:pt x="2111" y="2458"/>
                    <a:pt x="2206" y="2395"/>
                  </a:cubicBezTo>
                  <a:cubicBezTo>
                    <a:pt x="3151" y="1544"/>
                    <a:pt x="4474" y="662"/>
                    <a:pt x="5924" y="662"/>
                  </a:cubicBezTo>
                  <a:close/>
                  <a:moveTo>
                    <a:pt x="5924" y="2426"/>
                  </a:moveTo>
                  <a:cubicBezTo>
                    <a:pt x="6333" y="2426"/>
                    <a:pt x="6711" y="2489"/>
                    <a:pt x="7089" y="2521"/>
                  </a:cubicBezTo>
                  <a:cubicBezTo>
                    <a:pt x="7467" y="2836"/>
                    <a:pt x="7656" y="3308"/>
                    <a:pt x="7656" y="3813"/>
                  </a:cubicBezTo>
                  <a:cubicBezTo>
                    <a:pt x="7656" y="4758"/>
                    <a:pt x="6869" y="5545"/>
                    <a:pt x="5924" y="5545"/>
                  </a:cubicBezTo>
                  <a:cubicBezTo>
                    <a:pt x="4978" y="5545"/>
                    <a:pt x="4191" y="4758"/>
                    <a:pt x="4191" y="3813"/>
                  </a:cubicBezTo>
                  <a:cubicBezTo>
                    <a:pt x="4191" y="3308"/>
                    <a:pt x="4411" y="2836"/>
                    <a:pt x="4789" y="2521"/>
                  </a:cubicBezTo>
                  <a:cubicBezTo>
                    <a:pt x="5136" y="2489"/>
                    <a:pt x="5545" y="2426"/>
                    <a:pt x="5924" y="2426"/>
                  </a:cubicBezTo>
                  <a:close/>
                  <a:moveTo>
                    <a:pt x="3781" y="2710"/>
                  </a:moveTo>
                  <a:lnTo>
                    <a:pt x="3781" y="2710"/>
                  </a:lnTo>
                  <a:cubicBezTo>
                    <a:pt x="3624" y="3056"/>
                    <a:pt x="3498" y="3434"/>
                    <a:pt x="3498" y="3813"/>
                  </a:cubicBezTo>
                  <a:cubicBezTo>
                    <a:pt x="3498" y="5167"/>
                    <a:pt x="4600" y="6270"/>
                    <a:pt x="5924" y="6270"/>
                  </a:cubicBezTo>
                  <a:cubicBezTo>
                    <a:pt x="7278" y="6270"/>
                    <a:pt x="8381" y="5167"/>
                    <a:pt x="8381" y="3813"/>
                  </a:cubicBezTo>
                  <a:cubicBezTo>
                    <a:pt x="8381" y="3434"/>
                    <a:pt x="8286" y="3056"/>
                    <a:pt x="8097" y="2710"/>
                  </a:cubicBezTo>
                  <a:lnTo>
                    <a:pt x="8097" y="2710"/>
                  </a:lnTo>
                  <a:cubicBezTo>
                    <a:pt x="9137" y="2993"/>
                    <a:pt x="10145" y="3434"/>
                    <a:pt x="11027" y="3907"/>
                  </a:cubicBezTo>
                  <a:cubicBezTo>
                    <a:pt x="10744" y="4222"/>
                    <a:pt x="10240" y="4789"/>
                    <a:pt x="9547" y="5356"/>
                  </a:cubicBezTo>
                  <a:cubicBezTo>
                    <a:pt x="8601" y="6144"/>
                    <a:pt x="7310" y="6932"/>
                    <a:pt x="5924" y="6932"/>
                  </a:cubicBezTo>
                  <a:cubicBezTo>
                    <a:pt x="4474" y="6932"/>
                    <a:pt x="3088" y="6018"/>
                    <a:pt x="2237" y="5262"/>
                  </a:cubicBezTo>
                  <a:cubicBezTo>
                    <a:pt x="1607" y="4726"/>
                    <a:pt x="1135" y="4222"/>
                    <a:pt x="851" y="3907"/>
                  </a:cubicBezTo>
                  <a:cubicBezTo>
                    <a:pt x="1733" y="3371"/>
                    <a:pt x="2710" y="2962"/>
                    <a:pt x="3781" y="2710"/>
                  </a:cubicBezTo>
                  <a:close/>
                  <a:moveTo>
                    <a:pt x="5924" y="0"/>
                  </a:moveTo>
                  <a:cubicBezTo>
                    <a:pt x="4411" y="0"/>
                    <a:pt x="2931" y="820"/>
                    <a:pt x="1765" y="1796"/>
                  </a:cubicBezTo>
                  <a:cubicBezTo>
                    <a:pt x="725" y="2678"/>
                    <a:pt x="95" y="3592"/>
                    <a:pt x="64" y="3624"/>
                  </a:cubicBezTo>
                  <a:cubicBezTo>
                    <a:pt x="1" y="3750"/>
                    <a:pt x="1" y="3907"/>
                    <a:pt x="64" y="4002"/>
                  </a:cubicBezTo>
                  <a:cubicBezTo>
                    <a:pt x="95" y="4065"/>
                    <a:pt x="725" y="4915"/>
                    <a:pt x="1765" y="5829"/>
                  </a:cubicBezTo>
                  <a:cubicBezTo>
                    <a:pt x="2931" y="6805"/>
                    <a:pt x="4348" y="7625"/>
                    <a:pt x="5924" y="7625"/>
                  </a:cubicBezTo>
                  <a:cubicBezTo>
                    <a:pt x="7436" y="7625"/>
                    <a:pt x="8759" y="6900"/>
                    <a:pt x="9925" y="5955"/>
                  </a:cubicBezTo>
                  <a:cubicBezTo>
                    <a:pt x="10712" y="5325"/>
                    <a:pt x="11374" y="4600"/>
                    <a:pt x="11815" y="4002"/>
                  </a:cubicBezTo>
                  <a:cubicBezTo>
                    <a:pt x="11878" y="3907"/>
                    <a:pt x="11878" y="3750"/>
                    <a:pt x="11815" y="3624"/>
                  </a:cubicBezTo>
                  <a:cubicBezTo>
                    <a:pt x="11752" y="3592"/>
                    <a:pt x="11122" y="2710"/>
                    <a:pt x="10114" y="1796"/>
                  </a:cubicBezTo>
                  <a:cubicBezTo>
                    <a:pt x="8916" y="820"/>
                    <a:pt x="7499" y="0"/>
                    <a:pt x="59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47"/>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2400"/>
              <a:t>Step 1: Filter similar products</a:t>
            </a:r>
            <a:endParaRPr sz="2400">
              <a:solidFill>
                <a:srgbClr val="434343"/>
              </a:solidFill>
            </a:endParaRPr>
          </a:p>
        </p:txBody>
      </p:sp>
      <p:sp>
        <p:nvSpPr>
          <p:cNvPr id="412" name="Google Shape;412;p47"/>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fld id="{00000000-1234-1234-1234-123412341234}" type="slidenum">
              <a:rPr lang="es"/>
              <a:t>‹#›</a:t>
            </a:fld>
            <a:endParaRPr/>
          </a:p>
        </p:txBody>
      </p:sp>
      <p:cxnSp>
        <p:nvCxnSpPr>
          <p:cNvPr id="413" name="Google Shape;413;p47"/>
          <p:cNvCxnSpPr/>
          <p:nvPr/>
        </p:nvCxnSpPr>
        <p:spPr>
          <a:xfrm>
            <a:off x="4214650" y="1186600"/>
            <a:ext cx="676200" cy="0"/>
          </a:xfrm>
          <a:prstGeom prst="straightConnector1">
            <a:avLst/>
          </a:prstGeom>
          <a:noFill/>
          <a:ln cap="flat" cmpd="sng" w="76200">
            <a:solidFill>
              <a:srgbClr val="87EAD9"/>
            </a:solidFill>
            <a:prstDash val="solid"/>
            <a:round/>
            <a:headEnd len="med" w="med" type="none"/>
            <a:tailEnd len="med" w="med" type="none"/>
          </a:ln>
        </p:spPr>
      </p:cxnSp>
      <p:sp>
        <p:nvSpPr>
          <p:cNvPr id="414" name="Google Shape;414;p47"/>
          <p:cNvSpPr txBox="1"/>
          <p:nvPr/>
        </p:nvSpPr>
        <p:spPr>
          <a:xfrm>
            <a:off x="3382205" y="1947206"/>
            <a:ext cx="13368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900">
                <a:solidFill>
                  <a:srgbClr val="D9D9D9"/>
                </a:solidFill>
                <a:latin typeface="Ubuntu"/>
                <a:ea typeface="Ubuntu"/>
                <a:cs typeface="Ubuntu"/>
                <a:sym typeface="Ubuntu"/>
              </a:rPr>
              <a:t>Step 2</a:t>
            </a:r>
            <a:endParaRPr b="1" sz="900">
              <a:solidFill>
                <a:srgbClr val="D9D9D9"/>
              </a:solidFill>
              <a:latin typeface="Ubuntu"/>
              <a:ea typeface="Ubuntu"/>
              <a:cs typeface="Ubuntu"/>
              <a:sym typeface="Ubuntu"/>
            </a:endParaRPr>
          </a:p>
          <a:p>
            <a:pPr indent="0" lvl="0" marL="0" rtl="0" algn="l">
              <a:spcBef>
                <a:spcPts val="0"/>
              </a:spcBef>
              <a:spcAft>
                <a:spcPts val="0"/>
              </a:spcAft>
              <a:buNone/>
            </a:pPr>
            <a:r>
              <a:rPr lang="es" sz="900">
                <a:solidFill>
                  <a:srgbClr val="D9D9D9"/>
                </a:solidFill>
                <a:latin typeface="Ubuntu Light"/>
                <a:ea typeface="Ubuntu Light"/>
                <a:cs typeface="Ubuntu Light"/>
                <a:sym typeface="Ubuntu Light"/>
              </a:rPr>
              <a:t>Calculate the average vector for all words in every sentence in the product reviews</a:t>
            </a:r>
            <a:endParaRPr sz="900">
              <a:solidFill>
                <a:srgbClr val="D9D9D9"/>
              </a:solidFill>
              <a:latin typeface="Ubuntu Light"/>
              <a:ea typeface="Ubuntu Light"/>
              <a:cs typeface="Ubuntu Light"/>
              <a:sym typeface="Ubuntu Light"/>
            </a:endParaRPr>
          </a:p>
        </p:txBody>
      </p:sp>
      <p:pic>
        <p:nvPicPr>
          <p:cNvPr id="415" name="Google Shape;415;p47"/>
          <p:cNvPicPr preferRelativeResize="0"/>
          <p:nvPr/>
        </p:nvPicPr>
        <p:blipFill>
          <a:blip r:embed="rId3">
            <a:alphaModFix/>
          </a:blip>
          <a:stretch>
            <a:fillRect/>
          </a:stretch>
        </p:blipFill>
        <p:spPr>
          <a:xfrm>
            <a:off x="1617025" y="1947201"/>
            <a:ext cx="5871451" cy="2170650"/>
          </a:xfrm>
          <a:prstGeom prst="rect">
            <a:avLst/>
          </a:prstGeom>
          <a:noFill/>
          <a:ln cap="flat" cmpd="sng" w="9525">
            <a:solidFill>
              <a:srgbClr val="000000"/>
            </a:solidFill>
            <a:prstDash val="solid"/>
            <a:round/>
            <a:headEnd len="sm" w="sm" type="none"/>
            <a:tailEnd len="sm" w="sm" type="none"/>
          </a:ln>
        </p:spPr>
      </p:pic>
      <p:sp>
        <p:nvSpPr>
          <p:cNvPr id="416" name="Google Shape;416;p47"/>
          <p:cNvSpPr txBox="1"/>
          <p:nvPr/>
        </p:nvSpPr>
        <p:spPr>
          <a:xfrm>
            <a:off x="2986650" y="1458125"/>
            <a:ext cx="31707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Ubuntu Light"/>
                <a:ea typeface="Ubuntu Light"/>
                <a:cs typeface="Ubuntu Light"/>
                <a:sym typeface="Ubuntu Light"/>
              </a:rPr>
              <a:t>Threshold = mean + 2*sd</a:t>
            </a:r>
            <a:endParaRPr>
              <a:latin typeface="Ubuntu Light"/>
              <a:ea typeface="Ubuntu Light"/>
              <a:cs typeface="Ubuntu Light"/>
              <a:sym typeface="Ubuntu Light"/>
            </a:endParaRPr>
          </a:p>
        </p:txBody>
      </p:sp>
      <p:pic>
        <p:nvPicPr>
          <p:cNvPr id="417" name="Google Shape;417;p47"/>
          <p:cNvPicPr preferRelativeResize="0"/>
          <p:nvPr/>
        </p:nvPicPr>
        <p:blipFill>
          <a:blip r:embed="rId4">
            <a:alphaModFix/>
          </a:blip>
          <a:stretch>
            <a:fillRect/>
          </a:stretch>
        </p:blipFill>
        <p:spPr>
          <a:xfrm>
            <a:off x="607650" y="518200"/>
            <a:ext cx="1336800" cy="1336800"/>
          </a:xfrm>
          <a:prstGeom prst="ellipse">
            <a:avLst/>
          </a:prstGeom>
          <a:noFill/>
          <a:ln>
            <a:noFill/>
          </a:ln>
        </p:spPr>
      </p:pic>
      <p:sp>
        <p:nvSpPr>
          <p:cNvPr id="418" name="Google Shape;418;p47"/>
          <p:cNvSpPr txBox="1"/>
          <p:nvPr/>
        </p:nvSpPr>
        <p:spPr>
          <a:xfrm>
            <a:off x="734100" y="2678900"/>
            <a:ext cx="826800" cy="30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Ubuntu Light"/>
                <a:ea typeface="Ubuntu Light"/>
                <a:cs typeface="Ubuntu Light"/>
                <a:sym typeface="Ubuntu Light"/>
              </a:rPr>
              <a:t>Milk </a:t>
            </a:r>
            <a:endParaRPr>
              <a:latin typeface="Ubuntu Light"/>
              <a:ea typeface="Ubuntu Light"/>
              <a:cs typeface="Ubuntu Light"/>
              <a:sym typeface="Ubuntu Light"/>
            </a:endParaRPr>
          </a:p>
        </p:txBody>
      </p:sp>
      <p:sp>
        <p:nvSpPr>
          <p:cNvPr id="419" name="Google Shape;419;p47"/>
          <p:cNvSpPr txBox="1"/>
          <p:nvPr/>
        </p:nvSpPr>
        <p:spPr>
          <a:xfrm>
            <a:off x="734100" y="2985200"/>
            <a:ext cx="826800" cy="30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Ubuntu Light"/>
                <a:ea typeface="Ubuntu Light"/>
                <a:cs typeface="Ubuntu Light"/>
                <a:sym typeface="Ubuntu Light"/>
              </a:rPr>
              <a:t>Tea</a:t>
            </a:r>
            <a:r>
              <a:rPr lang="es">
                <a:latin typeface="Ubuntu Light"/>
                <a:ea typeface="Ubuntu Light"/>
                <a:cs typeface="Ubuntu Light"/>
                <a:sym typeface="Ubuntu Light"/>
              </a:rPr>
              <a:t> </a:t>
            </a:r>
            <a:endParaRPr>
              <a:latin typeface="Ubuntu Light"/>
              <a:ea typeface="Ubuntu Light"/>
              <a:cs typeface="Ubuntu Light"/>
              <a:sym typeface="Ubuntu Light"/>
            </a:endParaRPr>
          </a:p>
        </p:txBody>
      </p:sp>
      <p:sp>
        <p:nvSpPr>
          <p:cNvPr id="420" name="Google Shape;420;p47"/>
          <p:cNvSpPr txBox="1"/>
          <p:nvPr/>
        </p:nvSpPr>
        <p:spPr>
          <a:xfrm>
            <a:off x="734100" y="3291500"/>
            <a:ext cx="826800" cy="30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Ubuntu Light"/>
                <a:ea typeface="Ubuntu Light"/>
                <a:cs typeface="Ubuntu Light"/>
                <a:sym typeface="Ubuntu Light"/>
              </a:rPr>
              <a:t>Milo</a:t>
            </a:r>
            <a:r>
              <a:rPr lang="es">
                <a:latin typeface="Ubuntu Light"/>
                <a:ea typeface="Ubuntu Light"/>
                <a:cs typeface="Ubuntu Light"/>
                <a:sym typeface="Ubuntu Light"/>
              </a:rPr>
              <a:t> </a:t>
            </a:r>
            <a:endParaRPr>
              <a:latin typeface="Ubuntu Light"/>
              <a:ea typeface="Ubuntu Light"/>
              <a:cs typeface="Ubuntu Light"/>
              <a:sym typeface="Ubuntu Light"/>
            </a:endParaRPr>
          </a:p>
        </p:txBody>
      </p:sp>
      <p:sp>
        <p:nvSpPr>
          <p:cNvPr id="421" name="Google Shape;421;p47"/>
          <p:cNvSpPr txBox="1"/>
          <p:nvPr/>
        </p:nvSpPr>
        <p:spPr>
          <a:xfrm>
            <a:off x="657900" y="3747850"/>
            <a:ext cx="826800" cy="30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Ubuntu Light"/>
                <a:ea typeface="Ubuntu Light"/>
                <a:cs typeface="Ubuntu Light"/>
                <a:sym typeface="Ubuntu Light"/>
              </a:rPr>
              <a:t>Horlicks</a:t>
            </a:r>
            <a:r>
              <a:rPr lang="es">
                <a:latin typeface="Ubuntu Light"/>
                <a:ea typeface="Ubuntu Light"/>
                <a:cs typeface="Ubuntu Light"/>
                <a:sym typeface="Ubuntu Light"/>
              </a:rPr>
              <a:t> </a:t>
            </a:r>
            <a:endParaRPr>
              <a:latin typeface="Ubuntu Light"/>
              <a:ea typeface="Ubuntu Light"/>
              <a:cs typeface="Ubuntu Light"/>
              <a:sym typeface="Ubuntu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48"/>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2400"/>
              <a:t>Step 2: Split into training and test</a:t>
            </a:r>
            <a:endParaRPr sz="2400">
              <a:solidFill>
                <a:srgbClr val="434343"/>
              </a:solidFill>
            </a:endParaRPr>
          </a:p>
        </p:txBody>
      </p:sp>
      <p:sp>
        <p:nvSpPr>
          <p:cNvPr id="427" name="Google Shape;427;p48"/>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fld id="{00000000-1234-1234-1234-123412341234}" type="slidenum">
              <a:rPr lang="es"/>
              <a:t>‹#›</a:t>
            </a:fld>
            <a:endParaRPr/>
          </a:p>
        </p:txBody>
      </p:sp>
      <p:cxnSp>
        <p:nvCxnSpPr>
          <p:cNvPr id="428" name="Google Shape;428;p48"/>
          <p:cNvCxnSpPr/>
          <p:nvPr/>
        </p:nvCxnSpPr>
        <p:spPr>
          <a:xfrm>
            <a:off x="4214650" y="1186600"/>
            <a:ext cx="676200" cy="0"/>
          </a:xfrm>
          <a:prstGeom prst="straightConnector1">
            <a:avLst/>
          </a:prstGeom>
          <a:noFill/>
          <a:ln cap="flat" cmpd="sng" w="76200">
            <a:solidFill>
              <a:srgbClr val="87EAD9"/>
            </a:solidFill>
            <a:prstDash val="solid"/>
            <a:round/>
            <a:headEnd len="med" w="med" type="none"/>
            <a:tailEnd len="med" w="med" type="none"/>
          </a:ln>
        </p:spPr>
      </p:cxnSp>
      <p:sp>
        <p:nvSpPr>
          <p:cNvPr id="429" name="Google Shape;429;p48"/>
          <p:cNvSpPr/>
          <p:nvPr/>
        </p:nvSpPr>
        <p:spPr>
          <a:xfrm>
            <a:off x="3916875" y="2097275"/>
            <a:ext cx="1594800" cy="11325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a:t>Hidden Layers </a:t>
            </a:r>
            <a:endParaRPr b="1"/>
          </a:p>
        </p:txBody>
      </p:sp>
      <p:sp>
        <p:nvSpPr>
          <p:cNvPr id="430" name="Google Shape;430;p48"/>
          <p:cNvSpPr/>
          <p:nvPr/>
        </p:nvSpPr>
        <p:spPr>
          <a:xfrm>
            <a:off x="1070875" y="1345650"/>
            <a:ext cx="1594800" cy="1423800"/>
          </a:xfrm>
          <a:prstGeom prst="ellipse">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a:t>Similarity Values</a:t>
            </a:r>
            <a:endParaRPr b="1"/>
          </a:p>
        </p:txBody>
      </p:sp>
      <p:sp>
        <p:nvSpPr>
          <p:cNvPr id="431" name="Google Shape;431;p48"/>
          <p:cNvSpPr/>
          <p:nvPr/>
        </p:nvSpPr>
        <p:spPr>
          <a:xfrm>
            <a:off x="1031125" y="2985075"/>
            <a:ext cx="1709100" cy="1546200"/>
          </a:xfrm>
          <a:prstGeom prst="ellipse">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a:t>Helpfulness Scores </a:t>
            </a:r>
            <a:endParaRPr b="1"/>
          </a:p>
        </p:txBody>
      </p:sp>
      <p:sp>
        <p:nvSpPr>
          <p:cNvPr id="432" name="Google Shape;432;p48"/>
          <p:cNvSpPr/>
          <p:nvPr/>
        </p:nvSpPr>
        <p:spPr>
          <a:xfrm>
            <a:off x="6550500" y="1814225"/>
            <a:ext cx="1777200" cy="1698600"/>
          </a:xfrm>
          <a:prstGeom prst="ellipse">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a:t>Recommend or not?</a:t>
            </a:r>
            <a:endParaRPr b="1"/>
          </a:p>
        </p:txBody>
      </p:sp>
      <p:cxnSp>
        <p:nvCxnSpPr>
          <p:cNvPr id="433" name="Google Shape;433;p48"/>
          <p:cNvCxnSpPr>
            <a:stCxn id="430" idx="6"/>
            <a:endCxn id="429" idx="1"/>
          </p:cNvCxnSpPr>
          <p:nvPr/>
        </p:nvCxnSpPr>
        <p:spPr>
          <a:xfrm>
            <a:off x="2665675" y="2057550"/>
            <a:ext cx="1251300" cy="606000"/>
          </a:xfrm>
          <a:prstGeom prst="straightConnector1">
            <a:avLst/>
          </a:prstGeom>
          <a:noFill/>
          <a:ln cap="flat" cmpd="sng" w="19050">
            <a:solidFill>
              <a:srgbClr val="999999"/>
            </a:solidFill>
            <a:prstDash val="solid"/>
            <a:round/>
            <a:headEnd len="med" w="med" type="none"/>
            <a:tailEnd len="med" w="med" type="triangle"/>
          </a:ln>
        </p:spPr>
      </p:cxnSp>
      <p:cxnSp>
        <p:nvCxnSpPr>
          <p:cNvPr id="434" name="Google Shape;434;p48"/>
          <p:cNvCxnSpPr>
            <a:stCxn id="431" idx="6"/>
            <a:endCxn id="429" idx="1"/>
          </p:cNvCxnSpPr>
          <p:nvPr/>
        </p:nvCxnSpPr>
        <p:spPr>
          <a:xfrm flipH="1" rot="10800000">
            <a:off x="2740225" y="2663475"/>
            <a:ext cx="1176600" cy="1094700"/>
          </a:xfrm>
          <a:prstGeom prst="straightConnector1">
            <a:avLst/>
          </a:prstGeom>
          <a:noFill/>
          <a:ln cap="flat" cmpd="sng" w="19050">
            <a:solidFill>
              <a:srgbClr val="999999"/>
            </a:solidFill>
            <a:prstDash val="solid"/>
            <a:round/>
            <a:headEnd len="med" w="med" type="none"/>
            <a:tailEnd len="med" w="med" type="triangle"/>
          </a:ln>
        </p:spPr>
      </p:cxnSp>
      <p:cxnSp>
        <p:nvCxnSpPr>
          <p:cNvPr id="435" name="Google Shape;435;p48"/>
          <p:cNvCxnSpPr>
            <a:stCxn id="429" idx="3"/>
            <a:endCxn id="432" idx="2"/>
          </p:cNvCxnSpPr>
          <p:nvPr/>
        </p:nvCxnSpPr>
        <p:spPr>
          <a:xfrm>
            <a:off x="5511675" y="2663525"/>
            <a:ext cx="1038900" cy="0"/>
          </a:xfrm>
          <a:prstGeom prst="straightConnector1">
            <a:avLst/>
          </a:prstGeom>
          <a:noFill/>
          <a:ln cap="flat" cmpd="sng" w="19050">
            <a:solidFill>
              <a:srgbClr val="999999"/>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49"/>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2400"/>
              <a:t>Step 3: Training Neural Network</a:t>
            </a:r>
            <a:endParaRPr sz="2400">
              <a:solidFill>
                <a:srgbClr val="434343"/>
              </a:solidFill>
            </a:endParaRPr>
          </a:p>
        </p:txBody>
      </p:sp>
      <p:sp>
        <p:nvSpPr>
          <p:cNvPr id="441" name="Google Shape;441;p49"/>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fld id="{00000000-1234-1234-1234-123412341234}" type="slidenum">
              <a:rPr lang="es"/>
              <a:t>‹#›</a:t>
            </a:fld>
            <a:endParaRPr/>
          </a:p>
        </p:txBody>
      </p:sp>
      <p:cxnSp>
        <p:nvCxnSpPr>
          <p:cNvPr id="442" name="Google Shape;442;p49"/>
          <p:cNvCxnSpPr/>
          <p:nvPr/>
        </p:nvCxnSpPr>
        <p:spPr>
          <a:xfrm>
            <a:off x="4214650" y="1186600"/>
            <a:ext cx="676200" cy="0"/>
          </a:xfrm>
          <a:prstGeom prst="straightConnector1">
            <a:avLst/>
          </a:prstGeom>
          <a:noFill/>
          <a:ln cap="flat" cmpd="sng" w="76200">
            <a:solidFill>
              <a:srgbClr val="87EAD9"/>
            </a:solidFill>
            <a:prstDash val="solid"/>
            <a:round/>
            <a:headEnd len="med" w="med" type="none"/>
            <a:tailEnd len="med" w="med" type="none"/>
          </a:ln>
        </p:spPr>
      </p:cxnSp>
      <p:sp>
        <p:nvSpPr>
          <p:cNvPr id="443" name="Google Shape;443;p49"/>
          <p:cNvSpPr txBox="1"/>
          <p:nvPr>
            <p:ph type="title"/>
          </p:nvPr>
        </p:nvSpPr>
        <p:spPr>
          <a:xfrm>
            <a:off x="418275" y="2203975"/>
            <a:ext cx="3189600" cy="9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2000" u="sng"/>
              <a:t>Choice of hyperparameters</a:t>
            </a:r>
            <a:endParaRPr sz="2000" u="sng">
              <a:solidFill>
                <a:srgbClr val="434343"/>
              </a:solidFill>
            </a:endParaRPr>
          </a:p>
        </p:txBody>
      </p:sp>
      <p:sp>
        <p:nvSpPr>
          <p:cNvPr id="444" name="Google Shape;444;p49"/>
          <p:cNvSpPr txBox="1"/>
          <p:nvPr/>
        </p:nvSpPr>
        <p:spPr>
          <a:xfrm>
            <a:off x="3536700" y="1611775"/>
            <a:ext cx="5545200" cy="1793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Ubuntu Light"/>
              <a:buAutoNum type="arabicPeriod"/>
            </a:pPr>
            <a:r>
              <a:rPr b="1" lang="es" sz="1800">
                <a:latin typeface="Ubuntu"/>
                <a:ea typeface="Ubuntu"/>
                <a:cs typeface="Ubuntu"/>
                <a:sym typeface="Ubuntu"/>
              </a:rPr>
              <a:t>Number of hidden layers</a:t>
            </a:r>
            <a:r>
              <a:rPr lang="es" sz="1800">
                <a:latin typeface="Ubuntu Light"/>
                <a:ea typeface="Ubuntu Light"/>
                <a:cs typeface="Ubuntu Light"/>
                <a:sym typeface="Ubuntu Light"/>
              </a:rPr>
              <a:t> : 2</a:t>
            </a:r>
            <a:endParaRPr sz="1800">
              <a:latin typeface="Ubuntu Light"/>
              <a:ea typeface="Ubuntu Light"/>
              <a:cs typeface="Ubuntu Light"/>
              <a:sym typeface="Ubuntu Light"/>
            </a:endParaRPr>
          </a:p>
          <a:p>
            <a:pPr indent="0" lvl="0" marL="457200" rtl="0" algn="l">
              <a:spcBef>
                <a:spcPts val="0"/>
              </a:spcBef>
              <a:spcAft>
                <a:spcPts val="0"/>
              </a:spcAft>
              <a:buNone/>
            </a:pPr>
            <a:r>
              <a:t/>
            </a:r>
            <a:endParaRPr sz="1800">
              <a:latin typeface="Ubuntu Light"/>
              <a:ea typeface="Ubuntu Light"/>
              <a:cs typeface="Ubuntu Light"/>
              <a:sym typeface="Ubuntu Light"/>
            </a:endParaRPr>
          </a:p>
          <a:p>
            <a:pPr indent="-342900" lvl="0" marL="457200" rtl="0" algn="l">
              <a:spcBef>
                <a:spcPts val="0"/>
              </a:spcBef>
              <a:spcAft>
                <a:spcPts val="0"/>
              </a:spcAft>
              <a:buSzPts val="1800"/>
              <a:buFont typeface="Ubuntu Light"/>
              <a:buAutoNum type="arabicPeriod"/>
            </a:pPr>
            <a:r>
              <a:rPr b="1" lang="es" sz="1800">
                <a:latin typeface="Ubuntu"/>
                <a:ea typeface="Ubuntu"/>
                <a:cs typeface="Ubuntu"/>
                <a:sym typeface="Ubuntu"/>
              </a:rPr>
              <a:t>Activation functions</a:t>
            </a:r>
            <a:r>
              <a:rPr lang="es" sz="1800">
                <a:latin typeface="Ubuntu Light"/>
                <a:ea typeface="Ubuntu Light"/>
                <a:cs typeface="Ubuntu Light"/>
                <a:sym typeface="Ubuntu Light"/>
              </a:rPr>
              <a:t> </a:t>
            </a:r>
            <a:endParaRPr sz="1800">
              <a:latin typeface="Ubuntu Light"/>
              <a:ea typeface="Ubuntu Light"/>
              <a:cs typeface="Ubuntu Light"/>
              <a:sym typeface="Ubuntu Light"/>
            </a:endParaRPr>
          </a:p>
          <a:p>
            <a:pPr indent="-342900" lvl="1" marL="914400" rtl="0" algn="l">
              <a:spcBef>
                <a:spcPts val="0"/>
              </a:spcBef>
              <a:spcAft>
                <a:spcPts val="0"/>
              </a:spcAft>
              <a:buSzPts val="1800"/>
              <a:buFont typeface="Ubuntu Light"/>
              <a:buAutoNum type="alphaLcPeriod"/>
            </a:pPr>
            <a:r>
              <a:rPr lang="es" sz="1800">
                <a:latin typeface="Ubuntu Light"/>
                <a:ea typeface="Ubuntu Light"/>
                <a:cs typeface="Ubuntu Light"/>
                <a:sym typeface="Ubuntu Light"/>
              </a:rPr>
              <a:t>Hidden layers : ReLU </a:t>
            </a:r>
            <a:endParaRPr sz="1800">
              <a:latin typeface="Ubuntu Light"/>
              <a:ea typeface="Ubuntu Light"/>
              <a:cs typeface="Ubuntu Light"/>
              <a:sym typeface="Ubuntu Light"/>
            </a:endParaRPr>
          </a:p>
          <a:p>
            <a:pPr indent="-342900" lvl="1" marL="914400" rtl="0" algn="l">
              <a:spcBef>
                <a:spcPts val="0"/>
              </a:spcBef>
              <a:spcAft>
                <a:spcPts val="0"/>
              </a:spcAft>
              <a:buSzPts val="1800"/>
              <a:buFont typeface="Ubuntu Light"/>
              <a:buAutoNum type="alphaLcPeriod"/>
            </a:pPr>
            <a:r>
              <a:rPr lang="es" sz="1800">
                <a:latin typeface="Ubuntu Light"/>
                <a:ea typeface="Ubuntu Light"/>
                <a:cs typeface="Ubuntu Light"/>
                <a:sym typeface="Ubuntu Light"/>
              </a:rPr>
              <a:t>Output layer : Sigmoid </a:t>
            </a:r>
            <a:endParaRPr sz="1800">
              <a:latin typeface="Ubuntu Light"/>
              <a:ea typeface="Ubuntu Light"/>
              <a:cs typeface="Ubuntu Light"/>
              <a:sym typeface="Ubuntu Light"/>
            </a:endParaRPr>
          </a:p>
          <a:p>
            <a:pPr indent="0" lvl="0" marL="0" rtl="0" algn="l">
              <a:spcBef>
                <a:spcPts val="0"/>
              </a:spcBef>
              <a:spcAft>
                <a:spcPts val="0"/>
              </a:spcAft>
              <a:buNone/>
            </a:pPr>
            <a:r>
              <a:t/>
            </a:r>
            <a:endParaRPr sz="1800">
              <a:latin typeface="Ubuntu Light"/>
              <a:ea typeface="Ubuntu Light"/>
              <a:cs typeface="Ubuntu Light"/>
              <a:sym typeface="Ubuntu Light"/>
            </a:endParaRPr>
          </a:p>
          <a:p>
            <a:pPr indent="-342900" lvl="0" marL="457200" rtl="0" algn="l">
              <a:spcBef>
                <a:spcPts val="0"/>
              </a:spcBef>
              <a:spcAft>
                <a:spcPts val="0"/>
              </a:spcAft>
              <a:buSzPts val="1800"/>
              <a:buFont typeface="Ubuntu Light"/>
              <a:buAutoNum type="arabicPeriod"/>
            </a:pPr>
            <a:r>
              <a:rPr b="1" lang="es" sz="1800">
                <a:latin typeface="Ubuntu"/>
                <a:ea typeface="Ubuntu"/>
                <a:cs typeface="Ubuntu"/>
                <a:sym typeface="Ubuntu"/>
              </a:rPr>
              <a:t>Optimizer</a:t>
            </a:r>
            <a:r>
              <a:rPr lang="es" sz="1800">
                <a:latin typeface="Ubuntu Light"/>
                <a:ea typeface="Ubuntu Light"/>
                <a:cs typeface="Ubuntu Light"/>
                <a:sym typeface="Ubuntu Light"/>
              </a:rPr>
              <a:t> : Adam </a:t>
            </a:r>
            <a:endParaRPr sz="1800">
              <a:latin typeface="Ubuntu Light"/>
              <a:ea typeface="Ubuntu Light"/>
              <a:cs typeface="Ubuntu Light"/>
              <a:sym typeface="Ubuntu Light"/>
            </a:endParaRPr>
          </a:p>
          <a:p>
            <a:pPr indent="0" lvl="0" marL="0" rtl="0" algn="l">
              <a:spcBef>
                <a:spcPts val="0"/>
              </a:spcBef>
              <a:spcAft>
                <a:spcPts val="0"/>
              </a:spcAft>
              <a:buNone/>
            </a:pPr>
            <a:r>
              <a:t/>
            </a:r>
            <a:endParaRPr sz="1800">
              <a:latin typeface="Ubuntu Light"/>
              <a:ea typeface="Ubuntu Light"/>
              <a:cs typeface="Ubuntu Light"/>
              <a:sym typeface="Ubuntu Light"/>
            </a:endParaRPr>
          </a:p>
          <a:p>
            <a:pPr indent="-342900" lvl="0" marL="457200" rtl="0" algn="l">
              <a:spcBef>
                <a:spcPts val="0"/>
              </a:spcBef>
              <a:spcAft>
                <a:spcPts val="0"/>
              </a:spcAft>
              <a:buSzPts val="1800"/>
              <a:buFont typeface="Ubuntu Light"/>
              <a:buAutoNum type="arabicPeriod"/>
            </a:pPr>
            <a:r>
              <a:rPr b="1" lang="es" sz="1800">
                <a:latin typeface="Ubuntu"/>
                <a:ea typeface="Ubuntu"/>
                <a:cs typeface="Ubuntu"/>
                <a:sym typeface="Ubuntu"/>
              </a:rPr>
              <a:t>Loss Function</a:t>
            </a:r>
            <a:r>
              <a:rPr lang="es" sz="1800">
                <a:latin typeface="Ubuntu Light"/>
                <a:ea typeface="Ubuntu Light"/>
                <a:cs typeface="Ubuntu Light"/>
                <a:sym typeface="Ubuntu Light"/>
              </a:rPr>
              <a:t> : Binary Cross Entropy  </a:t>
            </a:r>
            <a:endParaRPr sz="1800">
              <a:latin typeface="Ubuntu Light"/>
              <a:ea typeface="Ubuntu Light"/>
              <a:cs typeface="Ubuntu Light"/>
              <a:sym typeface="Ubuntu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50"/>
          <p:cNvSpPr txBox="1"/>
          <p:nvPr>
            <p:ph type="title"/>
          </p:nvPr>
        </p:nvSpPr>
        <p:spPr>
          <a:xfrm>
            <a:off x="4598900" y="1491800"/>
            <a:ext cx="3593700" cy="12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a:t>3</a:t>
            </a:r>
            <a:r>
              <a:rPr lang="es">
                <a:solidFill>
                  <a:srgbClr val="434343"/>
                </a:solidFill>
              </a:rPr>
              <a:t>. </a:t>
            </a:r>
            <a:r>
              <a:rPr lang="es"/>
              <a:t>Recommender</a:t>
            </a:r>
            <a:endParaRPr>
              <a:solidFill>
                <a:srgbClr val="43434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53" name="Shape 453"/>
        <p:cNvGrpSpPr/>
        <p:nvPr/>
      </p:nvGrpSpPr>
      <p:grpSpPr>
        <a:xfrm>
          <a:off x="0" y="0"/>
          <a:ext cx="0" cy="0"/>
          <a:chOff x="0" y="0"/>
          <a:chExt cx="0" cy="0"/>
        </a:xfrm>
      </p:grpSpPr>
      <p:sp>
        <p:nvSpPr>
          <p:cNvPr id="454" name="Google Shape;454;p51"/>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2400"/>
              <a:t>Overview</a:t>
            </a:r>
            <a:endParaRPr sz="2400">
              <a:solidFill>
                <a:srgbClr val="434343"/>
              </a:solidFill>
            </a:endParaRPr>
          </a:p>
        </p:txBody>
      </p:sp>
      <p:sp>
        <p:nvSpPr>
          <p:cNvPr id="455" name="Google Shape;455;p51"/>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fld id="{00000000-1234-1234-1234-123412341234}" type="slidenum">
              <a:rPr lang="es"/>
              <a:t>‹#›</a:t>
            </a:fld>
            <a:endParaRPr/>
          </a:p>
        </p:txBody>
      </p:sp>
      <p:cxnSp>
        <p:nvCxnSpPr>
          <p:cNvPr id="456" name="Google Shape;456;p51"/>
          <p:cNvCxnSpPr/>
          <p:nvPr/>
        </p:nvCxnSpPr>
        <p:spPr>
          <a:xfrm>
            <a:off x="4214650" y="1186600"/>
            <a:ext cx="676200" cy="0"/>
          </a:xfrm>
          <a:prstGeom prst="straightConnector1">
            <a:avLst/>
          </a:prstGeom>
          <a:noFill/>
          <a:ln cap="flat" cmpd="sng" w="76200">
            <a:solidFill>
              <a:srgbClr val="87EAD9"/>
            </a:solidFill>
            <a:prstDash val="solid"/>
            <a:round/>
            <a:headEnd len="med" w="med" type="none"/>
            <a:tailEnd len="med" w="med" type="none"/>
          </a:ln>
        </p:spPr>
      </p:cxnSp>
      <p:grpSp>
        <p:nvGrpSpPr>
          <p:cNvPr id="457" name="Google Shape;457;p51"/>
          <p:cNvGrpSpPr/>
          <p:nvPr/>
        </p:nvGrpSpPr>
        <p:grpSpPr>
          <a:xfrm>
            <a:off x="1693375" y="1654800"/>
            <a:ext cx="4106542" cy="2227181"/>
            <a:chOff x="1693375" y="1654800"/>
            <a:chExt cx="4106542" cy="2227181"/>
          </a:xfrm>
        </p:grpSpPr>
        <p:sp>
          <p:nvSpPr>
            <p:cNvPr id="458" name="Google Shape;458;p51"/>
            <p:cNvSpPr/>
            <p:nvPr/>
          </p:nvSpPr>
          <p:spPr>
            <a:xfrm>
              <a:off x="3274856" y="1654801"/>
              <a:ext cx="1525221" cy="1605022"/>
            </a:xfrm>
            <a:custGeom>
              <a:rect b="b" l="l" r="r" t="t"/>
              <a:pathLst>
                <a:path extrusionOk="0" h="13395" w="12729">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1"/>
            <p:cNvSpPr/>
            <p:nvPr/>
          </p:nvSpPr>
          <p:spPr>
            <a:xfrm>
              <a:off x="4696831" y="1656119"/>
              <a:ext cx="1103086" cy="1666971"/>
            </a:xfrm>
            <a:custGeom>
              <a:rect b="b" l="l" r="r" t="t"/>
              <a:pathLst>
                <a:path extrusionOk="0" h="13912" w="9206">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1"/>
            <p:cNvSpPr/>
            <p:nvPr/>
          </p:nvSpPr>
          <p:spPr>
            <a:xfrm>
              <a:off x="3669563" y="3013507"/>
              <a:ext cx="1895113" cy="868473"/>
            </a:xfrm>
            <a:custGeom>
              <a:rect b="b" l="l" r="r" t="t"/>
              <a:pathLst>
                <a:path extrusionOk="0" h="7248" w="15816">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1"/>
            <p:cNvSpPr txBox="1"/>
            <p:nvPr/>
          </p:nvSpPr>
          <p:spPr>
            <a:xfrm>
              <a:off x="1693375" y="1654800"/>
              <a:ext cx="1931700" cy="9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Ubuntu"/>
                  <a:ea typeface="Ubuntu"/>
                  <a:cs typeface="Ubuntu"/>
                  <a:sym typeface="Ubuntu"/>
                </a:rPr>
                <a:t>Phase</a:t>
              </a:r>
              <a:r>
                <a:rPr b="1" lang="es">
                  <a:latin typeface="Ubuntu"/>
                  <a:ea typeface="Ubuntu"/>
                  <a:cs typeface="Ubuntu"/>
                  <a:sym typeface="Ubuntu"/>
                </a:rPr>
                <a:t> 1</a:t>
              </a:r>
              <a:endParaRPr b="1">
                <a:latin typeface="Ubuntu"/>
                <a:ea typeface="Ubuntu"/>
                <a:cs typeface="Ubuntu"/>
                <a:sym typeface="Ubuntu"/>
              </a:endParaRPr>
            </a:p>
            <a:p>
              <a:pPr indent="0" lvl="0" marL="0" rtl="0" algn="l">
                <a:spcBef>
                  <a:spcPts val="0"/>
                </a:spcBef>
                <a:spcAft>
                  <a:spcPts val="0"/>
                </a:spcAft>
                <a:buNone/>
              </a:pPr>
              <a:r>
                <a:rPr lang="es">
                  <a:latin typeface="Ubuntu Light"/>
                  <a:ea typeface="Ubuntu Light"/>
                  <a:cs typeface="Ubuntu Light"/>
                  <a:sym typeface="Ubuntu Light"/>
                </a:rPr>
                <a:t>Product level Data Aggregation</a:t>
              </a:r>
              <a:endParaRPr>
                <a:latin typeface="Ubuntu Light"/>
                <a:ea typeface="Ubuntu Light"/>
                <a:cs typeface="Ubuntu Light"/>
                <a:sym typeface="Ubuntu Light"/>
              </a:endParaRPr>
            </a:p>
          </p:txBody>
        </p:sp>
      </p:grpSp>
      <p:sp>
        <p:nvSpPr>
          <p:cNvPr id="462" name="Google Shape;462;p51"/>
          <p:cNvSpPr txBox="1"/>
          <p:nvPr/>
        </p:nvSpPr>
        <p:spPr>
          <a:xfrm>
            <a:off x="5799925" y="1735950"/>
            <a:ext cx="1931700" cy="7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Ubuntu"/>
                <a:ea typeface="Ubuntu"/>
                <a:cs typeface="Ubuntu"/>
                <a:sym typeface="Ubuntu"/>
              </a:rPr>
              <a:t>Phase </a:t>
            </a:r>
            <a:r>
              <a:rPr b="1" lang="es">
                <a:latin typeface="Ubuntu"/>
                <a:ea typeface="Ubuntu"/>
                <a:cs typeface="Ubuntu"/>
                <a:sym typeface="Ubuntu"/>
              </a:rPr>
              <a:t>2</a:t>
            </a:r>
            <a:endParaRPr b="1">
              <a:latin typeface="Ubuntu"/>
              <a:ea typeface="Ubuntu"/>
              <a:cs typeface="Ubuntu"/>
              <a:sym typeface="Ubuntu"/>
            </a:endParaRPr>
          </a:p>
          <a:p>
            <a:pPr indent="0" lvl="0" marL="0" rtl="0" algn="l">
              <a:spcBef>
                <a:spcPts val="0"/>
              </a:spcBef>
              <a:spcAft>
                <a:spcPts val="0"/>
              </a:spcAft>
              <a:buNone/>
            </a:pPr>
            <a:r>
              <a:rPr lang="es">
                <a:latin typeface="Ubuntu Light"/>
                <a:ea typeface="Ubuntu Light"/>
                <a:cs typeface="Ubuntu Light"/>
                <a:sym typeface="Ubuntu Light"/>
              </a:rPr>
              <a:t>Shortlisting all the products using cosine similarity</a:t>
            </a:r>
            <a:endParaRPr>
              <a:latin typeface="Ubuntu Light"/>
              <a:ea typeface="Ubuntu Light"/>
              <a:cs typeface="Ubuntu Light"/>
              <a:sym typeface="Ubuntu Light"/>
            </a:endParaRPr>
          </a:p>
        </p:txBody>
      </p:sp>
      <p:sp>
        <p:nvSpPr>
          <p:cNvPr id="463" name="Google Shape;463;p51"/>
          <p:cNvSpPr txBox="1"/>
          <p:nvPr/>
        </p:nvSpPr>
        <p:spPr>
          <a:xfrm>
            <a:off x="2677900" y="3663725"/>
            <a:ext cx="2648100" cy="7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Ubuntu"/>
                <a:ea typeface="Ubuntu"/>
                <a:cs typeface="Ubuntu"/>
                <a:sym typeface="Ubuntu"/>
              </a:rPr>
              <a:t>Phase</a:t>
            </a:r>
            <a:r>
              <a:rPr b="1" lang="es">
                <a:latin typeface="Ubuntu"/>
                <a:ea typeface="Ubuntu"/>
                <a:cs typeface="Ubuntu"/>
                <a:sym typeface="Ubuntu"/>
              </a:rPr>
              <a:t> 3</a:t>
            </a:r>
            <a:endParaRPr b="1">
              <a:latin typeface="Ubuntu"/>
              <a:ea typeface="Ubuntu"/>
              <a:cs typeface="Ubuntu"/>
              <a:sym typeface="Ubuntu"/>
            </a:endParaRPr>
          </a:p>
          <a:p>
            <a:pPr indent="0" lvl="0" marL="0" rtl="0" algn="l">
              <a:spcBef>
                <a:spcPts val="0"/>
              </a:spcBef>
              <a:spcAft>
                <a:spcPts val="0"/>
              </a:spcAft>
              <a:buNone/>
            </a:pPr>
            <a:r>
              <a:rPr lang="es">
                <a:latin typeface="Ubuntu Light"/>
                <a:ea typeface="Ubuntu Light"/>
                <a:cs typeface="Ubuntu Light"/>
                <a:sym typeface="Ubuntu Light"/>
              </a:rPr>
              <a:t>Determining recommended products using a Neural Network</a:t>
            </a:r>
            <a:endParaRPr>
              <a:latin typeface="Ubuntu Light"/>
              <a:ea typeface="Ubuntu Light"/>
              <a:cs typeface="Ubuntu Light"/>
              <a:sym typeface="Ubuntu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52"/>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Overview of the pipeline</a:t>
            </a:r>
            <a:endParaRPr/>
          </a:p>
        </p:txBody>
      </p:sp>
      <p:grpSp>
        <p:nvGrpSpPr>
          <p:cNvPr id="469" name="Google Shape;469;p52"/>
          <p:cNvGrpSpPr/>
          <p:nvPr/>
        </p:nvGrpSpPr>
        <p:grpSpPr>
          <a:xfrm>
            <a:off x="717000" y="1407350"/>
            <a:ext cx="7854878" cy="3034236"/>
            <a:chOff x="5769071" y="2247270"/>
            <a:chExt cx="1246569" cy="629483"/>
          </a:xfrm>
        </p:grpSpPr>
        <p:sp>
          <p:nvSpPr>
            <p:cNvPr id="470" name="Google Shape;470;p52"/>
            <p:cNvSpPr/>
            <p:nvPr/>
          </p:nvSpPr>
          <p:spPr>
            <a:xfrm>
              <a:off x="5769071" y="2247270"/>
              <a:ext cx="341899" cy="268539"/>
            </a:xfrm>
            <a:custGeom>
              <a:rect b="b" l="l" r="r" t="t"/>
              <a:pathLst>
                <a:path extrusionOk="0" h="5225" w="4732">
                  <a:moveTo>
                    <a:pt x="346" y="0"/>
                  </a:moveTo>
                  <a:cubicBezTo>
                    <a:pt x="148" y="0"/>
                    <a:pt x="1" y="148"/>
                    <a:pt x="1" y="333"/>
                  </a:cubicBezTo>
                  <a:lnTo>
                    <a:pt x="1" y="4423"/>
                  </a:lnTo>
                  <a:cubicBezTo>
                    <a:pt x="1" y="4608"/>
                    <a:pt x="148" y="4756"/>
                    <a:pt x="346" y="4756"/>
                  </a:cubicBezTo>
                  <a:lnTo>
                    <a:pt x="2046" y="4756"/>
                  </a:lnTo>
                  <a:lnTo>
                    <a:pt x="2366" y="5224"/>
                  </a:lnTo>
                  <a:lnTo>
                    <a:pt x="2687" y="4756"/>
                  </a:lnTo>
                  <a:lnTo>
                    <a:pt x="4387" y="4756"/>
                  </a:lnTo>
                  <a:cubicBezTo>
                    <a:pt x="4572" y="4756"/>
                    <a:pt x="4732" y="4608"/>
                    <a:pt x="4732" y="4423"/>
                  </a:cubicBezTo>
                  <a:lnTo>
                    <a:pt x="4732" y="333"/>
                  </a:lnTo>
                  <a:cubicBezTo>
                    <a:pt x="4732" y="148"/>
                    <a:pt x="4584" y="0"/>
                    <a:pt x="4387" y="0"/>
                  </a:cubicBezTo>
                  <a:close/>
                </a:path>
              </a:pathLst>
            </a:custGeom>
            <a:solidFill>
              <a:srgbClr val="E3E9ED"/>
            </a:solidFill>
            <a:ln cap="flat" cmpd="sng" w="19050">
              <a:solidFill>
                <a:srgbClr val="81ECE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sz="1200" u="sng">
                  <a:solidFill>
                    <a:srgbClr val="434343"/>
                  </a:solidFill>
                  <a:latin typeface="Ubuntu"/>
                  <a:ea typeface="Ubuntu"/>
                  <a:cs typeface="Ubuntu"/>
                  <a:sym typeface="Ubuntu"/>
                </a:rPr>
                <a:t>Step 1</a:t>
              </a:r>
              <a:endParaRPr b="1" sz="1200" u="sng">
                <a:solidFill>
                  <a:srgbClr val="434343"/>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s" sz="1100">
                  <a:solidFill>
                    <a:srgbClr val="434343"/>
                  </a:solidFill>
                  <a:latin typeface="Ubuntu"/>
                  <a:ea typeface="Ubuntu"/>
                  <a:cs typeface="Ubuntu"/>
                  <a:sym typeface="Ubuntu"/>
                </a:rPr>
                <a:t>Product Reviews , Score , Helpfulness Parameters are aggregated at a Product level for all the products in the dataset</a:t>
              </a:r>
              <a:endParaRPr sz="1100">
                <a:solidFill>
                  <a:srgbClr val="434343"/>
                </a:solidFill>
                <a:latin typeface="Ubuntu"/>
                <a:ea typeface="Ubuntu"/>
                <a:cs typeface="Ubuntu"/>
                <a:sym typeface="Ubuntu"/>
              </a:endParaRPr>
            </a:p>
          </p:txBody>
        </p:sp>
        <p:sp>
          <p:nvSpPr>
            <p:cNvPr id="471" name="Google Shape;471;p52"/>
            <p:cNvSpPr/>
            <p:nvPr/>
          </p:nvSpPr>
          <p:spPr>
            <a:xfrm>
              <a:off x="6406795" y="2247270"/>
              <a:ext cx="298375" cy="268539"/>
            </a:xfrm>
            <a:custGeom>
              <a:rect b="b" l="l" r="r" t="t"/>
              <a:pathLst>
                <a:path extrusionOk="0" h="5225" w="4720">
                  <a:moveTo>
                    <a:pt x="333" y="0"/>
                  </a:moveTo>
                  <a:cubicBezTo>
                    <a:pt x="148" y="0"/>
                    <a:pt x="1" y="148"/>
                    <a:pt x="1" y="333"/>
                  </a:cubicBezTo>
                  <a:lnTo>
                    <a:pt x="1" y="4423"/>
                  </a:lnTo>
                  <a:cubicBezTo>
                    <a:pt x="1" y="4608"/>
                    <a:pt x="148" y="4756"/>
                    <a:pt x="333" y="4756"/>
                  </a:cubicBezTo>
                  <a:lnTo>
                    <a:pt x="2046" y="4756"/>
                  </a:lnTo>
                  <a:lnTo>
                    <a:pt x="2354" y="5224"/>
                  </a:lnTo>
                  <a:lnTo>
                    <a:pt x="2674" y="4756"/>
                  </a:lnTo>
                  <a:lnTo>
                    <a:pt x="4387" y="4756"/>
                  </a:lnTo>
                  <a:cubicBezTo>
                    <a:pt x="4572" y="4756"/>
                    <a:pt x="4720" y="4608"/>
                    <a:pt x="4720" y="4423"/>
                  </a:cubicBezTo>
                  <a:lnTo>
                    <a:pt x="4720" y="333"/>
                  </a:lnTo>
                  <a:cubicBezTo>
                    <a:pt x="4720" y="148"/>
                    <a:pt x="4572" y="0"/>
                    <a:pt x="4387" y="0"/>
                  </a:cubicBezTo>
                  <a:close/>
                </a:path>
              </a:pathLst>
            </a:custGeom>
            <a:solidFill>
              <a:srgbClr val="E3E9ED"/>
            </a:solidFill>
            <a:ln cap="flat" cmpd="sng" w="19050">
              <a:solidFill>
                <a:srgbClr val="81ECE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sz="1200" u="sng">
                  <a:solidFill>
                    <a:srgbClr val="434343"/>
                  </a:solidFill>
                  <a:latin typeface="Ubuntu"/>
                  <a:ea typeface="Ubuntu"/>
                  <a:cs typeface="Ubuntu"/>
                  <a:sym typeface="Ubuntu"/>
                </a:rPr>
                <a:t>Step 3</a:t>
              </a:r>
              <a:endParaRPr b="1" sz="1200" u="sng">
                <a:solidFill>
                  <a:srgbClr val="434343"/>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s" sz="1100">
                  <a:solidFill>
                    <a:srgbClr val="434343"/>
                  </a:solidFill>
                  <a:latin typeface="Ubuntu"/>
                  <a:ea typeface="Ubuntu"/>
                  <a:cs typeface="Ubuntu"/>
                  <a:sym typeface="Ubuntu"/>
                </a:rPr>
                <a:t>Products are then shortlisted based on cut-off threshold for their similarities with the “search product”</a:t>
              </a:r>
              <a:endParaRPr sz="1100"/>
            </a:p>
          </p:txBody>
        </p:sp>
        <p:sp>
          <p:nvSpPr>
            <p:cNvPr id="472" name="Google Shape;472;p52"/>
            <p:cNvSpPr/>
            <p:nvPr/>
          </p:nvSpPr>
          <p:spPr>
            <a:xfrm>
              <a:off x="6074687" y="2608214"/>
              <a:ext cx="312768" cy="268539"/>
            </a:xfrm>
            <a:custGeom>
              <a:rect b="b" l="l" r="r" t="t"/>
              <a:pathLst>
                <a:path extrusionOk="0" h="5225" w="4733">
                  <a:moveTo>
                    <a:pt x="2367" y="0"/>
                  </a:moveTo>
                  <a:lnTo>
                    <a:pt x="2059" y="469"/>
                  </a:lnTo>
                  <a:lnTo>
                    <a:pt x="346" y="469"/>
                  </a:lnTo>
                  <a:cubicBezTo>
                    <a:pt x="161" y="469"/>
                    <a:pt x="1" y="616"/>
                    <a:pt x="1" y="801"/>
                  </a:cubicBezTo>
                  <a:lnTo>
                    <a:pt x="1" y="4892"/>
                  </a:lnTo>
                  <a:cubicBezTo>
                    <a:pt x="1" y="5077"/>
                    <a:pt x="161" y="5225"/>
                    <a:pt x="346" y="5225"/>
                  </a:cubicBezTo>
                  <a:lnTo>
                    <a:pt x="4400" y="5225"/>
                  </a:lnTo>
                  <a:cubicBezTo>
                    <a:pt x="4584" y="5225"/>
                    <a:pt x="4732" y="5077"/>
                    <a:pt x="4732" y="4892"/>
                  </a:cubicBezTo>
                  <a:lnTo>
                    <a:pt x="4732" y="801"/>
                  </a:lnTo>
                  <a:cubicBezTo>
                    <a:pt x="4732" y="616"/>
                    <a:pt x="4584" y="469"/>
                    <a:pt x="4400" y="469"/>
                  </a:cubicBezTo>
                  <a:lnTo>
                    <a:pt x="2687" y="469"/>
                  </a:lnTo>
                  <a:lnTo>
                    <a:pt x="2367" y="0"/>
                  </a:lnTo>
                  <a:close/>
                </a:path>
              </a:pathLst>
            </a:custGeom>
            <a:solidFill>
              <a:srgbClr val="E3E9ED"/>
            </a:solidFill>
            <a:ln cap="flat" cmpd="sng" w="19050">
              <a:solidFill>
                <a:srgbClr val="81ECE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 sz="1200" u="sng">
                  <a:solidFill>
                    <a:srgbClr val="434343"/>
                  </a:solidFill>
                  <a:latin typeface="Ubuntu"/>
                  <a:ea typeface="Ubuntu"/>
                  <a:cs typeface="Ubuntu"/>
                  <a:sym typeface="Ubuntu"/>
                </a:rPr>
                <a:t>Step 2</a:t>
              </a:r>
              <a:endParaRPr b="1" sz="1200" u="sng">
                <a:solidFill>
                  <a:srgbClr val="434343"/>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s" sz="1100">
                  <a:solidFill>
                    <a:srgbClr val="434343"/>
                  </a:solidFill>
                  <a:latin typeface="Ubuntu"/>
                  <a:ea typeface="Ubuntu"/>
                  <a:cs typeface="Ubuntu"/>
                  <a:sym typeface="Ubuntu"/>
                </a:rPr>
                <a:t>Cosine Similarity is run between the all the reviews of products in the dataset and the “search product” </a:t>
              </a:r>
              <a:endParaRPr sz="1100"/>
            </a:p>
          </p:txBody>
        </p:sp>
        <p:sp>
          <p:nvSpPr>
            <p:cNvPr id="473" name="Google Shape;473;p52"/>
            <p:cNvSpPr/>
            <p:nvPr/>
          </p:nvSpPr>
          <p:spPr>
            <a:xfrm>
              <a:off x="6717263" y="2608214"/>
              <a:ext cx="298376" cy="268539"/>
            </a:xfrm>
            <a:custGeom>
              <a:rect b="b" l="l" r="r" t="t"/>
              <a:pathLst>
                <a:path extrusionOk="0" h="5225" w="4732">
                  <a:moveTo>
                    <a:pt x="2366" y="0"/>
                  </a:moveTo>
                  <a:lnTo>
                    <a:pt x="2058" y="469"/>
                  </a:lnTo>
                  <a:lnTo>
                    <a:pt x="358" y="469"/>
                  </a:lnTo>
                  <a:cubicBezTo>
                    <a:pt x="350" y="468"/>
                    <a:pt x="343" y="468"/>
                    <a:pt x="336" y="468"/>
                  </a:cubicBezTo>
                  <a:cubicBezTo>
                    <a:pt x="149" y="468"/>
                    <a:pt x="0" y="623"/>
                    <a:pt x="0" y="801"/>
                  </a:cubicBezTo>
                  <a:lnTo>
                    <a:pt x="0" y="4892"/>
                  </a:lnTo>
                  <a:cubicBezTo>
                    <a:pt x="0" y="5077"/>
                    <a:pt x="148" y="5225"/>
                    <a:pt x="333" y="5225"/>
                  </a:cubicBezTo>
                  <a:lnTo>
                    <a:pt x="4387" y="5225"/>
                  </a:lnTo>
                  <a:cubicBezTo>
                    <a:pt x="4572" y="5225"/>
                    <a:pt x="4732" y="5077"/>
                    <a:pt x="4732" y="4892"/>
                  </a:cubicBezTo>
                  <a:lnTo>
                    <a:pt x="4732" y="801"/>
                  </a:lnTo>
                  <a:cubicBezTo>
                    <a:pt x="4732" y="616"/>
                    <a:pt x="4572" y="469"/>
                    <a:pt x="4387" y="469"/>
                  </a:cubicBezTo>
                  <a:lnTo>
                    <a:pt x="2674" y="469"/>
                  </a:lnTo>
                  <a:lnTo>
                    <a:pt x="2366" y="0"/>
                  </a:lnTo>
                  <a:close/>
                </a:path>
              </a:pathLst>
            </a:custGeom>
            <a:solidFill>
              <a:srgbClr val="E3E9ED"/>
            </a:solidFill>
            <a:ln cap="flat" cmpd="sng" w="19050">
              <a:solidFill>
                <a:srgbClr val="81ECE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 sz="1200" u="sng">
                  <a:solidFill>
                    <a:srgbClr val="434343"/>
                  </a:solidFill>
                  <a:latin typeface="Ubuntu"/>
                  <a:ea typeface="Ubuntu"/>
                  <a:cs typeface="Ubuntu"/>
                  <a:sym typeface="Ubuntu"/>
                </a:rPr>
                <a:t>Step 4</a:t>
              </a:r>
              <a:endParaRPr b="1" sz="1200" u="sng">
                <a:solidFill>
                  <a:srgbClr val="434343"/>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s" sz="1100">
                  <a:solidFill>
                    <a:srgbClr val="434343"/>
                  </a:solidFill>
                  <a:latin typeface="Ubuntu"/>
                  <a:ea typeface="Ubuntu"/>
                  <a:cs typeface="Ubuntu"/>
                  <a:sym typeface="Ubuntu"/>
                </a:rPr>
                <a:t>Similarity  and helpfulness scores are input into Neural Network to determine if shortlisted product is recommended</a:t>
              </a:r>
              <a:endParaRPr sz="1100"/>
            </a:p>
          </p:txBody>
        </p:sp>
        <p:sp>
          <p:nvSpPr>
            <p:cNvPr id="474" name="Google Shape;474;p52"/>
            <p:cNvSpPr/>
            <p:nvPr/>
          </p:nvSpPr>
          <p:spPr>
            <a:xfrm>
              <a:off x="5808471" y="2556590"/>
              <a:ext cx="1158906" cy="10844"/>
            </a:xfrm>
            <a:custGeom>
              <a:rect b="b" l="l" r="r" t="t"/>
              <a:pathLst>
                <a:path extrusionOk="0" h="211" w="22549">
                  <a:moveTo>
                    <a:pt x="0" y="1"/>
                  </a:moveTo>
                  <a:lnTo>
                    <a:pt x="0" y="210"/>
                  </a:lnTo>
                  <a:lnTo>
                    <a:pt x="22548" y="210"/>
                  </a:lnTo>
                  <a:lnTo>
                    <a:pt x="22548" y="1"/>
                  </a:lnTo>
                  <a:close/>
                </a:path>
              </a:pathLst>
            </a:cu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2"/>
            <p:cNvSpPr/>
            <p:nvPr/>
          </p:nvSpPr>
          <p:spPr>
            <a:xfrm>
              <a:off x="5876210" y="2539861"/>
              <a:ext cx="58950" cy="50675"/>
            </a:xfrm>
            <a:custGeom>
              <a:rect b="b" l="l" r="r" t="t"/>
              <a:pathLst>
                <a:path extrusionOk="0" h="986" w="1147">
                  <a:moveTo>
                    <a:pt x="643" y="0"/>
                  </a:moveTo>
                  <a:cubicBezTo>
                    <a:pt x="525" y="0"/>
                    <a:pt x="406" y="42"/>
                    <a:pt x="309" y="135"/>
                  </a:cubicBezTo>
                  <a:cubicBezTo>
                    <a:pt x="1" y="443"/>
                    <a:pt x="210" y="973"/>
                    <a:pt x="654" y="985"/>
                  </a:cubicBezTo>
                  <a:cubicBezTo>
                    <a:pt x="925" y="985"/>
                    <a:pt x="1134" y="764"/>
                    <a:pt x="1146" y="492"/>
                  </a:cubicBezTo>
                  <a:cubicBezTo>
                    <a:pt x="1146" y="197"/>
                    <a:pt x="898" y="0"/>
                    <a:pt x="643" y="0"/>
                  </a:cubicBezTo>
                  <a:close/>
                </a:path>
              </a:pathLst>
            </a:cu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2"/>
            <p:cNvSpPr/>
            <p:nvPr/>
          </p:nvSpPr>
          <p:spPr>
            <a:xfrm>
              <a:off x="6201558" y="2539912"/>
              <a:ext cx="58950" cy="50624"/>
            </a:xfrm>
            <a:custGeom>
              <a:rect b="b" l="l" r="r" t="t"/>
              <a:pathLst>
                <a:path extrusionOk="0" h="985" w="1147">
                  <a:moveTo>
                    <a:pt x="656" y="0"/>
                  </a:moveTo>
                  <a:cubicBezTo>
                    <a:pt x="534" y="0"/>
                    <a:pt x="409" y="46"/>
                    <a:pt x="309" y="146"/>
                  </a:cubicBezTo>
                  <a:cubicBezTo>
                    <a:pt x="1" y="454"/>
                    <a:pt x="222" y="984"/>
                    <a:pt x="654" y="984"/>
                  </a:cubicBezTo>
                  <a:cubicBezTo>
                    <a:pt x="925" y="984"/>
                    <a:pt x="1147" y="763"/>
                    <a:pt x="1147" y="491"/>
                  </a:cubicBezTo>
                  <a:cubicBezTo>
                    <a:pt x="1147" y="193"/>
                    <a:pt x="906" y="0"/>
                    <a:pt x="656" y="0"/>
                  </a:cubicBezTo>
                  <a:close/>
                </a:path>
              </a:pathLst>
            </a:cu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2"/>
            <p:cNvSpPr/>
            <p:nvPr/>
          </p:nvSpPr>
          <p:spPr>
            <a:xfrm>
              <a:off x="6527766" y="2539809"/>
              <a:ext cx="58950" cy="50470"/>
            </a:xfrm>
            <a:custGeom>
              <a:rect b="b" l="l" r="r" t="t"/>
              <a:pathLst>
                <a:path extrusionOk="0" h="982" w="1147">
                  <a:moveTo>
                    <a:pt x="666" y="1"/>
                  </a:moveTo>
                  <a:cubicBezTo>
                    <a:pt x="222" y="1"/>
                    <a:pt x="1" y="530"/>
                    <a:pt x="309" y="838"/>
                  </a:cubicBezTo>
                  <a:cubicBezTo>
                    <a:pt x="408" y="938"/>
                    <a:pt x="530" y="982"/>
                    <a:pt x="650" y="982"/>
                  </a:cubicBezTo>
                  <a:cubicBezTo>
                    <a:pt x="903" y="982"/>
                    <a:pt x="1147" y="786"/>
                    <a:pt x="1147" y="493"/>
                  </a:cubicBezTo>
                  <a:cubicBezTo>
                    <a:pt x="1147" y="222"/>
                    <a:pt x="925" y="1"/>
                    <a:pt x="666" y="1"/>
                  </a:cubicBezTo>
                  <a:close/>
                </a:path>
              </a:pathLst>
            </a:cu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2"/>
            <p:cNvSpPr/>
            <p:nvPr/>
          </p:nvSpPr>
          <p:spPr>
            <a:xfrm>
              <a:off x="6824143" y="2539912"/>
              <a:ext cx="58333" cy="50624"/>
            </a:xfrm>
            <a:custGeom>
              <a:rect b="b" l="l" r="r" t="t"/>
              <a:pathLst>
                <a:path extrusionOk="0" h="985" w="1135">
                  <a:moveTo>
                    <a:pt x="653" y="0"/>
                  </a:moveTo>
                  <a:cubicBezTo>
                    <a:pt x="533" y="0"/>
                    <a:pt x="410" y="46"/>
                    <a:pt x="309" y="146"/>
                  </a:cubicBezTo>
                  <a:cubicBezTo>
                    <a:pt x="1" y="454"/>
                    <a:pt x="210" y="984"/>
                    <a:pt x="654" y="984"/>
                  </a:cubicBezTo>
                  <a:cubicBezTo>
                    <a:pt x="925" y="984"/>
                    <a:pt x="1135" y="763"/>
                    <a:pt x="1135" y="491"/>
                  </a:cubicBezTo>
                  <a:cubicBezTo>
                    <a:pt x="1135" y="193"/>
                    <a:pt x="900" y="0"/>
                    <a:pt x="653" y="0"/>
                  </a:cubicBezTo>
                  <a:close/>
                </a:path>
              </a:pathLst>
            </a:custGeom>
            <a:solidFill>
              <a:srgbClr val="81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53"/>
          <p:cNvSpPr txBox="1"/>
          <p:nvPr>
            <p:ph type="ctrTitle"/>
          </p:nvPr>
        </p:nvSpPr>
        <p:spPr>
          <a:xfrm>
            <a:off x="1610650" y="1856275"/>
            <a:ext cx="6157800" cy="8757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a:t>Results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54"/>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Results Analysis </a:t>
            </a:r>
            <a:endParaRPr/>
          </a:p>
        </p:txBody>
      </p:sp>
      <p:sp>
        <p:nvSpPr>
          <p:cNvPr id="489" name="Google Shape;489;p54"/>
          <p:cNvSpPr txBox="1"/>
          <p:nvPr>
            <p:ph idx="1" type="body"/>
          </p:nvPr>
        </p:nvSpPr>
        <p:spPr>
          <a:xfrm>
            <a:off x="589675" y="1571175"/>
            <a:ext cx="5332500" cy="2502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Different Products —&gt; Varying Accuracies</a:t>
            </a:r>
            <a:endParaRPr/>
          </a:p>
          <a:p>
            <a:pPr indent="-317500" lvl="0" marL="457200" rtl="0" algn="l">
              <a:spcBef>
                <a:spcPts val="0"/>
              </a:spcBef>
              <a:spcAft>
                <a:spcPts val="0"/>
              </a:spcAft>
              <a:buSzPts val="1400"/>
              <a:buChar char="●"/>
            </a:pPr>
            <a:r>
              <a:rPr lang="es"/>
              <a:t>Most around</a:t>
            </a:r>
            <a:r>
              <a:rPr lang="es"/>
              <a:t> 75-95</a:t>
            </a:r>
            <a:r>
              <a:rPr lang="es"/>
              <a:t>%</a:t>
            </a:r>
            <a:endParaRPr/>
          </a:p>
          <a:p>
            <a:pPr indent="-317500" lvl="0" marL="457200" rtl="0" algn="l">
              <a:spcBef>
                <a:spcPts val="0"/>
              </a:spcBef>
              <a:spcAft>
                <a:spcPts val="0"/>
              </a:spcAft>
              <a:buSzPts val="1400"/>
              <a:buChar char="●"/>
            </a:pPr>
            <a:r>
              <a:rPr lang="es"/>
              <a:t>Results may differ based on :</a:t>
            </a:r>
            <a:endParaRPr/>
          </a:p>
          <a:p>
            <a:pPr indent="-317500" lvl="1" marL="1371600" rtl="0" algn="l">
              <a:spcBef>
                <a:spcPts val="0"/>
              </a:spcBef>
              <a:spcAft>
                <a:spcPts val="0"/>
              </a:spcAft>
              <a:buSzPts val="1400"/>
              <a:buChar char="○"/>
            </a:pPr>
            <a:r>
              <a:rPr lang="es"/>
              <a:t>Structure of Neural Network</a:t>
            </a:r>
            <a:endParaRPr/>
          </a:p>
          <a:p>
            <a:pPr indent="-311150" lvl="2" marL="1828800" rtl="0" algn="l">
              <a:spcBef>
                <a:spcPts val="0"/>
              </a:spcBef>
              <a:spcAft>
                <a:spcPts val="0"/>
              </a:spcAft>
              <a:buSzPts val="1300"/>
              <a:buChar char="■"/>
            </a:pPr>
            <a:r>
              <a:rPr lang="es"/>
              <a:t>Nodes</a:t>
            </a:r>
            <a:endParaRPr/>
          </a:p>
          <a:p>
            <a:pPr indent="-311150" lvl="2" marL="1828800" rtl="0" algn="l">
              <a:spcBef>
                <a:spcPts val="0"/>
              </a:spcBef>
              <a:spcAft>
                <a:spcPts val="0"/>
              </a:spcAft>
              <a:buSzPts val="1300"/>
              <a:buChar char="■"/>
            </a:pPr>
            <a:r>
              <a:rPr lang="es"/>
              <a:t>Layers</a:t>
            </a:r>
            <a:endParaRPr/>
          </a:p>
          <a:p>
            <a:pPr indent="-317500" lvl="1" marL="1371600" rtl="0" algn="l">
              <a:spcBef>
                <a:spcPts val="0"/>
              </a:spcBef>
              <a:spcAft>
                <a:spcPts val="0"/>
              </a:spcAft>
              <a:buSzPts val="1400"/>
              <a:buChar char="○"/>
            </a:pPr>
            <a:r>
              <a:rPr lang="es"/>
              <a:t>Number of Inputs</a:t>
            </a:r>
            <a:endParaRPr/>
          </a:p>
          <a:p>
            <a:pPr indent="0" lvl="0" marL="0" rtl="0" algn="l">
              <a:spcBef>
                <a:spcPts val="0"/>
              </a:spcBef>
              <a:spcAft>
                <a:spcPts val="0"/>
              </a:spcAft>
              <a:buNone/>
            </a:pPr>
            <a:r>
              <a:t/>
            </a:r>
            <a:endParaRPr/>
          </a:p>
        </p:txBody>
      </p:sp>
      <p:pic>
        <p:nvPicPr>
          <p:cNvPr id="490" name="Google Shape;490;p54"/>
          <p:cNvPicPr preferRelativeResize="0"/>
          <p:nvPr/>
        </p:nvPicPr>
        <p:blipFill rotWithShape="1">
          <a:blip r:embed="rId3">
            <a:alphaModFix/>
          </a:blip>
          <a:srcRect b="37138" l="4360" r="82750" t="58346"/>
          <a:stretch/>
        </p:blipFill>
        <p:spPr>
          <a:xfrm>
            <a:off x="5922175" y="3357675"/>
            <a:ext cx="1901075" cy="444026"/>
          </a:xfrm>
          <a:prstGeom prst="rect">
            <a:avLst/>
          </a:prstGeom>
          <a:noFill/>
          <a:ln cap="flat" cmpd="sng" w="19050">
            <a:solidFill>
              <a:srgbClr val="434343"/>
            </a:solidFill>
            <a:prstDash val="solid"/>
            <a:round/>
            <a:headEnd len="sm" w="sm" type="none"/>
            <a:tailEnd len="sm" w="sm" type="none"/>
          </a:ln>
        </p:spPr>
      </p:pic>
      <p:pic>
        <p:nvPicPr>
          <p:cNvPr id="491" name="Google Shape;491;p54"/>
          <p:cNvPicPr preferRelativeResize="0"/>
          <p:nvPr/>
        </p:nvPicPr>
        <p:blipFill rotWithShape="1">
          <a:blip r:embed="rId4">
            <a:alphaModFix/>
          </a:blip>
          <a:srcRect b="34442" l="4162" r="83174" t="61331"/>
          <a:stretch/>
        </p:blipFill>
        <p:spPr>
          <a:xfrm>
            <a:off x="5922175" y="2571175"/>
            <a:ext cx="1901075" cy="444026"/>
          </a:xfrm>
          <a:prstGeom prst="rect">
            <a:avLst/>
          </a:prstGeom>
          <a:noFill/>
          <a:ln cap="flat" cmpd="sng" w="19050">
            <a:solidFill>
              <a:schemeClr val="dk2"/>
            </a:solidFill>
            <a:prstDash val="solid"/>
            <a:round/>
            <a:headEnd len="sm" w="sm" type="none"/>
            <a:tailEnd len="sm" w="sm" type="none"/>
          </a:ln>
        </p:spPr>
      </p:pic>
      <p:pic>
        <p:nvPicPr>
          <p:cNvPr id="492" name="Google Shape;492;p54"/>
          <p:cNvPicPr preferRelativeResize="0"/>
          <p:nvPr/>
        </p:nvPicPr>
        <p:blipFill rotWithShape="1">
          <a:blip r:embed="rId5">
            <a:alphaModFix/>
          </a:blip>
          <a:srcRect b="45678" l="4315" r="83149" t="49147"/>
          <a:stretch/>
        </p:blipFill>
        <p:spPr>
          <a:xfrm>
            <a:off x="5922175" y="1799775"/>
            <a:ext cx="1901075" cy="496399"/>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55"/>
          <p:cNvSpPr txBox="1"/>
          <p:nvPr>
            <p:ph type="ctrTitle"/>
          </p:nvPr>
        </p:nvSpPr>
        <p:spPr>
          <a:xfrm>
            <a:off x="1610650" y="1856275"/>
            <a:ext cx="6157800" cy="8757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a:t>Future Improvements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56"/>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Potential Improvements </a:t>
            </a:r>
            <a:endParaRPr/>
          </a:p>
        </p:txBody>
      </p:sp>
      <p:sp>
        <p:nvSpPr>
          <p:cNvPr id="503" name="Google Shape;503;p56"/>
          <p:cNvSpPr txBox="1"/>
          <p:nvPr>
            <p:ph idx="1" type="body"/>
          </p:nvPr>
        </p:nvSpPr>
        <p:spPr>
          <a:xfrm>
            <a:off x="1454050" y="1904925"/>
            <a:ext cx="5877000" cy="2502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Include Product Name</a:t>
            </a:r>
            <a:endParaRPr/>
          </a:p>
          <a:p>
            <a:pPr indent="-317500" lvl="0" marL="457200" rtl="0" algn="l">
              <a:spcBef>
                <a:spcPts val="0"/>
              </a:spcBef>
              <a:spcAft>
                <a:spcPts val="0"/>
              </a:spcAft>
              <a:buSzPts val="1400"/>
              <a:buChar char="●"/>
            </a:pPr>
            <a:r>
              <a:rPr lang="es"/>
              <a:t>Larger dataset</a:t>
            </a:r>
            <a:endParaRPr/>
          </a:p>
          <a:p>
            <a:pPr indent="-317500" lvl="0" marL="457200" rtl="0" algn="l">
              <a:spcBef>
                <a:spcPts val="0"/>
              </a:spcBef>
              <a:spcAft>
                <a:spcPts val="0"/>
              </a:spcAft>
              <a:buSzPts val="1400"/>
              <a:buChar char="●"/>
            </a:pPr>
            <a:r>
              <a:rPr lang="es"/>
              <a:t>Other </a:t>
            </a:r>
            <a:r>
              <a:rPr lang="es"/>
              <a:t>Data Sources</a:t>
            </a:r>
            <a:endParaRPr/>
          </a:p>
          <a:p>
            <a:pPr indent="-317500" lvl="0" marL="457200" rtl="0" algn="l">
              <a:spcBef>
                <a:spcPts val="0"/>
              </a:spcBef>
              <a:spcAft>
                <a:spcPts val="0"/>
              </a:spcAft>
              <a:buSzPts val="1400"/>
              <a:buChar char="●"/>
            </a:pPr>
            <a:r>
              <a:rPr lang="es"/>
              <a:t>Other features (i.e Product Category)</a:t>
            </a:r>
            <a:endParaRPr/>
          </a:p>
          <a:p>
            <a:pPr indent="-317500" lvl="0" marL="457200" rtl="0" algn="l">
              <a:spcBef>
                <a:spcPts val="0"/>
              </a:spcBef>
              <a:spcAft>
                <a:spcPts val="0"/>
              </a:spcAft>
              <a:buSzPts val="1400"/>
              <a:buChar char="●"/>
            </a:pPr>
            <a:r>
              <a:rPr lang="es"/>
              <a:t>Do recommendation based on timestamp </a:t>
            </a:r>
            <a:endParaRPr/>
          </a:p>
          <a:p>
            <a:pPr indent="-317500" lvl="0" marL="457200" rtl="0" algn="l">
              <a:spcBef>
                <a:spcPts val="0"/>
              </a:spcBef>
              <a:spcAft>
                <a:spcPts val="0"/>
              </a:spcAft>
              <a:buSzPts val="1400"/>
              <a:buChar char="●"/>
            </a:pPr>
            <a:r>
              <a:rPr lang="es"/>
              <a:t>Reduce Overf</a:t>
            </a:r>
            <a:r>
              <a:rPr lang="es"/>
              <a:t>itting</a:t>
            </a:r>
            <a:endParaRPr/>
          </a:p>
          <a:p>
            <a:pPr indent="-317500" lvl="0" marL="457200" rtl="0" algn="l">
              <a:spcBef>
                <a:spcPts val="0"/>
              </a:spcBef>
              <a:spcAft>
                <a:spcPts val="0"/>
              </a:spcAft>
              <a:buSzPts val="1400"/>
              <a:buChar char="●"/>
            </a:pPr>
            <a:r>
              <a:rPr lang="es"/>
              <a:t>Include images for search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0"/>
          <p:cNvSpPr txBox="1"/>
          <p:nvPr>
            <p:ph type="ctrTitle"/>
          </p:nvPr>
        </p:nvSpPr>
        <p:spPr>
          <a:xfrm>
            <a:off x="1610650" y="1856275"/>
            <a:ext cx="6157800" cy="8757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a:t>Motivation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57"/>
          <p:cNvSpPr txBox="1"/>
          <p:nvPr>
            <p:ph type="ctrTitle"/>
          </p:nvPr>
        </p:nvSpPr>
        <p:spPr>
          <a:xfrm>
            <a:off x="1610650" y="1856275"/>
            <a:ext cx="6157800" cy="87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Extended Use Cases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58"/>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Extended Use Cases</a:t>
            </a:r>
            <a:endParaRPr/>
          </a:p>
        </p:txBody>
      </p:sp>
      <p:sp>
        <p:nvSpPr>
          <p:cNvPr id="514" name="Google Shape;514;p58"/>
          <p:cNvSpPr txBox="1"/>
          <p:nvPr>
            <p:ph idx="1" type="body"/>
          </p:nvPr>
        </p:nvSpPr>
        <p:spPr>
          <a:xfrm>
            <a:off x="1454050" y="1904925"/>
            <a:ext cx="5877000" cy="25020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s"/>
              <a:t>Suicide Prevention</a:t>
            </a:r>
            <a:endParaRPr/>
          </a:p>
          <a:p>
            <a:pPr indent="-317500" lvl="0" marL="457200" rtl="0" algn="just">
              <a:spcBef>
                <a:spcPts val="0"/>
              </a:spcBef>
              <a:spcAft>
                <a:spcPts val="0"/>
              </a:spcAft>
              <a:buSzPts val="1400"/>
              <a:buChar char="●"/>
            </a:pPr>
            <a:r>
              <a:rPr lang="es"/>
              <a:t>Spam Mail</a:t>
            </a:r>
            <a:endParaRPr/>
          </a:p>
          <a:p>
            <a:pPr indent="-317500" lvl="0" marL="457200" rtl="0" algn="just">
              <a:spcBef>
                <a:spcPts val="0"/>
              </a:spcBef>
              <a:spcAft>
                <a:spcPts val="0"/>
              </a:spcAft>
              <a:buSzPts val="1400"/>
              <a:buChar char="●"/>
            </a:pPr>
            <a:r>
              <a:rPr lang="es"/>
              <a:t>Proposal Screening</a:t>
            </a:r>
            <a:endParaRPr/>
          </a:p>
          <a:p>
            <a:pPr indent="-317500" lvl="0" marL="457200" rtl="0" algn="just">
              <a:spcBef>
                <a:spcPts val="0"/>
              </a:spcBef>
              <a:spcAft>
                <a:spcPts val="0"/>
              </a:spcAft>
              <a:buSzPts val="1400"/>
              <a:buChar char="●"/>
            </a:pPr>
            <a:r>
              <a:rPr lang="es"/>
              <a:t>Medical diagnosis</a:t>
            </a:r>
            <a:endParaRPr/>
          </a:p>
          <a:p>
            <a:pPr indent="-317500" lvl="0" marL="457200" rtl="0" algn="just">
              <a:spcBef>
                <a:spcPts val="0"/>
              </a:spcBef>
              <a:spcAft>
                <a:spcPts val="0"/>
              </a:spcAft>
              <a:buSzPts val="1400"/>
              <a:buChar char="●"/>
            </a:pPr>
            <a:r>
              <a:rPr lang="es"/>
              <a:t>Recommending products when there is no stock of a product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59"/>
          <p:cNvSpPr/>
          <p:nvPr/>
        </p:nvSpPr>
        <p:spPr>
          <a:xfrm>
            <a:off x="6875" y="1862275"/>
            <a:ext cx="2272500" cy="10914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000"/>
              <a:t>Product Reviews, Recommend?, Helpfulness Percentage are aggregated at a product level for all product in the dataset</a:t>
            </a:r>
            <a:endParaRPr sz="1000"/>
          </a:p>
        </p:txBody>
      </p:sp>
      <p:sp>
        <p:nvSpPr>
          <p:cNvPr id="520" name="Google Shape;520;p59"/>
          <p:cNvSpPr/>
          <p:nvPr/>
        </p:nvSpPr>
        <p:spPr>
          <a:xfrm>
            <a:off x="1911525" y="1840250"/>
            <a:ext cx="2633100" cy="1091400"/>
          </a:xfrm>
          <a:prstGeom prst="chevron">
            <a:avLst>
              <a:gd fmla="val 50000" name="adj"/>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000"/>
              <a:t>Cosine similarity is run based on reviews of the searched product and all the other products</a:t>
            </a:r>
            <a:endParaRPr sz="1000"/>
          </a:p>
        </p:txBody>
      </p:sp>
      <p:sp>
        <p:nvSpPr>
          <p:cNvPr id="521" name="Google Shape;521;p59"/>
          <p:cNvSpPr/>
          <p:nvPr/>
        </p:nvSpPr>
        <p:spPr>
          <a:xfrm>
            <a:off x="4139925" y="1840250"/>
            <a:ext cx="2633100" cy="1091400"/>
          </a:xfrm>
          <a:prstGeom prst="chevron">
            <a:avLst>
              <a:gd fmla="val 50000" name="adj"/>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000"/>
              <a:t>Products are shortlisted based on cut-off threshold for their similarities with the searched product</a:t>
            </a:r>
            <a:endParaRPr sz="1000"/>
          </a:p>
        </p:txBody>
      </p:sp>
      <p:sp>
        <p:nvSpPr>
          <p:cNvPr id="522" name="Google Shape;522;p59"/>
          <p:cNvSpPr/>
          <p:nvPr/>
        </p:nvSpPr>
        <p:spPr>
          <a:xfrm>
            <a:off x="6368675" y="1840250"/>
            <a:ext cx="2699100" cy="1091400"/>
          </a:xfrm>
          <a:prstGeom prst="chevron">
            <a:avLst>
              <a:gd fmla="val 50000" name="adj"/>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000"/>
              <a:t>Similarity and helpfulness score added to the Neural Network to determined if shortlisted products should be recommended</a:t>
            </a:r>
            <a:endParaRPr sz="1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60"/>
          <p:cNvSpPr txBox="1"/>
          <p:nvPr>
            <p:ph type="title"/>
          </p:nvPr>
        </p:nvSpPr>
        <p:spPr>
          <a:xfrm>
            <a:off x="463001" y="2352375"/>
            <a:ext cx="4344600" cy="111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6000"/>
              <a:t>Thank you</a:t>
            </a:r>
            <a:r>
              <a:rPr b="1" lang="es" sz="6000">
                <a:solidFill>
                  <a:srgbClr val="434343"/>
                </a:solidFill>
              </a:rPr>
              <a:t>!</a:t>
            </a:r>
            <a:endParaRPr b="1" sz="6000">
              <a:solidFill>
                <a:srgbClr val="434343"/>
              </a:solidFill>
            </a:endParaRPr>
          </a:p>
        </p:txBody>
      </p:sp>
      <p:sp>
        <p:nvSpPr>
          <p:cNvPr id="528" name="Google Shape;528;p60"/>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fld id="{00000000-1234-1234-1234-123412341234}" type="slidenum">
              <a:rPr lang="es"/>
              <a:t>‹#›</a:t>
            </a:fld>
            <a:endParaRPr/>
          </a:p>
        </p:txBody>
      </p:sp>
      <p:cxnSp>
        <p:nvCxnSpPr>
          <p:cNvPr id="529" name="Google Shape;529;p60"/>
          <p:cNvCxnSpPr/>
          <p:nvPr/>
        </p:nvCxnSpPr>
        <p:spPr>
          <a:xfrm>
            <a:off x="678525" y="3965575"/>
            <a:ext cx="676200" cy="0"/>
          </a:xfrm>
          <a:prstGeom prst="straightConnector1">
            <a:avLst/>
          </a:prstGeom>
          <a:noFill/>
          <a:ln cap="flat" cmpd="sng" w="76200">
            <a:solidFill>
              <a:srgbClr val="87EAD9"/>
            </a:solidFill>
            <a:prstDash val="solid"/>
            <a:round/>
            <a:headEnd len="med" w="med" type="none"/>
            <a:tailEnd len="med" w="med" type="none"/>
          </a:ln>
        </p:spPr>
      </p:cxnSp>
      <p:pic>
        <p:nvPicPr>
          <p:cNvPr id="530" name="Google Shape;530;p60"/>
          <p:cNvPicPr preferRelativeResize="0"/>
          <p:nvPr/>
        </p:nvPicPr>
        <p:blipFill>
          <a:blip r:embed="rId3">
            <a:alphaModFix/>
          </a:blip>
          <a:stretch>
            <a:fillRect/>
          </a:stretch>
        </p:blipFill>
        <p:spPr>
          <a:xfrm>
            <a:off x="5107950" y="1035962"/>
            <a:ext cx="3071575" cy="3071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Objectives</a:t>
            </a:r>
            <a:endParaRPr/>
          </a:p>
        </p:txBody>
      </p:sp>
      <p:cxnSp>
        <p:nvCxnSpPr>
          <p:cNvPr id="256" name="Google Shape;256;p31"/>
          <p:cNvCxnSpPr/>
          <p:nvPr/>
        </p:nvCxnSpPr>
        <p:spPr>
          <a:xfrm>
            <a:off x="4550550" y="1941425"/>
            <a:ext cx="0" cy="1927500"/>
          </a:xfrm>
          <a:prstGeom prst="straightConnector1">
            <a:avLst/>
          </a:prstGeom>
          <a:noFill/>
          <a:ln cap="flat" cmpd="sng" w="38100">
            <a:solidFill>
              <a:srgbClr val="81ECEC"/>
            </a:solidFill>
            <a:prstDash val="solid"/>
            <a:round/>
            <a:headEnd len="med" w="med" type="none"/>
            <a:tailEnd len="med" w="med" type="none"/>
          </a:ln>
        </p:spPr>
      </p:cxnSp>
      <p:sp>
        <p:nvSpPr>
          <p:cNvPr id="257" name="Google Shape;257;p31"/>
          <p:cNvSpPr txBox="1"/>
          <p:nvPr>
            <p:ph idx="4294967295" type="ctrTitle"/>
          </p:nvPr>
        </p:nvSpPr>
        <p:spPr>
          <a:xfrm>
            <a:off x="1113228" y="1571550"/>
            <a:ext cx="31695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800"/>
              <a:t>FOR THE COMPANY</a:t>
            </a:r>
            <a:endParaRPr sz="1800"/>
          </a:p>
        </p:txBody>
      </p:sp>
      <p:sp>
        <p:nvSpPr>
          <p:cNvPr id="258" name="Google Shape;258;p31"/>
          <p:cNvSpPr txBox="1"/>
          <p:nvPr>
            <p:ph idx="4294967295" type="subTitle"/>
          </p:nvPr>
        </p:nvSpPr>
        <p:spPr>
          <a:xfrm>
            <a:off x="1113225" y="2177000"/>
            <a:ext cx="3101400" cy="2122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a:solidFill>
                  <a:srgbClr val="434343"/>
                </a:solidFill>
                <a:latin typeface="Ubuntu"/>
                <a:ea typeface="Ubuntu"/>
                <a:cs typeface="Ubuntu"/>
                <a:sym typeface="Ubuntu"/>
              </a:rPr>
              <a:t>Customer leaves review</a:t>
            </a:r>
            <a:endParaRPr>
              <a:solidFill>
                <a:srgbClr val="434343"/>
              </a:solidFill>
              <a:latin typeface="Ubuntu"/>
              <a:ea typeface="Ubuntu"/>
              <a:cs typeface="Ubuntu"/>
              <a:sym typeface="Ubuntu"/>
            </a:endParaRPr>
          </a:p>
          <a:p>
            <a:pPr indent="0" lvl="0" marL="0" rtl="0" algn="ctr">
              <a:lnSpc>
                <a:spcPct val="115000"/>
              </a:lnSpc>
              <a:spcBef>
                <a:spcPts val="0"/>
              </a:spcBef>
              <a:spcAft>
                <a:spcPts val="0"/>
              </a:spcAft>
              <a:buClr>
                <a:schemeClr val="dk1"/>
              </a:buClr>
              <a:buSzPts val="1100"/>
              <a:buFont typeface="Arial"/>
              <a:buNone/>
            </a:pPr>
            <a:r>
              <a:rPr lang="es">
                <a:solidFill>
                  <a:srgbClr val="434343"/>
                </a:solidFill>
                <a:latin typeface="Ubuntu"/>
                <a:ea typeface="Ubuntu"/>
                <a:cs typeface="Ubuntu"/>
                <a:sym typeface="Ubuntu"/>
              </a:rPr>
              <a:t>↓</a:t>
            </a:r>
            <a:endParaRPr>
              <a:solidFill>
                <a:srgbClr val="434343"/>
              </a:solidFill>
              <a:latin typeface="Ubuntu"/>
              <a:ea typeface="Ubuntu"/>
              <a:cs typeface="Ubuntu"/>
              <a:sym typeface="Ubuntu"/>
            </a:endParaRPr>
          </a:p>
          <a:p>
            <a:pPr indent="0" lvl="0" marL="0" rtl="0" algn="ctr">
              <a:lnSpc>
                <a:spcPct val="115000"/>
              </a:lnSpc>
              <a:spcBef>
                <a:spcPts val="0"/>
              </a:spcBef>
              <a:spcAft>
                <a:spcPts val="0"/>
              </a:spcAft>
              <a:buNone/>
            </a:pPr>
            <a:r>
              <a:rPr b="1" lang="es">
                <a:solidFill>
                  <a:srgbClr val="434343"/>
                </a:solidFill>
                <a:latin typeface="Ubuntu"/>
                <a:ea typeface="Ubuntu"/>
                <a:cs typeface="Ubuntu"/>
                <a:sym typeface="Ubuntu"/>
              </a:rPr>
              <a:t>P</a:t>
            </a:r>
            <a:r>
              <a:rPr b="1" lang="es">
                <a:solidFill>
                  <a:srgbClr val="434343"/>
                </a:solidFill>
                <a:latin typeface="Ubuntu"/>
                <a:ea typeface="Ubuntu"/>
                <a:cs typeface="Ubuntu"/>
                <a:sym typeface="Ubuntu"/>
              </a:rPr>
              <a:t>redict review score</a:t>
            </a:r>
            <a:endParaRPr b="1">
              <a:solidFill>
                <a:srgbClr val="434343"/>
              </a:solidFill>
              <a:latin typeface="Ubuntu"/>
              <a:ea typeface="Ubuntu"/>
              <a:cs typeface="Ubuntu"/>
              <a:sym typeface="Ubuntu"/>
            </a:endParaRPr>
          </a:p>
          <a:p>
            <a:pPr indent="0" lvl="0" marL="0" rtl="0" algn="ctr">
              <a:lnSpc>
                <a:spcPct val="115000"/>
              </a:lnSpc>
              <a:spcBef>
                <a:spcPts val="0"/>
              </a:spcBef>
              <a:spcAft>
                <a:spcPts val="0"/>
              </a:spcAft>
              <a:buNone/>
            </a:pPr>
            <a:r>
              <a:rPr lang="es">
                <a:solidFill>
                  <a:srgbClr val="434343"/>
                </a:solidFill>
                <a:latin typeface="Ubuntu"/>
                <a:ea typeface="Ubuntu"/>
                <a:cs typeface="Ubuntu"/>
                <a:sym typeface="Ubuntu"/>
              </a:rPr>
              <a:t>⇓</a:t>
            </a:r>
            <a:endParaRPr>
              <a:solidFill>
                <a:srgbClr val="434343"/>
              </a:solidFill>
              <a:latin typeface="Ubuntu"/>
              <a:ea typeface="Ubuntu"/>
              <a:cs typeface="Ubuntu"/>
              <a:sym typeface="Ubuntu"/>
            </a:endParaRPr>
          </a:p>
          <a:p>
            <a:pPr indent="0" lvl="0" marL="0" rtl="0" algn="ctr">
              <a:lnSpc>
                <a:spcPct val="115000"/>
              </a:lnSpc>
              <a:spcBef>
                <a:spcPts val="0"/>
              </a:spcBef>
              <a:spcAft>
                <a:spcPts val="0"/>
              </a:spcAft>
              <a:buNone/>
            </a:pPr>
            <a:r>
              <a:rPr lang="es">
                <a:solidFill>
                  <a:srgbClr val="434343"/>
                </a:solidFill>
                <a:latin typeface="Ubuntu"/>
                <a:ea typeface="Ubuntu"/>
                <a:cs typeface="Ubuntu"/>
                <a:sym typeface="Ubuntu"/>
              </a:rPr>
              <a:t>Determine areas of customer satisfaction/dissatisfaction</a:t>
            </a:r>
            <a:endParaRPr>
              <a:solidFill>
                <a:srgbClr val="434343"/>
              </a:solidFill>
              <a:latin typeface="Ubuntu"/>
              <a:ea typeface="Ubuntu"/>
              <a:cs typeface="Ubuntu"/>
              <a:sym typeface="Ubuntu"/>
            </a:endParaRPr>
          </a:p>
          <a:p>
            <a:pPr indent="0" lvl="0" marL="0" rtl="0" algn="ctr">
              <a:lnSpc>
                <a:spcPct val="115000"/>
              </a:lnSpc>
              <a:spcBef>
                <a:spcPts val="0"/>
              </a:spcBef>
              <a:spcAft>
                <a:spcPts val="0"/>
              </a:spcAft>
              <a:buNone/>
            </a:pPr>
            <a:r>
              <a:t/>
            </a:r>
            <a:endParaRPr sz="600">
              <a:solidFill>
                <a:srgbClr val="434343"/>
              </a:solidFill>
              <a:latin typeface="Ubuntu"/>
              <a:ea typeface="Ubuntu"/>
              <a:cs typeface="Ubuntu"/>
              <a:sym typeface="Ubuntu"/>
            </a:endParaRPr>
          </a:p>
          <a:p>
            <a:pPr indent="0" lvl="0" marL="0" rtl="0" algn="ctr">
              <a:lnSpc>
                <a:spcPct val="115000"/>
              </a:lnSpc>
              <a:spcBef>
                <a:spcPts val="0"/>
              </a:spcBef>
              <a:spcAft>
                <a:spcPts val="0"/>
              </a:spcAft>
              <a:buClr>
                <a:schemeClr val="dk1"/>
              </a:buClr>
              <a:buSzPts val="1100"/>
              <a:buFont typeface="Arial"/>
              <a:buNone/>
            </a:pPr>
            <a:r>
              <a:rPr lang="es">
                <a:solidFill>
                  <a:srgbClr val="434343"/>
                </a:solidFill>
                <a:latin typeface="Ubuntu"/>
                <a:ea typeface="Ubuntu"/>
                <a:cs typeface="Ubuntu"/>
                <a:sym typeface="Ubuntu"/>
              </a:rPr>
              <a:t>Improve services</a:t>
            </a:r>
            <a:endParaRPr>
              <a:solidFill>
                <a:srgbClr val="434343"/>
              </a:solidFill>
              <a:latin typeface="Ubuntu"/>
              <a:ea typeface="Ubuntu"/>
              <a:cs typeface="Ubuntu"/>
              <a:sym typeface="Ubuntu"/>
            </a:endParaRPr>
          </a:p>
        </p:txBody>
      </p:sp>
      <p:sp>
        <p:nvSpPr>
          <p:cNvPr id="259" name="Google Shape;259;p31"/>
          <p:cNvSpPr txBox="1"/>
          <p:nvPr>
            <p:ph idx="4294967295" type="ctrTitle"/>
          </p:nvPr>
        </p:nvSpPr>
        <p:spPr>
          <a:xfrm>
            <a:off x="4818378" y="1571550"/>
            <a:ext cx="31695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800"/>
              <a:t>FOR CUSTOMERS</a:t>
            </a:r>
            <a:endParaRPr sz="1800"/>
          </a:p>
        </p:txBody>
      </p:sp>
      <p:sp>
        <p:nvSpPr>
          <p:cNvPr id="260" name="Google Shape;260;p31"/>
          <p:cNvSpPr txBox="1"/>
          <p:nvPr>
            <p:ph idx="4294967295" type="subTitle"/>
          </p:nvPr>
        </p:nvSpPr>
        <p:spPr>
          <a:xfrm>
            <a:off x="4818375" y="2177000"/>
            <a:ext cx="3101400" cy="2122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a:solidFill>
                  <a:srgbClr val="434343"/>
                </a:solidFill>
                <a:latin typeface="Ubuntu"/>
                <a:ea typeface="Ubuntu"/>
                <a:cs typeface="Ubuntu"/>
                <a:sym typeface="Ubuntu"/>
              </a:rPr>
              <a:t>Input item of interest</a:t>
            </a:r>
            <a:endParaRPr>
              <a:solidFill>
                <a:srgbClr val="434343"/>
              </a:solidFill>
              <a:latin typeface="Ubuntu"/>
              <a:ea typeface="Ubuntu"/>
              <a:cs typeface="Ubuntu"/>
              <a:sym typeface="Ubuntu"/>
            </a:endParaRPr>
          </a:p>
          <a:p>
            <a:pPr indent="0" lvl="0" marL="0" rtl="0" algn="ctr">
              <a:lnSpc>
                <a:spcPct val="115000"/>
              </a:lnSpc>
              <a:spcBef>
                <a:spcPts val="0"/>
              </a:spcBef>
              <a:spcAft>
                <a:spcPts val="0"/>
              </a:spcAft>
              <a:buNone/>
            </a:pPr>
            <a:r>
              <a:rPr lang="es">
                <a:solidFill>
                  <a:srgbClr val="434343"/>
                </a:solidFill>
                <a:latin typeface="Ubuntu"/>
                <a:ea typeface="Ubuntu"/>
                <a:cs typeface="Ubuntu"/>
                <a:sym typeface="Ubuntu"/>
              </a:rPr>
              <a:t>↓</a:t>
            </a:r>
            <a:endParaRPr>
              <a:solidFill>
                <a:srgbClr val="434343"/>
              </a:solidFill>
              <a:latin typeface="Ubuntu"/>
              <a:ea typeface="Ubuntu"/>
              <a:cs typeface="Ubuntu"/>
              <a:sym typeface="Ubuntu"/>
            </a:endParaRPr>
          </a:p>
          <a:p>
            <a:pPr indent="0" lvl="0" marL="0" rtl="0" algn="ctr">
              <a:lnSpc>
                <a:spcPct val="115000"/>
              </a:lnSpc>
              <a:spcBef>
                <a:spcPts val="0"/>
              </a:spcBef>
              <a:spcAft>
                <a:spcPts val="0"/>
              </a:spcAft>
              <a:buNone/>
            </a:pPr>
            <a:r>
              <a:rPr b="1" lang="es">
                <a:solidFill>
                  <a:srgbClr val="434343"/>
                </a:solidFill>
                <a:latin typeface="Ubuntu"/>
                <a:ea typeface="Ubuntu"/>
                <a:cs typeface="Ubuntu"/>
                <a:sym typeface="Ubuntu"/>
              </a:rPr>
              <a:t>Recommend similar items</a:t>
            </a:r>
            <a:endParaRPr b="1">
              <a:solidFill>
                <a:srgbClr val="434343"/>
              </a:solidFill>
              <a:latin typeface="Ubuntu"/>
              <a:ea typeface="Ubuntu"/>
              <a:cs typeface="Ubuntu"/>
              <a:sym typeface="Ubuntu"/>
            </a:endParaRPr>
          </a:p>
          <a:p>
            <a:pPr indent="0" lvl="0" marL="0" rtl="0" algn="ctr">
              <a:lnSpc>
                <a:spcPct val="115000"/>
              </a:lnSpc>
              <a:spcBef>
                <a:spcPts val="0"/>
              </a:spcBef>
              <a:spcAft>
                <a:spcPts val="0"/>
              </a:spcAft>
              <a:buNone/>
            </a:pPr>
            <a:r>
              <a:rPr lang="es">
                <a:solidFill>
                  <a:srgbClr val="434343"/>
                </a:solidFill>
                <a:latin typeface="Ubuntu"/>
                <a:ea typeface="Ubuntu"/>
                <a:cs typeface="Ubuntu"/>
                <a:sym typeface="Ubuntu"/>
              </a:rPr>
              <a:t>⇓</a:t>
            </a:r>
            <a:endParaRPr>
              <a:solidFill>
                <a:srgbClr val="434343"/>
              </a:solidFill>
              <a:latin typeface="Ubuntu"/>
              <a:ea typeface="Ubuntu"/>
              <a:cs typeface="Ubuntu"/>
              <a:sym typeface="Ubuntu"/>
            </a:endParaRPr>
          </a:p>
          <a:p>
            <a:pPr indent="0" lvl="0" marL="0" rtl="0" algn="ctr">
              <a:lnSpc>
                <a:spcPct val="115000"/>
              </a:lnSpc>
              <a:spcBef>
                <a:spcPts val="0"/>
              </a:spcBef>
              <a:spcAft>
                <a:spcPts val="0"/>
              </a:spcAft>
              <a:buNone/>
            </a:pPr>
            <a:r>
              <a:rPr lang="es">
                <a:solidFill>
                  <a:srgbClr val="434343"/>
                </a:solidFill>
                <a:latin typeface="Ubuntu"/>
                <a:ea typeface="Ubuntu"/>
                <a:cs typeface="Ubuntu"/>
                <a:sym typeface="Ubuntu"/>
              </a:rPr>
              <a:t>Increase sales</a:t>
            </a:r>
            <a:endParaRPr>
              <a:solidFill>
                <a:srgbClr val="434343"/>
              </a:solidFill>
              <a:latin typeface="Ubuntu"/>
              <a:ea typeface="Ubuntu"/>
              <a:cs typeface="Ubuntu"/>
              <a:sym typeface="Ubuntu"/>
            </a:endParaRPr>
          </a:p>
          <a:p>
            <a:pPr indent="0" lvl="0" marL="0" rtl="0" algn="ctr">
              <a:lnSpc>
                <a:spcPct val="115000"/>
              </a:lnSpc>
              <a:spcBef>
                <a:spcPts val="0"/>
              </a:spcBef>
              <a:spcAft>
                <a:spcPts val="0"/>
              </a:spcAft>
              <a:buNone/>
            </a:pPr>
            <a:r>
              <a:t/>
            </a:r>
            <a:endParaRPr sz="600">
              <a:solidFill>
                <a:srgbClr val="434343"/>
              </a:solidFill>
              <a:latin typeface="Ubuntu"/>
              <a:ea typeface="Ubuntu"/>
              <a:cs typeface="Ubuntu"/>
              <a:sym typeface="Ubuntu"/>
            </a:endParaRPr>
          </a:p>
          <a:p>
            <a:pPr indent="0" lvl="0" marL="0" rtl="0" algn="ctr">
              <a:lnSpc>
                <a:spcPct val="115000"/>
              </a:lnSpc>
              <a:spcBef>
                <a:spcPts val="0"/>
              </a:spcBef>
              <a:spcAft>
                <a:spcPts val="0"/>
              </a:spcAft>
              <a:buNone/>
            </a:pPr>
            <a:r>
              <a:rPr lang="es">
                <a:solidFill>
                  <a:srgbClr val="434343"/>
                </a:solidFill>
                <a:latin typeface="Ubuntu"/>
                <a:ea typeface="Ubuntu"/>
                <a:cs typeface="Ubuntu"/>
                <a:sym typeface="Ubuntu"/>
              </a:rPr>
              <a:t>Build customer loyalty</a:t>
            </a:r>
            <a:endParaRPr>
              <a:solidFill>
                <a:srgbClr val="434343"/>
              </a:solidFill>
              <a:latin typeface="Ubuntu"/>
              <a:ea typeface="Ubuntu"/>
              <a:cs typeface="Ubuntu"/>
              <a:sym typeface="Ubuntu"/>
            </a:endParaRPr>
          </a:p>
        </p:txBody>
      </p:sp>
      <p:pic>
        <p:nvPicPr>
          <p:cNvPr id="261" name="Google Shape;261;p31"/>
          <p:cNvPicPr preferRelativeResize="0"/>
          <p:nvPr/>
        </p:nvPicPr>
        <p:blipFill>
          <a:blip r:embed="rId3">
            <a:alphaModFix/>
          </a:blip>
          <a:stretch>
            <a:fillRect/>
          </a:stretch>
        </p:blipFill>
        <p:spPr>
          <a:xfrm>
            <a:off x="7528625" y="1495350"/>
            <a:ext cx="565750" cy="565750"/>
          </a:xfrm>
          <a:prstGeom prst="rect">
            <a:avLst/>
          </a:prstGeom>
          <a:noFill/>
          <a:ln>
            <a:noFill/>
          </a:ln>
        </p:spPr>
      </p:pic>
      <p:pic>
        <p:nvPicPr>
          <p:cNvPr id="262" name="Google Shape;262;p31"/>
          <p:cNvPicPr preferRelativeResize="0"/>
          <p:nvPr/>
        </p:nvPicPr>
        <p:blipFill>
          <a:blip r:embed="rId4">
            <a:alphaModFix/>
          </a:blip>
          <a:stretch>
            <a:fillRect/>
          </a:stretch>
        </p:blipFill>
        <p:spPr>
          <a:xfrm>
            <a:off x="853625" y="1495000"/>
            <a:ext cx="565750" cy="565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2"/>
          <p:cNvSpPr txBox="1"/>
          <p:nvPr>
            <p:ph type="ctrTitle"/>
          </p:nvPr>
        </p:nvSpPr>
        <p:spPr>
          <a:xfrm>
            <a:off x="1610650" y="1856275"/>
            <a:ext cx="6157800" cy="8757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a:t>Dataset</a:t>
            </a:r>
            <a:r>
              <a:rPr lang="es"/>
              <a:t> U</a:t>
            </a:r>
            <a:r>
              <a:rPr lang="es"/>
              <a:t>nderstanding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3"/>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2400"/>
              <a:t>Amazon Fine Foods</a:t>
            </a:r>
            <a:r>
              <a:rPr lang="es" sz="2400"/>
              <a:t> </a:t>
            </a:r>
            <a:endParaRPr sz="2400">
              <a:solidFill>
                <a:srgbClr val="434343"/>
              </a:solidFill>
            </a:endParaRPr>
          </a:p>
        </p:txBody>
      </p:sp>
      <p:sp>
        <p:nvSpPr>
          <p:cNvPr id="273" name="Google Shape;273;p33"/>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fld id="{00000000-1234-1234-1234-123412341234}" type="slidenum">
              <a:rPr lang="es"/>
              <a:t>‹#›</a:t>
            </a:fld>
            <a:endParaRPr/>
          </a:p>
        </p:txBody>
      </p:sp>
      <p:cxnSp>
        <p:nvCxnSpPr>
          <p:cNvPr id="274" name="Google Shape;274;p33"/>
          <p:cNvCxnSpPr/>
          <p:nvPr/>
        </p:nvCxnSpPr>
        <p:spPr>
          <a:xfrm>
            <a:off x="4214650" y="1186600"/>
            <a:ext cx="676200" cy="0"/>
          </a:xfrm>
          <a:prstGeom prst="straightConnector1">
            <a:avLst/>
          </a:prstGeom>
          <a:noFill/>
          <a:ln cap="flat" cmpd="sng" w="76200">
            <a:solidFill>
              <a:srgbClr val="87EAD9"/>
            </a:solidFill>
            <a:prstDash val="solid"/>
            <a:round/>
            <a:headEnd len="med" w="med" type="none"/>
            <a:tailEnd len="med" w="med" type="none"/>
          </a:ln>
        </p:spPr>
      </p:cxnSp>
      <p:graphicFrame>
        <p:nvGraphicFramePr>
          <p:cNvPr id="275" name="Google Shape;275;p33"/>
          <p:cNvGraphicFramePr/>
          <p:nvPr/>
        </p:nvGraphicFramePr>
        <p:xfrm>
          <a:off x="933250" y="1746800"/>
          <a:ext cx="3000000" cy="3000000"/>
        </p:xfrm>
        <a:graphic>
          <a:graphicData uri="http://schemas.openxmlformats.org/drawingml/2006/table">
            <a:tbl>
              <a:tblPr>
                <a:noFill/>
                <a:tableStyleId>{1C5BD067-635D-44A8-B716-0E1779CAD927}</a:tableStyleId>
              </a:tblPr>
              <a:tblGrid>
                <a:gridCol w="1809750"/>
                <a:gridCol w="1809750"/>
                <a:gridCol w="1809750"/>
                <a:gridCol w="1809750"/>
              </a:tblGrid>
              <a:tr h="381000">
                <a:tc>
                  <a:txBody>
                    <a:bodyPr/>
                    <a:lstStyle/>
                    <a:p>
                      <a:pPr indent="0" lvl="0" marL="0" rtl="0" algn="l">
                        <a:spcBef>
                          <a:spcPts val="0"/>
                        </a:spcBef>
                        <a:spcAft>
                          <a:spcPts val="0"/>
                        </a:spcAft>
                        <a:buNone/>
                      </a:pPr>
                      <a:r>
                        <a:rPr lang="es">
                          <a:solidFill>
                            <a:srgbClr val="434343"/>
                          </a:solidFill>
                          <a:latin typeface="Ubuntu"/>
                          <a:ea typeface="Ubuntu"/>
                          <a:cs typeface="Ubuntu"/>
                          <a:sym typeface="Ubuntu"/>
                        </a:rPr>
                        <a:t>Product ID</a:t>
                      </a:r>
                      <a:endParaRPr>
                        <a:solidFill>
                          <a:srgbClr val="434343"/>
                        </a:solidFill>
                        <a:latin typeface="Ubuntu"/>
                        <a:ea typeface="Ubuntu"/>
                        <a:cs typeface="Ubuntu"/>
                        <a:sym typeface="Ubuntu"/>
                      </a:endParaRPr>
                    </a:p>
                  </a:txBody>
                  <a:tcPr marT="91425" marB="91425" marR="91425" marL="91425"/>
                </a:tc>
                <a:tc>
                  <a:txBody>
                    <a:bodyPr/>
                    <a:lstStyle/>
                    <a:p>
                      <a:pPr indent="0" lvl="0" marL="0" rtl="0" algn="l">
                        <a:spcBef>
                          <a:spcPts val="0"/>
                        </a:spcBef>
                        <a:spcAft>
                          <a:spcPts val="0"/>
                        </a:spcAft>
                        <a:buNone/>
                      </a:pPr>
                      <a:r>
                        <a:rPr lang="es">
                          <a:solidFill>
                            <a:srgbClr val="434343"/>
                          </a:solidFill>
                          <a:latin typeface="Ubuntu"/>
                          <a:ea typeface="Ubuntu"/>
                          <a:cs typeface="Ubuntu"/>
                          <a:sym typeface="Ubuntu"/>
                        </a:rPr>
                        <a:t>Rating Score </a:t>
                      </a:r>
                      <a:endParaRPr>
                        <a:solidFill>
                          <a:srgbClr val="434343"/>
                        </a:solidFill>
                        <a:latin typeface="Ubuntu"/>
                        <a:ea typeface="Ubuntu"/>
                        <a:cs typeface="Ubuntu"/>
                        <a:sym typeface="Ubuntu"/>
                      </a:endParaRPr>
                    </a:p>
                  </a:txBody>
                  <a:tcPr marT="91425" marB="91425" marR="91425" marL="91425"/>
                </a:tc>
                <a:tc>
                  <a:txBody>
                    <a:bodyPr/>
                    <a:lstStyle/>
                    <a:p>
                      <a:pPr indent="0" lvl="0" marL="0" rtl="0" algn="l">
                        <a:spcBef>
                          <a:spcPts val="0"/>
                        </a:spcBef>
                        <a:spcAft>
                          <a:spcPts val="0"/>
                        </a:spcAft>
                        <a:buNone/>
                      </a:pPr>
                      <a:r>
                        <a:rPr lang="es">
                          <a:solidFill>
                            <a:srgbClr val="434343"/>
                          </a:solidFill>
                          <a:latin typeface="Ubuntu"/>
                          <a:ea typeface="Ubuntu"/>
                          <a:cs typeface="Ubuntu"/>
                          <a:sym typeface="Ubuntu"/>
                        </a:rPr>
                        <a:t>Helpfulness Score</a:t>
                      </a:r>
                      <a:endParaRPr>
                        <a:solidFill>
                          <a:srgbClr val="434343"/>
                        </a:solidFill>
                        <a:latin typeface="Ubuntu"/>
                        <a:ea typeface="Ubuntu"/>
                        <a:cs typeface="Ubuntu"/>
                        <a:sym typeface="Ubuntu"/>
                      </a:endParaRPr>
                    </a:p>
                  </a:txBody>
                  <a:tcPr marT="91425" marB="91425" marR="91425" marL="91425"/>
                </a:tc>
                <a:tc>
                  <a:txBody>
                    <a:bodyPr/>
                    <a:lstStyle/>
                    <a:p>
                      <a:pPr indent="0" lvl="0" marL="0" rtl="0" algn="l">
                        <a:spcBef>
                          <a:spcPts val="0"/>
                        </a:spcBef>
                        <a:spcAft>
                          <a:spcPts val="0"/>
                        </a:spcAft>
                        <a:buNone/>
                      </a:pPr>
                      <a:r>
                        <a:rPr lang="es">
                          <a:solidFill>
                            <a:srgbClr val="434343"/>
                          </a:solidFill>
                          <a:latin typeface="Ubuntu"/>
                          <a:ea typeface="Ubuntu"/>
                          <a:cs typeface="Ubuntu"/>
                          <a:sym typeface="Ubuntu"/>
                        </a:rPr>
                        <a:t>Review Text </a:t>
                      </a:r>
                      <a:endParaRPr>
                        <a:solidFill>
                          <a:srgbClr val="434343"/>
                        </a:solidFill>
                        <a:latin typeface="Ubuntu"/>
                        <a:ea typeface="Ubuntu"/>
                        <a:cs typeface="Ubuntu"/>
                        <a:sym typeface="Ubuntu"/>
                      </a:endParaRPr>
                    </a:p>
                  </a:txBody>
                  <a:tcPr marT="91425" marB="91425" marR="91425" marL="91425"/>
                </a:tc>
              </a:tr>
              <a:tr h="381000">
                <a:tc>
                  <a:txBody>
                    <a:bodyPr/>
                    <a:lstStyle/>
                    <a:p>
                      <a:pPr indent="0" lvl="0" marL="0" rtl="0" algn="l">
                        <a:spcBef>
                          <a:spcPts val="0"/>
                        </a:spcBef>
                        <a:spcAft>
                          <a:spcPts val="0"/>
                        </a:spcAft>
                        <a:buNone/>
                      </a:pPr>
                      <a:r>
                        <a:rPr lang="es">
                          <a:solidFill>
                            <a:srgbClr val="434343"/>
                          </a:solidFill>
                          <a:latin typeface="Ubuntu"/>
                          <a:ea typeface="Ubuntu"/>
                          <a:cs typeface="Ubuntu"/>
                          <a:sym typeface="Ubuntu"/>
                        </a:rPr>
                        <a:t>B00813GRG4</a:t>
                      </a:r>
                      <a:endParaRPr>
                        <a:solidFill>
                          <a:srgbClr val="434343"/>
                        </a:solidFill>
                        <a:latin typeface="Ubuntu"/>
                        <a:ea typeface="Ubuntu"/>
                        <a:cs typeface="Ubuntu"/>
                        <a:sym typeface="Ubuntu"/>
                      </a:endParaRPr>
                    </a:p>
                  </a:txBody>
                  <a:tcPr marT="91425" marB="91425" marR="91425" marL="91425"/>
                </a:tc>
                <a:tc>
                  <a:txBody>
                    <a:bodyPr/>
                    <a:lstStyle/>
                    <a:p>
                      <a:pPr indent="0" lvl="0" marL="0" rtl="0" algn="l">
                        <a:spcBef>
                          <a:spcPts val="0"/>
                        </a:spcBef>
                        <a:spcAft>
                          <a:spcPts val="0"/>
                        </a:spcAft>
                        <a:buNone/>
                      </a:pPr>
                      <a:r>
                        <a:rPr lang="es">
                          <a:solidFill>
                            <a:srgbClr val="434343"/>
                          </a:solidFill>
                          <a:latin typeface="Ubuntu"/>
                          <a:ea typeface="Ubuntu"/>
                          <a:cs typeface="Ubuntu"/>
                          <a:sym typeface="Ubuntu"/>
                        </a:rPr>
                        <a:t>1</a:t>
                      </a:r>
                      <a:endParaRPr>
                        <a:solidFill>
                          <a:srgbClr val="434343"/>
                        </a:solidFill>
                        <a:latin typeface="Ubuntu"/>
                        <a:ea typeface="Ubuntu"/>
                        <a:cs typeface="Ubuntu"/>
                        <a:sym typeface="Ubuntu"/>
                      </a:endParaRPr>
                    </a:p>
                  </a:txBody>
                  <a:tcPr marT="91425" marB="91425" marR="91425" marL="91425"/>
                </a:tc>
                <a:tc>
                  <a:txBody>
                    <a:bodyPr/>
                    <a:lstStyle/>
                    <a:p>
                      <a:pPr indent="0" lvl="0" marL="0" rtl="0" algn="l">
                        <a:spcBef>
                          <a:spcPts val="0"/>
                        </a:spcBef>
                        <a:spcAft>
                          <a:spcPts val="0"/>
                        </a:spcAft>
                        <a:buNone/>
                      </a:pPr>
                      <a:r>
                        <a:rPr lang="es">
                          <a:solidFill>
                            <a:srgbClr val="434343"/>
                          </a:solidFill>
                          <a:latin typeface="Ubuntu"/>
                          <a:ea typeface="Ubuntu"/>
                          <a:cs typeface="Ubuntu"/>
                          <a:sym typeface="Ubuntu"/>
                        </a:rPr>
                        <a:t>0</a:t>
                      </a:r>
                      <a:endParaRPr>
                        <a:solidFill>
                          <a:srgbClr val="434343"/>
                        </a:solidFill>
                        <a:latin typeface="Ubuntu"/>
                        <a:ea typeface="Ubuntu"/>
                        <a:cs typeface="Ubuntu"/>
                        <a:sym typeface="Ubuntu"/>
                      </a:endParaRPr>
                    </a:p>
                  </a:txBody>
                  <a:tcPr marT="91425" marB="91425" marR="91425" marL="91425"/>
                </a:tc>
                <a:tc>
                  <a:txBody>
                    <a:bodyPr/>
                    <a:lstStyle/>
                    <a:p>
                      <a:pPr indent="0" lvl="0" marL="0" rtl="0" algn="l">
                        <a:spcBef>
                          <a:spcPts val="0"/>
                        </a:spcBef>
                        <a:spcAft>
                          <a:spcPts val="0"/>
                        </a:spcAft>
                        <a:buNone/>
                      </a:pPr>
                      <a:r>
                        <a:rPr lang="es">
                          <a:solidFill>
                            <a:srgbClr val="434343"/>
                          </a:solidFill>
                          <a:latin typeface="Ubuntu"/>
                          <a:ea typeface="Ubuntu"/>
                          <a:cs typeface="Ubuntu"/>
                          <a:sym typeface="Ubuntu"/>
                        </a:rPr>
                        <a:t>The peanuts are lousy. Small and salty...</a:t>
                      </a:r>
                      <a:endParaRPr>
                        <a:solidFill>
                          <a:srgbClr val="434343"/>
                        </a:solidFill>
                        <a:latin typeface="Ubuntu"/>
                        <a:ea typeface="Ubuntu"/>
                        <a:cs typeface="Ubuntu"/>
                        <a:sym typeface="Ubuntu"/>
                      </a:endParaRPr>
                    </a:p>
                  </a:txBody>
                  <a:tcPr marT="91425" marB="91425" marR="91425" marL="91425"/>
                </a:tc>
              </a:tr>
              <a:tr h="381000">
                <a:tc>
                  <a:txBody>
                    <a:bodyPr/>
                    <a:lstStyle/>
                    <a:p>
                      <a:pPr indent="0" lvl="0" marL="0" rtl="0" algn="l">
                        <a:spcBef>
                          <a:spcPts val="0"/>
                        </a:spcBef>
                        <a:spcAft>
                          <a:spcPts val="0"/>
                        </a:spcAft>
                        <a:buNone/>
                      </a:pPr>
                      <a:r>
                        <a:rPr lang="es">
                          <a:solidFill>
                            <a:srgbClr val="434343"/>
                          </a:solidFill>
                          <a:latin typeface="Ubuntu"/>
                          <a:ea typeface="Ubuntu"/>
                          <a:cs typeface="Ubuntu"/>
                          <a:sym typeface="Ubuntu"/>
                        </a:rPr>
                        <a:t>B000EOXQS0</a:t>
                      </a:r>
                      <a:endParaRPr>
                        <a:solidFill>
                          <a:srgbClr val="434343"/>
                        </a:solidFill>
                        <a:latin typeface="Ubuntu"/>
                        <a:ea typeface="Ubuntu"/>
                        <a:cs typeface="Ubuntu"/>
                        <a:sym typeface="Ubuntu"/>
                      </a:endParaRPr>
                    </a:p>
                  </a:txBody>
                  <a:tcPr marT="91425" marB="91425" marR="91425" marL="91425"/>
                </a:tc>
                <a:tc>
                  <a:txBody>
                    <a:bodyPr/>
                    <a:lstStyle/>
                    <a:p>
                      <a:pPr indent="0" lvl="0" marL="0" rtl="0" algn="l">
                        <a:spcBef>
                          <a:spcPts val="0"/>
                        </a:spcBef>
                        <a:spcAft>
                          <a:spcPts val="0"/>
                        </a:spcAft>
                        <a:buNone/>
                      </a:pPr>
                      <a:r>
                        <a:rPr lang="es">
                          <a:solidFill>
                            <a:srgbClr val="434343"/>
                          </a:solidFill>
                          <a:latin typeface="Ubuntu"/>
                          <a:ea typeface="Ubuntu"/>
                          <a:cs typeface="Ubuntu"/>
                          <a:sym typeface="Ubuntu"/>
                        </a:rPr>
                        <a:t>5</a:t>
                      </a:r>
                      <a:endParaRPr>
                        <a:solidFill>
                          <a:srgbClr val="434343"/>
                        </a:solidFill>
                        <a:latin typeface="Ubuntu"/>
                        <a:ea typeface="Ubuntu"/>
                        <a:cs typeface="Ubuntu"/>
                        <a:sym typeface="Ubuntu"/>
                      </a:endParaRPr>
                    </a:p>
                  </a:txBody>
                  <a:tcPr marT="91425" marB="91425" marR="91425" marL="91425"/>
                </a:tc>
                <a:tc>
                  <a:txBody>
                    <a:bodyPr/>
                    <a:lstStyle/>
                    <a:p>
                      <a:pPr indent="0" lvl="0" marL="0" rtl="0" algn="l">
                        <a:spcBef>
                          <a:spcPts val="0"/>
                        </a:spcBef>
                        <a:spcAft>
                          <a:spcPts val="0"/>
                        </a:spcAft>
                        <a:buNone/>
                      </a:pPr>
                      <a:r>
                        <a:rPr lang="es">
                          <a:solidFill>
                            <a:srgbClr val="434343"/>
                          </a:solidFill>
                          <a:latin typeface="Ubuntu"/>
                          <a:ea typeface="Ubuntu"/>
                          <a:cs typeface="Ubuntu"/>
                          <a:sym typeface="Ubuntu"/>
                        </a:rPr>
                        <a:t>2</a:t>
                      </a:r>
                      <a:endParaRPr>
                        <a:solidFill>
                          <a:srgbClr val="434343"/>
                        </a:solidFill>
                        <a:latin typeface="Ubuntu"/>
                        <a:ea typeface="Ubuntu"/>
                        <a:cs typeface="Ubuntu"/>
                        <a:sym typeface="Ubuntu"/>
                      </a:endParaRPr>
                    </a:p>
                  </a:txBody>
                  <a:tcPr marT="91425" marB="91425" marR="91425" marL="91425"/>
                </a:tc>
                <a:tc>
                  <a:txBody>
                    <a:bodyPr/>
                    <a:lstStyle/>
                    <a:p>
                      <a:pPr indent="0" lvl="0" marL="0" rtl="0" algn="l">
                        <a:spcBef>
                          <a:spcPts val="0"/>
                        </a:spcBef>
                        <a:spcAft>
                          <a:spcPts val="0"/>
                        </a:spcAft>
                        <a:buNone/>
                      </a:pPr>
                      <a:r>
                        <a:rPr lang="es">
                          <a:solidFill>
                            <a:srgbClr val="434343"/>
                          </a:solidFill>
                          <a:latin typeface="Ubuntu"/>
                          <a:ea typeface="Ubuntu"/>
                          <a:cs typeface="Ubuntu"/>
                          <a:sym typeface="Ubuntu"/>
                        </a:rPr>
                        <a:t>The soup tastes like heaven!!</a:t>
                      </a:r>
                      <a:endParaRPr>
                        <a:solidFill>
                          <a:srgbClr val="434343"/>
                        </a:solidFill>
                        <a:latin typeface="Ubuntu"/>
                        <a:ea typeface="Ubuntu"/>
                        <a:cs typeface="Ubuntu"/>
                        <a:sym typeface="Ubuntu"/>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4"/>
          <p:cNvSpPr txBox="1"/>
          <p:nvPr>
            <p:ph type="ctrTitle"/>
          </p:nvPr>
        </p:nvSpPr>
        <p:spPr>
          <a:xfrm>
            <a:off x="1610650" y="1856275"/>
            <a:ext cx="6157800" cy="8757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a:t>Exploratory Data Analysis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5"/>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Rating Score Distribution</a:t>
            </a:r>
            <a:endParaRPr/>
          </a:p>
        </p:txBody>
      </p:sp>
      <p:pic>
        <p:nvPicPr>
          <p:cNvPr id="286" name="Google Shape;286;p35"/>
          <p:cNvPicPr preferRelativeResize="0"/>
          <p:nvPr/>
        </p:nvPicPr>
        <p:blipFill>
          <a:blip r:embed="rId3">
            <a:alphaModFix/>
          </a:blip>
          <a:stretch>
            <a:fillRect/>
          </a:stretch>
        </p:blipFill>
        <p:spPr>
          <a:xfrm>
            <a:off x="1170900" y="1343500"/>
            <a:ext cx="6802200" cy="3214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6"/>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Word Cloud</a:t>
            </a:r>
            <a:endParaRPr/>
          </a:p>
        </p:txBody>
      </p:sp>
      <p:pic>
        <p:nvPicPr>
          <p:cNvPr id="292" name="Google Shape;292;p36"/>
          <p:cNvPicPr preferRelativeResize="0"/>
          <p:nvPr/>
        </p:nvPicPr>
        <p:blipFill>
          <a:blip r:embed="rId3">
            <a:alphaModFix/>
          </a:blip>
          <a:stretch>
            <a:fillRect/>
          </a:stretch>
        </p:blipFill>
        <p:spPr>
          <a:xfrm>
            <a:off x="1433812" y="1404300"/>
            <a:ext cx="6276375" cy="3138175"/>
          </a:xfrm>
          <a:prstGeom prst="rect">
            <a:avLst/>
          </a:prstGeom>
          <a:noFill/>
          <a:ln>
            <a:noFill/>
          </a:ln>
        </p:spPr>
      </p:pic>
      <p:sp>
        <p:nvSpPr>
          <p:cNvPr id="293" name="Google Shape;293;p36"/>
          <p:cNvSpPr/>
          <p:nvPr/>
        </p:nvSpPr>
        <p:spPr>
          <a:xfrm>
            <a:off x="7225400" y="1438950"/>
            <a:ext cx="581700" cy="382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6"/>
          <p:cNvSpPr/>
          <p:nvPr/>
        </p:nvSpPr>
        <p:spPr>
          <a:xfrm rot="-5400000">
            <a:off x="2743375" y="3034475"/>
            <a:ext cx="795900" cy="4830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6"/>
          <p:cNvSpPr/>
          <p:nvPr/>
        </p:nvSpPr>
        <p:spPr>
          <a:xfrm rot="-5400000">
            <a:off x="2743375" y="3830375"/>
            <a:ext cx="795900" cy="4830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inimal Charm">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