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E0DBB-E069-4800-A725-5ADB13313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B3EED1-A319-46D2-B456-D464E8D2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6E930-7F50-4FAA-949B-4A492210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6BA9-799E-4D56-9DAE-520C0AF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96D12-5200-4FBD-ADA9-A4CB311D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2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24FD-0BB1-440B-BBD5-4777FB87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73B1E-E8DF-447F-8C9D-B7A6EFBA1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8782-CFC0-422B-85CF-8DDACB4F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A1B61-1F57-4275-8268-6AB04030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4861B-2CEF-4DDC-98A5-76D618F9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79CA3-C2C9-46B6-9696-336EC3300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A6F86-CF79-4A45-8345-CAC49418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A359F-3E26-4EB8-9C90-B34CAE1D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AF264-9374-4ECA-AE2C-7397FE06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F2C1D-AA65-45A4-BCD1-3F93DB3D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17565-D419-401D-91B0-9D89A2CF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AB2A6-7F23-407A-8991-922C4480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B540F-4771-4510-9E57-AC14D5A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61475-B68E-4919-9101-EC9F85AA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2B8DB-4EA9-4366-9A99-74EBE57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B8CF9-CEEF-47F6-B953-02CBC4F1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95E9C-2B8D-453E-8963-4285B15A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5AF88-3DF6-4F1C-A48F-976142F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6BB77-1520-45D2-AF98-544C2BCB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16E71-00C7-4FAA-BDE8-9AADEEF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2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02BB-DDDB-45FA-9604-8CDC4C9E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BA6A-2ED2-445D-82CE-160F7163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BEF2C-3E36-4AE5-9EAB-81CF1BF7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0890F-0320-4468-BCD3-99EC157D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A1415-186D-4887-96DE-7DFF8298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15CCD-2092-4C38-950E-C0680427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93A3E-12DC-446B-B8D1-049649B3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A9A8A-F1A0-4742-8EC1-030848A6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18DE-27FA-4AA8-8091-14256E64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155F54-AFF5-4667-8248-5A98B77A1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5BD85-239B-44AF-9C71-0DB9F38A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E6DA7-7260-41AA-9B0F-6024BFF0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9D0C5-AFA1-45E1-B23E-A4790C00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79AE75-A6DA-4140-B125-9224DFBD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1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89FF-2711-4687-9527-55747A1F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F3D66-B6BA-4CE1-B754-7E9A7998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B09B3-9168-48FA-AE21-0E56E723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6A1BC-2F6F-4ACD-924E-FE3F407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2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E762A6-EAC3-4E8E-B270-7B1CAC7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4489E-DD60-4498-8988-3F99F0A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6132D-E99E-4EFA-ABF7-7192DCA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94AA-E85E-4E6F-8E42-92022F4F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05C04-1E04-41BD-888E-C142E80D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045DB-4FA7-4FC9-9042-33AE84AC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6CAA7-8983-4EA7-9989-C803B017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59CAA-80D9-4BBE-998E-B635CFE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69DF7-F04A-48FF-B7D4-09B296FC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5FB0-2648-4254-86BC-DCFC1051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3E7B6-5721-412A-A23A-6C44D2A8D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CE7B3-018E-427F-8AA5-AEC5B4A4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478F1-652B-4F6D-8E8C-17A75BE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FA517-3C79-4291-A5E8-03A0DF30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1B3CE-4FA9-4AFD-BC21-7C0CB471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33B1CC-ACC9-4BF4-9433-22544B14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4EE7D-6E09-4171-B32A-4707459D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0937E-F676-43F7-A5B8-6794DFAF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FE00-66F2-423D-B96F-F2996E6BE7A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0F9A9-E7A2-42B0-BDFE-CA189C3AD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B0CBF-776E-43E4-9794-D1FF37C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E31E-4ECE-4967-A82E-9432C285B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8B8F5-6204-4B09-984D-826BFB225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Dialogflow</a:t>
            </a:r>
            <a:r>
              <a:rPr lang="en-US" altLang="ko-KR" sz="4000" dirty="0"/>
              <a:t> fulfillment (Inline editor) </a:t>
            </a:r>
            <a:br>
              <a:rPr lang="en-US" altLang="ko-KR" sz="4000" dirty="0"/>
            </a:br>
            <a:r>
              <a:rPr lang="ko-KR" altLang="en-US" sz="4000" dirty="0"/>
              <a:t>사용 예제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8D300-1692-4130-BF9F-4572B60D2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5BF4-18F6-4C4A-A757-6F2ABD45ABD7}"/>
              </a:ext>
            </a:extLst>
          </p:cNvPr>
          <p:cNvSpPr/>
          <p:nvPr/>
        </p:nvSpPr>
        <p:spPr>
          <a:xfrm>
            <a:off x="370788" y="7549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Fulfillment </a:t>
            </a:r>
            <a:r>
              <a:rPr lang="ko-KR" altLang="en-US" dirty="0"/>
              <a:t>사용 설정하기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6FD5B8-FA81-4AB4-A841-B250C2E2F493}"/>
              </a:ext>
            </a:extLst>
          </p:cNvPr>
          <p:cNvGrpSpPr/>
          <p:nvPr/>
        </p:nvGrpSpPr>
        <p:grpSpPr>
          <a:xfrm>
            <a:off x="361361" y="1688749"/>
            <a:ext cx="5200453" cy="3430006"/>
            <a:chOff x="370788" y="1302250"/>
            <a:chExt cx="7500593" cy="43556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4FFF32-2BCF-4491-8196-BF7FC7EA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788" y="1302250"/>
              <a:ext cx="7500593" cy="435569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3EBB53-2177-4174-AC72-83D219ADCF2D}"/>
                </a:ext>
              </a:extLst>
            </p:cNvPr>
            <p:cNvSpPr/>
            <p:nvPr/>
          </p:nvSpPr>
          <p:spPr>
            <a:xfrm>
              <a:off x="2318635" y="4619968"/>
              <a:ext cx="2200306" cy="9357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F14518E-B9A7-45C3-A898-07F8275C8858}"/>
              </a:ext>
            </a:extLst>
          </p:cNvPr>
          <p:cNvGrpSpPr/>
          <p:nvPr/>
        </p:nvGrpSpPr>
        <p:grpSpPr>
          <a:xfrm>
            <a:off x="5586952" y="1688749"/>
            <a:ext cx="6096000" cy="1961284"/>
            <a:chOff x="5586952" y="1302250"/>
            <a:chExt cx="6096000" cy="196128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73453C0-A82E-4035-850F-EA62E63D9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952" y="1302250"/>
              <a:ext cx="6096000" cy="196128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D178EF-FA86-43CE-BD4B-1287B400394E}"/>
                </a:ext>
              </a:extLst>
            </p:cNvPr>
            <p:cNvSpPr/>
            <p:nvPr/>
          </p:nvSpPr>
          <p:spPr>
            <a:xfrm>
              <a:off x="7117238" y="2398734"/>
              <a:ext cx="4496586" cy="4858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8D0-B913-441E-A255-3CC173F42A14}"/>
              </a:ext>
            </a:extLst>
          </p:cNvPr>
          <p:cNvSpPr txBox="1"/>
          <p:nvPr/>
        </p:nvSpPr>
        <p:spPr>
          <a:xfrm>
            <a:off x="1717040" y="511875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Fulfillment</a:t>
            </a:r>
            <a:r>
              <a:rPr lang="ko-KR" altLang="en-US" dirty="0"/>
              <a:t> 기능을 활용할</a:t>
            </a:r>
            <a:endParaRPr lang="en-US" altLang="ko-KR" dirty="0"/>
          </a:p>
          <a:p>
            <a:r>
              <a:rPr lang="ko-KR" altLang="en-US" dirty="0"/>
              <a:t> 인텐트의 </a:t>
            </a:r>
            <a:r>
              <a:rPr lang="en-US" altLang="ko-KR" dirty="0"/>
              <a:t>fulfillment </a:t>
            </a:r>
            <a:r>
              <a:rPr lang="ko-KR" altLang="en-US" dirty="0"/>
              <a:t>기능 체크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637DF-2761-4A44-B764-ED86C38B0CF3}"/>
              </a:ext>
            </a:extLst>
          </p:cNvPr>
          <p:cNvSpPr txBox="1"/>
          <p:nvPr/>
        </p:nvSpPr>
        <p:spPr>
          <a:xfrm>
            <a:off x="7186157" y="3721256"/>
            <a:ext cx="392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Fulfillment</a:t>
            </a:r>
            <a:r>
              <a:rPr lang="ko-KR" altLang="en-US" dirty="0"/>
              <a:t>의 </a:t>
            </a:r>
            <a:r>
              <a:rPr lang="en-US" altLang="ko-KR" dirty="0"/>
              <a:t>inline editor</a:t>
            </a:r>
            <a:r>
              <a:rPr lang="ko-KR" altLang="en-US" dirty="0"/>
              <a:t> 기능 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24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5BF4-18F6-4C4A-A757-6F2ABD45ABD7}"/>
              </a:ext>
            </a:extLst>
          </p:cNvPr>
          <p:cNvSpPr/>
          <p:nvPr/>
        </p:nvSpPr>
        <p:spPr>
          <a:xfrm>
            <a:off x="370788" y="7549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Fulfillment</a:t>
            </a:r>
            <a:r>
              <a:rPr lang="ko-KR" altLang="en-US" dirty="0"/>
              <a:t>에서 파라미터 별 응답 설정하기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D034F78-8004-4F54-8D31-8BE4E8EC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1328569"/>
            <a:ext cx="7477125" cy="4886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43A123-7AD6-4D28-AEE4-53BD695AF77B}"/>
              </a:ext>
            </a:extLst>
          </p:cNvPr>
          <p:cNvSpPr/>
          <p:nvPr/>
        </p:nvSpPr>
        <p:spPr>
          <a:xfrm>
            <a:off x="514717" y="1821445"/>
            <a:ext cx="4415502" cy="280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9CF74F-80CE-4F3A-8952-65A7BA12EDC7}"/>
              </a:ext>
            </a:extLst>
          </p:cNvPr>
          <p:cNvGrpSpPr/>
          <p:nvPr/>
        </p:nvGrpSpPr>
        <p:grpSpPr>
          <a:xfrm>
            <a:off x="7367004" y="3429000"/>
            <a:ext cx="4693020" cy="1775500"/>
            <a:chOff x="6808897" y="2661522"/>
            <a:chExt cx="6506682" cy="252854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12C80C-137E-4FAD-8AAA-3A143F64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63"/>
            <a:stretch/>
          </p:blipFill>
          <p:spPr>
            <a:xfrm>
              <a:off x="6808897" y="2661522"/>
              <a:ext cx="6506682" cy="252854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F85BDA-DFD6-456C-BA4A-3B5A53324A1B}"/>
                </a:ext>
              </a:extLst>
            </p:cNvPr>
            <p:cNvSpPr/>
            <p:nvPr/>
          </p:nvSpPr>
          <p:spPr>
            <a:xfrm>
              <a:off x="7739406" y="3596344"/>
              <a:ext cx="1112363" cy="7776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212CD1-9BB2-42C4-8A80-3EDB14B86BF5}"/>
              </a:ext>
            </a:extLst>
          </p:cNvPr>
          <p:cNvSpPr/>
          <p:nvPr/>
        </p:nvSpPr>
        <p:spPr>
          <a:xfrm>
            <a:off x="514717" y="2661522"/>
            <a:ext cx="4415501" cy="252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658563-AF81-43E4-A5A0-A059D1A80C46}"/>
              </a:ext>
            </a:extLst>
          </p:cNvPr>
          <p:cNvSpPr/>
          <p:nvPr/>
        </p:nvSpPr>
        <p:spPr>
          <a:xfrm>
            <a:off x="514717" y="5615816"/>
            <a:ext cx="3256005" cy="24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9F185-A544-4B84-BA0A-0CB853233CFA}"/>
              </a:ext>
            </a:extLst>
          </p:cNvPr>
          <p:cNvSpPr txBox="1"/>
          <p:nvPr/>
        </p:nvSpPr>
        <p:spPr>
          <a:xfrm>
            <a:off x="5030156" y="1804863"/>
            <a:ext cx="383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&lt;- 1.</a:t>
            </a:r>
            <a:r>
              <a:rPr lang="ko-KR" altLang="en-US" sz="1400" b="1" dirty="0"/>
              <a:t>쿼리 결과에서 파라미터 정보 얻어 오기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29D2D-37C0-4D82-95E5-FF16AB5B87CB}"/>
              </a:ext>
            </a:extLst>
          </p:cNvPr>
          <p:cNvSpPr txBox="1"/>
          <p:nvPr/>
        </p:nvSpPr>
        <p:spPr>
          <a:xfrm>
            <a:off x="5030156" y="2810968"/>
            <a:ext cx="286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&lt;- 2. if-else</a:t>
            </a:r>
            <a:r>
              <a:rPr lang="ko-KR" altLang="en-US" sz="1400" b="1" dirty="0"/>
              <a:t>문으로 파라미터 정보에 따라 </a:t>
            </a:r>
            <a:r>
              <a:rPr lang="en-US" altLang="ko-KR" sz="1400" b="1" dirty="0"/>
              <a:t>answer</a:t>
            </a:r>
            <a:r>
              <a:rPr lang="ko-KR" altLang="en-US" sz="1400" b="1" dirty="0"/>
              <a:t>을 다르게 주는 호출 함수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만들기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456112-B194-4920-82AB-408960E03EB2}"/>
              </a:ext>
            </a:extLst>
          </p:cNvPr>
          <p:cNvSpPr txBox="1"/>
          <p:nvPr/>
        </p:nvSpPr>
        <p:spPr>
          <a:xfrm>
            <a:off x="3870659" y="556474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&lt;- 3. </a:t>
            </a:r>
            <a:r>
              <a:rPr lang="ko-KR" altLang="en-US" sz="1400" b="1" dirty="0"/>
              <a:t>결과 전송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FEE18F-9849-4701-861C-A7B0BAA3A38E}"/>
              </a:ext>
            </a:extLst>
          </p:cNvPr>
          <p:cNvSpPr/>
          <p:nvPr/>
        </p:nvSpPr>
        <p:spPr>
          <a:xfrm>
            <a:off x="414780" y="6265181"/>
            <a:ext cx="4025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intentMap.set</a:t>
            </a:r>
            <a:r>
              <a:rPr lang="en-US" altLang="ko-KR" sz="1400" dirty="0"/>
              <a:t>(</a:t>
            </a:r>
            <a:r>
              <a:rPr lang="ko-KR" altLang="en-US" sz="1400" dirty="0"/>
              <a:t>적용할 </a:t>
            </a:r>
            <a:r>
              <a:rPr lang="ko-KR" altLang="en-US" sz="1400" dirty="0" err="1"/>
              <a:t>인텐트</a:t>
            </a:r>
            <a:r>
              <a:rPr lang="ko-KR" altLang="en-US" sz="1400" dirty="0"/>
              <a:t>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적용 함수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0C1F1B3-2D8C-447D-AF29-457BBCFE3565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rot="16200000" flipH="1">
            <a:off x="6706614" y="2352733"/>
            <a:ext cx="1972776" cy="1492590"/>
          </a:xfrm>
          <a:prstGeom prst="bentConnector3">
            <a:avLst>
              <a:gd name="adj1" fmla="val 246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C42AED-DAD6-4561-BB4A-0E9B97C713CE}"/>
              </a:ext>
            </a:extLst>
          </p:cNvPr>
          <p:cNvSpPr txBox="1"/>
          <p:nvPr/>
        </p:nvSpPr>
        <p:spPr>
          <a:xfrm>
            <a:off x="7510253" y="5158270"/>
            <a:ext cx="4406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파라미터 정보가 주어지지 않을 경우 </a:t>
            </a:r>
            <a:r>
              <a:rPr lang="en-US" altLang="ko-KR" sz="1600" dirty="0"/>
              <a:t>prompts </a:t>
            </a:r>
            <a:r>
              <a:rPr lang="ko-KR" altLang="en-US" sz="1600" dirty="0"/>
              <a:t>내용 출력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파라미터 정보가 주어졌을 경우 </a:t>
            </a:r>
            <a:r>
              <a:rPr lang="en-US" altLang="ko-KR" sz="1600" dirty="0" err="1"/>
              <a:t>pizza_info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함수 조건에 따라 결과 출력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880A51-8C14-41DE-8DFE-EB459F697BFE}"/>
              </a:ext>
            </a:extLst>
          </p:cNvPr>
          <p:cNvSpPr/>
          <p:nvPr/>
        </p:nvSpPr>
        <p:spPr>
          <a:xfrm>
            <a:off x="11045373" y="4084257"/>
            <a:ext cx="917241" cy="546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E84B5E-A318-4049-9841-A0BF5D0A0CD5}"/>
              </a:ext>
            </a:extLst>
          </p:cNvPr>
          <p:cNvSpPr/>
          <p:nvPr/>
        </p:nvSpPr>
        <p:spPr>
          <a:xfrm>
            <a:off x="3549523" y="1276309"/>
            <a:ext cx="4415501" cy="24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FD967-793C-4E5E-8979-6F38170A71DB}"/>
              </a:ext>
            </a:extLst>
          </p:cNvPr>
          <p:cNvSpPr txBox="1"/>
          <p:nvPr/>
        </p:nvSpPr>
        <p:spPr>
          <a:xfrm>
            <a:off x="8218912" y="1243422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&lt;- </a:t>
            </a:r>
            <a:r>
              <a:rPr lang="ko-KR" altLang="en-US" sz="1400" dirty="0"/>
              <a:t>모든 호출 함수는 이 함수 안에서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9007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5BF4-18F6-4C4A-A757-6F2ABD45ABD7}"/>
              </a:ext>
            </a:extLst>
          </p:cNvPr>
          <p:cNvSpPr/>
          <p:nvPr/>
        </p:nvSpPr>
        <p:spPr>
          <a:xfrm>
            <a:off x="370788" y="7549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Fulfillment</a:t>
            </a:r>
            <a:r>
              <a:rPr lang="ko-KR" altLang="en-US" dirty="0"/>
              <a:t>에서 </a:t>
            </a:r>
            <a:r>
              <a:rPr lang="en-US" altLang="ko-KR" dirty="0"/>
              <a:t>Slot Filling </a:t>
            </a:r>
            <a:r>
              <a:rPr lang="ko-KR" altLang="en-US" dirty="0"/>
              <a:t>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4DDCE-87B5-44C5-8893-295642D167A4}"/>
              </a:ext>
            </a:extLst>
          </p:cNvPr>
          <p:cNvGrpSpPr/>
          <p:nvPr/>
        </p:nvGrpSpPr>
        <p:grpSpPr>
          <a:xfrm>
            <a:off x="370788" y="1495755"/>
            <a:ext cx="4851661" cy="4318976"/>
            <a:chOff x="473319" y="1269512"/>
            <a:chExt cx="4851661" cy="43189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D7778C6-71CE-4D9F-B55B-23BB54054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670"/>
            <a:stretch/>
          </p:blipFill>
          <p:spPr>
            <a:xfrm>
              <a:off x="473319" y="1269512"/>
              <a:ext cx="4851661" cy="431897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D154C9D-5D93-438C-87CF-47EAE45E93EB}"/>
                </a:ext>
              </a:extLst>
            </p:cNvPr>
            <p:cNvSpPr/>
            <p:nvPr/>
          </p:nvSpPr>
          <p:spPr>
            <a:xfrm>
              <a:off x="2306425" y="4595584"/>
              <a:ext cx="2199587" cy="992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F309EF-1C43-4CEE-B646-697E03F63807}"/>
              </a:ext>
            </a:extLst>
          </p:cNvPr>
          <p:cNvGrpSpPr/>
          <p:nvPr/>
        </p:nvGrpSpPr>
        <p:grpSpPr>
          <a:xfrm>
            <a:off x="5454977" y="1284526"/>
            <a:ext cx="4744098" cy="4530204"/>
            <a:chOff x="5341855" y="1124270"/>
            <a:chExt cx="4744098" cy="45302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4A431D-448A-473A-9864-5DB7D8F7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855" y="3064901"/>
              <a:ext cx="4744098" cy="25895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C03066-953C-48BE-B4F8-4F815DF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1855" y="1495755"/>
              <a:ext cx="4572020" cy="14473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B19445-3547-4359-99EF-4231F919B210}"/>
                </a:ext>
              </a:extLst>
            </p:cNvPr>
            <p:cNvSpPr txBox="1"/>
            <p:nvPr/>
          </p:nvSpPr>
          <p:spPr>
            <a:xfrm>
              <a:off x="5458119" y="1124270"/>
              <a:ext cx="188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Training phrases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1E9B70-BC27-43E9-9658-32DEB75A3827}"/>
              </a:ext>
            </a:extLst>
          </p:cNvPr>
          <p:cNvSpPr txBox="1"/>
          <p:nvPr/>
        </p:nvSpPr>
        <p:spPr>
          <a:xfrm>
            <a:off x="2238940" y="5918396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Fulfillment</a:t>
            </a:r>
            <a:r>
              <a:rPr lang="ko-KR" altLang="en-US" b="1" dirty="0"/>
              <a:t> 항목 둘 다 체크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C8C51-FF5E-4C16-8379-D448A965156F}"/>
              </a:ext>
            </a:extLst>
          </p:cNvPr>
          <p:cNvSpPr txBox="1"/>
          <p:nvPr/>
        </p:nvSpPr>
        <p:spPr>
          <a:xfrm>
            <a:off x="8083484" y="1653858"/>
            <a:ext cx="325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Slot</a:t>
            </a:r>
            <a:r>
              <a:rPr lang="ko-KR" altLang="en-US" b="1" dirty="0"/>
              <a:t>에 필요한 항목들을 </a:t>
            </a:r>
            <a:endParaRPr lang="en-US" altLang="ko-KR" b="1" dirty="0"/>
          </a:p>
          <a:p>
            <a:r>
              <a:rPr lang="ko-KR" altLang="en-US" b="1" dirty="0"/>
              <a:t>모두 포함 시킨 문장 학습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AFADFF-C542-422A-8EBA-F008C000ECAC}"/>
              </a:ext>
            </a:extLst>
          </p:cNvPr>
          <p:cNvSpPr/>
          <p:nvPr/>
        </p:nvSpPr>
        <p:spPr>
          <a:xfrm>
            <a:off x="7598004" y="5124269"/>
            <a:ext cx="970961" cy="277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DDE75-AAE7-412C-88D9-35ED75F3FDC2}"/>
              </a:ext>
            </a:extLst>
          </p:cNvPr>
          <p:cNvSpPr txBox="1"/>
          <p:nvPr/>
        </p:nvSpPr>
        <p:spPr>
          <a:xfrm>
            <a:off x="8576842" y="5814730"/>
            <a:ext cx="3244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Dialogflow</a:t>
            </a:r>
            <a:r>
              <a:rPr lang="ko-KR" altLang="en-US" sz="1400" dirty="0"/>
              <a:t>에 기본적으로 제공하는 시스템 엔티티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국가 명</a:t>
            </a:r>
            <a:r>
              <a:rPr lang="en-US" altLang="ko-KR" sz="1400" dirty="0"/>
              <a:t>, </a:t>
            </a:r>
            <a:r>
              <a:rPr lang="ko-KR" altLang="en-US" sz="1400" dirty="0"/>
              <a:t>색상 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등등이 있음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34AB67C-A08F-4BEC-98A0-83D0561A7BA1}"/>
              </a:ext>
            </a:extLst>
          </p:cNvPr>
          <p:cNvCxnSpPr>
            <a:cxnSpLocks/>
            <a:stCxn id="26" idx="2"/>
            <a:endCxn id="14" idx="1"/>
          </p:cNvCxnSpPr>
          <p:nvPr/>
        </p:nvCxnSpPr>
        <p:spPr>
          <a:xfrm rot="16200000" flipH="1">
            <a:off x="7938912" y="5546131"/>
            <a:ext cx="782503" cy="4933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5BF4-18F6-4C4A-A757-6F2ABD45ABD7}"/>
              </a:ext>
            </a:extLst>
          </p:cNvPr>
          <p:cNvSpPr/>
          <p:nvPr/>
        </p:nvSpPr>
        <p:spPr>
          <a:xfrm>
            <a:off x="370788" y="7549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Fulfillment</a:t>
            </a:r>
            <a:r>
              <a:rPr lang="ko-KR" altLang="en-US" dirty="0"/>
              <a:t>에서 </a:t>
            </a:r>
            <a:r>
              <a:rPr lang="en-US" altLang="ko-KR" dirty="0"/>
              <a:t>Slot Filling </a:t>
            </a:r>
            <a:r>
              <a:rPr lang="ko-KR" altLang="en-US" dirty="0"/>
              <a:t>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7103AE-FEAB-4FC0-99C2-959A7FE7C23B}"/>
              </a:ext>
            </a:extLst>
          </p:cNvPr>
          <p:cNvGrpSpPr/>
          <p:nvPr/>
        </p:nvGrpSpPr>
        <p:grpSpPr>
          <a:xfrm>
            <a:off x="228107" y="1332955"/>
            <a:ext cx="7935505" cy="4012044"/>
            <a:chOff x="331802" y="1370662"/>
            <a:chExt cx="8948597" cy="44834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F85BDA-DFD6-456C-BA4A-3B5A53324A1B}"/>
                </a:ext>
              </a:extLst>
            </p:cNvPr>
            <p:cNvSpPr/>
            <p:nvPr/>
          </p:nvSpPr>
          <p:spPr>
            <a:xfrm>
              <a:off x="7093381" y="3426662"/>
              <a:ext cx="1112363" cy="7776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8C4704-B718-45CA-967F-21BB917E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802" y="1405944"/>
              <a:ext cx="8772525" cy="444817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8212CD1-9BB2-42C4-8A80-3EDB14B86BF5}"/>
                </a:ext>
              </a:extLst>
            </p:cNvPr>
            <p:cNvSpPr/>
            <p:nvPr/>
          </p:nvSpPr>
          <p:spPr>
            <a:xfrm>
              <a:off x="497418" y="1370662"/>
              <a:ext cx="8782981" cy="3597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F658563-AF81-43E4-A5A0-A059D1A80C46}"/>
                </a:ext>
              </a:extLst>
            </p:cNvPr>
            <p:cNvSpPr/>
            <p:nvPr/>
          </p:nvSpPr>
          <p:spPr>
            <a:xfrm>
              <a:off x="478564" y="5570377"/>
              <a:ext cx="3221167" cy="245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FD1B670-53F5-41D2-A336-08AB5A14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403" y="1332955"/>
            <a:ext cx="3653490" cy="19942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D8E619-270A-4F8A-A09B-196774E7978F}"/>
              </a:ext>
            </a:extLst>
          </p:cNvPr>
          <p:cNvSpPr/>
          <p:nvPr/>
        </p:nvSpPr>
        <p:spPr>
          <a:xfrm>
            <a:off x="9021452" y="2226913"/>
            <a:ext cx="914400" cy="1100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AEEC61-0968-4972-B338-EEFAC716E530}"/>
              </a:ext>
            </a:extLst>
          </p:cNvPr>
          <p:cNvSpPr/>
          <p:nvPr/>
        </p:nvSpPr>
        <p:spPr>
          <a:xfrm>
            <a:off x="1282046" y="1672803"/>
            <a:ext cx="6570482" cy="21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D503B19-8252-47FD-9D98-A8C3B9423B49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>
            <a:off x="4567288" y="1885363"/>
            <a:ext cx="4454167" cy="9144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CCE1BF-BDEF-4058-8859-70C8750179ED}"/>
              </a:ext>
            </a:extLst>
          </p:cNvPr>
          <p:cNvSpPr txBox="1"/>
          <p:nvPr/>
        </p:nvSpPr>
        <p:spPr>
          <a:xfrm>
            <a:off x="3340669" y="5066274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&lt;- </a:t>
            </a:r>
            <a:r>
              <a:rPr lang="ko-KR" altLang="en-US" sz="1400" dirty="0"/>
              <a:t>결과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CC63-C000-424B-891A-5E71694598BA}"/>
              </a:ext>
            </a:extLst>
          </p:cNvPr>
          <p:cNvSpPr txBox="1"/>
          <p:nvPr/>
        </p:nvSpPr>
        <p:spPr>
          <a:xfrm>
            <a:off x="8331186" y="3539777"/>
            <a:ext cx="3653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호출 함수 정의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인텐트의 파라미터 정보를 리스트 형태로 받음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미 제공된 파라미터 정보에 따라 다른 응답 제시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Follow up</a:t>
            </a:r>
            <a:r>
              <a:rPr lang="ko-KR" altLang="en-US" sz="1400" dirty="0"/>
              <a:t> 인텐트가 추가로 있을 경우 모든 조건을 충족 시킨 인풋이 들어올 때 대화 진행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2248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181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Dialogflow fulfillment (Inline editor)  사용 예제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Diaglogflow fulfillment 예제</dc:title>
  <dc:creator>진규 장</dc:creator>
  <cp:lastModifiedBy>진규 장</cp:lastModifiedBy>
  <cp:revision>17</cp:revision>
  <dcterms:created xsi:type="dcterms:W3CDTF">2019-01-28T00:16:47Z</dcterms:created>
  <dcterms:modified xsi:type="dcterms:W3CDTF">2019-01-28T05:36:16Z</dcterms:modified>
</cp:coreProperties>
</file>