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712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A97A-0BDE-B447-B187-1E52AD9B227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A96A-46D7-F449-948C-6F34EF5E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0837" y="2157573"/>
            <a:ext cx="12108736" cy="2613746"/>
            <a:chOff x="410837" y="2157573"/>
            <a:chExt cx="12108736" cy="261374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10837" y="2157573"/>
              <a:ext cx="2613746" cy="26137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8332" y="2157573"/>
              <a:ext cx="2613746" cy="26137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9905827" y="2157573"/>
              <a:ext cx="2613746" cy="26137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64893" y="661390"/>
            <a:ext cx="3278909" cy="6234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160492" y="580575"/>
            <a:ext cx="1500910" cy="785089"/>
          </a:xfrm>
          <a:prstGeom prst="triangl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8792" y="471714"/>
            <a:ext cx="2866571" cy="0"/>
          </a:xfrm>
          <a:prstGeom prst="straightConnector1">
            <a:avLst/>
          </a:prstGeom>
          <a:ln w="190500" cmpd="sng">
            <a:solidFill>
              <a:schemeClr val="accent5">
                <a:lumMod val="50000"/>
              </a:schemeClr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8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2406" y="912345"/>
            <a:ext cx="9393022" cy="2645664"/>
            <a:chOff x="952406" y="912345"/>
            <a:chExt cx="9393022" cy="2645664"/>
          </a:xfrm>
        </p:grpSpPr>
        <p:pic>
          <p:nvPicPr>
            <p:cNvPr id="2" name="Picture 1" descr="bir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06" y="912345"/>
              <a:ext cx="2182368" cy="264566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40700" y="2015667"/>
              <a:ext cx="79047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Chalkduster"/>
                  <a:cs typeface="Chalkduster"/>
                </a:rPr>
                <a:t>SYNCOPASIAN</a:t>
              </a:r>
              <a:endParaRPr lang="en-US" sz="8000" dirty="0">
                <a:latin typeface="Chalkduster"/>
                <a:cs typeface="Chalkdus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Jingyu Li</dc:creator>
  <cp:lastModifiedBy>Jingyu Li</cp:lastModifiedBy>
  <cp:revision>8</cp:revision>
  <dcterms:created xsi:type="dcterms:W3CDTF">2017-05-20T15:41:34Z</dcterms:created>
  <dcterms:modified xsi:type="dcterms:W3CDTF">2017-05-25T05:41:28Z</dcterms:modified>
</cp:coreProperties>
</file>