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/>
    <p:restoredTop sz="96291"/>
  </p:normalViewPr>
  <p:slideViewPr>
    <p:cSldViewPr snapToGrid="0" snapToObjects="1">
      <p:cViewPr varScale="1">
        <p:scale>
          <a:sx n="88" d="100"/>
          <a:sy n="88" d="100"/>
        </p:scale>
        <p:origin x="20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3232-8638-034B-BE62-C41DC350A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B6571-460D-8B4A-8803-6F00F868A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B622-F392-1945-BBF9-60599E6E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D765-0D7F-544F-944C-D4CEF7E8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FB14-021D-B74F-986C-C3AD1F53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FBB0-3624-4047-A7D9-0881B110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96F3E-D184-9443-BCF4-44F0EA0C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679B-4A60-2F4E-9AF4-E934049F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7E358-0ABC-EC4D-895C-67BD0520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5167-0872-314A-A992-71578B05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F5475-D485-6740-A91D-5041FE1D7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76D01-B863-324C-82F7-0DEDD01A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C59A-CF6F-494F-8BC9-5C5158F2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62F8-2179-1540-819E-B7D02236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19BCE-6BDF-D34E-8405-3119297E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9BC3-2DA3-7642-8CA8-93020D34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C3B4-C2B5-0944-9120-8160AFCA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3C66-CF09-9B43-B3C9-1EEB0731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E4BF-C194-0343-8BC2-0F38D9A5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3E00-65C8-2044-BE08-BBBFA77A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A9FA-C956-634C-A4D5-B130DA9D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06EC-68F0-644F-8E53-C8314542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ECE2-8C4A-834F-8939-888BD74C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3522-DFC2-B84B-A22C-284A44D4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1055-DEEA-DC45-A03F-44C4FA3D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E561-D322-9549-BCD1-91DC66BE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A1C1-3C7F-3446-995F-9FB2DC8A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8DCE9-D5F9-6E43-B8FC-39356F22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7862-ECFC-AA4F-9212-ADA49135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61A3-3D41-A042-8737-87B552D9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D5BAB-6F6A-9041-8E91-0B99FC80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8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AD6A-3E77-6C40-AF1D-FAF8A80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DF57D-54CD-004C-AA42-91A8D1AE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8D5C2-4E4C-4347-8ABD-DC52C26C3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2D0E8-8544-D94A-8FEC-D5C516317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469AA-741F-E04F-837C-030CC406B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6C8FD-EFAB-174E-A90F-F5292E6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40146-F575-5B47-91BC-8B42C2CD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61C3D-B53C-1D4F-AB9E-D21F50E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C68D-E87F-4F40-943D-B3018A4E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0EE5B-B61E-C94F-BBA1-EDE6EDD8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1F8F5-D32B-4140-9802-1E49AE2C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368DA-B331-0A40-B3D6-A27E1001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DC30F-D9D6-C348-8318-B3FD6BE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B250B-3999-8840-AC46-DB6552D9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28514-C8E1-D845-B7B9-D4788252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5292-A47B-9F4D-9EFE-86959B38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7F9C-52FA-1F40-BAFB-67AE2549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80B66-89E2-7E47-B63F-7F5DCCEC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0D197-A210-8F43-A2E3-1C7A366F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DB49-AAD5-C645-8332-756D049B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15222-D09D-ED49-8846-A3EBE46D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85E-DF92-6E48-B727-D93AE3EA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B9837-304D-4948-B283-D40761371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2F85F-B142-1C43-89F6-013F11A37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5E484-E192-EF41-B766-D69DD3F5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DC2AF-B756-0148-BB19-327591D1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1C65-4D4A-BB41-9C82-A0FF6EA7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7CA74-28F0-AB4B-BF41-59544D27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38CF1-F3E8-944A-B773-8401BED8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D01E-FF1A-FB43-94DC-9C5E0FA40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C5BA-FBBE-E549-9195-BA724CA4FFA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F83B9-1B47-654A-B82D-539FE165D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9CAD9-006B-F14C-B42A-F2FBE5D84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3B13-AC13-8241-8635-824BC1C7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2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7E89C68-C9F6-A847-9BF9-BDC45807DE70}"/>
              </a:ext>
            </a:extLst>
          </p:cNvPr>
          <p:cNvGrpSpPr/>
          <p:nvPr/>
        </p:nvGrpSpPr>
        <p:grpSpPr>
          <a:xfrm>
            <a:off x="1380358" y="1218543"/>
            <a:ext cx="9470808" cy="4420914"/>
            <a:chOff x="1380358" y="1218543"/>
            <a:chExt cx="9470808" cy="44209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9906DF-37A4-174A-A776-0E3500C38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0358" y="1218543"/>
              <a:ext cx="9431283" cy="44209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6C9DA-C205-D549-93FB-D07F7957F9A9}"/>
                </a:ext>
              </a:extLst>
            </p:cNvPr>
            <p:cNvSpPr/>
            <p:nvPr/>
          </p:nvSpPr>
          <p:spPr>
            <a:xfrm>
              <a:off x="6313714" y="1218544"/>
              <a:ext cx="2380343" cy="287448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2AA56C-BC4B-9744-9AEE-F70DFDAC1E38}"/>
                </a:ext>
              </a:extLst>
            </p:cNvPr>
            <p:cNvSpPr/>
            <p:nvPr/>
          </p:nvSpPr>
          <p:spPr>
            <a:xfrm>
              <a:off x="8694058" y="2750128"/>
              <a:ext cx="2117584" cy="287448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485A10-96F6-6C4E-B698-2FFDC06512F5}"/>
                </a:ext>
              </a:extLst>
            </p:cNvPr>
            <p:cNvSpPr/>
            <p:nvPr/>
          </p:nvSpPr>
          <p:spPr>
            <a:xfrm>
              <a:off x="8694058" y="1218544"/>
              <a:ext cx="2117584" cy="151674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3464D-DEAF-4144-AAD5-C0747D1315BB}"/>
                </a:ext>
              </a:extLst>
            </p:cNvPr>
            <p:cNvSpPr/>
            <p:nvPr/>
          </p:nvSpPr>
          <p:spPr>
            <a:xfrm>
              <a:off x="6313712" y="4093030"/>
              <a:ext cx="2380343" cy="151674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954496-F464-4341-99DB-25FA4D273BB7}"/>
                </a:ext>
              </a:extLst>
            </p:cNvPr>
            <p:cNvSpPr txBox="1"/>
            <p:nvPr/>
          </p:nvSpPr>
          <p:spPr>
            <a:xfrm>
              <a:off x="6516736" y="2364756"/>
              <a:ext cx="1534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Right ventricle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003CE9-1010-304E-806C-7D624E0634EA}"/>
                </a:ext>
              </a:extLst>
            </p:cNvPr>
            <p:cNvSpPr txBox="1"/>
            <p:nvPr/>
          </p:nvSpPr>
          <p:spPr>
            <a:xfrm>
              <a:off x="8723083" y="5240439"/>
              <a:ext cx="212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Ant Lat Left ventricle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9EA3C9-A3A1-AF4D-997F-8182F11EB32B}"/>
                </a:ext>
              </a:extLst>
            </p:cNvPr>
            <p:cNvSpPr txBox="1"/>
            <p:nvPr/>
          </p:nvSpPr>
          <p:spPr>
            <a:xfrm>
              <a:off x="6270167" y="5229945"/>
              <a:ext cx="2512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Septum + ant L. ventricle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000C62-FB8C-714A-92BA-F8338DC6449B}"/>
                </a:ext>
              </a:extLst>
            </p:cNvPr>
            <p:cNvSpPr/>
            <p:nvPr/>
          </p:nvSpPr>
          <p:spPr>
            <a:xfrm>
              <a:off x="3947878" y="1218543"/>
              <a:ext cx="2380343" cy="13069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1F34A8-8E9B-0B49-8961-51903E8BF4A2}"/>
                </a:ext>
              </a:extLst>
            </p:cNvPr>
            <p:cNvSpPr txBox="1"/>
            <p:nvPr/>
          </p:nvSpPr>
          <p:spPr>
            <a:xfrm>
              <a:off x="4012215" y="1237734"/>
              <a:ext cx="1345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Right atrium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553E92-5328-E64F-86FD-D083D34C48CE}"/>
                </a:ext>
              </a:extLst>
            </p:cNvPr>
            <p:cNvSpPr/>
            <p:nvPr/>
          </p:nvSpPr>
          <p:spPr>
            <a:xfrm>
              <a:off x="1604210" y="4087783"/>
              <a:ext cx="4665953" cy="15114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F9E389-A359-BF4C-BAA3-1BA709EA6A1C}"/>
                </a:ext>
              </a:extLst>
            </p:cNvPr>
            <p:cNvSpPr txBox="1"/>
            <p:nvPr/>
          </p:nvSpPr>
          <p:spPr>
            <a:xfrm>
              <a:off x="1643153" y="5229945"/>
              <a:ext cx="1612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Inferior surface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405EC2-5189-6A42-A43C-BF5C781E7ADC}"/>
                </a:ext>
              </a:extLst>
            </p:cNvPr>
            <p:cNvSpPr txBox="1"/>
            <p:nvPr/>
          </p:nvSpPr>
          <p:spPr>
            <a:xfrm>
              <a:off x="4291666" y="3617911"/>
              <a:ext cx="2007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lateral left ventricle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9E7548-C12C-044F-BB33-378FAAC529C7}"/>
              </a:ext>
            </a:extLst>
          </p:cNvPr>
          <p:cNvSpPr txBox="1"/>
          <p:nvPr/>
        </p:nvSpPr>
        <p:spPr>
          <a:xfrm>
            <a:off x="4352799" y="2168824"/>
            <a:ext cx="19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downward P-QRS-T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64F80-F2B0-334A-A4C1-DC77753EDFC9}"/>
              </a:ext>
            </a:extLst>
          </p:cNvPr>
          <p:cNvSpPr txBox="1"/>
          <p:nvPr/>
        </p:nvSpPr>
        <p:spPr>
          <a:xfrm>
            <a:off x="7114118" y="37385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downward QRS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AF104-A408-F847-8B7A-B937535F102C}"/>
              </a:ext>
            </a:extLst>
          </p:cNvPr>
          <p:cNvSpPr txBox="1"/>
          <p:nvPr/>
        </p:nvSpPr>
        <p:spPr>
          <a:xfrm>
            <a:off x="7128629" y="410748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downward QRS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F00B12-8FA0-AC4F-BF24-FB52C1DDB47E}"/>
              </a:ext>
            </a:extLst>
          </p:cNvPr>
          <p:cNvSpPr txBox="1"/>
          <p:nvPr/>
        </p:nvSpPr>
        <p:spPr>
          <a:xfrm>
            <a:off x="9416481" y="2295557"/>
            <a:ext cx="13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Midway QRS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F3C49-8C77-464C-A3DA-788415AB863F}"/>
              </a:ext>
            </a:extLst>
          </p:cNvPr>
          <p:cNvSpPr txBox="1"/>
          <p:nvPr/>
        </p:nvSpPr>
        <p:spPr>
          <a:xfrm>
            <a:off x="6718183" y="2591772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downward QRS - 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C00856-1D7C-8A4F-8367-70D779E25A26}"/>
              </a:ext>
            </a:extLst>
          </p:cNvPr>
          <p:cNvSpPr/>
          <p:nvPr/>
        </p:nvSpPr>
        <p:spPr>
          <a:xfrm>
            <a:off x="1604209" y="1218542"/>
            <a:ext cx="2301797" cy="25200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38202-AC21-254C-9BA9-41F56AFB453C}"/>
              </a:ext>
            </a:extLst>
          </p:cNvPr>
          <p:cNvSpPr txBox="1"/>
          <p:nvPr/>
        </p:nvSpPr>
        <p:spPr>
          <a:xfrm>
            <a:off x="1604894" y="2221456"/>
            <a:ext cx="2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Both +</a:t>
            </a:r>
            <a:r>
              <a:rPr lang="en-US" dirty="0" err="1">
                <a:solidFill>
                  <a:srgbClr val="00B050"/>
                </a:solidFill>
              </a:rPr>
              <a:t>ve</a:t>
            </a:r>
            <a:r>
              <a:rPr lang="en-US" dirty="0">
                <a:solidFill>
                  <a:srgbClr val="00B050"/>
                </a:solidFill>
              </a:rPr>
              <a:t> for normal Axis / Fascicular block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AB78AD-F8FE-914D-B995-1892DB5B84C6}"/>
              </a:ext>
            </a:extLst>
          </p:cNvPr>
          <p:cNvSpPr/>
          <p:nvPr/>
        </p:nvSpPr>
        <p:spPr>
          <a:xfrm>
            <a:off x="9010597" y="2961104"/>
            <a:ext cx="1771707" cy="21714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7EDB76-5011-6748-841E-7D9BF5721EF3}"/>
              </a:ext>
            </a:extLst>
          </p:cNvPr>
          <p:cNvSpPr/>
          <p:nvPr/>
        </p:nvSpPr>
        <p:spPr>
          <a:xfrm>
            <a:off x="6642713" y="1325205"/>
            <a:ext cx="1984967" cy="103955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BDE587-C4F5-9E4D-AE09-5642E6ABDFCF}"/>
              </a:ext>
            </a:extLst>
          </p:cNvPr>
          <p:cNvSpPr txBox="1"/>
          <p:nvPr/>
        </p:nvSpPr>
        <p:spPr>
          <a:xfrm>
            <a:off x="6642712" y="1387455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RSR RBBB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E34CE-F4B3-274B-AA79-A564CB53DD4D}"/>
              </a:ext>
            </a:extLst>
          </p:cNvPr>
          <p:cNvSpPr txBox="1"/>
          <p:nvPr/>
        </p:nvSpPr>
        <p:spPr>
          <a:xfrm>
            <a:off x="9066125" y="392320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 LBBB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8767C-0DB2-7B48-B697-F3820A01A7FF}"/>
              </a:ext>
            </a:extLst>
          </p:cNvPr>
          <p:cNvSpPr/>
          <p:nvPr/>
        </p:nvSpPr>
        <p:spPr>
          <a:xfrm>
            <a:off x="1356858" y="1218541"/>
            <a:ext cx="218013" cy="44209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52252-D26F-0A4D-9B25-2E7DB03FAFB1}"/>
              </a:ext>
            </a:extLst>
          </p:cNvPr>
          <p:cNvSpPr txBox="1"/>
          <p:nvPr/>
        </p:nvSpPr>
        <p:spPr>
          <a:xfrm>
            <a:off x="1109808" y="546134"/>
            <a:ext cx="148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Calibration signal</a:t>
            </a:r>
          </a:p>
        </p:txBody>
      </p:sp>
    </p:spTree>
    <p:extLst>
      <p:ext uri="{BB962C8B-B14F-4D97-AF65-F5344CB8AC3E}">
        <p14:creationId xmlns:p14="http://schemas.microsoft.com/office/powerpoint/2010/main" val="361954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8ADA37-87A9-A645-B2A3-B7DB4DECB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42"/>
          <a:stretch/>
        </p:blipFill>
        <p:spPr>
          <a:xfrm>
            <a:off x="6937827" y="989693"/>
            <a:ext cx="1553029" cy="41529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08CAD6-5EC3-D544-BEF5-BAD9DA2BBCD1}"/>
              </a:ext>
            </a:extLst>
          </p:cNvPr>
          <p:cNvGrpSpPr/>
          <p:nvPr/>
        </p:nvGrpSpPr>
        <p:grpSpPr>
          <a:xfrm>
            <a:off x="2367271" y="2643413"/>
            <a:ext cx="5274500" cy="956132"/>
            <a:chOff x="2097312" y="2643413"/>
            <a:chExt cx="5274500" cy="9561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7D77AB-E77D-284C-8D05-FACAFC8C914F}"/>
                </a:ext>
              </a:extLst>
            </p:cNvPr>
            <p:cNvGrpSpPr/>
            <p:nvPr/>
          </p:nvGrpSpPr>
          <p:grpSpPr>
            <a:xfrm>
              <a:off x="2097312" y="2852056"/>
              <a:ext cx="5123543" cy="747489"/>
              <a:chOff x="1995712" y="3142342"/>
              <a:chExt cx="5123543" cy="747489"/>
            </a:xfrm>
          </p:grpSpPr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C0D92BBE-FC59-D14C-9C28-A6238229EAB1}"/>
                  </a:ext>
                </a:extLst>
              </p:cNvPr>
              <p:cNvSpPr/>
              <p:nvPr/>
            </p:nvSpPr>
            <p:spPr>
              <a:xfrm>
                <a:off x="4151085" y="3345542"/>
                <a:ext cx="812799" cy="5442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D4DE8-2A09-7845-AB1C-CED130E385F6}"/>
                  </a:ext>
                </a:extLst>
              </p:cNvPr>
              <p:cNvSpPr/>
              <p:nvPr/>
            </p:nvSpPr>
            <p:spPr>
              <a:xfrm>
                <a:off x="1995712" y="3142342"/>
                <a:ext cx="5123543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E68F2FF0-4CC4-7B4B-AB1C-6DDB9FDDDF72}"/>
                </a:ext>
              </a:extLst>
            </p:cNvPr>
            <p:cNvSpPr/>
            <p:nvPr/>
          </p:nvSpPr>
          <p:spPr>
            <a:xfrm rot="5400000">
              <a:off x="6910612" y="2802699"/>
              <a:ext cx="620485" cy="30191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B1B7DE29-6BF5-D449-B26C-AC4656F238B6}"/>
              </a:ext>
            </a:extLst>
          </p:cNvPr>
          <p:cNvSpPr/>
          <p:nvPr/>
        </p:nvSpPr>
        <p:spPr>
          <a:xfrm rot="5400000">
            <a:off x="5956849" y="1066913"/>
            <a:ext cx="1407886" cy="2150291"/>
          </a:xfrm>
          <a:prstGeom prst="arc">
            <a:avLst>
              <a:gd name="adj1" fmla="val 17630956"/>
              <a:gd name="adj2" fmla="val 408791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15F73-492D-294B-8211-F95B2440C7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016" b="98243" l="54473" r="91374">
                        <a14:foregroundMark x1="68051" y1="66773" x2="73962" y2="65655"/>
                        <a14:foregroundMark x1="70927" y1="97444" x2="73962" y2="98243"/>
                        <a14:foregroundMark x1="72045" y1="65016" x2="72045" y2="65016"/>
                        <a14:foregroundMark x1="90256" y1="84665" x2="90256" y2="84665"/>
                        <a14:foregroundMark x1="89936" y1="80351" x2="89936" y2="80351"/>
                        <a14:foregroundMark x1="90256" y1="83227" x2="90256" y2="83227"/>
                        <a14:foregroundMark x1="88498" y1="82109" x2="91374" y2="83546"/>
                        <a14:foregroundMark x1="62939" y1="76198" x2="62939" y2="78115"/>
                      </a14:backgroundRemoval>
                    </a14:imgEffect>
                  </a14:imgLayer>
                </a14:imgProps>
              </a:ext>
            </a:extLst>
          </a:blip>
          <a:srcRect l="50000" t="62688" r="4724"/>
          <a:stretch/>
        </p:blipFill>
        <p:spPr>
          <a:xfrm>
            <a:off x="5743491" y="2048638"/>
            <a:ext cx="917301" cy="7559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DA0C66-A4B8-1E41-8308-9FD66B13C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016" b="98243" l="54473" r="91374">
                        <a14:foregroundMark x1="68051" y1="66773" x2="73962" y2="65655"/>
                        <a14:foregroundMark x1="70927" y1="97444" x2="73962" y2="98243"/>
                        <a14:foregroundMark x1="72045" y1="65016" x2="72045" y2="65016"/>
                        <a14:foregroundMark x1="90256" y1="84665" x2="90256" y2="84665"/>
                        <a14:foregroundMark x1="89936" y1="80351" x2="89936" y2="80351"/>
                        <a14:foregroundMark x1="90256" y1="83227" x2="90256" y2="83227"/>
                        <a14:foregroundMark x1="88498" y1="82109" x2="91374" y2="83546"/>
                        <a14:foregroundMark x1="62939" y1="76198" x2="62939" y2="78115"/>
                      </a14:backgroundRemoval>
                    </a14:imgEffect>
                  </a14:imgLayer>
                </a14:imgProps>
              </a:ext>
            </a:extLst>
          </a:blip>
          <a:srcRect l="50000" t="62688" r="4724"/>
          <a:stretch/>
        </p:blipFill>
        <p:spPr>
          <a:xfrm>
            <a:off x="6491147" y="2077664"/>
            <a:ext cx="917301" cy="7559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31AA8A-51F1-2F42-AA33-22B35A5214EB}"/>
              </a:ext>
            </a:extLst>
          </p:cNvPr>
          <p:cNvSpPr txBox="1"/>
          <p:nvPr/>
        </p:nvSpPr>
        <p:spPr>
          <a:xfrm>
            <a:off x="2678098" y="1568744"/>
            <a:ext cx="130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bicarb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B3C4271-0410-D843-B40E-8F2B76E47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698" y="1531963"/>
            <a:ext cx="1711243" cy="18970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85A9B8-0D8C-F545-B3FB-C4452E1B5A4F}"/>
              </a:ext>
            </a:extLst>
          </p:cNvPr>
          <p:cNvSpPr txBox="1"/>
          <p:nvPr/>
        </p:nvSpPr>
        <p:spPr>
          <a:xfrm>
            <a:off x="6084583" y="1591843"/>
            <a:ext cx="130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PaCO2</a:t>
            </a:r>
          </a:p>
        </p:txBody>
      </p:sp>
    </p:spTree>
    <p:extLst>
      <p:ext uri="{BB962C8B-B14F-4D97-AF65-F5344CB8AC3E}">
        <p14:creationId xmlns:p14="http://schemas.microsoft.com/office/powerpoint/2010/main" val="344462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48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2020-05-26T03:35:01Z</dcterms:created>
  <dcterms:modified xsi:type="dcterms:W3CDTF">2020-06-04T15:13:12Z</dcterms:modified>
</cp:coreProperties>
</file>