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7" r:id="rId2"/>
    <p:sldId id="280" r:id="rId3"/>
    <p:sldId id="297" r:id="rId4"/>
    <p:sldId id="300" r:id="rId5"/>
    <p:sldId id="311" r:id="rId6"/>
    <p:sldId id="312" r:id="rId7"/>
    <p:sldId id="313" r:id="rId8"/>
    <p:sldId id="306" r:id="rId9"/>
    <p:sldId id="307" r:id="rId10"/>
    <p:sldId id="314" r:id="rId11"/>
    <p:sldId id="287" r:id="rId12"/>
    <p:sldId id="279"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4" pos="551" userDrawn="1">
          <p15:clr>
            <a:srgbClr val="A4A3A4"/>
          </p15:clr>
        </p15:guide>
        <p15:guide id="15" orient="horz" pos="218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陈 峥海" initials="陈" lastIdx="2" clrIdx="0">
    <p:extLst>
      <p:ext uri="{19B8F6BF-5375-455C-9EA6-DF929625EA0E}">
        <p15:presenceInfo xmlns:p15="http://schemas.microsoft.com/office/powerpoint/2012/main" userId="82ebfe625d3f19c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7F9"/>
    <a:srgbClr val="EAEDF2"/>
    <a:srgbClr val="EDA68D"/>
    <a:srgbClr val="F7F8FA"/>
    <a:srgbClr val="FDFDFE"/>
    <a:srgbClr val="FAFBFC"/>
    <a:srgbClr val="F8F9FB"/>
    <a:srgbClr val="0071FA"/>
    <a:srgbClr val="F27900"/>
    <a:srgbClr val="FAFA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75539" autoAdjust="0"/>
  </p:normalViewPr>
  <p:slideViewPr>
    <p:cSldViewPr snapToGrid="0" showGuides="1">
      <p:cViewPr varScale="1">
        <p:scale>
          <a:sx n="64" d="100"/>
          <a:sy n="64" d="100"/>
        </p:scale>
        <p:origin x="1320" y="62"/>
      </p:cViewPr>
      <p:guideLst>
        <p:guide pos="551"/>
        <p:guide orient="horz" pos="2183"/>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陈 峥海" userId="82ebfe625d3f19c7" providerId="LiveId" clId="{4C2FB8C7-1BAB-4DA9-8C1F-984D2474C46B}"/>
    <pc:docChg chg="undo redo custSel addSld delSld modSld sldOrd">
      <pc:chgData name="陈 峥海" userId="82ebfe625d3f19c7" providerId="LiveId" clId="{4C2FB8C7-1BAB-4DA9-8C1F-984D2474C46B}" dt="2023-05-27T13:21:09.223" v="2494" actId="478"/>
      <pc:docMkLst>
        <pc:docMk/>
      </pc:docMkLst>
      <pc:sldChg chg="addSp delSp modSp mod delAnim modAnim">
        <pc:chgData name="陈 峥海" userId="82ebfe625d3f19c7" providerId="LiveId" clId="{4C2FB8C7-1BAB-4DA9-8C1F-984D2474C46B}" dt="2023-05-27T09:08:31.520" v="740" actId="1076"/>
        <pc:sldMkLst>
          <pc:docMk/>
          <pc:sldMk cId="3277526527" sldId="277"/>
        </pc:sldMkLst>
        <pc:spChg chg="add del mod">
          <ac:chgData name="陈 峥海" userId="82ebfe625d3f19c7" providerId="LiveId" clId="{4C2FB8C7-1BAB-4DA9-8C1F-984D2474C46B}" dt="2023-05-27T08:44:24.354" v="181" actId="478"/>
          <ac:spMkLst>
            <pc:docMk/>
            <pc:sldMk cId="3277526527" sldId="277"/>
            <ac:spMk id="3" creationId="{67EB8649-E2BA-A53E-072B-7D7016DB166B}"/>
          </ac:spMkLst>
        </pc:spChg>
        <pc:spChg chg="add mod">
          <ac:chgData name="陈 峥海" userId="82ebfe625d3f19c7" providerId="LiveId" clId="{4C2FB8C7-1BAB-4DA9-8C1F-984D2474C46B}" dt="2023-05-27T09:08:31.520" v="740" actId="1076"/>
          <ac:spMkLst>
            <pc:docMk/>
            <pc:sldMk cId="3277526527" sldId="277"/>
            <ac:spMk id="5" creationId="{662A2E7B-A375-8848-8E4F-B65CE88A823F}"/>
          </ac:spMkLst>
        </pc:spChg>
        <pc:spChg chg="add del mod">
          <ac:chgData name="陈 峥海" userId="82ebfe625d3f19c7" providerId="LiveId" clId="{4C2FB8C7-1BAB-4DA9-8C1F-984D2474C46B}" dt="2023-05-27T08:44:55.766" v="186" actId="478"/>
          <ac:spMkLst>
            <pc:docMk/>
            <pc:sldMk cId="3277526527" sldId="277"/>
            <ac:spMk id="7" creationId="{00777DB6-4FC9-9DB5-514F-7831AA03F971}"/>
          </ac:spMkLst>
        </pc:spChg>
        <pc:spChg chg="add mod">
          <ac:chgData name="陈 峥海" userId="82ebfe625d3f19c7" providerId="LiveId" clId="{4C2FB8C7-1BAB-4DA9-8C1F-984D2474C46B}" dt="2023-05-27T09:08:31.520" v="740" actId="1076"/>
          <ac:spMkLst>
            <pc:docMk/>
            <pc:sldMk cId="3277526527" sldId="277"/>
            <ac:spMk id="8" creationId="{0AB25AB2-F8E5-7F4E-FE56-0D2EC651B2DC}"/>
          </ac:spMkLst>
        </pc:spChg>
        <pc:spChg chg="del">
          <ac:chgData name="陈 峥海" userId="82ebfe625d3f19c7" providerId="LiveId" clId="{4C2FB8C7-1BAB-4DA9-8C1F-984D2474C46B}" dt="2023-05-27T08:36:10.864" v="78" actId="478"/>
          <ac:spMkLst>
            <pc:docMk/>
            <pc:sldMk cId="3277526527" sldId="277"/>
            <ac:spMk id="1935" creationId="{816E5550-C17B-C0EE-4A65-D1AF076DFF93}"/>
          </ac:spMkLst>
        </pc:spChg>
        <pc:spChg chg="del mod">
          <ac:chgData name="陈 峥海" userId="82ebfe625d3f19c7" providerId="LiveId" clId="{4C2FB8C7-1BAB-4DA9-8C1F-984D2474C46B}" dt="2023-05-27T08:32:22.163" v="1" actId="478"/>
          <ac:spMkLst>
            <pc:docMk/>
            <pc:sldMk cId="3277526527" sldId="277"/>
            <ac:spMk id="1938" creationId="{D3689692-408D-9884-09C3-072BAAD11632}"/>
          </ac:spMkLst>
        </pc:spChg>
        <pc:spChg chg="del">
          <ac:chgData name="陈 峥海" userId="82ebfe625d3f19c7" providerId="LiveId" clId="{4C2FB8C7-1BAB-4DA9-8C1F-984D2474C46B}" dt="2023-05-27T08:42:47.684" v="151" actId="478"/>
          <ac:spMkLst>
            <pc:docMk/>
            <pc:sldMk cId="3277526527" sldId="277"/>
            <ac:spMk id="1971" creationId="{3389DE75-DAD8-EE50-F119-4B66FDF5C742}"/>
          </ac:spMkLst>
        </pc:spChg>
        <pc:spChg chg="del">
          <ac:chgData name="陈 峥海" userId="82ebfe625d3f19c7" providerId="LiveId" clId="{4C2FB8C7-1BAB-4DA9-8C1F-984D2474C46B}" dt="2023-05-27T08:42:46.026" v="150" actId="478"/>
          <ac:spMkLst>
            <pc:docMk/>
            <pc:sldMk cId="3277526527" sldId="277"/>
            <ac:spMk id="1972" creationId="{3866831B-7AEF-2159-73C9-EB2FF0023FBD}"/>
          </ac:spMkLst>
        </pc:spChg>
        <pc:spChg chg="del">
          <ac:chgData name="陈 峥海" userId="82ebfe625d3f19c7" providerId="LiveId" clId="{4C2FB8C7-1BAB-4DA9-8C1F-984D2474C46B}" dt="2023-05-27T08:35:26.150" v="27" actId="478"/>
          <ac:spMkLst>
            <pc:docMk/>
            <pc:sldMk cId="3277526527" sldId="277"/>
            <ac:spMk id="2022" creationId="{F3895FC3-177C-5793-9DB8-238F17EEAD72}"/>
          </ac:spMkLst>
        </pc:spChg>
        <pc:spChg chg="mod">
          <ac:chgData name="陈 峥海" userId="82ebfe625d3f19c7" providerId="LiveId" clId="{4C2FB8C7-1BAB-4DA9-8C1F-984D2474C46B}" dt="2023-05-27T08:35:39.860" v="32" actId="20577"/>
          <ac:spMkLst>
            <pc:docMk/>
            <pc:sldMk cId="3277526527" sldId="277"/>
            <ac:spMk id="2023" creationId="{30100115-B58E-BE90-B1B5-BEBD3118DD7E}"/>
          </ac:spMkLst>
        </pc:spChg>
        <pc:spChg chg="del">
          <ac:chgData name="陈 峥海" userId="82ebfe625d3f19c7" providerId="LiveId" clId="{4C2FB8C7-1BAB-4DA9-8C1F-984D2474C46B}" dt="2023-05-27T08:35:31.332" v="30" actId="478"/>
          <ac:spMkLst>
            <pc:docMk/>
            <pc:sldMk cId="3277526527" sldId="277"/>
            <ac:spMk id="2024" creationId="{E152C004-2BD9-F3A0-BD6A-E43DB2CC9513}"/>
          </ac:spMkLst>
        </pc:spChg>
        <pc:spChg chg="add del">
          <ac:chgData name="陈 峥海" userId="82ebfe625d3f19c7" providerId="LiveId" clId="{4C2FB8C7-1BAB-4DA9-8C1F-984D2474C46B}" dt="2023-05-27T08:35:28.471" v="29" actId="478"/>
          <ac:spMkLst>
            <pc:docMk/>
            <pc:sldMk cId="3277526527" sldId="277"/>
            <ac:spMk id="2025" creationId="{7416E5CF-AFE5-A8DB-5770-0BE1BDCE78ED}"/>
          </ac:spMkLst>
        </pc:spChg>
        <pc:spChg chg="mod">
          <ac:chgData name="陈 峥海" userId="82ebfe625d3f19c7" providerId="LiveId" clId="{4C2FB8C7-1BAB-4DA9-8C1F-984D2474C46B}" dt="2023-05-27T08:49:47.343" v="230" actId="1076"/>
          <ac:spMkLst>
            <pc:docMk/>
            <pc:sldMk cId="3277526527" sldId="277"/>
            <ac:spMk id="2030" creationId="{DF0E5DCA-6EB5-FBF8-0A4F-79C7DFE54B22}"/>
          </ac:spMkLst>
        </pc:spChg>
        <pc:grpChg chg="del">
          <ac:chgData name="陈 峥海" userId="82ebfe625d3f19c7" providerId="LiveId" clId="{4C2FB8C7-1BAB-4DA9-8C1F-984D2474C46B}" dt="2023-05-27T08:32:23.214" v="2" actId="478"/>
          <ac:grpSpMkLst>
            <pc:docMk/>
            <pc:sldMk cId="3277526527" sldId="277"/>
            <ac:grpSpMk id="1976" creationId="{C421C845-CBE5-D1D1-F6A8-F9C9FBE0E7C8}"/>
          </ac:grpSpMkLst>
        </pc:grpChg>
        <pc:picChg chg="add del mod">
          <ac:chgData name="陈 峥海" userId="82ebfe625d3f19c7" providerId="LiveId" clId="{4C2FB8C7-1BAB-4DA9-8C1F-984D2474C46B}" dt="2023-05-27T08:48:54.285" v="223" actId="478"/>
          <ac:picMkLst>
            <pc:docMk/>
            <pc:sldMk cId="3277526527" sldId="277"/>
            <ac:picMk id="10" creationId="{6C91BF89-58C3-90A7-9EA0-8384B2BBC009}"/>
          </ac:picMkLst>
        </pc:picChg>
        <pc:picChg chg="add del mod">
          <ac:chgData name="陈 峥海" userId="82ebfe625d3f19c7" providerId="LiveId" clId="{4C2FB8C7-1BAB-4DA9-8C1F-984D2474C46B}" dt="2023-05-27T08:49:31.747" v="226" actId="478"/>
          <ac:picMkLst>
            <pc:docMk/>
            <pc:sldMk cId="3277526527" sldId="277"/>
            <ac:picMk id="11" creationId="{340D32B5-AEC2-2FD6-696B-2333C76CE1F1}"/>
          </ac:picMkLst>
        </pc:picChg>
        <pc:picChg chg="add del mod">
          <ac:chgData name="陈 峥海" userId="82ebfe625d3f19c7" providerId="LiveId" clId="{4C2FB8C7-1BAB-4DA9-8C1F-984D2474C46B}" dt="2023-05-27T09:06:37.194" v="671" actId="21"/>
          <ac:picMkLst>
            <pc:docMk/>
            <pc:sldMk cId="3277526527" sldId="277"/>
            <ac:picMk id="13" creationId="{55B61775-9C08-8F13-64D1-25264FE49980}"/>
          </ac:picMkLst>
        </pc:picChg>
        <pc:picChg chg="del">
          <ac:chgData name="陈 峥海" userId="82ebfe625d3f19c7" providerId="LiveId" clId="{4C2FB8C7-1BAB-4DA9-8C1F-984D2474C46B}" dt="2023-05-27T08:36:13.099" v="79" actId="478"/>
          <ac:picMkLst>
            <pc:docMk/>
            <pc:sldMk cId="3277526527" sldId="277"/>
            <ac:picMk id="1974" creationId="{5AC1E506-9F53-C758-F677-7971FC4A7E3C}"/>
          </ac:picMkLst>
        </pc:picChg>
      </pc:sldChg>
      <pc:sldChg chg="delSp mod">
        <pc:chgData name="陈 峥海" userId="82ebfe625d3f19c7" providerId="LiveId" clId="{4C2FB8C7-1BAB-4DA9-8C1F-984D2474C46B}" dt="2023-05-27T13:21:09.223" v="2494" actId="478"/>
        <pc:sldMkLst>
          <pc:docMk/>
          <pc:sldMk cId="3956353610" sldId="279"/>
        </pc:sldMkLst>
        <pc:spChg chg="del">
          <ac:chgData name="陈 峥海" userId="82ebfe625d3f19c7" providerId="LiveId" clId="{4C2FB8C7-1BAB-4DA9-8C1F-984D2474C46B}" dt="2023-05-27T13:21:06.684" v="2492" actId="478"/>
          <ac:spMkLst>
            <pc:docMk/>
            <pc:sldMk cId="3956353610" sldId="279"/>
            <ac:spMk id="1935" creationId="{816E5550-C17B-C0EE-4A65-D1AF076DFF93}"/>
          </ac:spMkLst>
        </pc:spChg>
        <pc:spChg chg="del">
          <ac:chgData name="陈 峥海" userId="82ebfe625d3f19c7" providerId="LiveId" clId="{4C2FB8C7-1BAB-4DA9-8C1F-984D2474C46B}" dt="2023-05-27T13:21:09.223" v="2494" actId="478"/>
          <ac:spMkLst>
            <pc:docMk/>
            <pc:sldMk cId="3956353610" sldId="279"/>
            <ac:spMk id="1938" creationId="{D3689692-408D-9884-09C3-072BAAD11632}"/>
          </ac:spMkLst>
        </pc:spChg>
        <pc:spChg chg="del">
          <ac:chgData name="陈 峥海" userId="82ebfe625d3f19c7" providerId="LiveId" clId="{4C2FB8C7-1BAB-4DA9-8C1F-984D2474C46B}" dt="2023-05-27T13:15:19.292" v="2481" actId="478"/>
          <ac:spMkLst>
            <pc:docMk/>
            <pc:sldMk cId="3956353610" sldId="279"/>
            <ac:spMk id="1971" creationId="{3389DE75-DAD8-EE50-F119-4B66FDF5C742}"/>
          </ac:spMkLst>
        </pc:spChg>
        <pc:spChg chg="del">
          <ac:chgData name="陈 峥海" userId="82ebfe625d3f19c7" providerId="LiveId" clId="{4C2FB8C7-1BAB-4DA9-8C1F-984D2474C46B}" dt="2023-05-27T13:15:17.944" v="2480" actId="478"/>
          <ac:spMkLst>
            <pc:docMk/>
            <pc:sldMk cId="3956353610" sldId="279"/>
            <ac:spMk id="1972" creationId="{3866831B-7AEF-2159-73C9-EB2FF0023FBD}"/>
          </ac:spMkLst>
        </pc:spChg>
        <pc:grpChg chg="del">
          <ac:chgData name="陈 峥海" userId="82ebfe625d3f19c7" providerId="LiveId" clId="{4C2FB8C7-1BAB-4DA9-8C1F-984D2474C46B}" dt="2023-05-27T13:21:07.894" v="2493" actId="478"/>
          <ac:grpSpMkLst>
            <pc:docMk/>
            <pc:sldMk cId="3956353610" sldId="279"/>
            <ac:grpSpMk id="1976" creationId="{C421C845-CBE5-D1D1-F6A8-F9C9FBE0E7C8}"/>
          </ac:grpSpMkLst>
        </pc:grpChg>
      </pc:sldChg>
      <pc:sldChg chg="addSp delSp modSp mod">
        <pc:chgData name="陈 峥海" userId="82ebfe625d3f19c7" providerId="LiveId" clId="{4C2FB8C7-1BAB-4DA9-8C1F-984D2474C46B}" dt="2023-05-27T09:08:42.220" v="742" actId="20577"/>
        <pc:sldMkLst>
          <pc:docMk/>
          <pc:sldMk cId="366243481" sldId="280"/>
        </pc:sldMkLst>
        <pc:spChg chg="del">
          <ac:chgData name="陈 峥海" userId="82ebfe625d3f19c7" providerId="LiveId" clId="{4C2FB8C7-1BAB-4DA9-8C1F-984D2474C46B}" dt="2023-05-27T08:39:38.311" v="115" actId="478"/>
          <ac:spMkLst>
            <pc:docMk/>
            <pc:sldMk cId="366243481" sldId="280"/>
            <ac:spMk id="2" creationId="{3B593CCB-C8A3-5DB4-36A9-D286347CA58A}"/>
          </ac:spMkLst>
        </pc:spChg>
        <pc:spChg chg="add del mod">
          <ac:chgData name="陈 峥海" userId="82ebfe625d3f19c7" providerId="LiveId" clId="{4C2FB8C7-1BAB-4DA9-8C1F-984D2474C46B}" dt="2023-05-27T08:55:59.363" v="356" actId="1076"/>
          <ac:spMkLst>
            <pc:docMk/>
            <pc:sldMk cId="366243481" sldId="280"/>
            <ac:spMk id="3" creationId="{AD6BC9DB-E91A-8AFB-A573-619B551D81CC}"/>
          </ac:spMkLst>
        </pc:spChg>
        <pc:spChg chg="del">
          <ac:chgData name="陈 峥海" userId="82ebfe625d3f19c7" providerId="LiveId" clId="{4C2FB8C7-1BAB-4DA9-8C1F-984D2474C46B}" dt="2023-05-27T08:39:44.722" v="118" actId="478"/>
          <ac:spMkLst>
            <pc:docMk/>
            <pc:sldMk cId="366243481" sldId="280"/>
            <ac:spMk id="14" creationId="{11A77050-995E-9503-593C-479A378721F6}"/>
          </ac:spMkLst>
        </pc:spChg>
        <pc:spChg chg="del">
          <ac:chgData name="陈 峥海" userId="82ebfe625d3f19c7" providerId="LiveId" clId="{4C2FB8C7-1BAB-4DA9-8C1F-984D2474C46B}" dt="2023-05-27T08:39:31.453" v="112" actId="478"/>
          <ac:spMkLst>
            <pc:docMk/>
            <pc:sldMk cId="366243481" sldId="280"/>
            <ac:spMk id="18" creationId="{2DDBD5A8-67F5-292B-9709-A7F8F7B9DCF2}"/>
          </ac:spMkLst>
        </pc:spChg>
        <pc:spChg chg="del">
          <ac:chgData name="陈 峥海" userId="82ebfe625d3f19c7" providerId="LiveId" clId="{4C2FB8C7-1BAB-4DA9-8C1F-984D2474C46B}" dt="2023-05-27T08:39:29.616" v="111" actId="478"/>
          <ac:spMkLst>
            <pc:docMk/>
            <pc:sldMk cId="366243481" sldId="280"/>
            <ac:spMk id="19" creationId="{02654A9A-83E1-748C-0E32-961BF5203B81}"/>
          </ac:spMkLst>
        </pc:spChg>
        <pc:spChg chg="del">
          <ac:chgData name="陈 峥海" userId="82ebfe625d3f19c7" providerId="LiveId" clId="{4C2FB8C7-1BAB-4DA9-8C1F-984D2474C46B}" dt="2023-05-27T08:39:33.349" v="113" actId="478"/>
          <ac:spMkLst>
            <pc:docMk/>
            <pc:sldMk cId="366243481" sldId="280"/>
            <ac:spMk id="27" creationId="{CA7D3C06-2390-3F35-243C-EE780030551A}"/>
          </ac:spMkLst>
        </pc:spChg>
        <pc:spChg chg="mod">
          <ac:chgData name="陈 峥海" userId="82ebfe625d3f19c7" providerId="LiveId" clId="{4C2FB8C7-1BAB-4DA9-8C1F-984D2474C46B}" dt="2023-05-27T08:39:36.895" v="114" actId="14100"/>
          <ac:spMkLst>
            <pc:docMk/>
            <pc:sldMk cId="366243481" sldId="280"/>
            <ac:spMk id="47" creationId="{1B65AA51-E2B1-F2C2-586D-806105DF70CF}"/>
          </ac:spMkLst>
        </pc:spChg>
        <pc:spChg chg="mod">
          <ac:chgData name="陈 峥海" userId="82ebfe625d3f19c7" providerId="LiveId" clId="{4C2FB8C7-1BAB-4DA9-8C1F-984D2474C46B}" dt="2023-05-27T08:54:42.092" v="312" actId="1076"/>
          <ac:spMkLst>
            <pc:docMk/>
            <pc:sldMk cId="366243481" sldId="280"/>
            <ac:spMk id="65" creationId="{4610AD9D-3066-616F-E635-D34ADCF4F084}"/>
          </ac:spMkLst>
        </pc:spChg>
        <pc:spChg chg="mod">
          <ac:chgData name="陈 峥海" userId="82ebfe625d3f19c7" providerId="LiveId" clId="{4C2FB8C7-1BAB-4DA9-8C1F-984D2474C46B}" dt="2023-05-27T08:53:00.116" v="243" actId="20577"/>
          <ac:spMkLst>
            <pc:docMk/>
            <pc:sldMk cId="366243481" sldId="280"/>
            <ac:spMk id="66" creationId="{9A603A04-2F39-BA7D-A305-81AC80D2BE6B}"/>
          </ac:spMkLst>
        </pc:spChg>
        <pc:spChg chg="del">
          <ac:chgData name="陈 峥海" userId="82ebfe625d3f19c7" providerId="LiveId" clId="{4C2FB8C7-1BAB-4DA9-8C1F-984D2474C46B}" dt="2023-05-27T08:39:58.328" v="119" actId="478"/>
          <ac:spMkLst>
            <pc:docMk/>
            <pc:sldMk cId="366243481" sldId="280"/>
            <ac:spMk id="67" creationId="{A32423F3-264F-4858-6C04-7C195B2B150F}"/>
          </ac:spMkLst>
        </pc:spChg>
        <pc:spChg chg="mod">
          <ac:chgData name="陈 峥海" userId="82ebfe625d3f19c7" providerId="LiveId" clId="{4C2FB8C7-1BAB-4DA9-8C1F-984D2474C46B}" dt="2023-05-27T08:53:22.408" v="273" actId="20577"/>
          <ac:spMkLst>
            <pc:docMk/>
            <pc:sldMk cId="366243481" sldId="280"/>
            <ac:spMk id="89" creationId="{DA4A2D97-9043-1810-B508-57A61595E6EB}"/>
          </ac:spMkLst>
        </pc:spChg>
        <pc:spChg chg="del">
          <ac:chgData name="陈 峥海" userId="82ebfe625d3f19c7" providerId="LiveId" clId="{4C2FB8C7-1BAB-4DA9-8C1F-984D2474C46B}" dt="2023-05-27T08:39:59.733" v="120" actId="478"/>
          <ac:spMkLst>
            <pc:docMk/>
            <pc:sldMk cId="366243481" sldId="280"/>
            <ac:spMk id="90" creationId="{E5B7DD47-F21A-CFE7-28B9-1B7CDE38264D}"/>
          </ac:spMkLst>
        </pc:spChg>
        <pc:spChg chg="mod">
          <ac:chgData name="陈 峥海" userId="82ebfe625d3f19c7" providerId="LiveId" clId="{4C2FB8C7-1BAB-4DA9-8C1F-984D2474C46B}" dt="2023-05-27T08:54:41.613" v="311" actId="1076"/>
          <ac:spMkLst>
            <pc:docMk/>
            <pc:sldMk cId="366243481" sldId="280"/>
            <ac:spMk id="97" creationId="{11A86AC5-F6CF-9B33-5CE7-5A1DD03D0C4C}"/>
          </ac:spMkLst>
        </pc:spChg>
        <pc:spChg chg="del">
          <ac:chgData name="陈 峥海" userId="82ebfe625d3f19c7" providerId="LiveId" clId="{4C2FB8C7-1BAB-4DA9-8C1F-984D2474C46B}" dt="2023-05-27T08:40:01.454" v="121" actId="478"/>
          <ac:spMkLst>
            <pc:docMk/>
            <pc:sldMk cId="366243481" sldId="280"/>
            <ac:spMk id="98" creationId="{5902B8CF-61BD-F867-DED0-48EF637E3895}"/>
          </ac:spMkLst>
        </pc:spChg>
        <pc:spChg chg="mod">
          <ac:chgData name="陈 峥海" userId="82ebfe625d3f19c7" providerId="LiveId" clId="{4C2FB8C7-1BAB-4DA9-8C1F-984D2474C46B}" dt="2023-05-27T09:08:42.220" v="742" actId="20577"/>
          <ac:spMkLst>
            <pc:docMk/>
            <pc:sldMk cId="366243481" sldId="280"/>
            <ac:spMk id="101" creationId="{ACA149AF-9B70-49B1-BF1C-756C66EC3C7B}"/>
          </ac:spMkLst>
        </pc:spChg>
        <pc:spChg chg="del">
          <ac:chgData name="陈 峥海" userId="82ebfe625d3f19c7" providerId="LiveId" clId="{4C2FB8C7-1BAB-4DA9-8C1F-984D2474C46B}" dt="2023-05-27T08:40:02.836" v="122" actId="478"/>
          <ac:spMkLst>
            <pc:docMk/>
            <pc:sldMk cId="366243481" sldId="280"/>
            <ac:spMk id="102" creationId="{640C521C-39CD-5CC8-D273-B4FFE23A128C}"/>
          </ac:spMkLst>
        </pc:spChg>
        <pc:grpChg chg="add del">
          <ac:chgData name="陈 峥海" userId="82ebfe625d3f19c7" providerId="LiveId" clId="{4C2FB8C7-1BAB-4DA9-8C1F-984D2474C46B}" dt="2023-05-27T08:39:42.638" v="117" actId="478"/>
          <ac:grpSpMkLst>
            <pc:docMk/>
            <pc:sldMk cId="366243481" sldId="280"/>
            <ac:grpSpMk id="9" creationId="{AE89D472-4ADF-165B-7FB2-8A90AD062452}"/>
          </ac:grpSpMkLst>
        </pc:grpChg>
        <pc:picChg chg="del">
          <ac:chgData name="陈 峥海" userId="82ebfe625d3f19c7" providerId="LiveId" clId="{4C2FB8C7-1BAB-4DA9-8C1F-984D2474C46B}" dt="2023-05-27T08:39:26.865" v="110" actId="478"/>
          <ac:picMkLst>
            <pc:docMk/>
            <pc:sldMk cId="366243481" sldId="280"/>
            <ac:picMk id="62" creationId="{14E99B2B-1392-8E57-A3C3-526937845333}"/>
          </ac:picMkLst>
        </pc:picChg>
      </pc:sldChg>
      <pc:sldChg chg="addSp delSp modSp del mod">
        <pc:chgData name="陈 峥海" userId="82ebfe625d3f19c7" providerId="LiveId" clId="{4C2FB8C7-1BAB-4DA9-8C1F-984D2474C46B}" dt="2023-05-27T08:57:39.099" v="363" actId="2696"/>
        <pc:sldMkLst>
          <pc:docMk/>
          <pc:sldMk cId="3315578879" sldId="281"/>
        </pc:sldMkLst>
        <pc:spChg chg="del">
          <ac:chgData name="陈 峥海" userId="82ebfe625d3f19c7" providerId="LiveId" clId="{4C2FB8C7-1BAB-4DA9-8C1F-984D2474C46B}" dt="2023-05-27T08:55:34.374" v="355" actId="478"/>
          <ac:spMkLst>
            <pc:docMk/>
            <pc:sldMk cId="3315578879" sldId="281"/>
            <ac:spMk id="2" creationId="{3B593CCB-C8A3-5DB4-36A9-D286347CA58A}"/>
          </ac:spMkLst>
        </pc:spChg>
        <pc:spChg chg="add del mod">
          <ac:chgData name="陈 峥海" userId="82ebfe625d3f19c7" providerId="LiveId" clId="{4C2FB8C7-1BAB-4DA9-8C1F-984D2474C46B}" dt="2023-05-27T08:57:17.719" v="359" actId="478"/>
          <ac:spMkLst>
            <pc:docMk/>
            <pc:sldMk cId="3315578879" sldId="281"/>
            <ac:spMk id="4" creationId="{49849851-95BE-BC8E-6F38-B7D94A383D2B}"/>
          </ac:spMkLst>
        </pc:spChg>
        <pc:spChg chg="add del mod">
          <ac:chgData name="陈 峥海" userId="82ebfe625d3f19c7" providerId="LiveId" clId="{4C2FB8C7-1BAB-4DA9-8C1F-984D2474C46B}" dt="2023-05-27T08:57:25.024" v="361"/>
          <ac:spMkLst>
            <pc:docMk/>
            <pc:sldMk cId="3315578879" sldId="281"/>
            <ac:spMk id="5" creationId="{EB3F4F21-0E75-28F9-5C6F-187F4FB72720}"/>
          </ac:spMkLst>
        </pc:spChg>
        <pc:spChg chg="del">
          <ac:chgData name="陈 峥海" userId="82ebfe625d3f19c7" providerId="LiveId" clId="{4C2FB8C7-1BAB-4DA9-8C1F-984D2474C46B}" dt="2023-05-27T08:55:10.001" v="335" actId="478"/>
          <ac:spMkLst>
            <pc:docMk/>
            <pc:sldMk cId="3315578879" sldId="281"/>
            <ac:spMk id="14" creationId="{11A77050-995E-9503-593C-479A378721F6}"/>
          </ac:spMkLst>
        </pc:spChg>
        <pc:spChg chg="del">
          <ac:chgData name="陈 峥海" userId="82ebfe625d3f19c7" providerId="LiveId" clId="{4C2FB8C7-1BAB-4DA9-8C1F-984D2474C46B}" dt="2023-05-27T08:55:08.244" v="334" actId="478"/>
          <ac:spMkLst>
            <pc:docMk/>
            <pc:sldMk cId="3315578879" sldId="281"/>
            <ac:spMk id="27" creationId="{CA7D3C06-2390-3F35-243C-EE780030551A}"/>
          </ac:spMkLst>
        </pc:spChg>
        <pc:spChg chg="mod topLvl">
          <ac:chgData name="陈 峥海" userId="82ebfe625d3f19c7" providerId="LiveId" clId="{4C2FB8C7-1BAB-4DA9-8C1F-984D2474C46B}" dt="2023-05-27T08:55:30.895" v="354" actId="1076"/>
          <ac:spMkLst>
            <pc:docMk/>
            <pc:sldMk cId="3315578879" sldId="281"/>
            <ac:spMk id="33" creationId="{833C280E-66DD-305B-1282-0B83604A29F4}"/>
          </ac:spMkLst>
        </pc:spChg>
        <pc:spChg chg="del topLvl">
          <ac:chgData name="陈 峥海" userId="82ebfe625d3f19c7" providerId="LiveId" clId="{4C2FB8C7-1BAB-4DA9-8C1F-984D2474C46B}" dt="2023-05-27T08:55:06.038" v="333" actId="478"/>
          <ac:spMkLst>
            <pc:docMk/>
            <pc:sldMk cId="3315578879" sldId="281"/>
            <ac:spMk id="35" creationId="{42AF7DCB-B751-C4AA-A049-CAD5FEA54785}"/>
          </ac:spMkLst>
        </pc:spChg>
        <pc:grpChg chg="del">
          <ac:chgData name="陈 峥海" userId="82ebfe625d3f19c7" providerId="LiveId" clId="{4C2FB8C7-1BAB-4DA9-8C1F-984D2474C46B}" dt="2023-05-27T08:55:06.038" v="333" actId="478"/>
          <ac:grpSpMkLst>
            <pc:docMk/>
            <pc:sldMk cId="3315578879" sldId="281"/>
            <ac:grpSpMk id="36" creationId="{822474CA-2554-3FE3-179E-5804D3A5743A}"/>
          </ac:grpSpMkLst>
        </pc:grpChg>
        <pc:picChg chg="del">
          <ac:chgData name="陈 峥海" userId="82ebfe625d3f19c7" providerId="LiveId" clId="{4C2FB8C7-1BAB-4DA9-8C1F-984D2474C46B}" dt="2023-05-27T08:55:04.251" v="332" actId="478"/>
          <ac:picMkLst>
            <pc:docMk/>
            <pc:sldMk cId="3315578879" sldId="281"/>
            <ac:picMk id="32" creationId="{7CD4D9E3-078C-EAA4-59C2-C7F2D2B5F404}"/>
          </ac:picMkLst>
        </pc:picChg>
      </pc:sldChg>
      <pc:sldChg chg="del">
        <pc:chgData name="陈 峥海" userId="82ebfe625d3f19c7" providerId="LiveId" clId="{4C2FB8C7-1BAB-4DA9-8C1F-984D2474C46B}" dt="2023-05-27T09:07:44.296" v="714" actId="47"/>
        <pc:sldMkLst>
          <pc:docMk/>
          <pc:sldMk cId="2105332806" sldId="285"/>
        </pc:sldMkLst>
      </pc:sldChg>
      <pc:sldChg chg="del">
        <pc:chgData name="陈 峥海" userId="82ebfe625d3f19c7" providerId="LiveId" clId="{4C2FB8C7-1BAB-4DA9-8C1F-984D2474C46B}" dt="2023-05-27T12:01:16.735" v="1359" actId="47"/>
        <pc:sldMkLst>
          <pc:docMk/>
          <pc:sldMk cId="3265179226" sldId="286"/>
        </pc:sldMkLst>
      </pc:sldChg>
      <pc:sldChg chg="addSp delSp modSp mod">
        <pc:chgData name="陈 峥海" userId="82ebfe625d3f19c7" providerId="LiveId" clId="{4C2FB8C7-1BAB-4DA9-8C1F-984D2474C46B}" dt="2023-05-27T13:04:07.637" v="2466" actId="1076"/>
        <pc:sldMkLst>
          <pc:docMk/>
          <pc:sldMk cId="808445106" sldId="287"/>
        </pc:sldMkLst>
        <pc:spChg chg="del">
          <ac:chgData name="陈 峥海" userId="82ebfe625d3f19c7" providerId="LiveId" clId="{4C2FB8C7-1BAB-4DA9-8C1F-984D2474C46B}" dt="2023-05-27T12:53:18.021" v="2048" actId="478"/>
          <ac:spMkLst>
            <pc:docMk/>
            <pc:sldMk cId="808445106" sldId="287"/>
            <ac:spMk id="2" creationId="{3B593CCB-C8A3-5DB4-36A9-D286347CA58A}"/>
          </ac:spMkLst>
        </pc:spChg>
        <pc:spChg chg="del">
          <ac:chgData name="陈 峥海" userId="82ebfe625d3f19c7" providerId="LiveId" clId="{4C2FB8C7-1BAB-4DA9-8C1F-984D2474C46B}" dt="2023-05-27T12:53:15.173" v="2046" actId="478"/>
          <ac:spMkLst>
            <pc:docMk/>
            <pc:sldMk cId="808445106" sldId="287"/>
            <ac:spMk id="18" creationId="{2DDBD5A8-67F5-292B-9709-A7F8F7B9DCF2}"/>
          </ac:spMkLst>
        </pc:spChg>
        <pc:spChg chg="del">
          <ac:chgData name="陈 峥海" userId="82ebfe625d3f19c7" providerId="LiveId" clId="{4C2FB8C7-1BAB-4DA9-8C1F-984D2474C46B}" dt="2023-05-27T12:53:13.969" v="2045" actId="478"/>
          <ac:spMkLst>
            <pc:docMk/>
            <pc:sldMk cId="808445106" sldId="287"/>
            <ac:spMk id="19" creationId="{02654A9A-83E1-748C-0E32-961BF5203B81}"/>
          </ac:spMkLst>
        </pc:spChg>
        <pc:spChg chg="del">
          <ac:chgData name="陈 峥海" userId="82ebfe625d3f19c7" providerId="LiveId" clId="{4C2FB8C7-1BAB-4DA9-8C1F-984D2474C46B}" dt="2023-05-27T12:53:20.893" v="2050" actId="478"/>
          <ac:spMkLst>
            <pc:docMk/>
            <pc:sldMk cId="808445106" sldId="287"/>
            <ac:spMk id="27" creationId="{CA7D3C06-2390-3F35-243C-EE780030551A}"/>
          </ac:spMkLst>
        </pc:spChg>
        <pc:spChg chg="add mod">
          <ac:chgData name="陈 峥海" userId="82ebfe625d3f19c7" providerId="LiveId" clId="{4C2FB8C7-1BAB-4DA9-8C1F-984D2474C46B}" dt="2023-05-27T13:03:56.308" v="2462" actId="20577"/>
          <ac:spMkLst>
            <pc:docMk/>
            <pc:sldMk cId="808445106" sldId="287"/>
            <ac:spMk id="29" creationId="{E1A7809F-A3D3-D657-1ED2-937A56999F07}"/>
          </ac:spMkLst>
        </pc:spChg>
        <pc:spChg chg="mod topLvl">
          <ac:chgData name="陈 峥海" userId="82ebfe625d3f19c7" providerId="LiveId" clId="{4C2FB8C7-1BAB-4DA9-8C1F-984D2474C46B}" dt="2023-05-27T12:53:38.399" v="2063" actId="1076"/>
          <ac:spMkLst>
            <pc:docMk/>
            <pc:sldMk cId="808445106" sldId="287"/>
            <ac:spMk id="33" creationId="{833C280E-66DD-305B-1282-0B83604A29F4}"/>
          </ac:spMkLst>
        </pc:spChg>
        <pc:spChg chg="del topLvl">
          <ac:chgData name="陈 峥海" userId="82ebfe625d3f19c7" providerId="LiveId" clId="{4C2FB8C7-1BAB-4DA9-8C1F-984D2474C46B}" dt="2023-05-27T12:53:29.923" v="2060" actId="478"/>
          <ac:spMkLst>
            <pc:docMk/>
            <pc:sldMk cId="808445106" sldId="287"/>
            <ac:spMk id="35" creationId="{42AF7DCB-B751-C4AA-A049-CAD5FEA54785}"/>
          </ac:spMkLst>
        </pc:spChg>
        <pc:grpChg chg="del">
          <ac:chgData name="陈 峥海" userId="82ebfe625d3f19c7" providerId="LiveId" clId="{4C2FB8C7-1BAB-4DA9-8C1F-984D2474C46B}" dt="2023-05-27T12:53:19.519" v="2049" actId="478"/>
          <ac:grpSpMkLst>
            <pc:docMk/>
            <pc:sldMk cId="808445106" sldId="287"/>
            <ac:grpSpMk id="9" creationId="{AE89D472-4ADF-165B-7FB2-8A90AD062452}"/>
          </ac:grpSpMkLst>
        </pc:grpChg>
        <pc:grpChg chg="del">
          <ac:chgData name="陈 峥海" userId="82ebfe625d3f19c7" providerId="LiveId" clId="{4C2FB8C7-1BAB-4DA9-8C1F-984D2474C46B}" dt="2023-05-27T12:53:16.871" v="2047" actId="478"/>
          <ac:grpSpMkLst>
            <pc:docMk/>
            <pc:sldMk cId="808445106" sldId="287"/>
            <ac:grpSpMk id="21" creationId="{74446053-F64E-911B-A4E2-848FEC77E8E2}"/>
          </ac:grpSpMkLst>
        </pc:grpChg>
        <pc:grpChg chg="del">
          <ac:chgData name="陈 峥海" userId="82ebfe625d3f19c7" providerId="LiveId" clId="{4C2FB8C7-1BAB-4DA9-8C1F-984D2474C46B}" dt="2023-05-27T12:53:29.923" v="2060" actId="478"/>
          <ac:grpSpMkLst>
            <pc:docMk/>
            <pc:sldMk cId="808445106" sldId="287"/>
            <ac:grpSpMk id="36" creationId="{822474CA-2554-3FE3-179E-5804D3A5743A}"/>
          </ac:grpSpMkLst>
        </pc:grpChg>
        <pc:graphicFrameChg chg="add del mod">
          <ac:chgData name="陈 峥海" userId="82ebfe625d3f19c7" providerId="LiveId" clId="{4C2FB8C7-1BAB-4DA9-8C1F-984D2474C46B}" dt="2023-05-27T12:59:49.765" v="2244"/>
          <ac:graphicFrameMkLst>
            <pc:docMk/>
            <pc:sldMk cId="808445106" sldId="287"/>
            <ac:graphicFrameMk id="34" creationId="{2D9B0863-A746-B0BC-093E-239601874244}"/>
          </ac:graphicFrameMkLst>
        </pc:graphicFrameChg>
        <pc:graphicFrameChg chg="add mod modGraphic">
          <ac:chgData name="陈 峥海" userId="82ebfe625d3f19c7" providerId="LiveId" clId="{4C2FB8C7-1BAB-4DA9-8C1F-984D2474C46B}" dt="2023-05-27T13:04:07.637" v="2466" actId="1076"/>
          <ac:graphicFrameMkLst>
            <pc:docMk/>
            <pc:sldMk cId="808445106" sldId="287"/>
            <ac:graphicFrameMk id="37" creationId="{894BF2F0-FECF-4E4A-5B57-200E751C6977}"/>
          </ac:graphicFrameMkLst>
        </pc:graphicFrameChg>
        <pc:picChg chg="add del mod">
          <ac:chgData name="陈 峥海" userId="82ebfe625d3f19c7" providerId="LiveId" clId="{4C2FB8C7-1BAB-4DA9-8C1F-984D2474C46B}" dt="2023-05-27T12:56:16.835" v="2072" actId="478"/>
          <ac:picMkLst>
            <pc:docMk/>
            <pc:sldMk cId="808445106" sldId="287"/>
            <ac:picMk id="4" creationId="{9B919CD7-D022-8935-4A27-A5D1E0D6BD14}"/>
          </ac:picMkLst>
        </pc:picChg>
        <pc:picChg chg="add del mod">
          <ac:chgData name="陈 峥海" userId="82ebfe625d3f19c7" providerId="LiveId" clId="{4C2FB8C7-1BAB-4DA9-8C1F-984D2474C46B}" dt="2023-05-27T12:56:23.331" v="2073" actId="478"/>
          <ac:picMkLst>
            <pc:docMk/>
            <pc:sldMk cId="808445106" sldId="287"/>
            <ac:picMk id="6" creationId="{28674208-F15E-7820-DAEA-9FDD70921952}"/>
          </ac:picMkLst>
        </pc:picChg>
        <pc:picChg chg="add del mod">
          <ac:chgData name="陈 峥海" userId="82ebfe625d3f19c7" providerId="LiveId" clId="{4C2FB8C7-1BAB-4DA9-8C1F-984D2474C46B}" dt="2023-05-27T12:58:17.614" v="2182" actId="478"/>
          <ac:picMkLst>
            <pc:docMk/>
            <pc:sldMk cId="808445106" sldId="287"/>
            <ac:picMk id="8" creationId="{03D42164-0975-201B-44E2-78EC82FF436B}"/>
          </ac:picMkLst>
        </pc:picChg>
        <pc:picChg chg="add mod">
          <ac:chgData name="陈 峥海" userId="82ebfe625d3f19c7" providerId="LiveId" clId="{4C2FB8C7-1BAB-4DA9-8C1F-984D2474C46B}" dt="2023-05-27T12:58:19.800" v="2184" actId="1076"/>
          <ac:picMkLst>
            <pc:docMk/>
            <pc:sldMk cId="808445106" sldId="287"/>
            <ac:picMk id="31" creationId="{8FBE7AF1-12D3-AA04-ADFF-92B3E2620ABE}"/>
          </ac:picMkLst>
        </pc:picChg>
        <pc:picChg chg="del">
          <ac:chgData name="陈 峥海" userId="82ebfe625d3f19c7" providerId="LiveId" clId="{4C2FB8C7-1BAB-4DA9-8C1F-984D2474C46B}" dt="2023-05-27T12:53:12.543" v="2044" actId="478"/>
          <ac:picMkLst>
            <pc:docMk/>
            <pc:sldMk cId="808445106" sldId="287"/>
            <ac:picMk id="32" creationId="{7CD4D9E3-078C-EAA4-59C2-C7F2D2B5F404}"/>
          </ac:picMkLst>
        </pc:picChg>
        <pc:cxnChg chg="del">
          <ac:chgData name="陈 峥海" userId="82ebfe625d3f19c7" providerId="LiveId" clId="{4C2FB8C7-1BAB-4DA9-8C1F-984D2474C46B}" dt="2023-05-27T12:53:34.644" v="2062" actId="478"/>
          <ac:cxnSpMkLst>
            <pc:docMk/>
            <pc:sldMk cId="808445106" sldId="287"/>
            <ac:cxnSpMk id="20" creationId="{4EE15B2A-5903-99BF-57B5-6D07468E8CF6}"/>
          </ac:cxnSpMkLst>
        </pc:cxnChg>
      </pc:sldChg>
      <pc:sldChg chg="addSp delSp modSp mod">
        <pc:chgData name="陈 峥海" userId="82ebfe625d3f19c7" providerId="LiveId" clId="{4C2FB8C7-1BAB-4DA9-8C1F-984D2474C46B}" dt="2023-05-27T09:11:33.626" v="747" actId="20577"/>
        <pc:sldMkLst>
          <pc:docMk/>
          <pc:sldMk cId="741804900" sldId="297"/>
        </pc:sldMkLst>
        <pc:spChg chg="del">
          <ac:chgData name="陈 峥海" userId="82ebfe625d3f19c7" providerId="LiveId" clId="{4C2FB8C7-1BAB-4DA9-8C1F-984D2474C46B}" dt="2023-05-27T08:57:48.336" v="365" actId="478"/>
          <ac:spMkLst>
            <pc:docMk/>
            <pc:sldMk cId="741804900" sldId="297"/>
            <ac:spMk id="2" creationId="{8A399ECE-B633-7F11-9DA3-2CEBDF19A62D}"/>
          </ac:spMkLst>
        </pc:spChg>
        <pc:spChg chg="del">
          <ac:chgData name="陈 峥海" userId="82ebfe625d3f19c7" providerId="LiveId" clId="{4C2FB8C7-1BAB-4DA9-8C1F-984D2474C46B}" dt="2023-05-27T08:57:46.963" v="364" actId="478"/>
          <ac:spMkLst>
            <pc:docMk/>
            <pc:sldMk cId="741804900" sldId="297"/>
            <ac:spMk id="3" creationId="{D28C6AE4-2526-DB2A-BC44-7D87318958AB}"/>
          </ac:spMkLst>
        </pc:spChg>
        <pc:spChg chg="add mod">
          <ac:chgData name="陈 峥海" userId="82ebfe625d3f19c7" providerId="LiveId" clId="{4C2FB8C7-1BAB-4DA9-8C1F-984D2474C46B}" dt="2023-05-27T08:57:35.548" v="362"/>
          <ac:spMkLst>
            <pc:docMk/>
            <pc:sldMk cId="741804900" sldId="297"/>
            <ac:spMk id="4" creationId="{0B2FA7D2-B0A6-AF22-CD45-CBB5803548EF}"/>
          </ac:spMkLst>
        </pc:spChg>
        <pc:spChg chg="del topLvl">
          <ac:chgData name="陈 峥海" userId="82ebfe625d3f19c7" providerId="LiveId" clId="{4C2FB8C7-1BAB-4DA9-8C1F-984D2474C46B}" dt="2023-05-27T08:57:50.256" v="366" actId="478"/>
          <ac:spMkLst>
            <pc:docMk/>
            <pc:sldMk cId="741804900" sldId="297"/>
            <ac:spMk id="6" creationId="{8351525D-673A-6085-EDF3-163281DF3AB7}"/>
          </ac:spMkLst>
        </pc:spChg>
        <pc:spChg chg="add del mod">
          <ac:chgData name="陈 峥海" userId="82ebfe625d3f19c7" providerId="LiveId" clId="{4C2FB8C7-1BAB-4DA9-8C1F-984D2474C46B}" dt="2023-05-27T09:00:40.559" v="480"/>
          <ac:spMkLst>
            <pc:docMk/>
            <pc:sldMk cId="741804900" sldId="297"/>
            <ac:spMk id="9" creationId="{2487F36E-5208-B7B9-C527-316416936189}"/>
          </ac:spMkLst>
        </pc:spChg>
        <pc:spChg chg="mod">
          <ac:chgData name="陈 峥海" userId="82ebfe625d3f19c7" providerId="LiveId" clId="{4C2FB8C7-1BAB-4DA9-8C1F-984D2474C46B}" dt="2023-05-27T09:02:01.276" v="483"/>
          <ac:spMkLst>
            <pc:docMk/>
            <pc:sldMk cId="741804900" sldId="297"/>
            <ac:spMk id="12" creationId="{DD8614A4-00D7-34F9-5025-287BA415AEE4}"/>
          </ac:spMkLst>
        </pc:spChg>
        <pc:spChg chg="mod">
          <ac:chgData name="陈 峥海" userId="82ebfe625d3f19c7" providerId="LiveId" clId="{4C2FB8C7-1BAB-4DA9-8C1F-984D2474C46B}" dt="2023-05-27T09:02:01.276" v="483"/>
          <ac:spMkLst>
            <pc:docMk/>
            <pc:sldMk cId="741804900" sldId="297"/>
            <ac:spMk id="13" creationId="{10A49AB4-7747-6C93-6897-93871E13F3A2}"/>
          </ac:spMkLst>
        </pc:spChg>
        <pc:spChg chg="mod">
          <ac:chgData name="陈 峥海" userId="82ebfe625d3f19c7" providerId="LiveId" clId="{4C2FB8C7-1BAB-4DA9-8C1F-984D2474C46B}" dt="2023-05-27T09:02:01.276" v="483"/>
          <ac:spMkLst>
            <pc:docMk/>
            <pc:sldMk cId="741804900" sldId="297"/>
            <ac:spMk id="14" creationId="{E306D3B8-E8DB-0325-57A8-D44F835A9A6C}"/>
          </ac:spMkLst>
        </pc:spChg>
        <pc:spChg chg="add del mod">
          <ac:chgData name="陈 峥海" userId="82ebfe625d3f19c7" providerId="LiveId" clId="{4C2FB8C7-1BAB-4DA9-8C1F-984D2474C46B}" dt="2023-05-27T09:02:42.362" v="495" actId="478"/>
          <ac:spMkLst>
            <pc:docMk/>
            <pc:sldMk cId="741804900" sldId="297"/>
            <ac:spMk id="15" creationId="{905862FE-8150-1961-3B65-7BFFF7ED7F9B}"/>
          </ac:spMkLst>
        </pc:spChg>
        <pc:spChg chg="add del mod">
          <ac:chgData name="陈 峥海" userId="82ebfe625d3f19c7" providerId="LiveId" clId="{4C2FB8C7-1BAB-4DA9-8C1F-984D2474C46B}" dt="2023-05-27T09:02:34.926" v="492"/>
          <ac:spMkLst>
            <pc:docMk/>
            <pc:sldMk cId="741804900" sldId="297"/>
            <ac:spMk id="16" creationId="{7B68E072-B7C2-F2E3-04EE-32BCF5D22AE8}"/>
          </ac:spMkLst>
        </pc:spChg>
        <pc:spChg chg="add del mod">
          <ac:chgData name="陈 峥海" userId="82ebfe625d3f19c7" providerId="LiveId" clId="{4C2FB8C7-1BAB-4DA9-8C1F-984D2474C46B}" dt="2023-05-27T09:02:34.926" v="492"/>
          <ac:spMkLst>
            <pc:docMk/>
            <pc:sldMk cId="741804900" sldId="297"/>
            <ac:spMk id="17" creationId="{25F9F49B-A1E2-88F9-3537-1C1532038982}"/>
          </ac:spMkLst>
        </pc:spChg>
        <pc:spChg chg="add del mod">
          <ac:chgData name="陈 峥海" userId="82ebfe625d3f19c7" providerId="LiveId" clId="{4C2FB8C7-1BAB-4DA9-8C1F-984D2474C46B}" dt="2023-05-27T09:02:34.926" v="492"/>
          <ac:spMkLst>
            <pc:docMk/>
            <pc:sldMk cId="741804900" sldId="297"/>
            <ac:spMk id="18" creationId="{0683DF33-9D1D-6D94-C497-AF50E664AB35}"/>
          </ac:spMkLst>
        </pc:spChg>
        <pc:spChg chg="mod">
          <ac:chgData name="陈 峥海" userId="82ebfe625d3f19c7" providerId="LiveId" clId="{4C2FB8C7-1BAB-4DA9-8C1F-984D2474C46B}" dt="2023-05-27T09:02:33.073" v="491"/>
          <ac:spMkLst>
            <pc:docMk/>
            <pc:sldMk cId="741804900" sldId="297"/>
            <ac:spMk id="20" creationId="{7EB8F5B9-6C46-D32C-3ACA-5FF26285BF10}"/>
          </ac:spMkLst>
        </pc:spChg>
        <pc:spChg chg="mod">
          <ac:chgData name="陈 峥海" userId="82ebfe625d3f19c7" providerId="LiveId" clId="{4C2FB8C7-1BAB-4DA9-8C1F-984D2474C46B}" dt="2023-05-27T09:02:33.073" v="491"/>
          <ac:spMkLst>
            <pc:docMk/>
            <pc:sldMk cId="741804900" sldId="297"/>
            <ac:spMk id="21" creationId="{13CD5AEF-1501-1936-4131-AB7F4EF12C84}"/>
          </ac:spMkLst>
        </pc:spChg>
        <pc:spChg chg="mod">
          <ac:chgData name="陈 峥海" userId="82ebfe625d3f19c7" providerId="LiveId" clId="{4C2FB8C7-1BAB-4DA9-8C1F-984D2474C46B}" dt="2023-05-27T09:02:33.073" v="491"/>
          <ac:spMkLst>
            <pc:docMk/>
            <pc:sldMk cId="741804900" sldId="297"/>
            <ac:spMk id="22" creationId="{E1571B26-93C1-81DF-2A27-436A2D484A6B}"/>
          </ac:spMkLst>
        </pc:spChg>
        <pc:spChg chg="add del mod">
          <ac:chgData name="陈 峥海" userId="82ebfe625d3f19c7" providerId="LiveId" clId="{4C2FB8C7-1BAB-4DA9-8C1F-984D2474C46B}" dt="2023-05-27T09:04:59.429" v="580" actId="478"/>
          <ac:spMkLst>
            <pc:docMk/>
            <pc:sldMk cId="741804900" sldId="297"/>
            <ac:spMk id="23" creationId="{3EDFDBEE-B32D-7C82-17F9-26E122FA0B6C}"/>
          </ac:spMkLst>
        </pc:spChg>
        <pc:spChg chg="add del mod">
          <ac:chgData name="陈 峥海" userId="82ebfe625d3f19c7" providerId="LiveId" clId="{4C2FB8C7-1BAB-4DA9-8C1F-984D2474C46B}" dt="2023-05-27T09:05:09.787" v="587" actId="478"/>
          <ac:spMkLst>
            <pc:docMk/>
            <pc:sldMk cId="741804900" sldId="297"/>
            <ac:spMk id="24" creationId="{D749AD80-4701-C735-37C8-81BDA143DDC8}"/>
          </ac:spMkLst>
        </pc:spChg>
        <pc:spChg chg="add mod">
          <ac:chgData name="陈 峥海" userId="82ebfe625d3f19c7" providerId="LiveId" clId="{4C2FB8C7-1BAB-4DA9-8C1F-984D2474C46B}" dt="2023-05-27T09:11:33.626" v="747" actId="20577"/>
          <ac:spMkLst>
            <pc:docMk/>
            <pc:sldMk cId="741804900" sldId="297"/>
            <ac:spMk id="25" creationId="{FC7D34AF-B0C7-2DD0-DB0C-CA3ADC304F70}"/>
          </ac:spMkLst>
        </pc:spChg>
        <pc:spChg chg="mod">
          <ac:chgData name="陈 峥海" userId="82ebfe625d3f19c7" providerId="LiveId" clId="{4C2FB8C7-1BAB-4DA9-8C1F-984D2474C46B}" dt="2023-05-27T09:02:36.751" v="494"/>
          <ac:spMkLst>
            <pc:docMk/>
            <pc:sldMk cId="741804900" sldId="297"/>
            <ac:spMk id="27" creationId="{FB231AEB-ED8E-D48F-29EE-7402B99212A4}"/>
          </ac:spMkLst>
        </pc:spChg>
        <pc:spChg chg="mod">
          <ac:chgData name="陈 峥海" userId="82ebfe625d3f19c7" providerId="LiveId" clId="{4C2FB8C7-1BAB-4DA9-8C1F-984D2474C46B}" dt="2023-05-27T09:02:36.751" v="494"/>
          <ac:spMkLst>
            <pc:docMk/>
            <pc:sldMk cId="741804900" sldId="297"/>
            <ac:spMk id="28" creationId="{A988573B-8450-BBAF-3D7E-0F3160A2270D}"/>
          </ac:spMkLst>
        </pc:spChg>
        <pc:spChg chg="mod">
          <ac:chgData name="陈 峥海" userId="82ebfe625d3f19c7" providerId="LiveId" clId="{4C2FB8C7-1BAB-4DA9-8C1F-984D2474C46B}" dt="2023-05-27T09:02:36.751" v="494"/>
          <ac:spMkLst>
            <pc:docMk/>
            <pc:sldMk cId="741804900" sldId="297"/>
            <ac:spMk id="29" creationId="{DAF68CB4-7A15-B07C-B97D-2943698DC319}"/>
          </ac:spMkLst>
        </pc:spChg>
        <pc:spChg chg="add del">
          <ac:chgData name="陈 峥海" userId="82ebfe625d3f19c7" providerId="LiveId" clId="{4C2FB8C7-1BAB-4DA9-8C1F-984D2474C46B}" dt="2023-05-27T09:02:36.005" v="493" actId="478"/>
          <ac:spMkLst>
            <pc:docMk/>
            <pc:sldMk cId="741804900" sldId="297"/>
            <ac:spMk id="165" creationId="{C342802E-3D7A-E32B-FD35-94C0534BE0A0}"/>
          </ac:spMkLst>
        </pc:spChg>
        <pc:spChg chg="del mod">
          <ac:chgData name="陈 峥海" userId="82ebfe625d3f19c7" providerId="LiveId" clId="{4C2FB8C7-1BAB-4DA9-8C1F-984D2474C46B}" dt="2023-05-27T08:58:28.199" v="428" actId="478"/>
          <ac:spMkLst>
            <pc:docMk/>
            <pc:sldMk cId="741804900" sldId="297"/>
            <ac:spMk id="166" creationId="{AC2D1A4E-22CC-89BB-3CE1-97B322B8CF50}"/>
          </ac:spMkLst>
        </pc:spChg>
        <pc:spChg chg="del mod">
          <ac:chgData name="陈 峥海" userId="82ebfe625d3f19c7" providerId="LiveId" clId="{4C2FB8C7-1BAB-4DA9-8C1F-984D2474C46B}" dt="2023-05-27T09:02:32.177" v="490" actId="478"/>
          <ac:spMkLst>
            <pc:docMk/>
            <pc:sldMk cId="741804900" sldId="297"/>
            <ac:spMk id="167" creationId="{D28087D7-60E1-E3FE-2CA6-F241EA2A5E9B}"/>
          </ac:spMkLst>
        </pc:spChg>
        <pc:spChg chg="add del">
          <ac:chgData name="陈 峥海" userId="82ebfe625d3f19c7" providerId="LiveId" clId="{4C2FB8C7-1BAB-4DA9-8C1F-984D2474C46B}" dt="2023-05-27T09:05:00.281" v="581" actId="478"/>
          <ac:spMkLst>
            <pc:docMk/>
            <pc:sldMk cId="741804900" sldId="297"/>
            <ac:spMk id="173" creationId="{967FF034-105D-0C59-4995-19C503934B88}"/>
          </ac:spMkLst>
        </pc:spChg>
        <pc:spChg chg="add del mod">
          <ac:chgData name="陈 峥海" userId="82ebfe625d3f19c7" providerId="LiveId" clId="{4C2FB8C7-1BAB-4DA9-8C1F-984D2474C46B}" dt="2023-05-27T09:06:31.718" v="667" actId="478"/>
          <ac:spMkLst>
            <pc:docMk/>
            <pc:sldMk cId="741804900" sldId="297"/>
            <ac:spMk id="174" creationId="{9CCA1C63-65B5-17EA-442F-AD986E0FDBA5}"/>
          </ac:spMkLst>
        </pc:spChg>
        <pc:spChg chg="add del mod">
          <ac:chgData name="陈 峥海" userId="82ebfe625d3f19c7" providerId="LiveId" clId="{4C2FB8C7-1BAB-4DA9-8C1F-984D2474C46B}" dt="2023-05-27T09:06:33.009" v="668" actId="478"/>
          <ac:spMkLst>
            <pc:docMk/>
            <pc:sldMk cId="741804900" sldId="297"/>
            <ac:spMk id="175" creationId="{B7FBC5C0-51D8-F6EB-306C-A1EEF0A1E95D}"/>
          </ac:spMkLst>
        </pc:spChg>
        <pc:spChg chg="add del">
          <ac:chgData name="陈 峥海" userId="82ebfe625d3f19c7" providerId="LiveId" clId="{4C2FB8C7-1BAB-4DA9-8C1F-984D2474C46B}" dt="2023-05-27T09:05:00.901" v="582" actId="478"/>
          <ac:spMkLst>
            <pc:docMk/>
            <pc:sldMk cId="741804900" sldId="297"/>
            <ac:spMk id="181" creationId="{BF070534-0D8D-C3CA-1AF3-A696FC90DFBB}"/>
          </ac:spMkLst>
        </pc:spChg>
        <pc:spChg chg="add del">
          <ac:chgData name="陈 峥海" userId="82ebfe625d3f19c7" providerId="LiveId" clId="{4C2FB8C7-1BAB-4DA9-8C1F-984D2474C46B}" dt="2023-05-27T09:06:35.322" v="670" actId="478"/>
          <ac:spMkLst>
            <pc:docMk/>
            <pc:sldMk cId="741804900" sldId="297"/>
            <ac:spMk id="182" creationId="{9EE7AA3D-5826-7B31-7A7F-0FD39500B944}"/>
          </ac:spMkLst>
        </pc:spChg>
        <pc:spChg chg="add del">
          <ac:chgData name="陈 峥海" userId="82ebfe625d3f19c7" providerId="LiveId" clId="{4C2FB8C7-1BAB-4DA9-8C1F-984D2474C46B}" dt="2023-05-27T09:06:34.387" v="669" actId="478"/>
          <ac:spMkLst>
            <pc:docMk/>
            <pc:sldMk cId="741804900" sldId="297"/>
            <ac:spMk id="183" creationId="{CCADD984-488E-32B4-7DD8-07B15285F5EC}"/>
          </ac:spMkLst>
        </pc:spChg>
        <pc:spChg chg="del">
          <ac:chgData name="陈 峥海" userId="82ebfe625d3f19c7" providerId="LiveId" clId="{4C2FB8C7-1BAB-4DA9-8C1F-984D2474C46B}" dt="2023-05-27T08:57:56.678" v="369" actId="478"/>
          <ac:spMkLst>
            <pc:docMk/>
            <pc:sldMk cId="741804900" sldId="297"/>
            <ac:spMk id="190" creationId="{BB419DD9-0179-26E9-3734-8D99B71CA0E6}"/>
          </ac:spMkLst>
        </pc:spChg>
        <pc:spChg chg="del">
          <ac:chgData name="陈 峥海" userId="82ebfe625d3f19c7" providerId="LiveId" clId="{4C2FB8C7-1BAB-4DA9-8C1F-984D2474C46B}" dt="2023-05-27T08:57:55.322" v="368" actId="478"/>
          <ac:spMkLst>
            <pc:docMk/>
            <pc:sldMk cId="741804900" sldId="297"/>
            <ac:spMk id="191" creationId="{7A302584-1326-A261-3C06-CE939F86917F}"/>
          </ac:spMkLst>
        </pc:spChg>
        <pc:grpChg chg="del topLvl">
          <ac:chgData name="陈 峥海" userId="82ebfe625d3f19c7" providerId="LiveId" clId="{4C2FB8C7-1BAB-4DA9-8C1F-984D2474C46B}" dt="2023-05-27T08:57:51.718" v="367" actId="478"/>
          <ac:grpSpMkLst>
            <pc:docMk/>
            <pc:sldMk cId="741804900" sldId="297"/>
            <ac:grpSpMk id="5" creationId="{39BAE13A-F125-6F3F-56B2-033A3B31AD21}"/>
          </ac:grpSpMkLst>
        </pc:grpChg>
        <pc:grpChg chg="del">
          <ac:chgData name="陈 峥海" userId="82ebfe625d3f19c7" providerId="LiveId" clId="{4C2FB8C7-1BAB-4DA9-8C1F-984D2474C46B}" dt="2023-05-27T08:57:50.256" v="366" actId="478"/>
          <ac:grpSpMkLst>
            <pc:docMk/>
            <pc:sldMk cId="741804900" sldId="297"/>
            <ac:grpSpMk id="10" creationId="{1AB3D692-F506-DA2E-0B58-1546A36D28A1}"/>
          </ac:grpSpMkLst>
        </pc:grpChg>
        <pc:grpChg chg="add del mod">
          <ac:chgData name="陈 峥海" userId="82ebfe625d3f19c7" providerId="LiveId" clId="{4C2FB8C7-1BAB-4DA9-8C1F-984D2474C46B}" dt="2023-05-27T09:02:29.729" v="489" actId="478"/>
          <ac:grpSpMkLst>
            <pc:docMk/>
            <pc:sldMk cId="741804900" sldId="297"/>
            <ac:grpSpMk id="11" creationId="{720CA064-34C9-59B3-4279-5CD928F53967}"/>
          </ac:grpSpMkLst>
        </pc:grpChg>
        <pc:grpChg chg="add del mod">
          <ac:chgData name="陈 峥海" userId="82ebfe625d3f19c7" providerId="LiveId" clId="{4C2FB8C7-1BAB-4DA9-8C1F-984D2474C46B}" dt="2023-05-27T09:02:34.926" v="492"/>
          <ac:grpSpMkLst>
            <pc:docMk/>
            <pc:sldMk cId="741804900" sldId="297"/>
            <ac:grpSpMk id="19" creationId="{A1AEC0B9-EB66-AD0E-1072-2ABC9F561930}"/>
          </ac:grpSpMkLst>
        </pc:grpChg>
        <pc:grpChg chg="add del mod">
          <ac:chgData name="陈 峥海" userId="82ebfe625d3f19c7" providerId="LiveId" clId="{4C2FB8C7-1BAB-4DA9-8C1F-984D2474C46B}" dt="2023-05-27T09:05:02.331" v="583" actId="478"/>
          <ac:grpSpMkLst>
            <pc:docMk/>
            <pc:sldMk cId="741804900" sldId="297"/>
            <ac:grpSpMk id="26" creationId="{60B79E05-2758-538B-FA40-86974FE1C7AB}"/>
          </ac:grpSpMkLst>
        </pc:grpChg>
        <pc:grpChg chg="del">
          <ac:chgData name="陈 峥海" userId="82ebfe625d3f19c7" providerId="LiveId" clId="{4C2FB8C7-1BAB-4DA9-8C1F-984D2474C46B}" dt="2023-05-27T08:58:24.846" v="426" actId="478"/>
          <ac:grpSpMkLst>
            <pc:docMk/>
            <pc:sldMk cId="741804900" sldId="297"/>
            <ac:grpSpMk id="169" creationId="{15D78273-3177-EB8D-E2EF-EE8E1694E402}"/>
          </ac:grpSpMkLst>
        </pc:grpChg>
        <pc:grpChg chg="add del">
          <ac:chgData name="陈 峥海" userId="82ebfe625d3f19c7" providerId="LiveId" clId="{4C2FB8C7-1BAB-4DA9-8C1F-984D2474C46B}" dt="2023-05-27T09:05:02.746" v="584" actId="478"/>
          <ac:grpSpMkLst>
            <pc:docMk/>
            <pc:sldMk cId="741804900" sldId="297"/>
            <ac:grpSpMk id="177" creationId="{51BBAB1A-4185-C2F2-4B2A-8E610334A3A4}"/>
          </ac:grpSpMkLst>
        </pc:grpChg>
        <pc:grpChg chg="add del">
          <ac:chgData name="陈 峥海" userId="82ebfe625d3f19c7" providerId="LiveId" clId="{4C2FB8C7-1BAB-4DA9-8C1F-984D2474C46B}" dt="2023-05-27T09:05:03.273" v="585" actId="478"/>
          <ac:grpSpMkLst>
            <pc:docMk/>
            <pc:sldMk cId="741804900" sldId="297"/>
            <ac:grpSpMk id="185" creationId="{B2494B05-765E-7CD4-3C58-24A2ADDA810B}"/>
          </ac:grpSpMkLst>
        </pc:grpChg>
        <pc:picChg chg="add mod">
          <ac:chgData name="陈 峥海" userId="82ebfe625d3f19c7" providerId="LiveId" clId="{4C2FB8C7-1BAB-4DA9-8C1F-984D2474C46B}" dt="2023-05-27T09:06:40.749" v="673" actId="1076"/>
          <ac:picMkLst>
            <pc:docMk/>
            <pc:sldMk cId="741804900" sldId="297"/>
            <ac:picMk id="30" creationId="{5A17084D-E65C-6921-A32A-5E5F3B6E611D}"/>
          </ac:picMkLst>
        </pc:picChg>
      </pc:sldChg>
      <pc:sldChg chg="del">
        <pc:chgData name="陈 峥海" userId="82ebfe625d3f19c7" providerId="LiveId" clId="{4C2FB8C7-1BAB-4DA9-8C1F-984D2474C46B}" dt="2023-05-27T09:07:29.566" v="712" actId="47"/>
        <pc:sldMkLst>
          <pc:docMk/>
          <pc:sldMk cId="2423607566" sldId="298"/>
        </pc:sldMkLst>
      </pc:sldChg>
      <pc:sldChg chg="del">
        <pc:chgData name="陈 峥海" userId="82ebfe625d3f19c7" providerId="LiveId" clId="{4C2FB8C7-1BAB-4DA9-8C1F-984D2474C46B}" dt="2023-05-27T09:07:31.361" v="713" actId="47"/>
        <pc:sldMkLst>
          <pc:docMk/>
          <pc:sldMk cId="2073564751" sldId="299"/>
        </pc:sldMkLst>
      </pc:sldChg>
      <pc:sldChg chg="addSp delSp modSp mod addCm delCm modCm modNotesTx">
        <pc:chgData name="陈 峥海" userId="82ebfe625d3f19c7" providerId="LiveId" clId="{4C2FB8C7-1BAB-4DA9-8C1F-984D2474C46B}" dt="2023-05-27T11:55:26.678" v="1274" actId="1076"/>
        <pc:sldMkLst>
          <pc:docMk/>
          <pc:sldMk cId="3123520656" sldId="300"/>
        </pc:sldMkLst>
        <pc:spChg chg="del">
          <ac:chgData name="陈 峥海" userId="82ebfe625d3f19c7" providerId="LiveId" clId="{4C2FB8C7-1BAB-4DA9-8C1F-984D2474C46B}" dt="2023-05-27T09:08:53.848" v="743" actId="478"/>
          <ac:spMkLst>
            <pc:docMk/>
            <pc:sldMk cId="3123520656" sldId="300"/>
            <ac:spMk id="2" creationId="{8A399ECE-B633-7F11-9DA3-2CEBDF19A62D}"/>
          </ac:spMkLst>
        </pc:spChg>
        <pc:spChg chg="del">
          <ac:chgData name="陈 峥海" userId="82ebfe625d3f19c7" providerId="LiveId" clId="{4C2FB8C7-1BAB-4DA9-8C1F-984D2474C46B}" dt="2023-05-27T09:07:47.531" v="715" actId="478"/>
          <ac:spMkLst>
            <pc:docMk/>
            <pc:sldMk cId="3123520656" sldId="300"/>
            <ac:spMk id="3" creationId="{D28C6AE4-2526-DB2A-BC44-7D87318958AB}"/>
          </ac:spMkLst>
        </pc:spChg>
        <pc:spChg chg="del">
          <ac:chgData name="陈 峥海" userId="82ebfe625d3f19c7" providerId="LiveId" clId="{4C2FB8C7-1BAB-4DA9-8C1F-984D2474C46B}" dt="2023-05-27T09:12:30.859" v="752" actId="478"/>
          <ac:spMkLst>
            <pc:docMk/>
            <pc:sldMk cId="3123520656" sldId="300"/>
            <ac:spMk id="9" creationId="{7E0CE296-D04D-305D-03D2-12A7289F94B9}"/>
          </ac:spMkLst>
        </pc:spChg>
        <pc:spChg chg="del">
          <ac:chgData name="陈 峥海" userId="82ebfe625d3f19c7" providerId="LiveId" clId="{4C2FB8C7-1BAB-4DA9-8C1F-984D2474C46B}" dt="2023-05-27T09:12:29.494" v="751" actId="478"/>
          <ac:spMkLst>
            <pc:docMk/>
            <pc:sldMk cId="3123520656" sldId="300"/>
            <ac:spMk id="11" creationId="{2AE239D5-6442-40BE-E62B-A63D3B51C545}"/>
          </ac:spMkLst>
        </pc:spChg>
        <pc:spChg chg="del mod">
          <ac:chgData name="陈 峥海" userId="82ebfe625d3f19c7" providerId="LiveId" clId="{4C2FB8C7-1BAB-4DA9-8C1F-984D2474C46B}" dt="2023-05-27T09:14:52.140" v="796" actId="478"/>
          <ac:spMkLst>
            <pc:docMk/>
            <pc:sldMk cId="3123520656" sldId="300"/>
            <ac:spMk id="39" creationId="{344EFDC8-0504-FD57-3032-52C21C6D1E1A}"/>
          </ac:spMkLst>
        </pc:spChg>
        <pc:spChg chg="mod">
          <ac:chgData name="陈 峥海" userId="82ebfe625d3f19c7" providerId="LiveId" clId="{4C2FB8C7-1BAB-4DA9-8C1F-984D2474C46B}" dt="2023-05-27T11:55:23.699" v="1273" actId="1076"/>
          <ac:spMkLst>
            <pc:docMk/>
            <pc:sldMk cId="3123520656" sldId="300"/>
            <ac:spMk id="40" creationId="{F7FB7548-E58C-1CAE-BD31-DB33E85CE837}"/>
          </ac:spMkLst>
        </pc:spChg>
        <pc:spChg chg="del">
          <ac:chgData name="陈 峥海" userId="82ebfe625d3f19c7" providerId="LiveId" clId="{4C2FB8C7-1BAB-4DA9-8C1F-984D2474C46B}" dt="2023-05-27T10:50:52.566" v="816" actId="478"/>
          <ac:spMkLst>
            <pc:docMk/>
            <pc:sldMk cId="3123520656" sldId="300"/>
            <ac:spMk id="41" creationId="{64B93F7F-ADF6-5520-8994-D4194FB11EEF}"/>
          </ac:spMkLst>
        </pc:spChg>
        <pc:spChg chg="add del">
          <ac:chgData name="陈 峥海" userId="82ebfe625d3f19c7" providerId="LiveId" clId="{4C2FB8C7-1BAB-4DA9-8C1F-984D2474C46B}" dt="2023-05-27T10:50:51.401" v="815" actId="478"/>
          <ac:spMkLst>
            <pc:docMk/>
            <pc:sldMk cId="3123520656" sldId="300"/>
            <ac:spMk id="42" creationId="{D25817FF-6D91-7BDC-CCC6-6EE65D0F1924}"/>
          </ac:spMkLst>
        </pc:spChg>
        <pc:spChg chg="del mod">
          <ac:chgData name="陈 峥海" userId="82ebfe625d3f19c7" providerId="LiveId" clId="{4C2FB8C7-1BAB-4DA9-8C1F-984D2474C46B}" dt="2023-05-27T11:01:03" v="867"/>
          <ac:spMkLst>
            <pc:docMk/>
            <pc:sldMk cId="3123520656" sldId="300"/>
            <ac:spMk id="43" creationId="{BF31B72F-0DFD-52DD-328B-43E98757BE63}"/>
          </ac:spMkLst>
        </pc:spChg>
        <pc:spChg chg="del">
          <ac:chgData name="陈 峥海" userId="82ebfe625d3f19c7" providerId="LiveId" clId="{4C2FB8C7-1BAB-4DA9-8C1F-984D2474C46B}" dt="2023-05-27T11:01:03" v="865" actId="478"/>
          <ac:spMkLst>
            <pc:docMk/>
            <pc:sldMk cId="3123520656" sldId="300"/>
            <ac:spMk id="44" creationId="{EAF60048-17CA-1B4C-2EAA-AE23F224E8F5}"/>
          </ac:spMkLst>
        </pc:spChg>
        <pc:spChg chg="del">
          <ac:chgData name="陈 峥海" userId="82ebfe625d3f19c7" providerId="LiveId" clId="{4C2FB8C7-1BAB-4DA9-8C1F-984D2474C46B}" dt="2023-05-27T11:47:55.533" v="1224" actId="478"/>
          <ac:spMkLst>
            <pc:docMk/>
            <pc:sldMk cId="3123520656" sldId="300"/>
            <ac:spMk id="45" creationId="{C85F41C2-3187-72BC-88B5-7BEC81D30F40}"/>
          </ac:spMkLst>
        </pc:spChg>
        <pc:spChg chg="mod">
          <ac:chgData name="陈 峥海" userId="82ebfe625d3f19c7" providerId="LiveId" clId="{4C2FB8C7-1BAB-4DA9-8C1F-984D2474C46B}" dt="2023-05-27T11:55:26.678" v="1274" actId="1076"/>
          <ac:spMkLst>
            <pc:docMk/>
            <pc:sldMk cId="3123520656" sldId="300"/>
            <ac:spMk id="46" creationId="{7AD6AA79-B563-0B79-54C4-9CB20E3D424B}"/>
          </ac:spMkLst>
        </pc:spChg>
        <pc:spChg chg="add mod">
          <ac:chgData name="陈 峥海" userId="82ebfe625d3f19c7" providerId="LiveId" clId="{4C2FB8C7-1BAB-4DA9-8C1F-984D2474C46B}" dt="2023-05-27T10:49:44.791" v="810" actId="1076"/>
          <ac:spMkLst>
            <pc:docMk/>
            <pc:sldMk cId="3123520656" sldId="300"/>
            <ac:spMk id="47" creationId="{6D9C682C-2C65-0EEF-17A2-7EB606F406AE}"/>
          </ac:spMkLst>
        </pc:spChg>
        <pc:spChg chg="add del mod">
          <ac:chgData name="陈 峥海" userId="82ebfe625d3f19c7" providerId="LiveId" clId="{4C2FB8C7-1BAB-4DA9-8C1F-984D2474C46B}" dt="2023-05-27T09:13:28.407" v="780"/>
          <ac:spMkLst>
            <pc:docMk/>
            <pc:sldMk cId="3123520656" sldId="300"/>
            <ac:spMk id="48" creationId="{D0514B14-5183-56DB-5940-C34154AB8C14}"/>
          </ac:spMkLst>
        </pc:spChg>
        <pc:spChg chg="add del">
          <ac:chgData name="陈 峥海" userId="82ebfe625d3f19c7" providerId="LiveId" clId="{4C2FB8C7-1BAB-4DA9-8C1F-984D2474C46B}" dt="2023-05-27T09:15:16.454" v="798" actId="22"/>
          <ac:spMkLst>
            <pc:docMk/>
            <pc:sldMk cId="3123520656" sldId="300"/>
            <ac:spMk id="50" creationId="{36FBF3D3-6C57-500C-E3CC-501ACD928059}"/>
          </ac:spMkLst>
        </pc:spChg>
        <pc:spChg chg="add del mod">
          <ac:chgData name="陈 峥海" userId="82ebfe625d3f19c7" providerId="LiveId" clId="{4C2FB8C7-1BAB-4DA9-8C1F-984D2474C46B}" dt="2023-05-27T11:12:23.736" v="876"/>
          <ac:spMkLst>
            <pc:docMk/>
            <pc:sldMk cId="3123520656" sldId="300"/>
            <ac:spMk id="53" creationId="{111066EF-E4D3-A35C-D8AF-3155A6ACD5DA}"/>
          </ac:spMkLst>
        </pc:spChg>
        <pc:spChg chg="add del mod">
          <ac:chgData name="陈 峥海" userId="82ebfe625d3f19c7" providerId="LiveId" clId="{4C2FB8C7-1BAB-4DA9-8C1F-984D2474C46B}" dt="2023-05-27T11:13:57.155" v="912"/>
          <ac:spMkLst>
            <pc:docMk/>
            <pc:sldMk cId="3123520656" sldId="300"/>
            <ac:spMk id="58" creationId="{1CF65AB0-83FD-BEC5-AA5F-1D1A210B083E}"/>
          </ac:spMkLst>
        </pc:spChg>
        <pc:spChg chg="add del mod">
          <ac:chgData name="陈 峥海" userId="82ebfe625d3f19c7" providerId="LiveId" clId="{4C2FB8C7-1BAB-4DA9-8C1F-984D2474C46B}" dt="2023-05-27T11:13:59.149" v="913" actId="478"/>
          <ac:spMkLst>
            <pc:docMk/>
            <pc:sldMk cId="3123520656" sldId="300"/>
            <ac:spMk id="60" creationId="{9DA17F74-B28C-7343-C342-707E6433BED9}"/>
          </ac:spMkLst>
        </pc:spChg>
        <pc:grpChg chg="del">
          <ac:chgData name="陈 峥海" userId="82ebfe625d3f19c7" providerId="LiveId" clId="{4C2FB8C7-1BAB-4DA9-8C1F-984D2474C46B}" dt="2023-05-27T09:11:49.754" v="748" actId="478"/>
          <ac:grpSpMkLst>
            <pc:docMk/>
            <pc:sldMk cId="3123520656" sldId="300"/>
            <ac:grpSpMk id="12" creationId="{BEB6B7AB-7BD5-AB76-36D8-7C3F56C9A2BD}"/>
          </ac:grpSpMkLst>
        </pc:grpChg>
        <pc:picChg chg="add mod">
          <ac:chgData name="陈 峥海" userId="82ebfe625d3f19c7" providerId="LiveId" clId="{4C2FB8C7-1BAB-4DA9-8C1F-984D2474C46B}" dt="2023-05-27T11:13:49.983" v="903" actId="1076"/>
          <ac:picMkLst>
            <pc:docMk/>
            <pc:sldMk cId="3123520656" sldId="300"/>
            <ac:picMk id="52" creationId="{DA6ABB0F-2CAE-0BC1-713C-4E2E38A4A582}"/>
          </ac:picMkLst>
        </pc:picChg>
        <pc:picChg chg="add del mod modCrop">
          <ac:chgData name="陈 峥海" userId="82ebfe625d3f19c7" providerId="LiveId" clId="{4C2FB8C7-1BAB-4DA9-8C1F-984D2474C46B}" dt="2023-05-27T11:18:54.399" v="934" actId="1076"/>
          <ac:picMkLst>
            <pc:docMk/>
            <pc:sldMk cId="3123520656" sldId="300"/>
            <ac:picMk id="55" creationId="{2B292DFC-F0ED-69D6-EF17-C3AE63D90A11}"/>
          </ac:picMkLst>
        </pc:picChg>
        <pc:picChg chg="add mod ord modCrop">
          <ac:chgData name="陈 峥海" userId="82ebfe625d3f19c7" providerId="LiveId" clId="{4C2FB8C7-1BAB-4DA9-8C1F-984D2474C46B}" dt="2023-05-27T11:16:55.193" v="932" actId="1076"/>
          <ac:picMkLst>
            <pc:docMk/>
            <pc:sldMk cId="3123520656" sldId="300"/>
            <ac:picMk id="57" creationId="{AAAB57DE-59C2-EA87-9C93-E12E966314EF}"/>
          </ac:picMkLst>
        </pc:picChg>
        <pc:picChg chg="add mod">
          <ac:chgData name="陈 峥海" userId="82ebfe625d3f19c7" providerId="LiveId" clId="{4C2FB8C7-1BAB-4DA9-8C1F-984D2474C46B}" dt="2023-05-27T11:47:59.458" v="1225" actId="1076"/>
          <ac:picMkLst>
            <pc:docMk/>
            <pc:sldMk cId="3123520656" sldId="300"/>
            <ac:picMk id="1026" creationId="{739B09DE-E611-6B69-D6C5-C0625094686B}"/>
          </ac:picMkLst>
        </pc:picChg>
        <pc:picChg chg="add del">
          <ac:chgData name="陈 峥海" userId="82ebfe625d3f19c7" providerId="LiveId" clId="{4C2FB8C7-1BAB-4DA9-8C1F-984D2474C46B}" dt="2023-05-27T11:01:26.390" v="873"/>
          <ac:picMkLst>
            <pc:docMk/>
            <pc:sldMk cId="3123520656" sldId="300"/>
            <ac:picMk id="1028" creationId="{D85147E1-22E9-73D5-66F7-833E93460CDF}"/>
          </ac:picMkLst>
        </pc:picChg>
      </pc:sldChg>
      <pc:sldChg chg="del">
        <pc:chgData name="陈 峥海" userId="82ebfe625d3f19c7" providerId="LiveId" clId="{4C2FB8C7-1BAB-4DA9-8C1F-984D2474C46B}" dt="2023-05-27T12:00:51.154" v="1354" actId="47"/>
        <pc:sldMkLst>
          <pc:docMk/>
          <pc:sldMk cId="1669561398" sldId="301"/>
        </pc:sldMkLst>
      </pc:sldChg>
      <pc:sldChg chg="del">
        <pc:chgData name="陈 峥海" userId="82ebfe625d3f19c7" providerId="LiveId" clId="{4C2FB8C7-1BAB-4DA9-8C1F-984D2474C46B}" dt="2023-05-27T12:00:51.863" v="1355" actId="47"/>
        <pc:sldMkLst>
          <pc:docMk/>
          <pc:sldMk cId="1913440711" sldId="302"/>
        </pc:sldMkLst>
      </pc:sldChg>
      <pc:sldChg chg="del">
        <pc:chgData name="陈 峥海" userId="82ebfe625d3f19c7" providerId="LiveId" clId="{4C2FB8C7-1BAB-4DA9-8C1F-984D2474C46B}" dt="2023-05-27T12:00:53.081" v="1356" actId="47"/>
        <pc:sldMkLst>
          <pc:docMk/>
          <pc:sldMk cId="2412379829" sldId="303"/>
        </pc:sldMkLst>
      </pc:sldChg>
      <pc:sldChg chg="del">
        <pc:chgData name="陈 峥海" userId="82ebfe625d3f19c7" providerId="LiveId" clId="{4C2FB8C7-1BAB-4DA9-8C1F-984D2474C46B}" dt="2023-05-27T12:00:53.785" v="1357" actId="47"/>
        <pc:sldMkLst>
          <pc:docMk/>
          <pc:sldMk cId="2882516061" sldId="304"/>
        </pc:sldMkLst>
      </pc:sldChg>
      <pc:sldChg chg="del">
        <pc:chgData name="陈 峥海" userId="82ebfe625d3f19c7" providerId="LiveId" clId="{4C2FB8C7-1BAB-4DA9-8C1F-984D2474C46B}" dt="2023-05-27T12:00:54.621" v="1358" actId="47"/>
        <pc:sldMkLst>
          <pc:docMk/>
          <pc:sldMk cId="1728356177" sldId="305"/>
        </pc:sldMkLst>
      </pc:sldChg>
      <pc:sldChg chg="addSp delSp modSp mod modNotesTx">
        <pc:chgData name="陈 峥海" userId="82ebfe625d3f19c7" providerId="LiveId" clId="{4C2FB8C7-1BAB-4DA9-8C1F-984D2474C46B}" dt="2023-05-27T12:30:27.313" v="1769" actId="20577"/>
        <pc:sldMkLst>
          <pc:docMk/>
          <pc:sldMk cId="4134987337" sldId="306"/>
        </pc:sldMkLst>
        <pc:spChg chg="del">
          <ac:chgData name="陈 峥海" userId="82ebfe625d3f19c7" providerId="LiveId" clId="{4C2FB8C7-1BAB-4DA9-8C1F-984D2474C46B}" dt="2023-05-27T12:01:32.998" v="1383" actId="478"/>
          <ac:spMkLst>
            <pc:docMk/>
            <pc:sldMk cId="4134987337" sldId="306"/>
            <ac:spMk id="2" creationId="{8A399ECE-B633-7F11-9DA3-2CEBDF19A62D}"/>
          </ac:spMkLst>
        </pc:spChg>
        <pc:spChg chg="del">
          <ac:chgData name="陈 峥海" userId="82ebfe625d3f19c7" providerId="LiveId" clId="{4C2FB8C7-1BAB-4DA9-8C1F-984D2474C46B}" dt="2023-05-27T12:01:31.973" v="1382" actId="478"/>
          <ac:spMkLst>
            <pc:docMk/>
            <pc:sldMk cId="4134987337" sldId="306"/>
            <ac:spMk id="3" creationId="{D28C6AE4-2526-DB2A-BC44-7D87318958AB}"/>
          </ac:spMkLst>
        </pc:spChg>
        <pc:spChg chg="del">
          <ac:chgData name="陈 峥海" userId="82ebfe625d3f19c7" providerId="LiveId" clId="{4C2FB8C7-1BAB-4DA9-8C1F-984D2474C46B}" dt="2023-05-27T12:01:40.346" v="1387" actId="478"/>
          <ac:spMkLst>
            <pc:docMk/>
            <pc:sldMk cId="4134987337" sldId="306"/>
            <ac:spMk id="9" creationId="{6BB6572C-CCE4-D2F8-8DA8-1121468A2584}"/>
          </ac:spMkLst>
        </pc:spChg>
        <pc:spChg chg="del">
          <ac:chgData name="陈 峥海" userId="82ebfe625d3f19c7" providerId="LiveId" clId="{4C2FB8C7-1BAB-4DA9-8C1F-984D2474C46B}" dt="2023-05-27T12:01:38.942" v="1386" actId="478"/>
          <ac:spMkLst>
            <pc:docMk/>
            <pc:sldMk cId="4134987337" sldId="306"/>
            <ac:spMk id="11" creationId="{67845E82-3FE6-4D75-6B76-9CE100CCA2CD}"/>
          </ac:spMkLst>
        </pc:spChg>
        <pc:spChg chg="mod">
          <ac:chgData name="陈 峥海" userId="82ebfe625d3f19c7" providerId="LiveId" clId="{4C2FB8C7-1BAB-4DA9-8C1F-984D2474C46B}" dt="2023-05-27T12:08:44.709" v="1417" actId="1076"/>
          <ac:spMkLst>
            <pc:docMk/>
            <pc:sldMk cId="4134987337" sldId="306"/>
            <ac:spMk id="12" creationId="{02795F5E-4466-6A5E-6E19-2B3AC2446273}"/>
          </ac:spMkLst>
        </pc:spChg>
        <pc:spChg chg="add mod">
          <ac:chgData name="陈 峥海" userId="82ebfe625d3f19c7" providerId="LiveId" clId="{4C2FB8C7-1BAB-4DA9-8C1F-984D2474C46B}" dt="2023-05-27T12:25:32.978" v="1695" actId="1076"/>
          <ac:spMkLst>
            <pc:docMk/>
            <pc:sldMk cId="4134987337" sldId="306"/>
            <ac:spMk id="13" creationId="{06DA5CF6-716D-57D4-7097-1D07F43E3C4A}"/>
          </ac:spMkLst>
        </pc:spChg>
        <pc:spChg chg="mod">
          <ac:chgData name="陈 峥海" userId="82ebfe625d3f19c7" providerId="LiveId" clId="{4C2FB8C7-1BAB-4DA9-8C1F-984D2474C46B}" dt="2023-05-27T12:09:14.528" v="1428" actId="1076"/>
          <ac:spMkLst>
            <pc:docMk/>
            <pc:sldMk cId="4134987337" sldId="306"/>
            <ac:spMk id="14" creationId="{16CD6182-DDC6-7CA4-D2DB-7457EB123C25}"/>
          </ac:spMkLst>
        </pc:spChg>
        <pc:spChg chg="del">
          <ac:chgData name="陈 峥海" userId="82ebfe625d3f19c7" providerId="LiveId" clId="{4C2FB8C7-1BAB-4DA9-8C1F-984D2474C46B}" dt="2023-05-27T12:08:48.050" v="1418" actId="478"/>
          <ac:spMkLst>
            <pc:docMk/>
            <pc:sldMk cId="4134987337" sldId="306"/>
            <ac:spMk id="15" creationId="{CF50B912-379F-2991-45E9-49412C62DFBB}"/>
          </ac:spMkLst>
        </pc:spChg>
        <pc:spChg chg="add del mod">
          <ac:chgData name="陈 峥海" userId="82ebfe625d3f19c7" providerId="LiveId" clId="{4C2FB8C7-1BAB-4DA9-8C1F-984D2474C46B}" dt="2023-05-27T12:04:30.380" v="1391"/>
          <ac:spMkLst>
            <pc:docMk/>
            <pc:sldMk cId="4134987337" sldId="306"/>
            <ac:spMk id="16" creationId="{A9ADBB8D-F1EC-9735-60DF-A22A5D298893}"/>
          </ac:spMkLst>
        </pc:spChg>
        <pc:spChg chg="del">
          <ac:chgData name="陈 峥海" userId="82ebfe625d3f19c7" providerId="LiveId" clId="{4C2FB8C7-1BAB-4DA9-8C1F-984D2474C46B}" dt="2023-05-27T12:08:56.567" v="1424" actId="478"/>
          <ac:spMkLst>
            <pc:docMk/>
            <pc:sldMk cId="4134987337" sldId="306"/>
            <ac:spMk id="17" creationId="{3A8F15C8-63FD-8C73-733D-92C16519D35A}"/>
          </ac:spMkLst>
        </pc:spChg>
        <pc:spChg chg="add del mod">
          <ac:chgData name="陈 峥海" userId="82ebfe625d3f19c7" providerId="LiveId" clId="{4C2FB8C7-1BAB-4DA9-8C1F-984D2474C46B}" dt="2023-05-27T12:15:36.444" v="1573" actId="478"/>
          <ac:spMkLst>
            <pc:docMk/>
            <pc:sldMk cId="4134987337" sldId="306"/>
            <ac:spMk id="18" creationId="{40E98A32-2BE2-AC42-6048-22C20B3A5080}"/>
          </ac:spMkLst>
        </pc:spChg>
        <pc:spChg chg="add mod">
          <ac:chgData name="陈 峥海" userId="82ebfe625d3f19c7" providerId="LiveId" clId="{4C2FB8C7-1BAB-4DA9-8C1F-984D2474C46B}" dt="2023-05-27T12:18:41.534" v="1613" actId="571"/>
          <ac:spMkLst>
            <pc:docMk/>
            <pc:sldMk cId="4134987337" sldId="306"/>
            <ac:spMk id="19" creationId="{D242592B-505B-E468-D720-A15F472522B9}"/>
          </ac:spMkLst>
        </pc:spChg>
        <pc:spChg chg="add mod">
          <ac:chgData name="陈 峥海" userId="82ebfe625d3f19c7" providerId="LiveId" clId="{4C2FB8C7-1BAB-4DA9-8C1F-984D2474C46B}" dt="2023-05-27T12:18:41.534" v="1613" actId="571"/>
          <ac:spMkLst>
            <pc:docMk/>
            <pc:sldMk cId="4134987337" sldId="306"/>
            <ac:spMk id="20" creationId="{4575C003-2F5A-129A-22A8-CF963DC534D2}"/>
          </ac:spMkLst>
        </pc:spChg>
        <pc:spChg chg="add mod">
          <ac:chgData name="陈 峥海" userId="82ebfe625d3f19c7" providerId="LiveId" clId="{4C2FB8C7-1BAB-4DA9-8C1F-984D2474C46B}" dt="2023-05-27T12:18:41.534" v="1613" actId="571"/>
          <ac:spMkLst>
            <pc:docMk/>
            <pc:sldMk cId="4134987337" sldId="306"/>
            <ac:spMk id="22" creationId="{249A6113-3FC9-5D69-620E-0132078FE7CB}"/>
          </ac:spMkLst>
        </pc:spChg>
        <pc:spChg chg="del">
          <ac:chgData name="陈 峥海" userId="82ebfe625d3f19c7" providerId="LiveId" clId="{4C2FB8C7-1BAB-4DA9-8C1F-984D2474C46B}" dt="2023-05-27T12:08:49.471" v="1419" actId="478"/>
          <ac:spMkLst>
            <pc:docMk/>
            <pc:sldMk cId="4134987337" sldId="306"/>
            <ac:spMk id="24" creationId="{C32ECA86-5A1A-C2C1-84E2-3C55130E0817}"/>
          </ac:spMkLst>
        </pc:spChg>
        <pc:spChg chg="del">
          <ac:chgData name="陈 峥海" userId="82ebfe625d3f19c7" providerId="LiveId" clId="{4C2FB8C7-1BAB-4DA9-8C1F-984D2474C46B}" dt="2023-05-27T12:08:54.652" v="1423" actId="478"/>
          <ac:spMkLst>
            <pc:docMk/>
            <pc:sldMk cId="4134987337" sldId="306"/>
            <ac:spMk id="25" creationId="{710A6FCD-C1F6-A4DA-E803-262B8101979E}"/>
          </ac:spMkLst>
        </pc:spChg>
        <pc:spChg chg="mod">
          <ac:chgData name="陈 峥海" userId="82ebfe625d3f19c7" providerId="LiveId" clId="{4C2FB8C7-1BAB-4DA9-8C1F-984D2474C46B}" dt="2023-05-27T12:19:00.285" v="1622"/>
          <ac:spMkLst>
            <pc:docMk/>
            <pc:sldMk cId="4134987337" sldId="306"/>
            <ac:spMk id="26" creationId="{BCCF43DF-F46E-BE06-0793-0633797F0CE7}"/>
          </ac:spMkLst>
        </pc:spChg>
        <pc:spChg chg="del">
          <ac:chgData name="陈 峥海" userId="82ebfe625d3f19c7" providerId="LiveId" clId="{4C2FB8C7-1BAB-4DA9-8C1F-984D2474C46B}" dt="2023-05-27T12:08:50.880" v="1420" actId="478"/>
          <ac:spMkLst>
            <pc:docMk/>
            <pc:sldMk cId="4134987337" sldId="306"/>
            <ac:spMk id="27" creationId="{16B8F6AC-E448-6D47-82ED-8824CE4BC88B}"/>
          </ac:spMkLst>
        </pc:spChg>
        <pc:spChg chg="del mod">
          <ac:chgData name="陈 峥海" userId="82ebfe625d3f19c7" providerId="LiveId" clId="{4C2FB8C7-1BAB-4DA9-8C1F-984D2474C46B}" dt="2023-05-27T12:08:53.495" v="1422" actId="478"/>
          <ac:spMkLst>
            <pc:docMk/>
            <pc:sldMk cId="4134987337" sldId="306"/>
            <ac:spMk id="28" creationId="{2AB5D818-E666-D4C5-4E9F-C25A2F1D1738}"/>
          </ac:spMkLst>
        </pc:spChg>
        <pc:spChg chg="mod">
          <ac:chgData name="陈 峥海" userId="82ebfe625d3f19c7" providerId="LiveId" clId="{4C2FB8C7-1BAB-4DA9-8C1F-984D2474C46B}" dt="2023-05-27T12:18:48.420" v="1619" actId="20577"/>
          <ac:spMkLst>
            <pc:docMk/>
            <pc:sldMk cId="4134987337" sldId="306"/>
            <ac:spMk id="29" creationId="{401CEDFE-20BE-62A0-C60A-71F585A3B855}"/>
          </ac:spMkLst>
        </pc:spChg>
        <pc:spChg chg="mod">
          <ac:chgData name="陈 峥海" userId="82ebfe625d3f19c7" providerId="LiveId" clId="{4C2FB8C7-1BAB-4DA9-8C1F-984D2474C46B}" dt="2023-05-27T12:19:09.558" v="1625"/>
          <ac:spMkLst>
            <pc:docMk/>
            <pc:sldMk cId="4134987337" sldId="306"/>
            <ac:spMk id="31" creationId="{96975A3B-8CF8-13D0-DB70-A8A6247EA683}"/>
          </ac:spMkLst>
        </pc:spChg>
        <pc:spChg chg="mod">
          <ac:chgData name="陈 峥海" userId="82ebfe625d3f19c7" providerId="LiveId" clId="{4C2FB8C7-1BAB-4DA9-8C1F-984D2474C46B}" dt="2023-05-27T12:19:31.607" v="1635" actId="20577"/>
          <ac:spMkLst>
            <pc:docMk/>
            <pc:sldMk cId="4134987337" sldId="306"/>
            <ac:spMk id="32" creationId="{02CD6DB2-D65D-876A-CC9C-47744E3D0ED3}"/>
          </ac:spMkLst>
        </pc:spChg>
        <pc:spChg chg="mod">
          <ac:chgData name="陈 峥海" userId="82ebfe625d3f19c7" providerId="LiveId" clId="{4C2FB8C7-1BAB-4DA9-8C1F-984D2474C46B}" dt="2023-05-27T12:19:20.178" v="1629" actId="20577"/>
          <ac:spMkLst>
            <pc:docMk/>
            <pc:sldMk cId="4134987337" sldId="306"/>
            <ac:spMk id="34" creationId="{3FA6B353-B9FB-C780-943B-E4A5EFFEF5F6}"/>
          </ac:spMkLst>
        </pc:spChg>
        <pc:spChg chg="mod">
          <ac:chgData name="陈 峥海" userId="82ebfe625d3f19c7" providerId="LiveId" clId="{4C2FB8C7-1BAB-4DA9-8C1F-984D2474C46B}" dt="2023-05-27T12:19:34.111" v="1637" actId="20577"/>
          <ac:spMkLst>
            <pc:docMk/>
            <pc:sldMk cId="4134987337" sldId="306"/>
            <ac:spMk id="35" creationId="{32B9A227-EFCC-05C0-8CD3-0289FF54254F}"/>
          </ac:spMkLst>
        </pc:spChg>
        <pc:spChg chg="mod">
          <ac:chgData name="陈 峥海" userId="82ebfe625d3f19c7" providerId="LiveId" clId="{4C2FB8C7-1BAB-4DA9-8C1F-984D2474C46B}" dt="2023-05-27T12:19:28.971" v="1633" actId="20577"/>
          <ac:spMkLst>
            <pc:docMk/>
            <pc:sldMk cId="4134987337" sldId="306"/>
            <ac:spMk id="37" creationId="{B715593E-1081-4596-9F96-B9F7F664DA7F}"/>
          </ac:spMkLst>
        </pc:spChg>
        <pc:spChg chg="mod">
          <ac:chgData name="陈 峥海" userId="82ebfe625d3f19c7" providerId="LiveId" clId="{4C2FB8C7-1BAB-4DA9-8C1F-984D2474C46B}" dt="2023-05-27T12:19:36.626" v="1639" actId="20577"/>
          <ac:spMkLst>
            <pc:docMk/>
            <pc:sldMk cId="4134987337" sldId="306"/>
            <ac:spMk id="38" creationId="{56E0DB85-A413-0DA9-08DB-EAFC1C1A7DDA}"/>
          </ac:spMkLst>
        </pc:spChg>
        <pc:spChg chg="add mod">
          <ac:chgData name="陈 峥海" userId="82ebfe625d3f19c7" providerId="LiveId" clId="{4C2FB8C7-1BAB-4DA9-8C1F-984D2474C46B}" dt="2023-05-27T12:25:25.189" v="1691" actId="1076"/>
          <ac:spMkLst>
            <pc:docMk/>
            <pc:sldMk cId="4134987337" sldId="306"/>
            <ac:spMk id="39" creationId="{1D02497C-E97F-82DD-7F80-AF0970F9D553}"/>
          </ac:spMkLst>
        </pc:spChg>
        <pc:spChg chg="add del">
          <ac:chgData name="陈 峥海" userId="82ebfe625d3f19c7" providerId="LiveId" clId="{4C2FB8C7-1BAB-4DA9-8C1F-984D2474C46B}" dt="2023-05-27T12:21:09.522" v="1651" actId="11529"/>
          <ac:spMkLst>
            <pc:docMk/>
            <pc:sldMk cId="4134987337" sldId="306"/>
            <ac:spMk id="40" creationId="{6908A83F-B25B-5871-7BCA-144C51CC4C25}"/>
          </ac:spMkLst>
        </pc:spChg>
        <pc:spChg chg="add del mod">
          <ac:chgData name="陈 峥海" userId="82ebfe625d3f19c7" providerId="LiveId" clId="{4C2FB8C7-1BAB-4DA9-8C1F-984D2474C46B}" dt="2023-05-27T12:21:27.790" v="1661" actId="11529"/>
          <ac:spMkLst>
            <pc:docMk/>
            <pc:sldMk cId="4134987337" sldId="306"/>
            <ac:spMk id="41" creationId="{2BDF32F0-9E0F-D011-3467-64F8F1371239}"/>
          </ac:spMkLst>
        </pc:spChg>
        <pc:spChg chg="add del mod">
          <ac:chgData name="陈 峥海" userId="82ebfe625d3f19c7" providerId="LiveId" clId="{4C2FB8C7-1BAB-4DA9-8C1F-984D2474C46B}" dt="2023-05-27T12:21:43.979" v="1669" actId="11529"/>
          <ac:spMkLst>
            <pc:docMk/>
            <pc:sldMk cId="4134987337" sldId="306"/>
            <ac:spMk id="42" creationId="{DE04CA2E-F4E2-C69C-86A7-98B7ED18CCA0}"/>
          </ac:spMkLst>
        </pc:spChg>
        <pc:spChg chg="add del mod">
          <ac:chgData name="陈 峥海" userId="82ebfe625d3f19c7" providerId="LiveId" clId="{4C2FB8C7-1BAB-4DA9-8C1F-984D2474C46B}" dt="2023-05-27T12:22:00.452" v="1672" actId="478"/>
          <ac:spMkLst>
            <pc:docMk/>
            <pc:sldMk cId="4134987337" sldId="306"/>
            <ac:spMk id="43" creationId="{D52B930F-5CA9-EB1E-13D9-2BB428AB1841}"/>
          </ac:spMkLst>
        </pc:spChg>
        <pc:spChg chg="add del">
          <ac:chgData name="陈 峥海" userId="82ebfe625d3f19c7" providerId="LiveId" clId="{4C2FB8C7-1BAB-4DA9-8C1F-984D2474C46B}" dt="2023-05-27T12:22:59.734" v="1674"/>
          <ac:spMkLst>
            <pc:docMk/>
            <pc:sldMk cId="4134987337" sldId="306"/>
            <ac:spMk id="44" creationId="{EF3328B6-8793-8E6F-008B-4BB48630D002}"/>
          </ac:spMkLst>
        </pc:spChg>
        <pc:spChg chg="add del">
          <ac:chgData name="陈 峥海" userId="82ebfe625d3f19c7" providerId="LiveId" clId="{4C2FB8C7-1BAB-4DA9-8C1F-984D2474C46B}" dt="2023-05-27T12:22:59.734" v="1674"/>
          <ac:spMkLst>
            <pc:docMk/>
            <pc:sldMk cId="4134987337" sldId="306"/>
            <ac:spMk id="45" creationId="{95D7ABC5-1F6E-6C01-EC3E-EE0C4604B967}"/>
          </ac:spMkLst>
        </pc:spChg>
        <pc:spChg chg="add del">
          <ac:chgData name="陈 峥海" userId="82ebfe625d3f19c7" providerId="LiveId" clId="{4C2FB8C7-1BAB-4DA9-8C1F-984D2474C46B}" dt="2023-05-27T12:22:59.734" v="1674"/>
          <ac:spMkLst>
            <pc:docMk/>
            <pc:sldMk cId="4134987337" sldId="306"/>
            <ac:spMk id="46" creationId="{55720246-FC9E-3410-D859-3448BDA76DBE}"/>
          </ac:spMkLst>
        </pc:spChg>
        <pc:spChg chg="add del">
          <ac:chgData name="陈 峥海" userId="82ebfe625d3f19c7" providerId="LiveId" clId="{4C2FB8C7-1BAB-4DA9-8C1F-984D2474C46B}" dt="2023-05-27T12:22:59.734" v="1674"/>
          <ac:spMkLst>
            <pc:docMk/>
            <pc:sldMk cId="4134987337" sldId="306"/>
            <ac:spMk id="47" creationId="{E9E63477-A8C9-1EF9-431E-06591C7A8CC3}"/>
          </ac:spMkLst>
        </pc:spChg>
        <pc:spChg chg="add del">
          <ac:chgData name="陈 峥海" userId="82ebfe625d3f19c7" providerId="LiveId" clId="{4C2FB8C7-1BAB-4DA9-8C1F-984D2474C46B}" dt="2023-05-27T12:22:59.734" v="1674"/>
          <ac:spMkLst>
            <pc:docMk/>
            <pc:sldMk cId="4134987337" sldId="306"/>
            <ac:spMk id="48" creationId="{97D57008-F04B-E452-3DC8-A24DF9864355}"/>
          </ac:spMkLst>
        </pc:spChg>
        <pc:spChg chg="add del">
          <ac:chgData name="陈 峥海" userId="82ebfe625d3f19c7" providerId="LiveId" clId="{4C2FB8C7-1BAB-4DA9-8C1F-984D2474C46B}" dt="2023-05-27T12:22:59.734" v="1674"/>
          <ac:spMkLst>
            <pc:docMk/>
            <pc:sldMk cId="4134987337" sldId="306"/>
            <ac:spMk id="49" creationId="{C9804D05-7FB8-9659-3826-E1A18EF0B0DD}"/>
          </ac:spMkLst>
        </pc:spChg>
        <pc:spChg chg="add del">
          <ac:chgData name="陈 峥海" userId="82ebfe625d3f19c7" providerId="LiveId" clId="{4C2FB8C7-1BAB-4DA9-8C1F-984D2474C46B}" dt="2023-05-27T12:22:59.734" v="1674"/>
          <ac:spMkLst>
            <pc:docMk/>
            <pc:sldMk cId="4134987337" sldId="306"/>
            <ac:spMk id="50" creationId="{0F53D890-F6EC-B737-662B-58B53A462CED}"/>
          </ac:spMkLst>
        </pc:spChg>
        <pc:spChg chg="add del">
          <ac:chgData name="陈 峥海" userId="82ebfe625d3f19c7" providerId="LiveId" clId="{4C2FB8C7-1BAB-4DA9-8C1F-984D2474C46B}" dt="2023-05-27T12:22:59.734" v="1674"/>
          <ac:spMkLst>
            <pc:docMk/>
            <pc:sldMk cId="4134987337" sldId="306"/>
            <ac:spMk id="51" creationId="{FA84B8F7-2027-FF15-FFA8-3275A0B5CAAE}"/>
          </ac:spMkLst>
        </pc:spChg>
        <pc:spChg chg="add del">
          <ac:chgData name="陈 峥海" userId="82ebfe625d3f19c7" providerId="LiveId" clId="{4C2FB8C7-1BAB-4DA9-8C1F-984D2474C46B}" dt="2023-05-27T12:22:59.734" v="1674"/>
          <ac:spMkLst>
            <pc:docMk/>
            <pc:sldMk cId="4134987337" sldId="306"/>
            <ac:spMk id="52" creationId="{ED2D05F8-709B-B40B-46A8-A45CBA8B5635}"/>
          </ac:spMkLst>
        </pc:spChg>
        <pc:spChg chg="add del">
          <ac:chgData name="陈 峥海" userId="82ebfe625d3f19c7" providerId="LiveId" clId="{4C2FB8C7-1BAB-4DA9-8C1F-984D2474C46B}" dt="2023-05-27T12:08:32.374" v="1413" actId="478"/>
          <ac:spMkLst>
            <pc:docMk/>
            <pc:sldMk cId="4134987337" sldId="306"/>
            <ac:spMk id="56" creationId="{89DEA161-1290-4DF5-FC33-EC568DA70AF4}"/>
          </ac:spMkLst>
        </pc:spChg>
        <pc:spChg chg="add del">
          <ac:chgData name="陈 峥海" userId="82ebfe625d3f19c7" providerId="LiveId" clId="{4C2FB8C7-1BAB-4DA9-8C1F-984D2474C46B}" dt="2023-05-27T12:08:32.374" v="1413" actId="478"/>
          <ac:spMkLst>
            <pc:docMk/>
            <pc:sldMk cId="4134987337" sldId="306"/>
            <ac:spMk id="57" creationId="{9F923E4B-0C34-1440-5C67-3E119FEFEC04}"/>
          </ac:spMkLst>
        </pc:spChg>
        <pc:spChg chg="add del">
          <ac:chgData name="陈 峥海" userId="82ebfe625d3f19c7" providerId="LiveId" clId="{4C2FB8C7-1BAB-4DA9-8C1F-984D2474C46B}" dt="2023-05-27T12:08:32.374" v="1413" actId="478"/>
          <ac:spMkLst>
            <pc:docMk/>
            <pc:sldMk cId="4134987337" sldId="306"/>
            <ac:spMk id="58" creationId="{69CCC7ED-E13E-4367-C31B-888EFEBD55B7}"/>
          </ac:spMkLst>
        </pc:spChg>
        <pc:spChg chg="add del">
          <ac:chgData name="陈 峥海" userId="82ebfe625d3f19c7" providerId="LiveId" clId="{4C2FB8C7-1BAB-4DA9-8C1F-984D2474C46B}" dt="2023-05-27T12:08:32.374" v="1413" actId="478"/>
          <ac:spMkLst>
            <pc:docMk/>
            <pc:sldMk cId="4134987337" sldId="306"/>
            <ac:spMk id="59" creationId="{DB94993D-1489-F766-5D62-D832EEDCE8EC}"/>
          </ac:spMkLst>
        </pc:spChg>
        <pc:spChg chg="add del">
          <ac:chgData name="陈 峥海" userId="82ebfe625d3f19c7" providerId="LiveId" clId="{4C2FB8C7-1BAB-4DA9-8C1F-984D2474C46B}" dt="2023-05-27T12:08:32.374" v="1413" actId="478"/>
          <ac:spMkLst>
            <pc:docMk/>
            <pc:sldMk cId="4134987337" sldId="306"/>
            <ac:spMk id="60" creationId="{571EEFE0-693F-8FAA-145F-D1F02395FDF9}"/>
          </ac:spMkLst>
        </pc:spChg>
        <pc:spChg chg="add del">
          <ac:chgData name="陈 峥海" userId="82ebfe625d3f19c7" providerId="LiveId" clId="{4C2FB8C7-1BAB-4DA9-8C1F-984D2474C46B}" dt="2023-05-27T12:08:32.374" v="1413" actId="478"/>
          <ac:spMkLst>
            <pc:docMk/>
            <pc:sldMk cId="4134987337" sldId="306"/>
            <ac:spMk id="61" creationId="{BA6FCA4C-8B64-B3E0-1246-050B10BC7413}"/>
          </ac:spMkLst>
        </pc:spChg>
        <pc:spChg chg="add del">
          <ac:chgData name="陈 峥海" userId="82ebfe625d3f19c7" providerId="LiveId" clId="{4C2FB8C7-1BAB-4DA9-8C1F-984D2474C46B}" dt="2023-05-27T12:08:32.374" v="1413" actId="478"/>
          <ac:spMkLst>
            <pc:docMk/>
            <pc:sldMk cId="4134987337" sldId="306"/>
            <ac:spMk id="62" creationId="{1CC5BFBE-E924-98F6-EB99-0A56A78C7F13}"/>
          </ac:spMkLst>
        </pc:spChg>
        <pc:spChg chg="add del">
          <ac:chgData name="陈 峥海" userId="82ebfe625d3f19c7" providerId="LiveId" clId="{4C2FB8C7-1BAB-4DA9-8C1F-984D2474C46B}" dt="2023-05-27T12:08:32.374" v="1413" actId="478"/>
          <ac:spMkLst>
            <pc:docMk/>
            <pc:sldMk cId="4134987337" sldId="306"/>
            <ac:spMk id="63" creationId="{301552DB-7CC4-B20F-B96D-D4DA9DD478A9}"/>
          </ac:spMkLst>
        </pc:spChg>
        <pc:grpChg chg="del">
          <ac:chgData name="陈 峥海" userId="82ebfe625d3f19c7" providerId="LiveId" clId="{4C2FB8C7-1BAB-4DA9-8C1F-984D2474C46B}" dt="2023-05-27T12:01:33.855" v="1384" actId="478"/>
          <ac:grpSpMkLst>
            <pc:docMk/>
            <pc:sldMk cId="4134987337" sldId="306"/>
            <ac:grpSpMk id="10" creationId="{1AB3D692-F506-DA2E-0B58-1546A36D28A1}"/>
          </ac:grpSpMkLst>
        </pc:grpChg>
        <pc:grpChg chg="add mod">
          <ac:chgData name="陈 峥海" userId="82ebfe625d3f19c7" providerId="LiveId" clId="{4C2FB8C7-1BAB-4DA9-8C1F-984D2474C46B}" dt="2023-05-27T12:25:25.189" v="1691" actId="1076"/>
          <ac:grpSpMkLst>
            <pc:docMk/>
            <pc:sldMk cId="4134987337" sldId="306"/>
            <ac:grpSpMk id="21" creationId="{F9D8A321-BA98-4CBA-897E-A454C4E8A210}"/>
          </ac:grpSpMkLst>
        </pc:grpChg>
        <pc:grpChg chg="add mod">
          <ac:chgData name="陈 峥海" userId="82ebfe625d3f19c7" providerId="LiveId" clId="{4C2FB8C7-1BAB-4DA9-8C1F-984D2474C46B}" dt="2023-05-27T12:25:25.189" v="1691" actId="1076"/>
          <ac:grpSpMkLst>
            <pc:docMk/>
            <pc:sldMk cId="4134987337" sldId="306"/>
            <ac:grpSpMk id="23" creationId="{B403ABD9-9F15-C91C-7946-6A98B75349C9}"/>
          </ac:grpSpMkLst>
        </pc:grpChg>
        <pc:grpChg chg="add mod">
          <ac:chgData name="陈 峥海" userId="82ebfe625d3f19c7" providerId="LiveId" clId="{4C2FB8C7-1BAB-4DA9-8C1F-984D2474C46B}" dt="2023-05-27T12:25:25.189" v="1691" actId="1076"/>
          <ac:grpSpMkLst>
            <pc:docMk/>
            <pc:sldMk cId="4134987337" sldId="306"/>
            <ac:grpSpMk id="30" creationId="{1EA87621-3B89-AE64-8F67-04177148B45D}"/>
          </ac:grpSpMkLst>
        </pc:grpChg>
        <pc:grpChg chg="add mod">
          <ac:chgData name="陈 峥海" userId="82ebfe625d3f19c7" providerId="LiveId" clId="{4C2FB8C7-1BAB-4DA9-8C1F-984D2474C46B}" dt="2023-05-27T12:25:25.189" v="1691" actId="1076"/>
          <ac:grpSpMkLst>
            <pc:docMk/>
            <pc:sldMk cId="4134987337" sldId="306"/>
            <ac:grpSpMk id="33" creationId="{350EFA33-8395-D4D6-0C47-90A752E57951}"/>
          </ac:grpSpMkLst>
        </pc:grpChg>
        <pc:grpChg chg="add mod">
          <ac:chgData name="陈 峥海" userId="82ebfe625d3f19c7" providerId="LiveId" clId="{4C2FB8C7-1BAB-4DA9-8C1F-984D2474C46B}" dt="2023-05-27T12:25:25.189" v="1691" actId="1076"/>
          <ac:grpSpMkLst>
            <pc:docMk/>
            <pc:sldMk cId="4134987337" sldId="306"/>
            <ac:grpSpMk id="36" creationId="{1948813F-1F4E-8989-9CD1-70F681963521}"/>
          </ac:grpSpMkLst>
        </pc:grpChg>
        <pc:grpChg chg="add del mod">
          <ac:chgData name="陈 峥海" userId="82ebfe625d3f19c7" providerId="LiveId" clId="{4C2FB8C7-1BAB-4DA9-8C1F-984D2474C46B}" dt="2023-05-27T12:15:07.035" v="1567" actId="478"/>
          <ac:grpSpMkLst>
            <pc:docMk/>
            <pc:sldMk cId="4134987337" sldId="306"/>
            <ac:grpSpMk id="54" creationId="{7B9B27AF-3A44-D48D-0BA9-724A803CE487}"/>
          </ac:grpSpMkLst>
        </pc:grpChg>
        <pc:picChg chg="add mod">
          <ac:chgData name="陈 峥海" userId="82ebfe625d3f19c7" providerId="LiveId" clId="{4C2FB8C7-1BAB-4DA9-8C1F-984D2474C46B}" dt="2023-05-27T12:25:50.741" v="1703" actId="1076"/>
          <ac:picMkLst>
            <pc:docMk/>
            <pc:sldMk cId="4134987337" sldId="306"/>
            <ac:picMk id="55" creationId="{E5D1D4E9-1102-251C-4341-14BD1BB93F9C}"/>
          </ac:picMkLst>
        </pc:picChg>
        <pc:picChg chg="add mod">
          <ac:chgData name="陈 峥海" userId="82ebfe625d3f19c7" providerId="LiveId" clId="{4C2FB8C7-1BAB-4DA9-8C1F-984D2474C46B}" dt="2023-05-27T12:25:49.798" v="1702" actId="1076"/>
          <ac:picMkLst>
            <pc:docMk/>
            <pc:sldMk cId="4134987337" sldId="306"/>
            <ac:picMk id="2049" creationId="{08B75DE2-AF06-EE05-440B-E7209DF514F8}"/>
          </ac:picMkLst>
        </pc:picChg>
        <pc:picChg chg="add del mod">
          <ac:chgData name="陈 峥海" userId="82ebfe625d3f19c7" providerId="LiveId" clId="{4C2FB8C7-1BAB-4DA9-8C1F-984D2474C46B}" dt="2023-05-27T12:05:04.845" v="1397"/>
          <ac:picMkLst>
            <pc:docMk/>
            <pc:sldMk cId="4134987337" sldId="306"/>
            <ac:picMk id="2050" creationId="{F520A646-5D56-4A41-6904-8BBE737DB15B}"/>
          </ac:picMkLst>
        </pc:picChg>
        <pc:picChg chg="add del mod">
          <ac:chgData name="陈 峥海" userId="82ebfe625d3f19c7" providerId="LiveId" clId="{4C2FB8C7-1BAB-4DA9-8C1F-984D2474C46B}" dt="2023-05-27T12:15:37.541" v="1574" actId="21"/>
          <ac:picMkLst>
            <pc:docMk/>
            <pc:sldMk cId="4134987337" sldId="306"/>
            <ac:picMk id="2052" creationId="{8D73B434-A5FB-1CA1-CA57-F615DBA2EDB9}"/>
          </ac:picMkLst>
        </pc:picChg>
        <pc:picChg chg="add del mod">
          <ac:chgData name="陈 峥海" userId="82ebfe625d3f19c7" providerId="LiveId" clId="{4C2FB8C7-1BAB-4DA9-8C1F-984D2474C46B}" dt="2023-05-27T12:12:56.421" v="1534" actId="478"/>
          <ac:picMkLst>
            <pc:docMk/>
            <pc:sldMk cId="4134987337" sldId="306"/>
            <ac:picMk id="2054" creationId="{3BAEF7D3-7748-7C61-532C-CD7C3E8B9854}"/>
          </ac:picMkLst>
        </pc:picChg>
      </pc:sldChg>
      <pc:sldChg chg="addSp delSp modSp mod modNotesTx">
        <pc:chgData name="陈 峥海" userId="82ebfe625d3f19c7" providerId="LiveId" clId="{4C2FB8C7-1BAB-4DA9-8C1F-984D2474C46B}" dt="2023-05-27T13:13:58.616" v="2467" actId="1036"/>
        <pc:sldMkLst>
          <pc:docMk/>
          <pc:sldMk cId="1650015040" sldId="307"/>
        </pc:sldMkLst>
        <pc:spChg chg="del">
          <ac:chgData name="陈 峥海" userId="82ebfe625d3f19c7" providerId="LiveId" clId="{4C2FB8C7-1BAB-4DA9-8C1F-984D2474C46B}" dt="2023-05-27T12:28:46.003" v="1747" actId="478"/>
          <ac:spMkLst>
            <pc:docMk/>
            <pc:sldMk cId="1650015040" sldId="307"/>
            <ac:spMk id="2" creationId="{8A399ECE-B633-7F11-9DA3-2CEBDF19A62D}"/>
          </ac:spMkLst>
        </pc:spChg>
        <pc:spChg chg="mod">
          <ac:chgData name="陈 峥海" userId="82ebfe625d3f19c7" providerId="LiveId" clId="{4C2FB8C7-1BAB-4DA9-8C1F-984D2474C46B}" dt="2023-05-27T12:28:41.159" v="1745" actId="20577"/>
          <ac:spMkLst>
            <pc:docMk/>
            <pc:sldMk cId="1650015040" sldId="307"/>
            <ac:spMk id="3" creationId="{D28C6AE4-2526-DB2A-BC44-7D87318958AB}"/>
          </ac:spMkLst>
        </pc:spChg>
        <pc:spChg chg="del topLvl">
          <ac:chgData name="陈 峥海" userId="82ebfe625d3f19c7" providerId="LiveId" clId="{4C2FB8C7-1BAB-4DA9-8C1F-984D2474C46B}" dt="2023-05-27T12:29:41.396" v="1764" actId="478"/>
          <ac:spMkLst>
            <pc:docMk/>
            <pc:sldMk cId="1650015040" sldId="307"/>
            <ac:spMk id="6" creationId="{8351525D-673A-6085-EDF3-163281DF3AB7}"/>
          </ac:spMkLst>
        </pc:spChg>
        <pc:spChg chg="del">
          <ac:chgData name="陈 峥海" userId="82ebfe625d3f19c7" providerId="LiveId" clId="{4C2FB8C7-1BAB-4DA9-8C1F-984D2474C46B}" dt="2023-05-27T12:28:51.801" v="1750" actId="478"/>
          <ac:spMkLst>
            <pc:docMk/>
            <pc:sldMk cId="1650015040" sldId="307"/>
            <ac:spMk id="9" creationId="{6C0536F8-6222-0E0C-8E68-BD6AA7D1514D}"/>
          </ac:spMkLst>
        </pc:spChg>
        <pc:spChg chg="del">
          <ac:chgData name="陈 峥海" userId="82ebfe625d3f19c7" providerId="LiveId" clId="{4C2FB8C7-1BAB-4DA9-8C1F-984D2474C46B}" dt="2023-05-27T12:28:47.343" v="1748" actId="478"/>
          <ac:spMkLst>
            <pc:docMk/>
            <pc:sldMk cId="1650015040" sldId="307"/>
            <ac:spMk id="11" creationId="{AD4F759C-DA2B-2387-B390-77127A423FBD}"/>
          </ac:spMkLst>
        </pc:spChg>
        <pc:spChg chg="del">
          <ac:chgData name="陈 峥海" userId="82ebfe625d3f19c7" providerId="LiveId" clId="{4C2FB8C7-1BAB-4DA9-8C1F-984D2474C46B}" dt="2023-05-27T12:28:44.965" v="1746" actId="478"/>
          <ac:spMkLst>
            <pc:docMk/>
            <pc:sldMk cId="1650015040" sldId="307"/>
            <ac:spMk id="13" creationId="{DE3651F8-CC57-4983-1853-F83E3BDE8160}"/>
          </ac:spMkLst>
        </pc:spChg>
        <pc:spChg chg="del">
          <ac:chgData name="陈 峥海" userId="82ebfe625d3f19c7" providerId="LiveId" clId="{4C2FB8C7-1BAB-4DA9-8C1F-984D2474C46B}" dt="2023-05-27T12:28:44.965" v="1746" actId="478"/>
          <ac:spMkLst>
            <pc:docMk/>
            <pc:sldMk cId="1650015040" sldId="307"/>
            <ac:spMk id="18" creationId="{7ED0F8D5-7B8A-0AC6-8592-3364C23CA3AF}"/>
          </ac:spMkLst>
        </pc:spChg>
        <pc:spChg chg="del">
          <ac:chgData name="陈 峥海" userId="82ebfe625d3f19c7" providerId="LiveId" clId="{4C2FB8C7-1BAB-4DA9-8C1F-984D2474C46B}" dt="2023-05-27T12:28:44.965" v="1746" actId="478"/>
          <ac:spMkLst>
            <pc:docMk/>
            <pc:sldMk cId="1650015040" sldId="307"/>
            <ac:spMk id="19" creationId="{7FE6201E-E38D-ED57-ACEE-7EEFF9C2275C}"/>
          </ac:spMkLst>
        </pc:spChg>
        <pc:spChg chg="del">
          <ac:chgData name="陈 峥海" userId="82ebfe625d3f19c7" providerId="LiveId" clId="{4C2FB8C7-1BAB-4DA9-8C1F-984D2474C46B}" dt="2023-05-27T12:28:44.965" v="1746" actId="478"/>
          <ac:spMkLst>
            <pc:docMk/>
            <pc:sldMk cId="1650015040" sldId="307"/>
            <ac:spMk id="20" creationId="{921DBD09-4C2C-D990-00E3-1A2170B11E51}"/>
          </ac:spMkLst>
        </pc:spChg>
        <pc:spChg chg="del">
          <ac:chgData name="陈 峥海" userId="82ebfe625d3f19c7" providerId="LiveId" clId="{4C2FB8C7-1BAB-4DA9-8C1F-984D2474C46B}" dt="2023-05-27T12:28:44.965" v="1746" actId="478"/>
          <ac:spMkLst>
            <pc:docMk/>
            <pc:sldMk cId="1650015040" sldId="307"/>
            <ac:spMk id="21" creationId="{A6AC37E9-78FE-06A5-54A3-6A0426704799}"/>
          </ac:spMkLst>
        </pc:spChg>
        <pc:spChg chg="del">
          <ac:chgData name="陈 峥海" userId="82ebfe625d3f19c7" providerId="LiveId" clId="{4C2FB8C7-1BAB-4DA9-8C1F-984D2474C46B}" dt="2023-05-27T12:28:44.965" v="1746" actId="478"/>
          <ac:spMkLst>
            <pc:docMk/>
            <pc:sldMk cId="1650015040" sldId="307"/>
            <ac:spMk id="22" creationId="{C263D662-BEE1-4C2D-10AC-FAFEFCAE64EB}"/>
          </ac:spMkLst>
        </pc:spChg>
        <pc:spChg chg="del">
          <ac:chgData name="陈 峥海" userId="82ebfe625d3f19c7" providerId="LiveId" clId="{4C2FB8C7-1BAB-4DA9-8C1F-984D2474C46B}" dt="2023-05-27T12:28:44.965" v="1746" actId="478"/>
          <ac:spMkLst>
            <pc:docMk/>
            <pc:sldMk cId="1650015040" sldId="307"/>
            <ac:spMk id="23" creationId="{3F681384-930F-B0F7-6B7E-DDE5F66CD641}"/>
          </ac:spMkLst>
        </pc:spChg>
        <pc:spChg chg="del">
          <ac:chgData name="陈 峥海" userId="82ebfe625d3f19c7" providerId="LiveId" clId="{4C2FB8C7-1BAB-4DA9-8C1F-984D2474C46B}" dt="2023-05-27T12:28:44.965" v="1746" actId="478"/>
          <ac:spMkLst>
            <pc:docMk/>
            <pc:sldMk cId="1650015040" sldId="307"/>
            <ac:spMk id="24" creationId="{A8C32D93-C0E5-C75C-BFC9-A2001BEFD372}"/>
          </ac:spMkLst>
        </pc:spChg>
        <pc:spChg chg="del">
          <ac:chgData name="陈 峥海" userId="82ebfe625d3f19c7" providerId="LiveId" clId="{4C2FB8C7-1BAB-4DA9-8C1F-984D2474C46B}" dt="2023-05-27T12:28:44.965" v="1746" actId="478"/>
          <ac:spMkLst>
            <pc:docMk/>
            <pc:sldMk cId="1650015040" sldId="307"/>
            <ac:spMk id="25" creationId="{BB8BBD4D-A9DB-6C61-BC11-C1BE5817FAD6}"/>
          </ac:spMkLst>
        </pc:spChg>
        <pc:spChg chg="del">
          <ac:chgData name="陈 峥海" userId="82ebfe625d3f19c7" providerId="LiveId" clId="{4C2FB8C7-1BAB-4DA9-8C1F-984D2474C46B}" dt="2023-05-27T12:28:44.965" v="1746" actId="478"/>
          <ac:spMkLst>
            <pc:docMk/>
            <pc:sldMk cId="1650015040" sldId="307"/>
            <ac:spMk id="26" creationId="{CA4BEDFF-862E-DD08-0589-B73EA933143D}"/>
          </ac:spMkLst>
        </pc:spChg>
        <pc:spChg chg="del">
          <ac:chgData name="陈 峥海" userId="82ebfe625d3f19c7" providerId="LiveId" clId="{4C2FB8C7-1BAB-4DA9-8C1F-984D2474C46B}" dt="2023-05-27T12:28:44.965" v="1746" actId="478"/>
          <ac:spMkLst>
            <pc:docMk/>
            <pc:sldMk cId="1650015040" sldId="307"/>
            <ac:spMk id="27" creationId="{945EB5A8-7D38-65BC-563A-B537CC4D63DA}"/>
          </ac:spMkLst>
        </pc:spChg>
        <pc:spChg chg="del">
          <ac:chgData name="陈 峥海" userId="82ebfe625d3f19c7" providerId="LiveId" clId="{4C2FB8C7-1BAB-4DA9-8C1F-984D2474C46B}" dt="2023-05-27T12:28:44.965" v="1746" actId="478"/>
          <ac:spMkLst>
            <pc:docMk/>
            <pc:sldMk cId="1650015040" sldId="307"/>
            <ac:spMk id="28" creationId="{84E24B4C-91E0-25A7-593C-3898EA36F193}"/>
          </ac:spMkLst>
        </pc:spChg>
        <pc:spChg chg="del">
          <ac:chgData name="陈 峥海" userId="82ebfe625d3f19c7" providerId="LiveId" clId="{4C2FB8C7-1BAB-4DA9-8C1F-984D2474C46B}" dt="2023-05-27T12:28:44.965" v="1746" actId="478"/>
          <ac:spMkLst>
            <pc:docMk/>
            <pc:sldMk cId="1650015040" sldId="307"/>
            <ac:spMk id="29" creationId="{7085A39B-6C4A-5189-D3BD-844C374B3A48}"/>
          </ac:spMkLst>
        </pc:spChg>
        <pc:spChg chg="add del mod">
          <ac:chgData name="陈 峥海" userId="82ebfe625d3f19c7" providerId="LiveId" clId="{4C2FB8C7-1BAB-4DA9-8C1F-984D2474C46B}" dt="2023-05-27T12:52:29.516" v="1989" actId="478"/>
          <ac:spMkLst>
            <pc:docMk/>
            <pc:sldMk cId="1650015040" sldId="307"/>
            <ac:spMk id="35" creationId="{A7453A1C-DC68-47F4-17A9-2DEA4C90BF65}"/>
          </ac:spMkLst>
        </pc:spChg>
        <pc:spChg chg="add mod">
          <ac:chgData name="陈 峥海" userId="82ebfe625d3f19c7" providerId="LiveId" clId="{4C2FB8C7-1BAB-4DA9-8C1F-984D2474C46B}" dt="2023-05-27T12:57:30.070" v="2131" actId="14100"/>
          <ac:spMkLst>
            <pc:docMk/>
            <pc:sldMk cId="1650015040" sldId="307"/>
            <ac:spMk id="45" creationId="{CF6A9A45-4422-BA1A-4E3E-B23D5430D2B5}"/>
          </ac:spMkLst>
        </pc:spChg>
        <pc:grpChg chg="del topLvl">
          <ac:chgData name="陈 峥海" userId="82ebfe625d3f19c7" providerId="LiveId" clId="{4C2FB8C7-1BAB-4DA9-8C1F-984D2474C46B}" dt="2023-05-27T12:29:42.822" v="1765" actId="478"/>
          <ac:grpSpMkLst>
            <pc:docMk/>
            <pc:sldMk cId="1650015040" sldId="307"/>
            <ac:grpSpMk id="5" creationId="{39BAE13A-F125-6F3F-56B2-033A3B31AD21}"/>
          </ac:grpSpMkLst>
        </pc:grpChg>
        <pc:grpChg chg="del">
          <ac:chgData name="陈 峥海" userId="82ebfe625d3f19c7" providerId="LiveId" clId="{4C2FB8C7-1BAB-4DA9-8C1F-984D2474C46B}" dt="2023-05-27T12:29:41.396" v="1764" actId="478"/>
          <ac:grpSpMkLst>
            <pc:docMk/>
            <pc:sldMk cId="1650015040" sldId="307"/>
            <ac:grpSpMk id="10" creationId="{1AB3D692-F506-DA2E-0B58-1546A36D28A1}"/>
          </ac:grpSpMkLst>
        </pc:grpChg>
        <pc:picChg chg="add del mod modCrop">
          <ac:chgData name="陈 峥海" userId="82ebfe625d3f19c7" providerId="LiveId" clId="{4C2FB8C7-1BAB-4DA9-8C1F-984D2474C46B}" dt="2023-05-27T13:13:58.616" v="2467" actId="1036"/>
          <ac:picMkLst>
            <pc:docMk/>
            <pc:sldMk cId="1650015040" sldId="307"/>
            <ac:picMk id="30" creationId="{61537E9B-EDE3-CB70-342F-2A9FF41D39AB}"/>
          </ac:picMkLst>
        </pc:picChg>
        <pc:picChg chg="add del mod">
          <ac:chgData name="陈 峥海" userId="82ebfe625d3f19c7" providerId="LiveId" clId="{4C2FB8C7-1BAB-4DA9-8C1F-984D2474C46B}" dt="2023-05-27T12:51:57.022" v="1984" actId="478"/>
          <ac:picMkLst>
            <pc:docMk/>
            <pc:sldMk cId="1650015040" sldId="307"/>
            <ac:picMk id="37" creationId="{24149EFA-3642-B28F-6618-5897FFF2F8FE}"/>
          </ac:picMkLst>
        </pc:picChg>
        <pc:picChg chg="add del mod modCrop">
          <ac:chgData name="陈 峥海" userId="82ebfe625d3f19c7" providerId="LiveId" clId="{4C2FB8C7-1BAB-4DA9-8C1F-984D2474C46B}" dt="2023-05-27T12:51:52.617" v="1981" actId="478"/>
          <ac:picMkLst>
            <pc:docMk/>
            <pc:sldMk cId="1650015040" sldId="307"/>
            <ac:picMk id="39" creationId="{BDFB519C-2A7E-B651-E731-3FDC47AA99D1}"/>
          </ac:picMkLst>
        </pc:picChg>
        <pc:picChg chg="add mod">
          <ac:chgData name="陈 峥海" userId="82ebfe625d3f19c7" providerId="LiveId" clId="{4C2FB8C7-1BAB-4DA9-8C1F-984D2474C46B}" dt="2023-05-27T12:57:34.620" v="2133" actId="1076"/>
          <ac:picMkLst>
            <pc:docMk/>
            <pc:sldMk cId="1650015040" sldId="307"/>
            <ac:picMk id="41" creationId="{CEE7BC88-8497-5D62-B403-3B6872AE6E8B}"/>
          </ac:picMkLst>
        </pc:picChg>
        <pc:picChg chg="add mod">
          <ac:chgData name="陈 峥海" userId="82ebfe625d3f19c7" providerId="LiveId" clId="{4C2FB8C7-1BAB-4DA9-8C1F-984D2474C46B}" dt="2023-05-27T12:57:33.219" v="2132" actId="1076"/>
          <ac:picMkLst>
            <pc:docMk/>
            <pc:sldMk cId="1650015040" sldId="307"/>
            <ac:picMk id="43" creationId="{4DCDEB01-732F-F6CA-6571-429043978AEC}"/>
          </ac:picMkLst>
        </pc:picChg>
        <pc:cxnChg chg="del">
          <ac:chgData name="陈 峥海" userId="82ebfe625d3f19c7" providerId="LiveId" clId="{4C2FB8C7-1BAB-4DA9-8C1F-984D2474C46B}" dt="2023-05-27T12:28:49.137" v="1749" actId="478"/>
          <ac:cxnSpMkLst>
            <pc:docMk/>
            <pc:sldMk cId="1650015040" sldId="307"/>
            <ac:cxnSpMk id="4" creationId="{1FF6CF78-1D35-EC4B-DD66-D84610BF9491}"/>
          </ac:cxnSpMkLst>
        </pc:cxnChg>
        <pc:cxnChg chg="del">
          <ac:chgData name="陈 峥海" userId="82ebfe625d3f19c7" providerId="LiveId" clId="{4C2FB8C7-1BAB-4DA9-8C1F-984D2474C46B}" dt="2023-05-27T12:28:44.965" v="1746" actId="478"/>
          <ac:cxnSpMkLst>
            <pc:docMk/>
            <pc:sldMk cId="1650015040" sldId="307"/>
            <ac:cxnSpMk id="14" creationId="{4C82F274-17B5-AE2A-2F3C-9F78B9749164}"/>
          </ac:cxnSpMkLst>
        </pc:cxnChg>
        <pc:cxnChg chg="del">
          <ac:chgData name="陈 峥海" userId="82ebfe625d3f19c7" providerId="LiveId" clId="{4C2FB8C7-1BAB-4DA9-8C1F-984D2474C46B}" dt="2023-05-27T12:28:44.965" v="1746" actId="478"/>
          <ac:cxnSpMkLst>
            <pc:docMk/>
            <pc:sldMk cId="1650015040" sldId="307"/>
            <ac:cxnSpMk id="15" creationId="{6D94F568-151B-80F7-6934-2440D29A63C5}"/>
          </ac:cxnSpMkLst>
        </pc:cxnChg>
        <pc:cxnChg chg="del mod">
          <ac:chgData name="陈 峥海" userId="82ebfe625d3f19c7" providerId="LiveId" clId="{4C2FB8C7-1BAB-4DA9-8C1F-984D2474C46B}" dt="2023-05-27T12:28:44.965" v="1746" actId="478"/>
          <ac:cxnSpMkLst>
            <pc:docMk/>
            <pc:sldMk cId="1650015040" sldId="307"/>
            <ac:cxnSpMk id="16" creationId="{44352D4B-A466-8E01-B0BB-5C8BB0524269}"/>
          </ac:cxnSpMkLst>
        </pc:cxnChg>
        <pc:cxnChg chg="del mod">
          <ac:chgData name="陈 峥海" userId="82ebfe625d3f19c7" providerId="LiveId" clId="{4C2FB8C7-1BAB-4DA9-8C1F-984D2474C46B}" dt="2023-05-27T12:28:44.965" v="1746" actId="478"/>
          <ac:cxnSpMkLst>
            <pc:docMk/>
            <pc:sldMk cId="1650015040" sldId="307"/>
            <ac:cxnSpMk id="17" creationId="{2754F453-5E7D-D1F4-732F-017349AD8FDF}"/>
          </ac:cxnSpMkLst>
        </pc:cxnChg>
        <pc:cxnChg chg="add del mod">
          <ac:chgData name="陈 峥海" userId="82ebfe625d3f19c7" providerId="LiveId" clId="{4C2FB8C7-1BAB-4DA9-8C1F-984D2474C46B}" dt="2023-05-27T12:40:49.809" v="1781" actId="478"/>
          <ac:cxnSpMkLst>
            <pc:docMk/>
            <pc:sldMk cId="1650015040" sldId="307"/>
            <ac:cxnSpMk id="32" creationId="{BA266E48-82A3-A272-FCD3-516978DDC0A7}"/>
          </ac:cxnSpMkLst>
        </pc:cxnChg>
      </pc:sldChg>
      <pc:sldChg chg="del">
        <pc:chgData name="陈 峥海" userId="82ebfe625d3f19c7" providerId="LiveId" clId="{4C2FB8C7-1BAB-4DA9-8C1F-984D2474C46B}" dt="2023-05-27T13:15:12.816" v="2477" actId="47"/>
        <pc:sldMkLst>
          <pc:docMk/>
          <pc:sldMk cId="2226717760" sldId="308"/>
        </pc:sldMkLst>
      </pc:sldChg>
      <pc:sldChg chg="del">
        <pc:chgData name="陈 峥海" userId="82ebfe625d3f19c7" providerId="LiveId" clId="{4C2FB8C7-1BAB-4DA9-8C1F-984D2474C46B}" dt="2023-05-27T13:15:13.596" v="2478" actId="47"/>
        <pc:sldMkLst>
          <pc:docMk/>
          <pc:sldMk cId="931870671" sldId="309"/>
        </pc:sldMkLst>
      </pc:sldChg>
      <pc:sldChg chg="del">
        <pc:chgData name="陈 峥海" userId="82ebfe625d3f19c7" providerId="LiveId" clId="{4C2FB8C7-1BAB-4DA9-8C1F-984D2474C46B}" dt="2023-05-27T13:15:14.856" v="2479" actId="47"/>
        <pc:sldMkLst>
          <pc:docMk/>
          <pc:sldMk cId="1630644126" sldId="310"/>
        </pc:sldMkLst>
      </pc:sldChg>
      <pc:sldChg chg="addSp delSp modSp add mod modNotesTx">
        <pc:chgData name="陈 峥海" userId="82ebfe625d3f19c7" providerId="LiveId" clId="{4C2FB8C7-1BAB-4DA9-8C1F-984D2474C46B}" dt="2023-05-27T11:55:43.107" v="1279" actId="478"/>
        <pc:sldMkLst>
          <pc:docMk/>
          <pc:sldMk cId="368645591" sldId="311"/>
        </pc:sldMkLst>
        <pc:spChg chg="del mod topLvl">
          <ac:chgData name="陈 峥海" userId="82ebfe625d3f19c7" providerId="LiveId" clId="{4C2FB8C7-1BAB-4DA9-8C1F-984D2474C46B}" dt="2023-05-27T11:55:41.734" v="1278" actId="478"/>
          <ac:spMkLst>
            <pc:docMk/>
            <pc:sldMk cId="368645591" sldId="311"/>
            <ac:spMk id="6" creationId="{8351525D-673A-6085-EDF3-163281DF3AB7}"/>
          </ac:spMkLst>
        </pc:spChg>
        <pc:spChg chg="add mod">
          <ac:chgData name="陈 峥海" userId="82ebfe625d3f19c7" providerId="LiveId" clId="{4C2FB8C7-1BAB-4DA9-8C1F-984D2474C46B}" dt="2023-05-27T11:37:52.151" v="1092" actId="1076"/>
          <ac:spMkLst>
            <pc:docMk/>
            <pc:sldMk cId="368645591" sldId="311"/>
            <ac:spMk id="9" creationId="{946E18A8-BD02-75DD-61B9-048B9B475136}"/>
          </ac:spMkLst>
        </pc:spChg>
        <pc:spChg chg="add mod">
          <ac:chgData name="陈 峥海" userId="82ebfe625d3f19c7" providerId="LiveId" clId="{4C2FB8C7-1BAB-4DA9-8C1F-984D2474C46B}" dt="2023-05-27T11:37:16.104" v="1086" actId="14100"/>
          <ac:spMkLst>
            <pc:docMk/>
            <pc:sldMk cId="368645591" sldId="311"/>
            <ac:spMk id="11" creationId="{E3731979-58CC-1318-D4C0-ADC9D007AF09}"/>
          </ac:spMkLst>
        </pc:spChg>
        <pc:spChg chg="add mod">
          <ac:chgData name="陈 峥海" userId="82ebfe625d3f19c7" providerId="LiveId" clId="{4C2FB8C7-1BAB-4DA9-8C1F-984D2474C46B}" dt="2023-05-27T11:37:52.151" v="1092" actId="1076"/>
          <ac:spMkLst>
            <pc:docMk/>
            <pc:sldMk cId="368645591" sldId="311"/>
            <ac:spMk id="14" creationId="{B61ADD02-5591-0D97-4296-BC2A79824B54}"/>
          </ac:spMkLst>
        </pc:spChg>
        <pc:spChg chg="add mod">
          <ac:chgData name="陈 峥海" userId="82ebfe625d3f19c7" providerId="LiveId" clId="{4C2FB8C7-1BAB-4DA9-8C1F-984D2474C46B}" dt="2023-05-27T11:39:19.412" v="1122"/>
          <ac:spMkLst>
            <pc:docMk/>
            <pc:sldMk cId="368645591" sldId="311"/>
            <ac:spMk id="15" creationId="{08E5ACA5-7127-4E06-05A3-5EC46014CE13}"/>
          </ac:spMkLst>
        </pc:spChg>
        <pc:spChg chg="add del">
          <ac:chgData name="陈 峥海" userId="82ebfe625d3f19c7" providerId="LiveId" clId="{4C2FB8C7-1BAB-4DA9-8C1F-984D2474C46B}" dt="2023-05-27T11:44:22.189" v="1163" actId="22"/>
          <ac:spMkLst>
            <pc:docMk/>
            <pc:sldMk cId="368645591" sldId="311"/>
            <ac:spMk id="19" creationId="{B66E751F-986A-7AD0-D25C-BA44E6366062}"/>
          </ac:spMkLst>
        </pc:spChg>
        <pc:spChg chg="add mod">
          <ac:chgData name="陈 峥海" userId="82ebfe625d3f19c7" providerId="LiveId" clId="{4C2FB8C7-1BAB-4DA9-8C1F-984D2474C46B}" dt="2023-05-27T11:44:42.181" v="1173" actId="1076"/>
          <ac:spMkLst>
            <pc:docMk/>
            <pc:sldMk cId="368645591" sldId="311"/>
            <ac:spMk id="21" creationId="{2E9524B9-FFC8-875F-FD0C-1FB326931089}"/>
          </ac:spMkLst>
        </pc:spChg>
        <pc:spChg chg="add del mod">
          <ac:chgData name="陈 峥海" userId="82ebfe625d3f19c7" providerId="LiveId" clId="{4C2FB8C7-1BAB-4DA9-8C1F-984D2474C46B}" dt="2023-05-27T11:45:18.725" v="1181" actId="478"/>
          <ac:spMkLst>
            <pc:docMk/>
            <pc:sldMk cId="368645591" sldId="311"/>
            <ac:spMk id="23" creationId="{632B7D2C-5496-20DD-7996-EE09828B5101}"/>
          </ac:spMkLst>
        </pc:spChg>
        <pc:spChg chg="add mod">
          <ac:chgData name="陈 峥海" userId="82ebfe625d3f19c7" providerId="LiveId" clId="{4C2FB8C7-1BAB-4DA9-8C1F-984D2474C46B}" dt="2023-05-27T11:55:37.035" v="1276" actId="14100"/>
          <ac:spMkLst>
            <pc:docMk/>
            <pc:sldMk cId="368645591" sldId="311"/>
            <ac:spMk id="24" creationId="{BE7F5AB9-0281-659D-D2B3-5D8D958E7486}"/>
          </ac:spMkLst>
        </pc:spChg>
        <pc:spChg chg="add mod">
          <ac:chgData name="陈 峥海" userId="82ebfe625d3f19c7" providerId="LiveId" clId="{4C2FB8C7-1BAB-4DA9-8C1F-984D2474C46B}" dt="2023-05-27T11:46:19.025" v="1202" actId="108"/>
          <ac:spMkLst>
            <pc:docMk/>
            <pc:sldMk cId="368645591" sldId="311"/>
            <ac:spMk id="26" creationId="{374663D1-C3A7-DBB8-A3BA-3C3FF4FB1598}"/>
          </ac:spMkLst>
        </pc:spChg>
        <pc:spChg chg="mod">
          <ac:chgData name="陈 峥海" userId="82ebfe625d3f19c7" providerId="LiveId" clId="{4C2FB8C7-1BAB-4DA9-8C1F-984D2474C46B}" dt="2023-05-27T11:34:04.417" v="1053" actId="113"/>
          <ac:spMkLst>
            <pc:docMk/>
            <pc:sldMk cId="368645591" sldId="311"/>
            <ac:spMk id="40" creationId="{F7FB7548-E58C-1CAE-BD31-DB33E85CE837}"/>
          </ac:spMkLst>
        </pc:spChg>
        <pc:spChg chg="del">
          <ac:chgData name="陈 峥海" userId="82ebfe625d3f19c7" providerId="LiveId" clId="{4C2FB8C7-1BAB-4DA9-8C1F-984D2474C46B}" dt="2023-05-27T11:33:54.374" v="1047" actId="478"/>
          <ac:spMkLst>
            <pc:docMk/>
            <pc:sldMk cId="368645591" sldId="311"/>
            <ac:spMk id="45" creationId="{C85F41C2-3187-72BC-88B5-7BEC81D30F40}"/>
          </ac:spMkLst>
        </pc:spChg>
        <pc:spChg chg="del mod">
          <ac:chgData name="陈 峥海" userId="82ebfe625d3f19c7" providerId="LiveId" clId="{4C2FB8C7-1BAB-4DA9-8C1F-984D2474C46B}" dt="2023-05-27T11:33:56.221" v="1049" actId="478"/>
          <ac:spMkLst>
            <pc:docMk/>
            <pc:sldMk cId="368645591" sldId="311"/>
            <ac:spMk id="46" creationId="{7AD6AA79-B563-0B79-54C4-9CB20E3D424B}"/>
          </ac:spMkLst>
        </pc:spChg>
        <pc:spChg chg="del mod">
          <ac:chgData name="陈 峥海" userId="82ebfe625d3f19c7" providerId="LiveId" clId="{4C2FB8C7-1BAB-4DA9-8C1F-984D2474C46B}" dt="2023-05-27T11:45:08.742" v="1178" actId="478"/>
          <ac:spMkLst>
            <pc:docMk/>
            <pc:sldMk cId="368645591" sldId="311"/>
            <ac:spMk id="47" creationId="{6D9C682C-2C65-0EEF-17A2-7EB606F406AE}"/>
          </ac:spMkLst>
        </pc:spChg>
        <pc:grpChg chg="del topLvl">
          <ac:chgData name="陈 峥海" userId="82ebfe625d3f19c7" providerId="LiveId" clId="{4C2FB8C7-1BAB-4DA9-8C1F-984D2474C46B}" dt="2023-05-27T11:55:43.107" v="1279" actId="478"/>
          <ac:grpSpMkLst>
            <pc:docMk/>
            <pc:sldMk cId="368645591" sldId="311"/>
            <ac:grpSpMk id="5" creationId="{39BAE13A-F125-6F3F-56B2-033A3B31AD21}"/>
          </ac:grpSpMkLst>
        </pc:grpChg>
        <pc:grpChg chg="del">
          <ac:chgData name="陈 峥海" userId="82ebfe625d3f19c7" providerId="LiveId" clId="{4C2FB8C7-1BAB-4DA9-8C1F-984D2474C46B}" dt="2023-05-27T11:55:41.734" v="1278" actId="478"/>
          <ac:grpSpMkLst>
            <pc:docMk/>
            <pc:sldMk cId="368645591" sldId="311"/>
            <ac:grpSpMk id="10" creationId="{1AB3D692-F506-DA2E-0B58-1546A36D28A1}"/>
          </ac:grpSpMkLst>
        </pc:grpChg>
        <pc:picChg chg="add mod modCrop">
          <ac:chgData name="陈 峥海" userId="82ebfe625d3f19c7" providerId="LiveId" clId="{4C2FB8C7-1BAB-4DA9-8C1F-984D2474C46B}" dt="2023-05-27T11:36:11.496" v="1073" actId="1076"/>
          <ac:picMkLst>
            <pc:docMk/>
            <pc:sldMk cId="368645591" sldId="311"/>
            <ac:picMk id="3" creationId="{FA120847-805C-4C61-7B46-C7B5033C6AFD}"/>
          </ac:picMkLst>
        </pc:picChg>
        <pc:picChg chg="add mod modCrop">
          <ac:chgData name="陈 峥海" userId="82ebfe625d3f19c7" providerId="LiveId" clId="{4C2FB8C7-1BAB-4DA9-8C1F-984D2474C46B}" dt="2023-05-27T11:37:52.151" v="1092" actId="1076"/>
          <ac:picMkLst>
            <pc:docMk/>
            <pc:sldMk cId="368645591" sldId="311"/>
            <ac:picMk id="13" creationId="{3B199934-DB73-053F-4854-FB734E4919F6}"/>
          </ac:picMkLst>
        </pc:picChg>
        <pc:picChg chg="add mod modCrop">
          <ac:chgData name="陈 峥海" userId="82ebfe625d3f19c7" providerId="LiveId" clId="{4C2FB8C7-1BAB-4DA9-8C1F-984D2474C46B}" dt="2023-05-27T11:42:50.716" v="1153" actId="1076"/>
          <ac:picMkLst>
            <pc:docMk/>
            <pc:sldMk cId="368645591" sldId="311"/>
            <ac:picMk id="17" creationId="{95A0EB31-864D-97D2-7C33-691A611CD216}"/>
          </ac:picMkLst>
        </pc:picChg>
        <pc:picChg chg="del">
          <ac:chgData name="陈 峥海" userId="82ebfe625d3f19c7" providerId="LiveId" clId="{4C2FB8C7-1BAB-4DA9-8C1F-984D2474C46B}" dt="2023-05-27T11:26:22.480" v="1010" actId="478"/>
          <ac:picMkLst>
            <pc:docMk/>
            <pc:sldMk cId="368645591" sldId="311"/>
            <ac:picMk id="52" creationId="{DA6ABB0F-2CAE-0BC1-713C-4E2E38A4A582}"/>
          </ac:picMkLst>
        </pc:picChg>
        <pc:picChg chg="del">
          <ac:chgData name="陈 峥海" userId="82ebfe625d3f19c7" providerId="LiveId" clId="{4C2FB8C7-1BAB-4DA9-8C1F-984D2474C46B}" dt="2023-05-27T11:33:53.533" v="1046" actId="478"/>
          <ac:picMkLst>
            <pc:docMk/>
            <pc:sldMk cId="368645591" sldId="311"/>
            <ac:picMk id="55" creationId="{2B292DFC-F0ED-69D6-EF17-C3AE63D90A11}"/>
          </ac:picMkLst>
        </pc:picChg>
        <pc:picChg chg="del">
          <ac:chgData name="陈 峥海" userId="82ebfe625d3f19c7" providerId="LiveId" clId="{4C2FB8C7-1BAB-4DA9-8C1F-984D2474C46B}" dt="2023-05-27T11:33:53.031" v="1045" actId="478"/>
          <ac:picMkLst>
            <pc:docMk/>
            <pc:sldMk cId="368645591" sldId="311"/>
            <ac:picMk id="57" creationId="{AAAB57DE-59C2-EA87-9C93-E12E966314EF}"/>
          </ac:picMkLst>
        </pc:picChg>
        <pc:picChg chg="del">
          <ac:chgData name="陈 峥海" userId="82ebfe625d3f19c7" providerId="LiveId" clId="{4C2FB8C7-1BAB-4DA9-8C1F-984D2474C46B}" dt="2023-05-27T11:33:51.976" v="1044" actId="478"/>
          <ac:picMkLst>
            <pc:docMk/>
            <pc:sldMk cId="368645591" sldId="311"/>
            <ac:picMk id="1026" creationId="{739B09DE-E611-6B69-D6C5-C0625094686B}"/>
          </ac:picMkLst>
        </pc:picChg>
      </pc:sldChg>
      <pc:sldChg chg="add del setBg">
        <pc:chgData name="陈 峥海" userId="82ebfe625d3f19c7" providerId="LiveId" clId="{4C2FB8C7-1BAB-4DA9-8C1F-984D2474C46B}" dt="2023-05-27T11:19:20.642" v="936"/>
        <pc:sldMkLst>
          <pc:docMk/>
          <pc:sldMk cId="1238551223" sldId="311"/>
        </pc:sldMkLst>
      </pc:sldChg>
      <pc:sldChg chg="addSp delSp modSp add mod setBg modNotesTx">
        <pc:chgData name="陈 峥海" userId="82ebfe625d3f19c7" providerId="LiveId" clId="{4C2FB8C7-1BAB-4DA9-8C1F-984D2474C46B}" dt="2023-05-27T12:38:11.489" v="1777" actId="1076"/>
        <pc:sldMkLst>
          <pc:docMk/>
          <pc:sldMk cId="2036242894" sldId="312"/>
        </pc:sldMkLst>
        <pc:spChg chg="del topLvl">
          <ac:chgData name="陈 峥海" userId="82ebfe625d3f19c7" providerId="LiveId" clId="{4C2FB8C7-1BAB-4DA9-8C1F-984D2474C46B}" dt="2023-05-27T12:37:45.941" v="1771" actId="478"/>
          <ac:spMkLst>
            <pc:docMk/>
            <pc:sldMk cId="2036242894" sldId="312"/>
            <ac:spMk id="6" creationId="{8351525D-673A-6085-EDF3-163281DF3AB7}"/>
          </ac:spMkLst>
        </pc:spChg>
        <pc:spChg chg="add del">
          <ac:chgData name="陈 峥海" userId="82ebfe625d3f19c7" providerId="LiveId" clId="{4C2FB8C7-1BAB-4DA9-8C1F-984D2474C46B}" dt="2023-05-27T11:53:56.361" v="1255" actId="22"/>
          <ac:spMkLst>
            <pc:docMk/>
            <pc:sldMk cId="2036242894" sldId="312"/>
            <ac:spMk id="17" creationId="{243E4B67-4103-77CB-3B25-E405C8A7074B}"/>
          </ac:spMkLst>
        </pc:spChg>
        <pc:spChg chg="add mod">
          <ac:chgData name="陈 峥海" userId="82ebfe625d3f19c7" providerId="LiveId" clId="{4C2FB8C7-1BAB-4DA9-8C1F-984D2474C46B}" dt="2023-05-27T12:38:09.278" v="1776" actId="1076"/>
          <ac:spMkLst>
            <pc:docMk/>
            <pc:sldMk cId="2036242894" sldId="312"/>
            <ac:spMk id="19" creationId="{04DC19D0-4C17-7A73-B695-6487F4E4B7ED}"/>
          </ac:spMkLst>
        </pc:spChg>
        <pc:spChg chg="add mod">
          <ac:chgData name="陈 峥海" userId="82ebfe625d3f19c7" providerId="LiveId" clId="{4C2FB8C7-1BAB-4DA9-8C1F-984D2474C46B}" dt="2023-05-27T12:38:09.278" v="1776" actId="1076"/>
          <ac:spMkLst>
            <pc:docMk/>
            <pc:sldMk cId="2036242894" sldId="312"/>
            <ac:spMk id="22" creationId="{DDDFF7BA-99FC-FC8D-7111-146E4370F9C1}"/>
          </ac:spMkLst>
        </pc:spChg>
        <pc:spChg chg="add mod">
          <ac:chgData name="陈 峥海" userId="82ebfe625d3f19c7" providerId="LiveId" clId="{4C2FB8C7-1BAB-4DA9-8C1F-984D2474C46B}" dt="2023-05-27T12:38:11.489" v="1777" actId="1076"/>
          <ac:spMkLst>
            <pc:docMk/>
            <pc:sldMk cId="2036242894" sldId="312"/>
            <ac:spMk id="24" creationId="{EB52426D-47E7-FEEB-E756-359E507C482D}"/>
          </ac:spMkLst>
        </pc:spChg>
        <pc:spChg chg="add del mod">
          <ac:chgData name="陈 峥海" userId="82ebfe625d3f19c7" providerId="LiveId" clId="{4C2FB8C7-1BAB-4DA9-8C1F-984D2474C46B}" dt="2023-05-27T12:38:09.278" v="1776" actId="1076"/>
          <ac:spMkLst>
            <pc:docMk/>
            <pc:sldMk cId="2036242894" sldId="312"/>
            <ac:spMk id="25" creationId="{65D03801-9EB5-5E6D-E168-C765F4B9D629}"/>
          </ac:spMkLst>
        </pc:spChg>
        <pc:spChg chg="add del">
          <ac:chgData name="陈 峥海" userId="82ebfe625d3f19c7" providerId="LiveId" clId="{4C2FB8C7-1BAB-4DA9-8C1F-984D2474C46B}" dt="2023-05-27T11:59:22.987" v="1337" actId="22"/>
          <ac:spMkLst>
            <pc:docMk/>
            <pc:sldMk cId="2036242894" sldId="312"/>
            <ac:spMk id="27" creationId="{1814F5DA-2629-0E4C-BF45-5137A70751E6}"/>
          </ac:spMkLst>
        </pc:spChg>
        <pc:spChg chg="add mod">
          <ac:chgData name="陈 峥海" userId="82ebfe625d3f19c7" providerId="LiveId" clId="{4C2FB8C7-1BAB-4DA9-8C1F-984D2474C46B}" dt="2023-05-27T12:38:09.278" v="1776" actId="1076"/>
          <ac:spMkLst>
            <pc:docMk/>
            <pc:sldMk cId="2036242894" sldId="312"/>
            <ac:spMk id="29" creationId="{808ACB42-BF62-56CF-5238-2E347A890585}"/>
          </ac:spMkLst>
        </pc:spChg>
        <pc:spChg chg="mod">
          <ac:chgData name="陈 峥海" userId="82ebfe625d3f19c7" providerId="LiveId" clId="{4C2FB8C7-1BAB-4DA9-8C1F-984D2474C46B}" dt="2023-05-27T12:38:09.278" v="1776" actId="1076"/>
          <ac:spMkLst>
            <pc:docMk/>
            <pc:sldMk cId="2036242894" sldId="312"/>
            <ac:spMk id="40" creationId="{F7FB7548-E58C-1CAE-BD31-DB33E85CE837}"/>
          </ac:spMkLst>
        </pc:spChg>
        <pc:spChg chg="del">
          <ac:chgData name="陈 峥海" userId="82ebfe625d3f19c7" providerId="LiveId" clId="{4C2FB8C7-1BAB-4DA9-8C1F-984D2474C46B}" dt="2023-05-27T11:47:51.145" v="1222" actId="478"/>
          <ac:spMkLst>
            <pc:docMk/>
            <pc:sldMk cId="2036242894" sldId="312"/>
            <ac:spMk id="45" creationId="{C85F41C2-3187-72BC-88B5-7BEC81D30F40}"/>
          </ac:spMkLst>
        </pc:spChg>
        <pc:spChg chg="del">
          <ac:chgData name="陈 峥海" userId="82ebfe625d3f19c7" providerId="LiveId" clId="{4C2FB8C7-1BAB-4DA9-8C1F-984D2474C46B}" dt="2023-05-27T11:54:45.907" v="1268" actId="478"/>
          <ac:spMkLst>
            <pc:docMk/>
            <pc:sldMk cId="2036242894" sldId="312"/>
            <ac:spMk id="46" creationId="{7AD6AA79-B563-0B79-54C4-9CB20E3D424B}"/>
          </ac:spMkLst>
        </pc:spChg>
        <pc:spChg chg="del">
          <ac:chgData name="陈 峥海" userId="82ebfe625d3f19c7" providerId="LiveId" clId="{4C2FB8C7-1BAB-4DA9-8C1F-984D2474C46B}" dt="2023-05-27T12:37:39.950" v="1770" actId="478"/>
          <ac:spMkLst>
            <pc:docMk/>
            <pc:sldMk cId="2036242894" sldId="312"/>
            <ac:spMk id="47" creationId="{6D9C682C-2C65-0EEF-17A2-7EB606F406AE}"/>
          </ac:spMkLst>
        </pc:spChg>
        <pc:grpChg chg="del topLvl">
          <ac:chgData name="陈 峥海" userId="82ebfe625d3f19c7" providerId="LiveId" clId="{4C2FB8C7-1BAB-4DA9-8C1F-984D2474C46B}" dt="2023-05-27T12:37:53.885" v="1773" actId="478"/>
          <ac:grpSpMkLst>
            <pc:docMk/>
            <pc:sldMk cId="2036242894" sldId="312"/>
            <ac:grpSpMk id="5" creationId="{39BAE13A-F125-6F3F-56B2-033A3B31AD21}"/>
          </ac:grpSpMkLst>
        </pc:grpChg>
        <pc:grpChg chg="del">
          <ac:chgData name="陈 峥海" userId="82ebfe625d3f19c7" providerId="LiveId" clId="{4C2FB8C7-1BAB-4DA9-8C1F-984D2474C46B}" dt="2023-05-27T12:37:45.941" v="1771" actId="478"/>
          <ac:grpSpMkLst>
            <pc:docMk/>
            <pc:sldMk cId="2036242894" sldId="312"/>
            <ac:grpSpMk id="10" creationId="{1AB3D692-F506-DA2E-0B58-1546A36D28A1}"/>
          </ac:grpSpMkLst>
        </pc:grpChg>
        <pc:picChg chg="add del mod">
          <ac:chgData name="陈 峥海" userId="82ebfe625d3f19c7" providerId="LiveId" clId="{4C2FB8C7-1BAB-4DA9-8C1F-984D2474C46B}" dt="2023-05-27T11:52:34.020" v="1247" actId="478"/>
          <ac:picMkLst>
            <pc:docMk/>
            <pc:sldMk cId="2036242894" sldId="312"/>
            <ac:picMk id="3" creationId="{B9932274-38C2-F33B-30B7-279833CD294F}"/>
          </ac:picMkLst>
        </pc:picChg>
        <pc:picChg chg="add del mod">
          <ac:chgData name="陈 峥海" userId="82ebfe625d3f19c7" providerId="LiveId" clId="{4C2FB8C7-1BAB-4DA9-8C1F-984D2474C46B}" dt="2023-05-27T11:51:40.061" v="1231"/>
          <ac:picMkLst>
            <pc:docMk/>
            <pc:sldMk cId="2036242894" sldId="312"/>
            <ac:picMk id="11" creationId="{E7604C12-84F4-2691-DCC7-F583400B7588}"/>
          </ac:picMkLst>
        </pc:picChg>
        <pc:picChg chg="add del mod">
          <ac:chgData name="陈 峥海" userId="82ebfe625d3f19c7" providerId="LiveId" clId="{4C2FB8C7-1BAB-4DA9-8C1F-984D2474C46B}" dt="2023-05-27T11:51:57.491" v="1234"/>
          <ac:picMkLst>
            <pc:docMk/>
            <pc:sldMk cId="2036242894" sldId="312"/>
            <ac:picMk id="13" creationId="{9BEB0B9E-5B4E-95E3-3853-9CDA5FE842D1}"/>
          </ac:picMkLst>
        </pc:picChg>
        <pc:picChg chg="add mod modCrop">
          <ac:chgData name="陈 峥海" userId="82ebfe625d3f19c7" providerId="LiveId" clId="{4C2FB8C7-1BAB-4DA9-8C1F-984D2474C46B}" dt="2023-05-27T12:38:09.278" v="1776" actId="1076"/>
          <ac:picMkLst>
            <pc:docMk/>
            <pc:sldMk cId="2036242894" sldId="312"/>
            <ac:picMk id="15" creationId="{AF30EA55-FBC7-69E1-BABA-634378CF5999}"/>
          </ac:picMkLst>
        </pc:picChg>
        <pc:picChg chg="add mod modCrop">
          <ac:chgData name="陈 峥海" userId="82ebfe625d3f19c7" providerId="LiveId" clId="{4C2FB8C7-1BAB-4DA9-8C1F-984D2474C46B}" dt="2023-05-27T12:38:09.278" v="1776" actId="1076"/>
          <ac:picMkLst>
            <pc:docMk/>
            <pc:sldMk cId="2036242894" sldId="312"/>
            <ac:picMk id="21" creationId="{29BE630F-82DB-9CF9-B80A-047BC673D71C}"/>
          </ac:picMkLst>
        </pc:picChg>
        <pc:picChg chg="del">
          <ac:chgData name="陈 峥海" userId="82ebfe625d3f19c7" providerId="LiveId" clId="{4C2FB8C7-1BAB-4DA9-8C1F-984D2474C46B}" dt="2023-05-27T11:47:48.307" v="1220" actId="478"/>
          <ac:picMkLst>
            <pc:docMk/>
            <pc:sldMk cId="2036242894" sldId="312"/>
            <ac:picMk id="52" creationId="{DA6ABB0F-2CAE-0BC1-713C-4E2E38A4A582}"/>
          </ac:picMkLst>
        </pc:picChg>
        <pc:picChg chg="del">
          <ac:chgData name="陈 峥海" userId="82ebfe625d3f19c7" providerId="LiveId" clId="{4C2FB8C7-1BAB-4DA9-8C1F-984D2474C46B}" dt="2023-05-27T11:54:43.594" v="1266" actId="478"/>
          <ac:picMkLst>
            <pc:docMk/>
            <pc:sldMk cId="2036242894" sldId="312"/>
            <ac:picMk id="55" creationId="{2B292DFC-F0ED-69D6-EF17-C3AE63D90A11}"/>
          </ac:picMkLst>
        </pc:picChg>
        <pc:picChg chg="del">
          <ac:chgData name="陈 峥海" userId="82ebfe625d3f19c7" providerId="LiveId" clId="{4C2FB8C7-1BAB-4DA9-8C1F-984D2474C46B}" dt="2023-05-27T11:54:44.128" v="1267" actId="478"/>
          <ac:picMkLst>
            <pc:docMk/>
            <pc:sldMk cId="2036242894" sldId="312"/>
            <ac:picMk id="57" creationId="{AAAB57DE-59C2-EA87-9C93-E12E966314EF}"/>
          </ac:picMkLst>
        </pc:picChg>
        <pc:picChg chg="del">
          <ac:chgData name="陈 峥海" userId="82ebfe625d3f19c7" providerId="LiveId" clId="{4C2FB8C7-1BAB-4DA9-8C1F-984D2474C46B}" dt="2023-05-27T11:47:49.041" v="1221" actId="478"/>
          <ac:picMkLst>
            <pc:docMk/>
            <pc:sldMk cId="2036242894" sldId="312"/>
            <ac:picMk id="1026" creationId="{739B09DE-E611-6B69-D6C5-C0625094686B}"/>
          </ac:picMkLst>
        </pc:picChg>
        <pc:cxnChg chg="del">
          <ac:chgData name="陈 峥海" userId="82ebfe625d3f19c7" providerId="LiveId" clId="{4C2FB8C7-1BAB-4DA9-8C1F-984D2474C46B}" dt="2023-05-27T12:37:48.368" v="1772" actId="478"/>
          <ac:cxnSpMkLst>
            <pc:docMk/>
            <pc:sldMk cId="2036242894" sldId="312"/>
            <ac:cxnSpMk id="4" creationId="{C89F4074-E634-57D8-1694-38A0AE1D4496}"/>
          </ac:cxnSpMkLst>
        </pc:cxnChg>
      </pc:sldChg>
      <pc:sldChg chg="addSp delSp modSp add mod ord setBg modNotesTx">
        <pc:chgData name="陈 峥海" userId="82ebfe625d3f19c7" providerId="LiveId" clId="{4C2FB8C7-1BAB-4DA9-8C1F-984D2474C46B}" dt="2023-05-27T12:15:47.424" v="1578" actId="1076"/>
        <pc:sldMkLst>
          <pc:docMk/>
          <pc:sldMk cId="770473090" sldId="313"/>
        </pc:sldMkLst>
        <pc:spChg chg="mod">
          <ac:chgData name="陈 峥海" userId="82ebfe625d3f19c7" providerId="LiveId" clId="{4C2FB8C7-1BAB-4DA9-8C1F-984D2474C46B}" dt="2023-05-27T12:15:19.151" v="1571" actId="1076"/>
          <ac:spMkLst>
            <pc:docMk/>
            <pc:sldMk cId="770473090" sldId="313"/>
            <ac:spMk id="18" creationId="{40E98A32-2BE2-AC42-6048-22C20B3A5080}"/>
          </ac:spMkLst>
        </pc:spChg>
        <pc:picChg chg="add mod">
          <ac:chgData name="陈 峥海" userId="82ebfe625d3f19c7" providerId="LiveId" clId="{4C2FB8C7-1BAB-4DA9-8C1F-984D2474C46B}" dt="2023-05-27T12:15:47.424" v="1578" actId="1076"/>
          <ac:picMkLst>
            <pc:docMk/>
            <pc:sldMk cId="770473090" sldId="313"/>
            <ac:picMk id="2" creationId="{06931732-FF3E-F5A9-696B-DD2D3E1E13B0}"/>
          </ac:picMkLst>
        </pc:picChg>
        <pc:picChg chg="del">
          <ac:chgData name="陈 峥海" userId="82ebfe625d3f19c7" providerId="LiveId" clId="{4C2FB8C7-1BAB-4DA9-8C1F-984D2474C46B}" dt="2023-05-27T12:15:15.946" v="1570" actId="478"/>
          <ac:picMkLst>
            <pc:docMk/>
            <pc:sldMk cId="770473090" sldId="313"/>
            <ac:picMk id="2052" creationId="{8D73B434-A5FB-1CA1-CA57-F615DBA2EDB9}"/>
          </ac:picMkLst>
        </pc:picChg>
      </pc:sldChg>
      <pc:sldChg chg="addSp delSp modSp add mod setBg">
        <pc:chgData name="陈 峥海" userId="82ebfe625d3f19c7" providerId="LiveId" clId="{4C2FB8C7-1BAB-4DA9-8C1F-984D2474C46B}" dt="2023-05-27T13:20:57.223" v="2491" actId="1076"/>
        <pc:sldMkLst>
          <pc:docMk/>
          <pc:sldMk cId="3799682919" sldId="314"/>
        </pc:sldMkLst>
        <pc:spChg chg="del">
          <ac:chgData name="陈 峥海" userId="82ebfe625d3f19c7" providerId="LiveId" clId="{4C2FB8C7-1BAB-4DA9-8C1F-984D2474C46B}" dt="2023-05-27T13:14:14.695" v="2469" actId="478"/>
          <ac:spMkLst>
            <pc:docMk/>
            <pc:sldMk cId="3799682919" sldId="314"/>
            <ac:spMk id="45" creationId="{CF6A9A45-4422-BA1A-4E3E-B23D5430D2B5}"/>
          </ac:spMkLst>
        </pc:spChg>
        <pc:picChg chg="add mod">
          <ac:chgData name="陈 峥海" userId="82ebfe625d3f19c7" providerId="LiveId" clId="{4C2FB8C7-1BAB-4DA9-8C1F-984D2474C46B}" dt="2023-05-27T13:15:04.644" v="2476" actId="1076"/>
          <ac:picMkLst>
            <pc:docMk/>
            <pc:sldMk cId="3799682919" sldId="314"/>
            <ac:picMk id="4" creationId="{A2005CF9-E4A8-93DA-E335-8031AB0D59CB}"/>
          </ac:picMkLst>
        </pc:picChg>
        <pc:picChg chg="add mod">
          <ac:chgData name="陈 峥海" userId="82ebfe625d3f19c7" providerId="LiveId" clId="{4C2FB8C7-1BAB-4DA9-8C1F-984D2474C46B}" dt="2023-05-27T13:20:57.223" v="2491" actId="1076"/>
          <ac:picMkLst>
            <pc:docMk/>
            <pc:sldMk cId="3799682919" sldId="314"/>
            <ac:picMk id="6" creationId="{61F47B8B-157B-2DBD-3D8D-25E6DB4713E2}"/>
          </ac:picMkLst>
        </pc:picChg>
        <pc:picChg chg="add mod">
          <ac:chgData name="陈 峥海" userId="82ebfe625d3f19c7" providerId="LiveId" clId="{4C2FB8C7-1BAB-4DA9-8C1F-984D2474C46B}" dt="2023-05-27T13:20:49.985" v="2488" actId="1076"/>
          <ac:picMkLst>
            <pc:docMk/>
            <pc:sldMk cId="3799682919" sldId="314"/>
            <ac:picMk id="8" creationId="{43ED5066-0747-6FD9-EE27-4CF35B4C3B47}"/>
          </ac:picMkLst>
        </pc:picChg>
        <pc:picChg chg="del">
          <ac:chgData name="陈 峥海" userId="82ebfe625d3f19c7" providerId="LiveId" clId="{4C2FB8C7-1BAB-4DA9-8C1F-984D2474C46B}" dt="2023-05-27T13:14:15.330" v="2470" actId="478"/>
          <ac:picMkLst>
            <pc:docMk/>
            <pc:sldMk cId="3799682919" sldId="314"/>
            <ac:picMk id="30" creationId="{61537E9B-EDE3-CB70-342F-2A9FF41D39AB}"/>
          </ac:picMkLst>
        </pc:picChg>
        <pc:picChg chg="del">
          <ac:chgData name="陈 峥海" userId="82ebfe625d3f19c7" providerId="LiveId" clId="{4C2FB8C7-1BAB-4DA9-8C1F-984D2474C46B}" dt="2023-05-27T13:14:16.614" v="2472" actId="478"/>
          <ac:picMkLst>
            <pc:docMk/>
            <pc:sldMk cId="3799682919" sldId="314"/>
            <ac:picMk id="41" creationId="{CEE7BC88-8497-5D62-B403-3B6872AE6E8B}"/>
          </ac:picMkLst>
        </pc:picChg>
        <pc:picChg chg="del">
          <ac:chgData name="陈 峥海" userId="82ebfe625d3f19c7" providerId="LiveId" clId="{4C2FB8C7-1BAB-4DA9-8C1F-984D2474C46B}" dt="2023-05-27T13:14:16.219" v="2471" actId="478"/>
          <ac:picMkLst>
            <pc:docMk/>
            <pc:sldMk cId="3799682919" sldId="314"/>
            <ac:picMk id="43" creationId="{4DCDEB01-732F-F6CA-6571-429043978AE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FEECB-D083-4523-B10F-023CE357BB11}" type="datetimeFigureOut">
              <a:rPr lang="zh-CN" altLang="en-US" smtClean="0"/>
              <a:t>2023/5/27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7FAFE-CDAF-403B-A73D-03F099EBF44E}" type="slidenum">
              <a:rPr lang="zh-CN" altLang="en-US" smtClean="0"/>
              <a:t>‹#›</a:t>
            </a:fld>
            <a:endParaRPr lang="zh-CN" altLang="en-US"/>
          </a:p>
        </p:txBody>
      </p:sp>
    </p:spTree>
    <p:extLst>
      <p:ext uri="{BB962C8B-B14F-4D97-AF65-F5344CB8AC3E}">
        <p14:creationId xmlns:p14="http://schemas.microsoft.com/office/powerpoint/2010/main" val="3304423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一个</a:t>
            </a:r>
            <a:r>
              <a:rPr lang="zh-CN" altLang="en-US" b="1" i="0" dirty="0">
                <a:solidFill>
                  <a:srgbClr val="121212"/>
                </a:solidFill>
                <a:effectLst/>
                <a:latin typeface="-apple-system"/>
              </a:rPr>
              <a:t>「智能体</a:t>
            </a:r>
            <a:r>
              <a:rPr lang="en-US" altLang="zh-CN" b="1" i="0" dirty="0">
                <a:solidFill>
                  <a:srgbClr val="121212"/>
                </a:solidFill>
                <a:effectLst/>
                <a:latin typeface="-apple-system"/>
              </a:rPr>
              <a:t>(agent)</a:t>
            </a:r>
            <a:r>
              <a:rPr lang="zh-CN" altLang="en-US" b="1" i="0" dirty="0">
                <a:solidFill>
                  <a:srgbClr val="121212"/>
                </a:solidFill>
                <a:effectLst/>
                <a:latin typeface="-apple-system"/>
              </a:rPr>
              <a:t>」</a:t>
            </a:r>
            <a:r>
              <a:rPr lang="zh-CN" altLang="en-US" b="0" i="0" dirty="0">
                <a:solidFill>
                  <a:srgbClr val="121212"/>
                </a:solidFill>
                <a:effectLst/>
                <a:latin typeface="-apple-system"/>
              </a:rPr>
              <a:t> 怎么在一个</a:t>
            </a:r>
            <a:r>
              <a:rPr lang="zh-CN" altLang="en-US" b="1" i="0" dirty="0">
                <a:solidFill>
                  <a:srgbClr val="121212"/>
                </a:solidFill>
                <a:effectLst/>
                <a:latin typeface="-apple-system"/>
              </a:rPr>
              <a:t>「环境</a:t>
            </a:r>
            <a:r>
              <a:rPr lang="en-US" altLang="zh-CN" b="1" i="0" dirty="0">
                <a:solidFill>
                  <a:srgbClr val="121212"/>
                </a:solidFill>
                <a:effectLst/>
                <a:latin typeface="-apple-system"/>
              </a:rPr>
              <a:t>(environment)</a:t>
            </a:r>
            <a:r>
              <a:rPr lang="zh-CN" altLang="en-US" b="1" i="0" dirty="0">
                <a:solidFill>
                  <a:srgbClr val="121212"/>
                </a:solidFill>
                <a:effectLst/>
                <a:latin typeface="-apple-system"/>
              </a:rPr>
              <a:t>」</a:t>
            </a:r>
            <a:r>
              <a:rPr lang="zh-CN" altLang="en-US" b="0" i="0" dirty="0">
                <a:solidFill>
                  <a:srgbClr val="121212"/>
                </a:solidFill>
                <a:effectLst/>
                <a:latin typeface="-apple-system"/>
              </a:rPr>
              <a:t> 里学习到一个</a:t>
            </a:r>
            <a:r>
              <a:rPr lang="zh-CN" altLang="en-US" b="1" i="0" dirty="0">
                <a:solidFill>
                  <a:srgbClr val="121212"/>
                </a:solidFill>
                <a:effectLst/>
                <a:latin typeface="-apple-system"/>
              </a:rPr>
              <a:t>「策略</a:t>
            </a:r>
            <a:r>
              <a:rPr lang="en-US" altLang="zh-CN" b="1" i="0" dirty="0">
                <a:solidFill>
                  <a:srgbClr val="121212"/>
                </a:solidFill>
                <a:effectLst/>
                <a:latin typeface="-apple-system"/>
              </a:rPr>
              <a:t>(policy)</a:t>
            </a:r>
            <a:r>
              <a:rPr lang="zh-CN" altLang="en-US" b="1" i="0" dirty="0">
                <a:solidFill>
                  <a:srgbClr val="121212"/>
                </a:solidFill>
                <a:effectLst/>
                <a:latin typeface="-apple-system"/>
              </a:rPr>
              <a:t>」</a:t>
            </a:r>
            <a:r>
              <a:rPr lang="zh-CN" altLang="en-US" b="0" i="0" dirty="0">
                <a:solidFill>
                  <a:srgbClr val="121212"/>
                </a:solidFill>
                <a:effectLst/>
                <a:latin typeface="-apple-system"/>
              </a:rPr>
              <a:t>，从而最大化它能获得的累计奖励</a:t>
            </a:r>
            <a:endParaRPr lang="en-US" altLang="zh-CN" b="0" i="0" dirty="0">
              <a:solidFill>
                <a:srgbClr val="121212"/>
              </a:solidFill>
              <a:effectLst/>
              <a:latin typeface="-apple-system"/>
            </a:endParaRPr>
          </a:p>
          <a:p>
            <a:pPr algn="l"/>
            <a:r>
              <a:rPr lang="zh-CN" altLang="en-US" b="0" i="0" dirty="0">
                <a:solidFill>
                  <a:srgbClr val="D1D5DB"/>
                </a:solidFill>
                <a:effectLst/>
                <a:latin typeface="Söhne"/>
              </a:rPr>
              <a:t>强化学习的目标是通过智能代理与环境的交互来学习一个策略（</a:t>
            </a:r>
            <a:r>
              <a:rPr lang="en-US" altLang="zh-CN" b="0" i="0" dirty="0">
                <a:solidFill>
                  <a:srgbClr val="D1D5DB"/>
                </a:solidFill>
                <a:effectLst/>
                <a:latin typeface="Söhne"/>
              </a:rPr>
              <a:t>policy</a:t>
            </a:r>
            <a:r>
              <a:rPr lang="zh-CN" altLang="en-US" b="0" i="0" dirty="0">
                <a:solidFill>
                  <a:srgbClr val="D1D5DB"/>
                </a:solidFill>
                <a:effectLst/>
                <a:latin typeface="Söhne"/>
              </a:rPr>
              <a:t>），该策略指导代理在给定状态下选择最佳的动作以最大化累积的长期回报。为了实现这一目标，代理使用价值函数（</a:t>
            </a:r>
            <a:r>
              <a:rPr lang="en-US" altLang="zh-CN" b="0" i="0" dirty="0">
                <a:solidFill>
                  <a:srgbClr val="D1D5DB"/>
                </a:solidFill>
                <a:effectLst/>
                <a:latin typeface="Söhne"/>
              </a:rPr>
              <a:t>value function</a:t>
            </a:r>
            <a:r>
              <a:rPr lang="zh-CN" altLang="en-US" b="0" i="0" dirty="0">
                <a:solidFill>
                  <a:srgbClr val="D1D5DB"/>
                </a:solidFill>
                <a:effectLst/>
                <a:latin typeface="Söhne"/>
              </a:rPr>
              <a:t>）来评估状态或状态</a:t>
            </a:r>
            <a:r>
              <a:rPr lang="en-US" altLang="zh-CN" b="0" i="0" dirty="0">
                <a:solidFill>
                  <a:srgbClr val="D1D5DB"/>
                </a:solidFill>
                <a:effectLst/>
                <a:latin typeface="Söhne"/>
              </a:rPr>
              <a:t>-</a:t>
            </a:r>
            <a:r>
              <a:rPr lang="zh-CN" altLang="en-US" b="0" i="0" dirty="0">
                <a:solidFill>
                  <a:srgbClr val="D1D5DB"/>
                </a:solidFill>
                <a:effectLst/>
                <a:latin typeface="Söhne"/>
              </a:rPr>
              <a:t>动作对的价值，以指导决策的过程。</a:t>
            </a:r>
          </a:p>
          <a:p>
            <a:pPr algn="l"/>
            <a:r>
              <a:rPr lang="zh-CN" altLang="en-US" b="0" i="0" dirty="0">
                <a:solidFill>
                  <a:srgbClr val="D1D5DB"/>
                </a:solidFill>
                <a:effectLst/>
                <a:latin typeface="Söhne"/>
              </a:rPr>
              <a:t>强化学习算法可以通过试错的方式进行训练，不断与环境进行交互并根据反馈信号来优化策略。一些著名的强化学习算法包括</a:t>
            </a:r>
            <a:r>
              <a:rPr lang="en-US" altLang="zh-CN" b="0" i="0" dirty="0">
                <a:solidFill>
                  <a:srgbClr val="D1D5DB"/>
                </a:solidFill>
                <a:effectLst/>
                <a:latin typeface="Söhne"/>
              </a:rPr>
              <a:t>Q-learning</a:t>
            </a:r>
            <a:r>
              <a:rPr lang="zh-CN" altLang="en-US" b="0" i="0" dirty="0">
                <a:solidFill>
                  <a:srgbClr val="D1D5DB"/>
                </a:solidFill>
                <a:effectLst/>
                <a:latin typeface="Söhne"/>
              </a:rPr>
              <a:t>、</a:t>
            </a:r>
            <a:r>
              <a:rPr lang="en-US" altLang="zh-CN" b="0" i="0" dirty="0">
                <a:solidFill>
                  <a:srgbClr val="D1D5DB"/>
                </a:solidFill>
                <a:effectLst/>
                <a:latin typeface="Söhne"/>
              </a:rPr>
              <a:t>SARSA</a:t>
            </a:r>
            <a:r>
              <a:rPr lang="zh-CN" altLang="en-US" b="0" i="0" dirty="0">
                <a:solidFill>
                  <a:srgbClr val="D1D5DB"/>
                </a:solidFill>
                <a:effectLst/>
                <a:latin typeface="Söhne"/>
              </a:rPr>
              <a:t>、</a:t>
            </a:r>
            <a:r>
              <a:rPr lang="en-US" altLang="zh-CN" b="0" i="0" dirty="0">
                <a:solidFill>
                  <a:srgbClr val="D1D5DB"/>
                </a:solidFill>
                <a:effectLst/>
                <a:latin typeface="Söhne"/>
              </a:rPr>
              <a:t>DQN</a:t>
            </a:r>
            <a:r>
              <a:rPr lang="zh-CN" altLang="en-US" b="0" i="0" dirty="0">
                <a:solidFill>
                  <a:srgbClr val="D1D5DB"/>
                </a:solidFill>
                <a:effectLst/>
                <a:latin typeface="Söhne"/>
              </a:rPr>
              <a:t>（</a:t>
            </a:r>
            <a:r>
              <a:rPr lang="en-US" altLang="zh-CN" b="0" i="0" dirty="0">
                <a:solidFill>
                  <a:srgbClr val="D1D5DB"/>
                </a:solidFill>
                <a:effectLst/>
                <a:latin typeface="Söhne"/>
              </a:rPr>
              <a:t>Deep Q-Network</a:t>
            </a:r>
            <a:r>
              <a:rPr lang="zh-CN" altLang="en-US" b="0" i="0" dirty="0">
                <a:solidFill>
                  <a:srgbClr val="D1D5DB"/>
                </a:solidFill>
                <a:effectLst/>
                <a:latin typeface="Söhne"/>
              </a:rPr>
              <a:t>）等。强化学习在许多领域中都有应用，如机器人控制、自动驾驶、游戏智能等。</a:t>
            </a:r>
          </a:p>
          <a:p>
            <a:pPr algn="l"/>
            <a:r>
              <a:rPr lang="en-US" altLang="zh-CN" b="1" i="0" dirty="0">
                <a:solidFill>
                  <a:srgbClr val="D1D5DB"/>
                </a:solidFill>
                <a:effectLst/>
                <a:latin typeface="Söhne"/>
              </a:rPr>
              <a:t>Q-learning</a:t>
            </a:r>
            <a:r>
              <a:rPr lang="zh-CN" altLang="en-US" b="0" i="0" dirty="0">
                <a:solidFill>
                  <a:srgbClr val="D1D5DB"/>
                </a:solidFill>
                <a:effectLst/>
                <a:latin typeface="Söhne"/>
              </a:rPr>
              <a:t>是一种强化学习算法，用于解决马尔可夫决策过程（</a:t>
            </a:r>
            <a:r>
              <a:rPr lang="en-US" altLang="zh-CN" b="0" i="0" dirty="0">
                <a:solidFill>
                  <a:srgbClr val="D1D5DB"/>
                </a:solidFill>
                <a:effectLst/>
                <a:latin typeface="Söhne"/>
              </a:rPr>
              <a:t>Markov Decision Process</a:t>
            </a:r>
            <a:r>
              <a:rPr lang="zh-CN" altLang="en-US" b="0" i="0" dirty="0">
                <a:solidFill>
                  <a:srgbClr val="D1D5DB"/>
                </a:solidFill>
                <a:effectLst/>
                <a:latin typeface="Söhne"/>
              </a:rPr>
              <a:t>，</a:t>
            </a:r>
            <a:r>
              <a:rPr lang="en-US" altLang="zh-CN" b="0" i="0" dirty="0">
                <a:solidFill>
                  <a:srgbClr val="D1D5DB"/>
                </a:solidFill>
                <a:effectLst/>
                <a:latin typeface="Söhne"/>
              </a:rPr>
              <a:t>MDP</a:t>
            </a:r>
            <a:r>
              <a:rPr lang="zh-CN" altLang="en-US" b="0" i="0" dirty="0">
                <a:solidFill>
                  <a:srgbClr val="D1D5DB"/>
                </a:solidFill>
                <a:effectLst/>
                <a:latin typeface="Söhne"/>
              </a:rPr>
              <a:t>）中的最优控制问题。它是基于值迭代的一种模型无关的强化学习方法，通过学习一个</a:t>
            </a:r>
            <a:r>
              <a:rPr lang="en-US" altLang="zh-CN" b="0" i="0" dirty="0">
                <a:solidFill>
                  <a:srgbClr val="D1D5DB"/>
                </a:solidFill>
                <a:effectLst/>
                <a:latin typeface="Söhne"/>
              </a:rPr>
              <a:t>Q</a:t>
            </a:r>
            <a:r>
              <a:rPr lang="zh-CN" altLang="en-US" b="0" i="0" dirty="0">
                <a:solidFill>
                  <a:srgbClr val="D1D5DB"/>
                </a:solidFill>
                <a:effectLst/>
                <a:latin typeface="Söhne"/>
              </a:rPr>
              <a:t>函数来指导代理的决策。</a:t>
            </a:r>
          </a:p>
          <a:p>
            <a:pPr algn="l"/>
            <a:r>
              <a:rPr lang="zh-CN" altLang="en-US" b="0" i="0" dirty="0">
                <a:solidFill>
                  <a:srgbClr val="D1D5DB"/>
                </a:solidFill>
                <a:effectLst/>
                <a:latin typeface="Söhne"/>
              </a:rPr>
              <a:t>在</a:t>
            </a:r>
            <a:r>
              <a:rPr lang="en-US" altLang="zh-CN" b="0" i="0" dirty="0">
                <a:solidFill>
                  <a:srgbClr val="D1D5DB"/>
                </a:solidFill>
                <a:effectLst/>
                <a:latin typeface="Söhne"/>
              </a:rPr>
              <a:t>Q-learning</a:t>
            </a:r>
            <a:r>
              <a:rPr lang="zh-CN" altLang="en-US" b="0" i="0" dirty="0">
                <a:solidFill>
                  <a:srgbClr val="D1D5DB"/>
                </a:solidFill>
                <a:effectLst/>
                <a:latin typeface="Söhne"/>
              </a:rPr>
              <a:t>中，智能代理通过与环境交互来学习状态</a:t>
            </a:r>
            <a:r>
              <a:rPr lang="en-US" altLang="zh-CN" b="0" i="0" dirty="0">
                <a:solidFill>
                  <a:srgbClr val="D1D5DB"/>
                </a:solidFill>
                <a:effectLst/>
                <a:latin typeface="Söhne"/>
              </a:rPr>
              <a:t>-</a:t>
            </a:r>
            <a:r>
              <a:rPr lang="zh-CN" altLang="en-US" b="0" i="0" dirty="0">
                <a:solidFill>
                  <a:srgbClr val="D1D5DB"/>
                </a:solidFill>
                <a:effectLst/>
                <a:latin typeface="Söhne"/>
              </a:rPr>
              <a:t>动作对的</a:t>
            </a:r>
            <a:r>
              <a:rPr lang="en-US" altLang="zh-CN" b="0" i="0" dirty="0">
                <a:solidFill>
                  <a:srgbClr val="D1D5DB"/>
                </a:solidFill>
                <a:effectLst/>
                <a:latin typeface="Söhne"/>
              </a:rPr>
              <a:t>Q</a:t>
            </a:r>
            <a:r>
              <a:rPr lang="zh-CN" altLang="en-US" b="0" i="0" dirty="0">
                <a:solidFill>
                  <a:srgbClr val="D1D5DB"/>
                </a:solidFill>
                <a:effectLst/>
                <a:latin typeface="Söhne"/>
              </a:rPr>
              <a:t>值，</a:t>
            </a:r>
            <a:r>
              <a:rPr lang="en-US" altLang="zh-CN" b="0" i="0" dirty="0">
                <a:solidFill>
                  <a:srgbClr val="D1D5DB"/>
                </a:solidFill>
                <a:effectLst/>
                <a:latin typeface="Söhne"/>
              </a:rPr>
              <a:t>Q</a:t>
            </a:r>
            <a:r>
              <a:rPr lang="zh-CN" altLang="en-US" b="0" i="0" dirty="0">
                <a:solidFill>
                  <a:srgbClr val="D1D5DB"/>
                </a:solidFill>
                <a:effectLst/>
                <a:latin typeface="Söhne"/>
              </a:rPr>
              <a:t>值表示在特定状态下选择某个动作所得到的长期累积回报的期望值。</a:t>
            </a:r>
            <a:r>
              <a:rPr lang="en-US" altLang="zh-CN" b="0" i="0" dirty="0">
                <a:solidFill>
                  <a:srgbClr val="D1D5DB"/>
                </a:solidFill>
                <a:effectLst/>
                <a:latin typeface="Söhne"/>
              </a:rPr>
              <a:t>Q</a:t>
            </a:r>
            <a:r>
              <a:rPr lang="zh-CN" altLang="en-US" b="0" i="0" dirty="0">
                <a:solidFill>
                  <a:srgbClr val="D1D5DB"/>
                </a:solidFill>
                <a:effectLst/>
                <a:latin typeface="Söhne"/>
              </a:rPr>
              <a:t>值函数可以表示为一个</a:t>
            </a:r>
            <a:r>
              <a:rPr lang="en-US" altLang="zh-CN" b="0" i="0" dirty="0">
                <a:solidFill>
                  <a:srgbClr val="D1D5DB"/>
                </a:solidFill>
                <a:effectLst/>
                <a:latin typeface="Söhne"/>
              </a:rPr>
              <a:t>Q</a:t>
            </a:r>
            <a:r>
              <a:rPr lang="zh-CN" altLang="en-US" b="0" i="0" dirty="0">
                <a:solidFill>
                  <a:srgbClr val="D1D5DB"/>
                </a:solidFill>
                <a:effectLst/>
                <a:latin typeface="Söhne"/>
              </a:rPr>
              <a:t>表格，其中每个单元格对应一个状态</a:t>
            </a:r>
            <a:r>
              <a:rPr lang="en-US" altLang="zh-CN" b="0" i="0" dirty="0">
                <a:solidFill>
                  <a:srgbClr val="D1D5DB"/>
                </a:solidFill>
                <a:effectLst/>
                <a:latin typeface="Söhne"/>
              </a:rPr>
              <a:t>-</a:t>
            </a:r>
            <a:r>
              <a:rPr lang="zh-CN" altLang="en-US" b="0" i="0" dirty="0">
                <a:solidFill>
                  <a:srgbClr val="D1D5DB"/>
                </a:solidFill>
                <a:effectLst/>
                <a:latin typeface="Söhne"/>
              </a:rPr>
              <a:t>动作对，并存储该状态</a:t>
            </a:r>
            <a:r>
              <a:rPr lang="en-US" altLang="zh-CN" b="0" i="0" dirty="0">
                <a:solidFill>
                  <a:srgbClr val="D1D5DB"/>
                </a:solidFill>
                <a:effectLst/>
                <a:latin typeface="Söhne"/>
              </a:rPr>
              <a:t>-</a:t>
            </a:r>
            <a:r>
              <a:rPr lang="zh-CN" altLang="en-US" b="0" i="0" dirty="0">
                <a:solidFill>
                  <a:srgbClr val="D1D5DB"/>
                </a:solidFill>
                <a:effectLst/>
                <a:latin typeface="Söhne"/>
              </a:rPr>
              <a:t>动作对的</a:t>
            </a:r>
            <a:r>
              <a:rPr lang="en-US" altLang="zh-CN" b="0" i="0" dirty="0">
                <a:solidFill>
                  <a:srgbClr val="D1D5DB"/>
                </a:solidFill>
                <a:effectLst/>
                <a:latin typeface="Söhne"/>
              </a:rPr>
              <a:t>Q</a:t>
            </a:r>
            <a:r>
              <a:rPr lang="zh-CN" altLang="en-US" b="0" i="0" dirty="0">
                <a:solidFill>
                  <a:srgbClr val="D1D5DB"/>
                </a:solidFill>
                <a:effectLst/>
                <a:latin typeface="Söhne"/>
              </a:rPr>
              <a:t>值。</a:t>
            </a:r>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r>
              <a:rPr lang="zh-CN" altLang="en-US" b="0" i="0" dirty="0">
                <a:solidFill>
                  <a:srgbClr val="D1D5DB"/>
                </a:solidFill>
                <a:effectLst/>
                <a:latin typeface="Söhne"/>
              </a:rPr>
              <a:t>马尔可夫决策过程（</a:t>
            </a:r>
            <a:r>
              <a:rPr lang="en-US" altLang="zh-CN" b="0" i="0" dirty="0">
                <a:solidFill>
                  <a:srgbClr val="D1D5DB"/>
                </a:solidFill>
                <a:effectLst/>
                <a:latin typeface="Söhne"/>
              </a:rPr>
              <a:t>Markov Decision Process</a:t>
            </a:r>
            <a:r>
              <a:rPr lang="zh-CN" altLang="en-US" b="0" i="0" dirty="0">
                <a:solidFill>
                  <a:srgbClr val="D1D5DB"/>
                </a:solidFill>
                <a:effectLst/>
                <a:latin typeface="Söhne"/>
              </a:rPr>
              <a:t>，</a:t>
            </a:r>
            <a:r>
              <a:rPr lang="en-US" altLang="zh-CN" b="0" i="0" dirty="0">
                <a:solidFill>
                  <a:srgbClr val="D1D5DB"/>
                </a:solidFill>
                <a:effectLst/>
                <a:latin typeface="Söhne"/>
              </a:rPr>
              <a:t>MDP</a:t>
            </a:r>
            <a:r>
              <a:rPr lang="zh-CN" altLang="en-US" b="0" i="0" dirty="0">
                <a:solidFill>
                  <a:srgbClr val="D1D5DB"/>
                </a:solidFill>
                <a:effectLst/>
                <a:latin typeface="Söhne"/>
              </a:rPr>
              <a:t>）在强化学习中具有重要作用。它是一种数学框架，用于建模和解决序贯决策问题，其中智能代理根据当前状态选择动作，并在环境中交互。</a:t>
            </a:r>
            <a:r>
              <a:rPr lang="zh-CN" altLang="en-US" b="0" i="0" dirty="0">
                <a:solidFill>
                  <a:srgbClr val="121212"/>
                </a:solidFill>
                <a:effectLst/>
                <a:latin typeface="-apple-system"/>
              </a:rPr>
              <a:t>在强化学习中，智能体和环境的交互往往通过马尔科夫决策过程（</a:t>
            </a:r>
            <a:r>
              <a:rPr lang="en-US" altLang="zh-CN" b="0" i="0" dirty="0">
                <a:solidFill>
                  <a:srgbClr val="121212"/>
                </a:solidFill>
                <a:effectLst/>
                <a:latin typeface="-apple-system"/>
              </a:rPr>
              <a:t>Markov Decision Process</a:t>
            </a:r>
            <a:r>
              <a:rPr lang="zh-CN" altLang="en-US" b="0" i="0" dirty="0">
                <a:solidFill>
                  <a:srgbClr val="121212"/>
                </a:solidFill>
                <a:effectLst/>
                <a:latin typeface="-apple-system"/>
              </a:rPr>
              <a:t>，简称</a:t>
            </a:r>
            <a:r>
              <a:rPr lang="en-US" altLang="zh-CN" b="0" i="0" dirty="0">
                <a:solidFill>
                  <a:srgbClr val="121212"/>
                </a:solidFill>
                <a:effectLst/>
                <a:latin typeface="-apple-system"/>
              </a:rPr>
              <a:t>MDP</a:t>
            </a:r>
            <a:r>
              <a:rPr lang="zh-CN" altLang="en-US" b="0" i="0" dirty="0">
                <a:solidFill>
                  <a:srgbClr val="121212"/>
                </a:solidFill>
                <a:effectLst/>
                <a:latin typeface="-apple-system"/>
              </a:rPr>
              <a:t>）进行建模。该过程可以通过五元组</a:t>
            </a:r>
            <a:r>
              <a:rPr lang="en-US" altLang="zh-CN" b="0" i="0" dirty="0">
                <a:solidFill>
                  <a:srgbClr val="121212"/>
                </a:solidFill>
                <a:effectLst/>
                <a:latin typeface="-apple-system"/>
              </a:rPr>
              <a:t>()</a:t>
            </a:r>
            <a:r>
              <a:rPr lang="zh-CN" altLang="en-US" b="0" i="0" dirty="0">
                <a:solidFill>
                  <a:srgbClr val="121212"/>
                </a:solidFill>
                <a:effectLst/>
                <a:latin typeface="-apple-system"/>
              </a:rPr>
              <a:t>表示。其中</a:t>
            </a:r>
            <a:endParaRPr lang="en-US" altLang="zh-CN" b="0" i="0" dirty="0">
              <a:solidFill>
                <a:srgbClr val="121212"/>
              </a:solidFill>
              <a:effectLst/>
              <a:latin typeface="-apple-system"/>
            </a:endParaRPr>
          </a:p>
          <a:p>
            <a:pPr algn="l">
              <a:buFont typeface="+mj-lt"/>
              <a:buAutoNum type="arabicPeriod"/>
            </a:pPr>
            <a:r>
              <a:rPr lang="en-US" altLang="zh-CN" b="1" i="0" dirty="0">
                <a:solidFill>
                  <a:srgbClr val="D1D5DB"/>
                </a:solidFill>
                <a:effectLst/>
                <a:latin typeface="Söhne"/>
              </a:rPr>
              <a:t>A</a:t>
            </a:r>
            <a:r>
              <a:rPr lang="en-US" altLang="zh-CN" b="0" i="0" dirty="0">
                <a:solidFill>
                  <a:srgbClr val="D1D5DB"/>
                </a:solidFill>
                <a:effectLst/>
                <a:latin typeface="Söhne"/>
              </a:rPr>
              <a:t>: Actions (</a:t>
            </a:r>
            <a:r>
              <a:rPr lang="zh-CN" altLang="en-US" b="0" i="0" dirty="0">
                <a:solidFill>
                  <a:srgbClr val="D1D5DB"/>
                </a:solidFill>
                <a:effectLst/>
                <a:latin typeface="Söhne"/>
              </a:rPr>
              <a:t>动作</a:t>
            </a:r>
            <a:r>
              <a:rPr lang="en-US" altLang="zh-CN" b="0" i="0" dirty="0">
                <a:solidFill>
                  <a:srgbClr val="D1D5DB"/>
                </a:solidFill>
                <a:effectLst/>
                <a:latin typeface="Söhne"/>
              </a:rPr>
              <a:t>)</a:t>
            </a:r>
          </a:p>
          <a:p>
            <a:pPr marL="742950" lvl="1" indent="-285750" algn="l">
              <a:buFont typeface="+mj-lt"/>
              <a:buAutoNum type="arabicPeriod"/>
            </a:pPr>
            <a:r>
              <a:rPr lang="en-US" altLang="zh-CN" b="0" i="0" dirty="0">
                <a:solidFill>
                  <a:srgbClr val="D1D5DB"/>
                </a:solidFill>
                <a:effectLst/>
                <a:latin typeface="Söhne"/>
              </a:rPr>
              <a:t>A</a:t>
            </a:r>
            <a:r>
              <a:rPr lang="zh-CN" altLang="en-US" b="0" i="0" dirty="0">
                <a:solidFill>
                  <a:srgbClr val="D1D5DB"/>
                </a:solidFill>
                <a:effectLst/>
                <a:latin typeface="Söhne"/>
              </a:rPr>
              <a:t>表示代理可以在给定状态下执行的操作或决策。</a:t>
            </a:r>
          </a:p>
          <a:p>
            <a:pPr algn="l">
              <a:buFont typeface="+mj-lt"/>
              <a:buAutoNum type="arabicPeriod"/>
            </a:pPr>
            <a:r>
              <a:rPr lang="en-US" altLang="zh-CN" b="1" i="0" dirty="0">
                <a:solidFill>
                  <a:srgbClr val="D1D5DB"/>
                </a:solidFill>
                <a:effectLst/>
                <a:latin typeface="Söhne"/>
              </a:rPr>
              <a:t>S</a:t>
            </a:r>
            <a:r>
              <a:rPr lang="en-US" altLang="zh-CN" b="0" i="0" dirty="0">
                <a:solidFill>
                  <a:srgbClr val="D1D5DB"/>
                </a:solidFill>
                <a:effectLst/>
                <a:latin typeface="Söhne"/>
              </a:rPr>
              <a:t>: States (</a:t>
            </a:r>
            <a:r>
              <a:rPr lang="zh-CN" altLang="en-US" b="0" i="0" dirty="0">
                <a:solidFill>
                  <a:srgbClr val="D1D5DB"/>
                </a:solidFill>
                <a:effectLst/>
                <a:latin typeface="Söhne"/>
              </a:rPr>
              <a:t>状态</a:t>
            </a:r>
            <a:r>
              <a:rPr lang="en-US" altLang="zh-CN" b="0" i="0" dirty="0">
                <a:solidFill>
                  <a:srgbClr val="D1D5DB"/>
                </a:solidFill>
                <a:effectLst/>
                <a:latin typeface="Söhne"/>
              </a:rPr>
              <a:t>)</a:t>
            </a:r>
          </a:p>
          <a:p>
            <a:pPr marL="742950" lvl="1" indent="-285750" algn="l">
              <a:buFont typeface="+mj-lt"/>
              <a:buAutoNum type="arabicPeriod"/>
            </a:pPr>
            <a:r>
              <a:rPr lang="en-US" altLang="zh-CN" b="0" i="0" dirty="0">
                <a:solidFill>
                  <a:srgbClr val="D1D5DB"/>
                </a:solidFill>
                <a:effectLst/>
                <a:latin typeface="Söhne"/>
              </a:rPr>
              <a:t>S</a:t>
            </a:r>
            <a:r>
              <a:rPr lang="zh-CN" altLang="en-US" b="0" i="0" dirty="0">
                <a:solidFill>
                  <a:srgbClr val="D1D5DB"/>
                </a:solidFill>
                <a:effectLst/>
                <a:latin typeface="Söhne"/>
              </a:rPr>
              <a:t>表示描述环境特征或情况的变量。在</a:t>
            </a:r>
            <a:r>
              <a:rPr lang="en-US" altLang="zh-CN" b="0" i="0" dirty="0">
                <a:solidFill>
                  <a:srgbClr val="D1D5DB"/>
                </a:solidFill>
                <a:effectLst/>
                <a:latin typeface="Söhne"/>
              </a:rPr>
              <a:t>MDP</a:t>
            </a:r>
            <a:r>
              <a:rPr lang="zh-CN" altLang="en-US" b="0" i="0" dirty="0">
                <a:solidFill>
                  <a:srgbClr val="D1D5DB"/>
                </a:solidFill>
                <a:effectLst/>
                <a:latin typeface="Söhne"/>
              </a:rPr>
              <a:t>中，代理的决策是基于当前状态。</a:t>
            </a:r>
          </a:p>
          <a:p>
            <a:pPr algn="l">
              <a:buFont typeface="+mj-lt"/>
              <a:buAutoNum type="arabicPeriod"/>
            </a:pPr>
            <a:r>
              <a:rPr lang="en-US" altLang="zh-CN" b="1" i="0" dirty="0">
                <a:solidFill>
                  <a:srgbClr val="D1D5DB"/>
                </a:solidFill>
                <a:effectLst/>
                <a:latin typeface="Söhne"/>
              </a:rPr>
              <a:t>P</a:t>
            </a:r>
            <a:r>
              <a:rPr lang="en-US" altLang="zh-CN" b="0" i="0" dirty="0">
                <a:solidFill>
                  <a:srgbClr val="D1D5DB"/>
                </a:solidFill>
                <a:effectLst/>
                <a:latin typeface="Söhne"/>
              </a:rPr>
              <a:t>: Transition Probability (</a:t>
            </a:r>
            <a:r>
              <a:rPr lang="zh-CN" altLang="en-US" b="0" i="0" dirty="0">
                <a:solidFill>
                  <a:srgbClr val="D1D5DB"/>
                </a:solidFill>
                <a:effectLst/>
                <a:latin typeface="Söhne"/>
              </a:rPr>
              <a:t>转移概率</a:t>
            </a:r>
            <a:r>
              <a:rPr lang="en-US" altLang="zh-CN" b="0" i="0" dirty="0">
                <a:solidFill>
                  <a:srgbClr val="D1D5DB"/>
                </a:solidFill>
                <a:effectLst/>
                <a:latin typeface="Söhne"/>
              </a:rPr>
              <a:t>)</a:t>
            </a:r>
          </a:p>
          <a:p>
            <a:pPr marL="742950" lvl="1" indent="-285750" algn="l">
              <a:buFont typeface="+mj-lt"/>
              <a:buAutoNum type="arabicPeriod"/>
            </a:pPr>
            <a:r>
              <a:rPr lang="en-US" altLang="zh-CN" b="0" i="0" dirty="0">
                <a:solidFill>
                  <a:srgbClr val="D1D5DB"/>
                </a:solidFill>
                <a:effectLst/>
                <a:latin typeface="Söhne"/>
              </a:rPr>
              <a:t>P</a:t>
            </a:r>
            <a:r>
              <a:rPr lang="zh-CN" altLang="en-US" b="0" i="0" dirty="0">
                <a:solidFill>
                  <a:srgbClr val="D1D5DB"/>
                </a:solidFill>
                <a:effectLst/>
                <a:latin typeface="Söhne"/>
              </a:rPr>
              <a:t>表示从一个状态到另一个状态的概率转移。它描述了在给定状态和动作下，代理从一个状态转移到另一个状态的概率分布</a:t>
            </a:r>
          </a:p>
          <a:p>
            <a:pPr algn="l"/>
            <a:r>
              <a:rPr lang="zh-CN" altLang="en-US" b="0" i="0" dirty="0">
                <a:solidFill>
                  <a:srgbClr val="D1D5DB"/>
                </a:solidFill>
                <a:effectLst/>
                <a:latin typeface="Söhne"/>
              </a:rPr>
              <a:t>因此，在马尔可夫决策过程中，折扣因子</a:t>
            </a:r>
            <a:r>
              <a:rPr lang="en-US" altLang="zh-CN" b="0" i="0" dirty="0">
                <a:solidFill>
                  <a:srgbClr val="D1D5DB"/>
                </a:solidFill>
                <a:effectLst/>
                <a:latin typeface="Söhne"/>
              </a:rPr>
              <a:t>γ</a:t>
            </a:r>
            <a:r>
              <a:rPr lang="zh-CN" altLang="en-US" b="0" i="0" dirty="0">
                <a:solidFill>
                  <a:srgbClr val="D1D5DB"/>
                </a:solidFill>
                <a:effectLst/>
                <a:latin typeface="Söhne"/>
              </a:rPr>
              <a:t>是一个关键参数，它决定了代理对当前和未来奖励的权衡，从而影响最优策略的学习和决策过程。</a:t>
            </a:r>
          </a:p>
          <a:p>
            <a:endParaRPr lang="zh-CN" altLang="en-US" dirty="0"/>
          </a:p>
        </p:txBody>
      </p:sp>
      <p:sp>
        <p:nvSpPr>
          <p:cNvPr id="4" name="灯片编号占位符 3"/>
          <p:cNvSpPr>
            <a:spLocks noGrp="1"/>
          </p:cNvSpPr>
          <p:nvPr>
            <p:ph type="sldNum" sz="quarter" idx="5"/>
          </p:nvPr>
        </p:nvSpPr>
        <p:spPr/>
        <p:txBody>
          <a:bodyPr/>
          <a:lstStyle/>
          <a:p>
            <a:fld id="{1097FAFE-CDAF-403B-A73D-03F099EBF44E}" type="slidenum">
              <a:rPr lang="zh-CN" altLang="en-US" smtClean="0"/>
              <a:t>4</a:t>
            </a:fld>
            <a:endParaRPr lang="zh-CN" altLang="en-US"/>
          </a:p>
        </p:txBody>
      </p:sp>
    </p:spTree>
    <p:extLst>
      <p:ext uri="{BB962C8B-B14F-4D97-AF65-F5344CB8AC3E}">
        <p14:creationId xmlns:p14="http://schemas.microsoft.com/office/powerpoint/2010/main" val="331446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zh-CN" altLang="en-US" b="1" i="0" dirty="0">
                <a:solidFill>
                  <a:srgbClr val="D1D5DB"/>
                </a:solidFill>
                <a:effectLst/>
                <a:latin typeface="Söhne"/>
              </a:rPr>
              <a:t>状态价值函数（</a:t>
            </a:r>
            <a:r>
              <a:rPr lang="en-US" altLang="zh-CN" b="1" i="0" dirty="0">
                <a:solidFill>
                  <a:srgbClr val="D1D5DB"/>
                </a:solidFill>
                <a:effectLst/>
                <a:latin typeface="Söhne"/>
              </a:rPr>
              <a:t>State Value Function</a:t>
            </a:r>
            <a:r>
              <a:rPr lang="zh-CN" altLang="en-US" b="1" i="0" dirty="0">
                <a:solidFill>
                  <a:srgbClr val="D1D5DB"/>
                </a:solidFill>
                <a:effectLst/>
                <a:latin typeface="Söhne"/>
              </a:rPr>
              <a:t>）</a:t>
            </a:r>
            <a:r>
              <a:rPr lang="zh-CN" altLang="en-US" b="0" i="0" dirty="0">
                <a:solidFill>
                  <a:srgbClr val="D1D5DB"/>
                </a:solidFill>
                <a:effectLst/>
                <a:latin typeface="Söhne"/>
              </a:rPr>
              <a:t>： 状态价值函数（</a:t>
            </a:r>
            <a:r>
              <a:rPr lang="en-US" altLang="zh-CN" b="0" i="0" dirty="0">
                <a:solidFill>
                  <a:srgbClr val="D1D5DB"/>
                </a:solidFill>
                <a:effectLst/>
                <a:latin typeface="Söhne"/>
              </a:rPr>
              <a:t>Vπ(s)</a:t>
            </a:r>
            <a:r>
              <a:rPr lang="zh-CN" altLang="en-US" b="0" i="0" dirty="0">
                <a:solidFill>
                  <a:srgbClr val="D1D5DB"/>
                </a:solidFill>
                <a:effectLst/>
                <a:latin typeface="Söhne"/>
              </a:rPr>
              <a:t>）表示在策略</a:t>
            </a:r>
            <a:r>
              <a:rPr lang="en-US" altLang="zh-CN" b="0" i="0" dirty="0">
                <a:solidFill>
                  <a:srgbClr val="D1D5DB"/>
                </a:solidFill>
                <a:effectLst/>
                <a:latin typeface="Söhne"/>
              </a:rPr>
              <a:t>π</a:t>
            </a:r>
            <a:r>
              <a:rPr lang="zh-CN" altLang="en-US" b="0" i="0" dirty="0">
                <a:solidFill>
                  <a:srgbClr val="D1D5DB"/>
                </a:solidFill>
                <a:effectLst/>
                <a:latin typeface="Söhne"/>
              </a:rPr>
              <a:t>下，代理从状态</a:t>
            </a:r>
            <a:r>
              <a:rPr lang="en-US" altLang="zh-CN" b="0" i="0" dirty="0">
                <a:solidFill>
                  <a:srgbClr val="D1D5DB"/>
                </a:solidFill>
                <a:effectLst/>
                <a:latin typeface="Söhne"/>
              </a:rPr>
              <a:t>s</a:t>
            </a:r>
            <a:r>
              <a:rPr lang="zh-CN" altLang="en-US" b="0" i="0" dirty="0">
                <a:solidFill>
                  <a:srgbClr val="D1D5DB"/>
                </a:solidFill>
                <a:effectLst/>
                <a:latin typeface="Söhne"/>
              </a:rPr>
              <a:t>开始，根据策略</a:t>
            </a:r>
            <a:r>
              <a:rPr lang="en-US" altLang="zh-CN" b="0" i="0" dirty="0">
                <a:solidFill>
                  <a:srgbClr val="D1D5DB"/>
                </a:solidFill>
                <a:effectLst/>
                <a:latin typeface="Söhne"/>
              </a:rPr>
              <a:t>π</a:t>
            </a:r>
            <a:r>
              <a:rPr lang="zh-CN" altLang="en-US" b="0" i="0" dirty="0">
                <a:solidFill>
                  <a:srgbClr val="D1D5DB"/>
                </a:solidFill>
                <a:effectLst/>
                <a:latin typeface="Söhne"/>
              </a:rPr>
              <a:t>采取动作，并遵循策略</a:t>
            </a:r>
            <a:r>
              <a:rPr lang="en-US" altLang="zh-CN" b="0" i="0" dirty="0">
                <a:solidFill>
                  <a:srgbClr val="D1D5DB"/>
                </a:solidFill>
                <a:effectLst/>
                <a:latin typeface="Söhne"/>
              </a:rPr>
              <a:t>π</a:t>
            </a:r>
            <a:r>
              <a:rPr lang="zh-CN" altLang="en-US" b="0" i="0" dirty="0">
                <a:solidFill>
                  <a:srgbClr val="D1D5DB"/>
                </a:solidFill>
                <a:effectLst/>
                <a:latin typeface="Söhne"/>
              </a:rPr>
              <a:t>执行后续决策所获得的长期累积回报的期望值。</a:t>
            </a:r>
          </a:p>
          <a:p>
            <a:pPr algn="l">
              <a:buFont typeface="Arial" panose="020B0604020202020204" pitchFamily="34" charset="0"/>
              <a:buChar char="•"/>
            </a:pPr>
            <a:r>
              <a:rPr lang="zh-CN" altLang="en-US" b="1" i="0" dirty="0">
                <a:solidFill>
                  <a:srgbClr val="D1D5DB"/>
                </a:solidFill>
                <a:effectLst/>
                <a:latin typeface="Söhne"/>
              </a:rPr>
              <a:t>动作价值函数（</a:t>
            </a:r>
            <a:r>
              <a:rPr lang="en-US" altLang="zh-CN" b="1" i="0" dirty="0">
                <a:solidFill>
                  <a:srgbClr val="D1D5DB"/>
                </a:solidFill>
                <a:effectLst/>
                <a:latin typeface="Söhne"/>
              </a:rPr>
              <a:t>Action Value Function</a:t>
            </a:r>
            <a:r>
              <a:rPr lang="zh-CN" altLang="en-US" b="1" i="0" dirty="0">
                <a:solidFill>
                  <a:srgbClr val="D1D5DB"/>
                </a:solidFill>
                <a:effectLst/>
                <a:latin typeface="Söhne"/>
              </a:rPr>
              <a:t>）</a:t>
            </a:r>
            <a:r>
              <a:rPr lang="zh-CN" altLang="en-US" b="0" i="0" dirty="0">
                <a:solidFill>
                  <a:srgbClr val="D1D5DB"/>
                </a:solidFill>
                <a:effectLst/>
                <a:latin typeface="Söhne"/>
              </a:rPr>
              <a:t>： 动作价值函数（</a:t>
            </a:r>
            <a:r>
              <a:rPr lang="en-US" altLang="zh-CN" b="0" i="0" dirty="0">
                <a:solidFill>
                  <a:srgbClr val="D1D5DB"/>
                </a:solidFill>
                <a:effectLst/>
                <a:latin typeface="Söhne"/>
              </a:rPr>
              <a:t>Qπ(s, a)</a:t>
            </a:r>
            <a:r>
              <a:rPr lang="zh-CN" altLang="en-US" b="0" i="0" dirty="0">
                <a:solidFill>
                  <a:srgbClr val="D1D5DB"/>
                </a:solidFill>
                <a:effectLst/>
                <a:latin typeface="Söhne"/>
              </a:rPr>
              <a:t>）表示在策略</a:t>
            </a:r>
            <a:r>
              <a:rPr lang="en-US" altLang="zh-CN" b="0" i="0" dirty="0">
                <a:solidFill>
                  <a:srgbClr val="D1D5DB"/>
                </a:solidFill>
                <a:effectLst/>
                <a:latin typeface="Söhne"/>
              </a:rPr>
              <a:t>π</a:t>
            </a:r>
            <a:r>
              <a:rPr lang="zh-CN" altLang="en-US" b="0" i="0" dirty="0">
                <a:solidFill>
                  <a:srgbClr val="D1D5DB"/>
                </a:solidFill>
                <a:effectLst/>
                <a:latin typeface="Söhne"/>
              </a:rPr>
              <a:t>下，代理从状态</a:t>
            </a:r>
            <a:r>
              <a:rPr lang="en-US" altLang="zh-CN" b="0" i="0" dirty="0">
                <a:solidFill>
                  <a:srgbClr val="D1D5DB"/>
                </a:solidFill>
                <a:effectLst/>
                <a:latin typeface="Söhne"/>
              </a:rPr>
              <a:t>s</a:t>
            </a:r>
            <a:r>
              <a:rPr lang="zh-CN" altLang="en-US" b="0" i="0" dirty="0">
                <a:solidFill>
                  <a:srgbClr val="D1D5DB"/>
                </a:solidFill>
                <a:effectLst/>
                <a:latin typeface="Söhne"/>
              </a:rPr>
              <a:t>开始采取动作</a:t>
            </a:r>
            <a:r>
              <a:rPr lang="en-US" altLang="zh-CN" b="0" i="0" dirty="0">
                <a:solidFill>
                  <a:srgbClr val="D1D5DB"/>
                </a:solidFill>
                <a:effectLst/>
                <a:latin typeface="Söhne"/>
              </a:rPr>
              <a:t>a</a:t>
            </a:r>
            <a:r>
              <a:rPr lang="zh-CN" altLang="en-US" b="0" i="0" dirty="0">
                <a:solidFill>
                  <a:srgbClr val="D1D5DB"/>
                </a:solidFill>
                <a:effectLst/>
                <a:latin typeface="Söhne"/>
              </a:rPr>
              <a:t>，并遵循策略</a:t>
            </a:r>
            <a:r>
              <a:rPr lang="en-US" altLang="zh-CN" b="0" i="0" dirty="0">
                <a:solidFill>
                  <a:srgbClr val="D1D5DB"/>
                </a:solidFill>
                <a:effectLst/>
                <a:latin typeface="Söhne"/>
              </a:rPr>
              <a:t>π</a:t>
            </a:r>
            <a:r>
              <a:rPr lang="zh-CN" altLang="en-US" b="0" i="0" dirty="0">
                <a:solidFill>
                  <a:srgbClr val="D1D5DB"/>
                </a:solidFill>
                <a:effectLst/>
                <a:latin typeface="Söhne"/>
              </a:rPr>
              <a:t>执行后续决策所获得的长期累积回报的期望值。</a:t>
            </a:r>
            <a:endParaRPr lang="en-US" altLang="zh-CN" b="0" i="0" dirty="0">
              <a:solidFill>
                <a:srgbClr val="D1D5DB"/>
              </a:solidFill>
              <a:effectLst/>
              <a:latin typeface="Söhne"/>
            </a:endParaRPr>
          </a:p>
          <a:p>
            <a:r>
              <a:rPr lang="zh-CN" altLang="en-US" b="0" i="0" dirty="0">
                <a:solidFill>
                  <a:srgbClr val="D1D5DB"/>
                </a:solidFill>
                <a:effectLst/>
                <a:latin typeface="Söhne"/>
              </a:rPr>
              <a:t>状态价值函数表示在给定策略下，代理在不同状态的长期累积回报的期望值。状态价值函数的贝尔曼方程可以表示为：</a:t>
            </a:r>
            <a:endParaRPr lang="en-US" altLang="zh-CN" b="0" i="0" dirty="0">
              <a:solidFill>
                <a:srgbClr val="D1D5DB"/>
              </a:solidFill>
              <a:effectLst/>
              <a:latin typeface="Söhne"/>
            </a:endParaRPr>
          </a:p>
          <a:p>
            <a:pPr algn="l">
              <a:buFont typeface="Arial" panose="020B0604020202020204" pitchFamily="34" charset="0"/>
              <a:buChar char="•"/>
            </a:pPr>
            <a:r>
              <a:rPr lang="en-US" altLang="zh-CN" b="0" i="0" dirty="0">
                <a:solidFill>
                  <a:srgbClr val="D1D5DB"/>
                </a:solidFill>
                <a:effectLst/>
                <a:latin typeface="Söhne"/>
              </a:rPr>
              <a:t>V_{\pi}(s) </a:t>
            </a:r>
            <a:r>
              <a:rPr lang="zh-CN" altLang="en-US" b="0" i="0" dirty="0">
                <a:solidFill>
                  <a:srgbClr val="D1D5DB"/>
                </a:solidFill>
                <a:effectLst/>
                <a:latin typeface="Söhne"/>
              </a:rPr>
              <a:t>表示在策略 </a:t>
            </a:r>
            <a:r>
              <a:rPr lang="en-US" altLang="zh-CN" b="0" i="0" dirty="0">
                <a:solidFill>
                  <a:srgbClr val="D1D5DB"/>
                </a:solidFill>
                <a:effectLst/>
                <a:latin typeface="Söhne"/>
              </a:rPr>
              <a:t>\pi </a:t>
            </a:r>
            <a:r>
              <a:rPr lang="zh-CN" altLang="en-US" b="0" i="0" dirty="0">
                <a:solidFill>
                  <a:srgbClr val="D1D5DB"/>
                </a:solidFill>
                <a:effectLst/>
                <a:latin typeface="Söhne"/>
              </a:rPr>
              <a:t>下状态 </a:t>
            </a:r>
            <a:r>
              <a:rPr lang="en-US" altLang="zh-CN" b="0" i="0" dirty="0">
                <a:solidFill>
                  <a:srgbClr val="D1D5DB"/>
                </a:solidFill>
                <a:effectLst/>
                <a:latin typeface="Söhne"/>
              </a:rPr>
              <a:t>s </a:t>
            </a:r>
            <a:r>
              <a:rPr lang="zh-CN" altLang="en-US" b="0" i="0" dirty="0">
                <a:solidFill>
                  <a:srgbClr val="D1D5DB"/>
                </a:solidFill>
                <a:effectLst/>
                <a:latin typeface="Söhne"/>
              </a:rPr>
              <a:t>的值函数；</a:t>
            </a:r>
          </a:p>
          <a:p>
            <a:pPr algn="l">
              <a:buFont typeface="Arial" panose="020B0604020202020204" pitchFamily="34" charset="0"/>
              <a:buChar char="•"/>
            </a:pPr>
            <a:r>
              <a:rPr lang="en-US" altLang="zh-CN" b="0" i="0" dirty="0">
                <a:solidFill>
                  <a:srgbClr val="D1D5DB"/>
                </a:solidFill>
                <a:effectLst/>
                <a:latin typeface="Söhne"/>
              </a:rPr>
              <a:t>\pi(</a:t>
            </a:r>
            <a:r>
              <a:rPr lang="en-US" altLang="zh-CN" b="0" i="0" dirty="0" err="1">
                <a:solidFill>
                  <a:srgbClr val="D1D5DB"/>
                </a:solidFill>
                <a:effectLst/>
                <a:latin typeface="Söhne"/>
              </a:rPr>
              <a:t>a|s</a:t>
            </a:r>
            <a:r>
              <a:rPr lang="en-US" altLang="zh-CN" b="0" i="0" dirty="0">
                <a:solidFill>
                  <a:srgbClr val="D1D5DB"/>
                </a:solidFill>
                <a:effectLst/>
                <a:latin typeface="Söhne"/>
              </a:rPr>
              <a:t>) </a:t>
            </a:r>
            <a:r>
              <a:rPr lang="zh-CN" altLang="en-US" b="0" i="0" dirty="0">
                <a:solidFill>
                  <a:srgbClr val="D1D5DB"/>
                </a:solidFill>
                <a:effectLst/>
                <a:latin typeface="Söhne"/>
              </a:rPr>
              <a:t>表示在状态 </a:t>
            </a:r>
            <a:r>
              <a:rPr lang="en-US" altLang="zh-CN" b="0" i="0" dirty="0">
                <a:solidFill>
                  <a:srgbClr val="D1D5DB"/>
                </a:solidFill>
                <a:effectLst/>
                <a:latin typeface="Söhne"/>
              </a:rPr>
              <a:t>s </a:t>
            </a:r>
            <a:r>
              <a:rPr lang="zh-CN" altLang="en-US" b="0" i="0" dirty="0">
                <a:solidFill>
                  <a:srgbClr val="D1D5DB"/>
                </a:solidFill>
                <a:effectLst/>
                <a:latin typeface="Söhne"/>
              </a:rPr>
              <a:t>下采取动作 </a:t>
            </a:r>
            <a:r>
              <a:rPr lang="en-US" altLang="zh-CN" b="0" i="0" dirty="0">
                <a:solidFill>
                  <a:srgbClr val="D1D5DB"/>
                </a:solidFill>
                <a:effectLst/>
                <a:latin typeface="Söhne"/>
              </a:rPr>
              <a:t>a </a:t>
            </a:r>
            <a:r>
              <a:rPr lang="zh-CN" altLang="en-US" b="0" i="0" dirty="0">
                <a:solidFill>
                  <a:srgbClr val="D1D5DB"/>
                </a:solidFill>
                <a:effectLst/>
                <a:latin typeface="Söhne"/>
              </a:rPr>
              <a:t>的概率；</a:t>
            </a:r>
          </a:p>
          <a:p>
            <a:pPr algn="l">
              <a:buFont typeface="Arial" panose="020B0604020202020204" pitchFamily="34" charset="0"/>
              <a:buChar char="•"/>
            </a:pPr>
            <a:r>
              <a:rPr lang="en-US" altLang="zh-CN" b="0" i="0" dirty="0">
                <a:solidFill>
                  <a:srgbClr val="D1D5DB"/>
                </a:solidFill>
                <a:effectLst/>
                <a:latin typeface="Söhne"/>
              </a:rPr>
              <a:t>p(s', </a:t>
            </a:r>
            <a:r>
              <a:rPr lang="en-US" altLang="zh-CN" b="0" i="0" dirty="0" err="1">
                <a:solidFill>
                  <a:srgbClr val="D1D5DB"/>
                </a:solidFill>
                <a:effectLst/>
                <a:latin typeface="Söhne"/>
              </a:rPr>
              <a:t>r|s</a:t>
            </a:r>
            <a:r>
              <a:rPr lang="en-US" altLang="zh-CN" b="0" i="0" dirty="0">
                <a:solidFill>
                  <a:srgbClr val="D1D5DB"/>
                </a:solidFill>
                <a:effectLst/>
                <a:latin typeface="Söhne"/>
              </a:rPr>
              <a:t>, a) </a:t>
            </a:r>
            <a:r>
              <a:rPr lang="zh-CN" altLang="en-US" b="0" i="0" dirty="0">
                <a:solidFill>
                  <a:srgbClr val="D1D5DB"/>
                </a:solidFill>
                <a:effectLst/>
                <a:latin typeface="Söhne"/>
              </a:rPr>
              <a:t>表示从状态 </a:t>
            </a:r>
            <a:r>
              <a:rPr lang="en-US" altLang="zh-CN" b="0" i="0" dirty="0">
                <a:solidFill>
                  <a:srgbClr val="D1D5DB"/>
                </a:solidFill>
                <a:effectLst/>
                <a:latin typeface="Söhne"/>
              </a:rPr>
              <a:t>s </a:t>
            </a:r>
            <a:r>
              <a:rPr lang="zh-CN" altLang="en-US" b="0" i="0" dirty="0">
                <a:solidFill>
                  <a:srgbClr val="D1D5DB"/>
                </a:solidFill>
                <a:effectLst/>
                <a:latin typeface="Söhne"/>
              </a:rPr>
              <a:t>采取动作 </a:t>
            </a:r>
            <a:r>
              <a:rPr lang="en-US" altLang="zh-CN" b="0" i="0" dirty="0">
                <a:solidFill>
                  <a:srgbClr val="D1D5DB"/>
                </a:solidFill>
                <a:effectLst/>
                <a:latin typeface="Söhne"/>
              </a:rPr>
              <a:t>a </a:t>
            </a:r>
            <a:r>
              <a:rPr lang="zh-CN" altLang="en-US" b="0" i="0" dirty="0">
                <a:solidFill>
                  <a:srgbClr val="D1D5DB"/>
                </a:solidFill>
                <a:effectLst/>
                <a:latin typeface="Söhne"/>
              </a:rPr>
              <a:t>后转移到状态 </a:t>
            </a:r>
            <a:r>
              <a:rPr lang="en-US" altLang="zh-CN" b="0" i="0" dirty="0">
                <a:solidFill>
                  <a:srgbClr val="D1D5DB"/>
                </a:solidFill>
                <a:effectLst/>
                <a:latin typeface="Söhne"/>
              </a:rPr>
              <a:t>s' </a:t>
            </a:r>
            <a:r>
              <a:rPr lang="zh-CN" altLang="en-US" b="0" i="0" dirty="0">
                <a:solidFill>
                  <a:srgbClr val="D1D5DB"/>
                </a:solidFill>
                <a:effectLst/>
                <a:latin typeface="Söhne"/>
              </a:rPr>
              <a:t>并获得奖励 </a:t>
            </a:r>
            <a:r>
              <a:rPr lang="en-US" altLang="zh-CN" b="0" i="0" dirty="0">
                <a:solidFill>
                  <a:srgbClr val="D1D5DB"/>
                </a:solidFill>
                <a:effectLst/>
                <a:latin typeface="Söhne"/>
              </a:rPr>
              <a:t>r </a:t>
            </a:r>
            <a:r>
              <a:rPr lang="zh-CN" altLang="en-US" b="0" i="0" dirty="0">
                <a:solidFill>
                  <a:srgbClr val="D1D5DB"/>
                </a:solidFill>
                <a:effectLst/>
                <a:latin typeface="Söhne"/>
              </a:rPr>
              <a:t>的概率；</a:t>
            </a:r>
          </a:p>
          <a:p>
            <a:pPr algn="l">
              <a:buFont typeface="Arial" panose="020B0604020202020204" pitchFamily="34" charset="0"/>
              <a:buChar char="•"/>
            </a:pPr>
            <a:r>
              <a:rPr lang="en-US" altLang="zh-CN" b="0" i="0" dirty="0">
                <a:solidFill>
                  <a:srgbClr val="D1D5DB"/>
                </a:solidFill>
                <a:effectLst/>
                <a:latin typeface="Söhne"/>
              </a:rPr>
              <a:t>\gamma </a:t>
            </a:r>
            <a:r>
              <a:rPr lang="zh-CN" altLang="en-US" b="0" i="0" dirty="0">
                <a:solidFill>
                  <a:srgbClr val="D1D5DB"/>
                </a:solidFill>
                <a:effectLst/>
                <a:latin typeface="Söhne"/>
              </a:rPr>
              <a:t>是折扣因子，表示未来奖励的重要性；</a:t>
            </a:r>
          </a:p>
          <a:p>
            <a:pPr algn="l">
              <a:buFont typeface="Arial" panose="020B0604020202020204" pitchFamily="34" charset="0"/>
              <a:buChar char="•"/>
            </a:pPr>
            <a:r>
              <a:rPr lang="en-US" altLang="zh-CN" b="0" i="0" dirty="0">
                <a:solidFill>
                  <a:srgbClr val="D1D5DB"/>
                </a:solidFill>
                <a:effectLst/>
                <a:latin typeface="Söhne"/>
              </a:rPr>
              <a:t>r </a:t>
            </a:r>
            <a:r>
              <a:rPr lang="zh-CN" altLang="en-US" b="0" i="0" dirty="0">
                <a:solidFill>
                  <a:srgbClr val="D1D5DB"/>
                </a:solidFill>
                <a:effectLst/>
                <a:latin typeface="Söhne"/>
              </a:rPr>
              <a:t>是在状态 </a:t>
            </a:r>
            <a:r>
              <a:rPr lang="en-US" altLang="zh-CN" b="0" i="0" dirty="0">
                <a:solidFill>
                  <a:srgbClr val="D1D5DB"/>
                </a:solidFill>
                <a:effectLst/>
                <a:latin typeface="Söhne"/>
              </a:rPr>
              <a:t>s </a:t>
            </a:r>
            <a:r>
              <a:rPr lang="zh-CN" altLang="en-US" b="0" i="0" dirty="0">
                <a:solidFill>
                  <a:srgbClr val="D1D5DB"/>
                </a:solidFill>
                <a:effectLst/>
                <a:latin typeface="Söhne"/>
              </a:rPr>
              <a:t>采取动作 </a:t>
            </a:r>
            <a:r>
              <a:rPr lang="en-US" altLang="zh-CN" b="0" i="0" dirty="0">
                <a:solidFill>
                  <a:srgbClr val="D1D5DB"/>
                </a:solidFill>
                <a:effectLst/>
                <a:latin typeface="Söhne"/>
              </a:rPr>
              <a:t>a </a:t>
            </a:r>
            <a:r>
              <a:rPr lang="zh-CN" altLang="en-US" b="0" i="0" dirty="0">
                <a:solidFill>
                  <a:srgbClr val="D1D5DB"/>
                </a:solidFill>
                <a:effectLst/>
                <a:latin typeface="Söhne"/>
              </a:rPr>
              <a:t>后获得的即时奖励；</a:t>
            </a:r>
          </a:p>
          <a:p>
            <a:pPr algn="l">
              <a:buFont typeface="Arial" panose="020B0604020202020204" pitchFamily="34" charset="0"/>
              <a:buChar char="•"/>
            </a:pPr>
            <a:r>
              <a:rPr lang="en-US" altLang="zh-CN" b="0" i="0" dirty="0">
                <a:solidFill>
                  <a:srgbClr val="D1D5DB"/>
                </a:solidFill>
                <a:effectLst/>
                <a:latin typeface="Söhne"/>
              </a:rPr>
              <a:t>V_{\pi}(s') </a:t>
            </a:r>
            <a:r>
              <a:rPr lang="zh-CN" altLang="en-US" b="0" i="0" dirty="0">
                <a:solidFill>
                  <a:srgbClr val="D1D5DB"/>
                </a:solidFill>
                <a:effectLst/>
                <a:latin typeface="Söhne"/>
              </a:rPr>
              <a:t>表示在策略 </a:t>
            </a:r>
            <a:r>
              <a:rPr lang="en-US" altLang="zh-CN" b="0" i="0" dirty="0">
                <a:solidFill>
                  <a:srgbClr val="D1D5DB"/>
                </a:solidFill>
                <a:effectLst/>
                <a:latin typeface="Söhne"/>
              </a:rPr>
              <a:t>\pi </a:t>
            </a:r>
            <a:r>
              <a:rPr lang="zh-CN" altLang="en-US" b="0" i="0" dirty="0">
                <a:solidFill>
                  <a:srgbClr val="D1D5DB"/>
                </a:solidFill>
                <a:effectLst/>
                <a:latin typeface="Söhne"/>
              </a:rPr>
              <a:t>下状态 </a:t>
            </a:r>
            <a:r>
              <a:rPr lang="en-US" altLang="zh-CN" b="0" i="0" dirty="0">
                <a:solidFill>
                  <a:srgbClr val="D1D5DB"/>
                </a:solidFill>
                <a:effectLst/>
                <a:latin typeface="Söhne"/>
              </a:rPr>
              <a:t>s' </a:t>
            </a:r>
            <a:r>
              <a:rPr lang="zh-CN" altLang="en-US" b="0" i="0" dirty="0">
                <a:solidFill>
                  <a:srgbClr val="D1D5DB"/>
                </a:solidFill>
                <a:effectLst/>
                <a:latin typeface="Söhne"/>
              </a:rPr>
              <a:t>的值函数</a:t>
            </a:r>
            <a:endParaRPr lang="en-US" altLang="zh-CN" b="0" i="0" dirty="0">
              <a:solidFill>
                <a:srgbClr val="D1D5DB"/>
              </a:solidFill>
              <a:effectLst/>
              <a:latin typeface="Söhne"/>
            </a:endParaRPr>
          </a:p>
          <a:p>
            <a:pPr algn="l">
              <a:buFont typeface="Arial" panose="020B0604020202020204" pitchFamily="34" charset="0"/>
              <a:buChar char="•"/>
            </a:pPr>
            <a:r>
              <a:rPr lang="zh-CN" altLang="en-US" b="0" i="0" dirty="0">
                <a:solidFill>
                  <a:srgbClr val="121212"/>
                </a:solidFill>
                <a:effectLst/>
                <a:latin typeface="-apple-system"/>
              </a:rPr>
              <a:t>任意一个有限</a:t>
            </a:r>
            <a:r>
              <a:rPr lang="en-US" altLang="zh-CN" b="0" i="0" dirty="0">
                <a:solidFill>
                  <a:srgbClr val="121212"/>
                </a:solidFill>
                <a:effectLst/>
                <a:latin typeface="-apple-system"/>
              </a:rPr>
              <a:t>MDP</a:t>
            </a:r>
            <a:r>
              <a:rPr lang="zh-CN" altLang="en-US" b="0" i="0" dirty="0">
                <a:solidFill>
                  <a:srgbClr val="121212"/>
                </a:solidFill>
                <a:effectLst/>
                <a:latin typeface="-apple-system"/>
              </a:rPr>
              <a:t>中，都存在最优的确定性策略</a:t>
            </a:r>
            <a:endParaRPr lang="zh-CN" altLang="en-US" b="0" i="0" dirty="0">
              <a:solidFill>
                <a:srgbClr val="D1D5DB"/>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97FAFE-CDAF-403B-A73D-03F099EBF44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01895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D1D5DB"/>
                </a:solidFill>
                <a:effectLst/>
                <a:latin typeface="Söhne"/>
              </a:rPr>
              <a:t>\pi^*(s) </a:t>
            </a:r>
            <a:r>
              <a:rPr lang="zh-CN" altLang="en-US" b="0" i="0" dirty="0">
                <a:solidFill>
                  <a:srgbClr val="D1D5DB"/>
                </a:solidFill>
                <a:effectLst/>
                <a:latin typeface="Söhne"/>
              </a:rPr>
              <a:t>表示在状态 </a:t>
            </a:r>
            <a:r>
              <a:rPr lang="en-US" altLang="zh-CN" b="0" i="0" dirty="0">
                <a:solidFill>
                  <a:srgbClr val="D1D5DB"/>
                </a:solidFill>
                <a:effectLst/>
                <a:latin typeface="Söhne"/>
              </a:rPr>
              <a:t>s </a:t>
            </a:r>
            <a:r>
              <a:rPr lang="zh-CN" altLang="en-US" b="0" i="0" dirty="0">
                <a:solidFill>
                  <a:srgbClr val="D1D5DB"/>
                </a:solidFill>
                <a:effectLst/>
                <a:latin typeface="Söhne"/>
              </a:rPr>
              <a:t>下的最优策略；</a:t>
            </a:r>
          </a:p>
          <a:p>
            <a:pPr algn="l">
              <a:buFont typeface="Arial" panose="020B0604020202020204" pitchFamily="34" charset="0"/>
              <a:buChar char="•"/>
            </a:pPr>
            <a:r>
              <a:rPr lang="en-US" altLang="zh-CN" b="0" i="0" dirty="0">
                <a:solidFill>
                  <a:srgbClr val="D1D5DB"/>
                </a:solidFill>
                <a:effectLst/>
                <a:latin typeface="Söhne"/>
              </a:rPr>
              <a:t>\</a:t>
            </a:r>
            <a:r>
              <a:rPr lang="en-US" altLang="zh-CN" b="0" i="0" dirty="0" err="1">
                <a:solidFill>
                  <a:srgbClr val="D1D5DB"/>
                </a:solidFill>
                <a:effectLst/>
                <a:latin typeface="Söhne"/>
              </a:rPr>
              <a:t>arg</a:t>
            </a:r>
            <a:r>
              <a:rPr lang="en-US" altLang="zh-CN" b="0" i="0" dirty="0">
                <a:solidFill>
                  <a:srgbClr val="D1D5DB"/>
                </a:solidFill>
                <a:effectLst/>
                <a:latin typeface="Söhne"/>
              </a:rPr>
              <a:t>\</a:t>
            </a:r>
            <a:r>
              <a:rPr lang="en-US" altLang="zh-CN" b="0" i="0" dirty="0" err="1">
                <a:solidFill>
                  <a:srgbClr val="D1D5DB"/>
                </a:solidFill>
                <a:effectLst/>
                <a:latin typeface="Söhne"/>
              </a:rPr>
              <a:t>max_a</a:t>
            </a:r>
            <a:r>
              <a:rPr lang="en-US" altLang="zh-CN" b="0" i="0" dirty="0">
                <a:solidFill>
                  <a:srgbClr val="D1D5DB"/>
                </a:solidFill>
                <a:effectLst/>
                <a:latin typeface="Söhne"/>
              </a:rPr>
              <a:t> Q^*(s, a) </a:t>
            </a:r>
            <a:r>
              <a:rPr lang="zh-CN" altLang="en-US" b="0" i="0" dirty="0">
                <a:solidFill>
                  <a:srgbClr val="D1D5DB"/>
                </a:solidFill>
                <a:effectLst/>
                <a:latin typeface="Söhne"/>
              </a:rPr>
              <a:t>表示在所有可能的动作中选择使得动作值函数最大化的动作；</a:t>
            </a:r>
          </a:p>
          <a:p>
            <a:pPr algn="l">
              <a:buFont typeface="Arial" panose="020B0604020202020204" pitchFamily="34" charset="0"/>
              <a:buChar char="•"/>
            </a:pPr>
            <a:r>
              <a:rPr lang="zh-CN" altLang="en-US" b="0" i="0" dirty="0">
                <a:solidFill>
                  <a:srgbClr val="D1D5DB"/>
                </a:solidFill>
                <a:effectLst/>
                <a:latin typeface="Söhne"/>
              </a:rPr>
              <a:t>其他符号的含义与最优动作值函数的贝尔曼最优方程相同。</a:t>
            </a:r>
          </a:p>
          <a:p>
            <a:pPr algn="l"/>
            <a:r>
              <a:rPr lang="zh-CN" altLang="en-US" b="0" i="0" dirty="0">
                <a:solidFill>
                  <a:srgbClr val="D1D5DB"/>
                </a:solidFill>
                <a:effectLst/>
                <a:latin typeface="Söhne"/>
              </a:rPr>
              <a:t>最优策略方程表达了在每个状态下，选择使得动作值函数最大化的最优动作，从而形成最优策略。</a:t>
            </a:r>
          </a:p>
          <a:p>
            <a:pPr algn="l">
              <a:buFont typeface="Arial" panose="020B0604020202020204" pitchFamily="34" charset="0"/>
              <a:buChar char="•"/>
            </a:pPr>
            <a:r>
              <a:rPr lang="en-US" altLang="zh-CN" b="0" i="0" dirty="0">
                <a:solidFill>
                  <a:srgbClr val="D1D5DB"/>
                </a:solidFill>
                <a:effectLst/>
                <a:latin typeface="Söhne"/>
              </a:rPr>
              <a:t>Q(s, a)</a:t>
            </a:r>
            <a:r>
              <a:rPr lang="zh-CN" altLang="en-US" b="0" i="0" dirty="0">
                <a:solidFill>
                  <a:srgbClr val="D1D5DB"/>
                </a:solidFill>
                <a:effectLst/>
                <a:latin typeface="Söhne"/>
              </a:rPr>
              <a:t>表示在状态</a:t>
            </a:r>
            <a:r>
              <a:rPr lang="en-US" altLang="zh-CN" b="0" i="0" dirty="0">
                <a:solidFill>
                  <a:srgbClr val="D1D5DB"/>
                </a:solidFill>
                <a:effectLst/>
                <a:latin typeface="Söhne"/>
              </a:rPr>
              <a:t>s</a:t>
            </a:r>
            <a:r>
              <a:rPr lang="zh-CN" altLang="en-US" b="0" i="0" dirty="0">
                <a:solidFill>
                  <a:srgbClr val="D1D5DB"/>
                </a:solidFill>
                <a:effectLst/>
                <a:latin typeface="Söhne"/>
              </a:rPr>
              <a:t>采取动作</a:t>
            </a:r>
            <a:r>
              <a:rPr lang="en-US" altLang="zh-CN" b="0" i="0" dirty="0">
                <a:solidFill>
                  <a:srgbClr val="D1D5DB"/>
                </a:solidFill>
                <a:effectLst/>
                <a:latin typeface="Söhne"/>
              </a:rPr>
              <a:t>a</a:t>
            </a:r>
            <a:r>
              <a:rPr lang="zh-CN" altLang="en-US" b="0" i="0" dirty="0">
                <a:solidFill>
                  <a:srgbClr val="D1D5DB"/>
                </a:solidFill>
                <a:effectLst/>
                <a:latin typeface="Söhne"/>
              </a:rPr>
              <a:t>的</a:t>
            </a:r>
            <a:r>
              <a:rPr lang="en-US" altLang="zh-CN" b="0" i="0" dirty="0">
                <a:solidFill>
                  <a:srgbClr val="D1D5DB"/>
                </a:solidFill>
                <a:effectLst/>
                <a:latin typeface="Söhne"/>
              </a:rPr>
              <a:t>Q</a:t>
            </a:r>
            <a:r>
              <a:rPr lang="zh-CN" altLang="en-US" b="0" i="0" dirty="0">
                <a:solidFill>
                  <a:srgbClr val="D1D5DB"/>
                </a:solidFill>
                <a:effectLst/>
                <a:latin typeface="Söhne"/>
              </a:rPr>
              <a:t>值；</a:t>
            </a:r>
          </a:p>
          <a:p>
            <a:pPr algn="l">
              <a:buFont typeface="Arial" panose="020B0604020202020204" pitchFamily="34" charset="0"/>
              <a:buChar char="•"/>
            </a:pPr>
            <a:r>
              <a:rPr lang="en-US" altLang="zh-CN" b="0" i="0" dirty="0">
                <a:solidFill>
                  <a:srgbClr val="D1D5DB"/>
                </a:solidFill>
                <a:effectLst/>
                <a:latin typeface="Söhne"/>
              </a:rPr>
              <a:t>\alpha</a:t>
            </a:r>
            <a:r>
              <a:rPr lang="zh-CN" altLang="en-US" b="0" i="0" dirty="0">
                <a:solidFill>
                  <a:srgbClr val="D1D5DB"/>
                </a:solidFill>
                <a:effectLst/>
                <a:latin typeface="Söhne"/>
              </a:rPr>
              <a:t>是学习率，控制每次更新的权重；</a:t>
            </a:r>
          </a:p>
          <a:p>
            <a:pPr algn="l">
              <a:buFont typeface="Arial" panose="020B0604020202020204" pitchFamily="34" charset="0"/>
              <a:buChar char="•"/>
            </a:pPr>
            <a:r>
              <a:rPr lang="en-US" altLang="zh-CN" b="0" i="0" dirty="0">
                <a:solidFill>
                  <a:srgbClr val="D1D5DB"/>
                </a:solidFill>
                <a:effectLst/>
                <a:latin typeface="Söhne"/>
              </a:rPr>
              <a:t>\gamma</a:t>
            </a:r>
            <a:r>
              <a:rPr lang="zh-CN" altLang="en-US" b="0" i="0" dirty="0">
                <a:solidFill>
                  <a:srgbClr val="D1D5DB"/>
                </a:solidFill>
                <a:effectLst/>
                <a:latin typeface="Söhne"/>
              </a:rPr>
              <a:t>是折扣因子，表示未来奖励的重要性；</a:t>
            </a:r>
          </a:p>
          <a:p>
            <a:pPr algn="l">
              <a:buFont typeface="Arial" panose="020B0604020202020204" pitchFamily="34" charset="0"/>
              <a:buChar char="•"/>
            </a:pPr>
            <a:r>
              <a:rPr lang="en-US" altLang="zh-CN" b="0" i="0" dirty="0">
                <a:solidFill>
                  <a:srgbClr val="D1D5DB"/>
                </a:solidFill>
                <a:effectLst/>
                <a:latin typeface="Söhne"/>
              </a:rPr>
              <a:t>r</a:t>
            </a:r>
            <a:r>
              <a:rPr lang="zh-CN" altLang="en-US" b="0" i="0" dirty="0">
                <a:solidFill>
                  <a:srgbClr val="D1D5DB"/>
                </a:solidFill>
                <a:effectLst/>
                <a:latin typeface="Söhne"/>
              </a:rPr>
              <a:t>是在状态</a:t>
            </a:r>
            <a:r>
              <a:rPr lang="en-US" altLang="zh-CN" b="0" i="0" dirty="0">
                <a:solidFill>
                  <a:srgbClr val="D1D5DB"/>
                </a:solidFill>
                <a:effectLst/>
                <a:latin typeface="Söhne"/>
              </a:rPr>
              <a:t>s</a:t>
            </a:r>
            <a:r>
              <a:rPr lang="zh-CN" altLang="en-US" b="0" i="0" dirty="0">
                <a:solidFill>
                  <a:srgbClr val="D1D5DB"/>
                </a:solidFill>
                <a:effectLst/>
                <a:latin typeface="Söhne"/>
              </a:rPr>
              <a:t>采取动作</a:t>
            </a:r>
            <a:r>
              <a:rPr lang="en-US" altLang="zh-CN" b="0" i="0" dirty="0">
                <a:solidFill>
                  <a:srgbClr val="D1D5DB"/>
                </a:solidFill>
                <a:effectLst/>
                <a:latin typeface="Söhne"/>
              </a:rPr>
              <a:t>a</a:t>
            </a:r>
            <a:r>
              <a:rPr lang="zh-CN" altLang="en-US" b="0" i="0" dirty="0">
                <a:solidFill>
                  <a:srgbClr val="D1D5DB"/>
                </a:solidFill>
                <a:effectLst/>
                <a:latin typeface="Söhne"/>
              </a:rPr>
              <a:t>后获得的即时奖励；</a:t>
            </a:r>
          </a:p>
          <a:p>
            <a:pPr algn="l">
              <a:buFont typeface="Arial" panose="020B0604020202020204" pitchFamily="34" charset="0"/>
              <a:buChar char="•"/>
            </a:pPr>
            <a:r>
              <a:rPr lang="en-US" altLang="zh-CN" b="0" i="0" dirty="0">
                <a:solidFill>
                  <a:srgbClr val="D1D5DB"/>
                </a:solidFill>
                <a:effectLst/>
                <a:latin typeface="Söhne"/>
              </a:rPr>
              <a:t>s'</a:t>
            </a:r>
            <a:r>
              <a:rPr lang="zh-CN" altLang="en-US" b="0" i="0" dirty="0">
                <a:solidFill>
                  <a:srgbClr val="D1D5DB"/>
                </a:solidFill>
                <a:effectLst/>
                <a:latin typeface="Söhne"/>
              </a:rPr>
              <a:t>是转移到的下一个状态；</a:t>
            </a:r>
          </a:p>
          <a:p>
            <a:pPr algn="l">
              <a:buFont typeface="Arial" panose="020B0604020202020204" pitchFamily="34" charset="0"/>
              <a:buChar char="•"/>
            </a:pPr>
            <a:r>
              <a:rPr lang="en-US" altLang="zh-CN" b="0" i="0" dirty="0">
                <a:solidFill>
                  <a:srgbClr val="D1D5DB"/>
                </a:solidFill>
                <a:effectLst/>
                <a:latin typeface="Söhne"/>
              </a:rPr>
              <a:t>\max_{a'} Q(s', a')</a:t>
            </a:r>
            <a:r>
              <a:rPr lang="zh-CN" altLang="en-US" b="0" i="0" dirty="0">
                <a:solidFill>
                  <a:srgbClr val="D1D5DB"/>
                </a:solidFill>
                <a:effectLst/>
                <a:latin typeface="Söhne"/>
              </a:rPr>
              <a:t>表示在下一个状态</a:t>
            </a:r>
            <a:r>
              <a:rPr lang="en-US" altLang="zh-CN" b="0" i="0" dirty="0">
                <a:solidFill>
                  <a:srgbClr val="D1D5DB"/>
                </a:solidFill>
                <a:effectLst/>
                <a:latin typeface="Söhne"/>
              </a:rPr>
              <a:t>s'</a:t>
            </a:r>
            <a:r>
              <a:rPr lang="zh-CN" altLang="en-US" b="0" i="0" dirty="0">
                <a:solidFill>
                  <a:srgbClr val="D1D5DB"/>
                </a:solidFill>
                <a:effectLst/>
                <a:latin typeface="Söhne"/>
              </a:rPr>
              <a:t>下采取所有可能动作</a:t>
            </a:r>
            <a:r>
              <a:rPr lang="en-US" altLang="zh-CN" b="0" i="0" dirty="0">
                <a:solidFill>
                  <a:srgbClr val="D1D5DB"/>
                </a:solidFill>
                <a:effectLst/>
                <a:latin typeface="Söhne"/>
              </a:rPr>
              <a:t>a'</a:t>
            </a:r>
            <a:r>
              <a:rPr lang="zh-CN" altLang="en-US" b="0" i="0" dirty="0">
                <a:solidFill>
                  <a:srgbClr val="D1D5DB"/>
                </a:solidFill>
                <a:effectLst/>
                <a:latin typeface="Söhne"/>
              </a:rPr>
              <a:t>的最大</a:t>
            </a:r>
            <a:r>
              <a:rPr lang="en-US" altLang="zh-CN" b="0" i="0" dirty="0">
                <a:solidFill>
                  <a:srgbClr val="D1D5DB"/>
                </a:solidFill>
                <a:effectLst/>
                <a:latin typeface="Söhne"/>
              </a:rPr>
              <a:t>Q</a:t>
            </a:r>
            <a:r>
              <a:rPr lang="zh-CN" altLang="en-US" b="0" i="0" dirty="0">
                <a:solidFill>
                  <a:srgbClr val="D1D5DB"/>
                </a:solidFill>
                <a:effectLst/>
                <a:latin typeface="Söhne"/>
              </a:rPr>
              <a:t>值。</a:t>
            </a:r>
          </a:p>
          <a:p>
            <a:pPr algn="l"/>
            <a:r>
              <a:rPr lang="en-US" altLang="zh-CN" b="0" i="0" dirty="0">
                <a:solidFill>
                  <a:srgbClr val="D1D5DB"/>
                </a:solidFill>
                <a:effectLst/>
                <a:latin typeface="Söhne"/>
              </a:rPr>
              <a:t>Q-learning</a:t>
            </a:r>
            <a:r>
              <a:rPr lang="zh-CN" altLang="en-US" b="0" i="0" dirty="0">
                <a:solidFill>
                  <a:srgbClr val="D1D5DB"/>
                </a:solidFill>
                <a:effectLst/>
                <a:latin typeface="Söhne"/>
              </a:rPr>
              <a:t>算法通过不断交互、更新</a:t>
            </a:r>
            <a:r>
              <a:rPr lang="en-US" altLang="zh-CN" b="0" i="0" dirty="0">
                <a:solidFill>
                  <a:srgbClr val="D1D5DB"/>
                </a:solidFill>
                <a:effectLst/>
                <a:latin typeface="Söhne"/>
              </a:rPr>
              <a:t>Q</a:t>
            </a:r>
            <a:r>
              <a:rPr lang="zh-CN" altLang="en-US" b="0" i="0" dirty="0">
                <a:solidFill>
                  <a:srgbClr val="D1D5DB"/>
                </a:solidFill>
                <a:effectLst/>
                <a:latin typeface="Söhne"/>
              </a:rPr>
              <a:t>值，最终收敛到最优的</a:t>
            </a:r>
            <a:r>
              <a:rPr lang="en-US" altLang="zh-CN" b="0" i="0" dirty="0">
                <a:solidFill>
                  <a:srgbClr val="D1D5DB"/>
                </a:solidFill>
                <a:effectLst/>
                <a:latin typeface="Söhne"/>
              </a:rPr>
              <a:t>Q</a:t>
            </a:r>
            <a:r>
              <a:rPr lang="zh-CN" altLang="en-US" b="0" i="0" dirty="0">
                <a:solidFill>
                  <a:srgbClr val="D1D5DB"/>
                </a:solidFill>
                <a:effectLst/>
                <a:latin typeface="Söhne"/>
              </a:rPr>
              <a:t>函数，代理可以根据</a:t>
            </a:r>
            <a:r>
              <a:rPr lang="en-US" altLang="zh-CN" b="0" i="0" dirty="0">
                <a:solidFill>
                  <a:srgbClr val="D1D5DB"/>
                </a:solidFill>
                <a:effectLst/>
                <a:latin typeface="Söhne"/>
              </a:rPr>
              <a:t>Q</a:t>
            </a:r>
            <a:r>
              <a:rPr lang="zh-CN" altLang="en-US" b="0" i="0" dirty="0">
                <a:solidFill>
                  <a:srgbClr val="D1D5DB"/>
                </a:solidFill>
                <a:effectLst/>
                <a:latin typeface="Söhne"/>
              </a:rPr>
              <a:t>函数选择最优动作，实现最优策略。</a:t>
            </a:r>
          </a:p>
          <a:p>
            <a:pPr algn="l"/>
            <a:r>
              <a:rPr lang="en-US" altLang="zh-CN" b="0" i="0" dirty="0">
                <a:solidFill>
                  <a:srgbClr val="D1D5DB"/>
                </a:solidFill>
                <a:effectLst/>
                <a:latin typeface="Söhne"/>
              </a:rPr>
              <a:t>Q-learning</a:t>
            </a:r>
            <a:r>
              <a:rPr lang="zh-CN" altLang="en-US" b="0" i="0" dirty="0">
                <a:solidFill>
                  <a:srgbClr val="D1D5DB"/>
                </a:solidFill>
                <a:effectLst/>
                <a:latin typeface="Söhne"/>
              </a:rPr>
              <a:t>是一种无模型、基于值的强化学习算法，具有较好的收敛性和广泛的适用性，可以应用于各种离散动作空间的问题，如游戏、机器人控制等</a:t>
            </a:r>
            <a:endParaRPr lang="en-US" altLang="zh-CN" b="0" i="0" dirty="0">
              <a:solidFill>
                <a:srgbClr val="D1D5DB"/>
              </a:solidFill>
              <a:effectLst/>
              <a:latin typeface="Söhne"/>
            </a:endParaRPr>
          </a:p>
          <a:p>
            <a:pPr algn="l"/>
            <a:r>
              <a:rPr lang="zh-CN" altLang="en-US" b="0" i="0" dirty="0">
                <a:solidFill>
                  <a:srgbClr val="D1D5DB"/>
                </a:solidFill>
                <a:effectLst/>
                <a:latin typeface="Söhne"/>
              </a:rPr>
              <a:t>然而，当状态空间非常庞大时，</a:t>
            </a:r>
            <a:r>
              <a:rPr lang="en-US" altLang="zh-CN" b="0" i="0" dirty="0">
                <a:solidFill>
                  <a:srgbClr val="D1D5DB"/>
                </a:solidFill>
                <a:effectLst/>
                <a:latin typeface="Söhne"/>
              </a:rPr>
              <a:t>Q</a:t>
            </a:r>
            <a:r>
              <a:rPr lang="zh-CN" altLang="en-US" b="0" i="0" dirty="0">
                <a:solidFill>
                  <a:srgbClr val="D1D5DB"/>
                </a:solidFill>
                <a:effectLst/>
                <a:latin typeface="Söhne"/>
              </a:rPr>
              <a:t>表会变得非常庞大并难以存储和更新。</a:t>
            </a:r>
            <a:r>
              <a:rPr lang="en-US" altLang="zh-CN" b="0" i="0" dirty="0">
                <a:solidFill>
                  <a:srgbClr val="D1D5DB"/>
                </a:solidFill>
                <a:effectLst/>
                <a:latin typeface="Söhne"/>
              </a:rPr>
              <a:t>DQN</a:t>
            </a:r>
            <a:r>
              <a:rPr lang="zh-CN" altLang="en-US" b="0" i="0" dirty="0">
                <a:solidFill>
                  <a:srgbClr val="D1D5DB"/>
                </a:solidFill>
                <a:effectLst/>
                <a:latin typeface="Söhne"/>
              </a:rPr>
              <a:t>通过使用深度神经网络来近似</a:t>
            </a:r>
            <a:r>
              <a:rPr lang="en-US" altLang="zh-CN" b="0" i="0" dirty="0">
                <a:solidFill>
                  <a:srgbClr val="D1D5DB"/>
                </a:solidFill>
                <a:effectLst/>
                <a:latin typeface="Söhne"/>
              </a:rPr>
              <a:t>Q</a:t>
            </a:r>
            <a:r>
              <a:rPr lang="zh-CN" altLang="en-US" b="0" i="0" dirty="0">
                <a:solidFill>
                  <a:srgbClr val="D1D5DB"/>
                </a:solidFill>
                <a:effectLst/>
                <a:latin typeface="Söhne"/>
              </a:rPr>
              <a:t>函数，将状态作为输入，输出每个动作的</a:t>
            </a:r>
            <a:r>
              <a:rPr lang="en-US" altLang="zh-CN" b="0" i="0" dirty="0">
                <a:solidFill>
                  <a:srgbClr val="D1D5DB"/>
                </a:solidFill>
                <a:effectLst/>
                <a:latin typeface="Söhne"/>
              </a:rPr>
              <a:t>Q</a:t>
            </a:r>
            <a:r>
              <a:rPr lang="zh-CN" altLang="en-US" b="0" i="0" dirty="0">
                <a:solidFill>
                  <a:srgbClr val="D1D5DB"/>
                </a:solidFill>
                <a:effectLst/>
                <a:latin typeface="Söhne"/>
              </a:rPr>
              <a:t>值。这使得</a:t>
            </a:r>
            <a:r>
              <a:rPr lang="en-US" altLang="zh-CN" b="0" i="0" dirty="0">
                <a:solidFill>
                  <a:srgbClr val="D1D5DB"/>
                </a:solidFill>
                <a:effectLst/>
                <a:latin typeface="Söhne"/>
              </a:rPr>
              <a:t>DQN</a:t>
            </a:r>
            <a:r>
              <a:rPr lang="zh-CN" altLang="en-US" b="0" i="0" dirty="0">
                <a:solidFill>
                  <a:srgbClr val="D1D5DB"/>
                </a:solidFill>
                <a:effectLst/>
                <a:latin typeface="Söhne"/>
              </a:rPr>
              <a:t>能够处理高维和连续的状态空间。</a:t>
            </a:r>
            <a:endParaRPr lang="en-US" altLang="zh-CN" b="0" i="0" dirty="0">
              <a:solidFill>
                <a:srgbClr val="D1D5DB"/>
              </a:solidFill>
              <a:effectLst/>
              <a:latin typeface="Söhne"/>
            </a:endParaRPr>
          </a:p>
          <a:p>
            <a:pPr algn="l"/>
            <a:r>
              <a:rPr kumimoji="1" lang="zh-CN" altLang="en-US" sz="1200" dirty="0">
                <a:solidFill>
                  <a:prstClr val="black">
                    <a:lumMod val="75000"/>
                    <a:lumOff val="25000"/>
                  </a:prstClr>
                </a:solidFill>
                <a:ea typeface="OPPOSans H" panose="00020600040101010101" pitchFamily="18" charset="-122"/>
              </a:rPr>
              <a:t>然而，当状态空间非常庞大时，</a:t>
            </a:r>
            <a:r>
              <a:rPr kumimoji="1" lang="en-US" altLang="zh-CN" sz="1200" dirty="0">
                <a:solidFill>
                  <a:prstClr val="black">
                    <a:lumMod val="75000"/>
                    <a:lumOff val="25000"/>
                  </a:prstClr>
                </a:solidFill>
                <a:ea typeface="OPPOSans H" panose="00020600040101010101" pitchFamily="18" charset="-122"/>
              </a:rPr>
              <a:t>Q</a:t>
            </a:r>
            <a:r>
              <a:rPr kumimoji="1" lang="zh-CN" altLang="en-US" sz="1200" dirty="0">
                <a:solidFill>
                  <a:prstClr val="black">
                    <a:lumMod val="75000"/>
                    <a:lumOff val="25000"/>
                  </a:prstClr>
                </a:solidFill>
                <a:ea typeface="OPPOSans H" panose="00020600040101010101" pitchFamily="18" charset="-122"/>
              </a:rPr>
              <a:t>表会变得非常庞大并难以存储和更新。</a:t>
            </a:r>
            <a:endParaRPr lang="zh-CN" altLang="en-US" b="0" i="0" dirty="0">
              <a:solidFill>
                <a:srgbClr val="D1D5DB"/>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fld id="{1097FAFE-CDAF-403B-A73D-03F099EBF44E}" type="slidenum">
              <a:rPr lang="zh-CN" altLang="en-US" smtClean="0"/>
              <a:t>6</a:t>
            </a:fld>
            <a:endParaRPr lang="zh-CN" altLang="en-US"/>
          </a:p>
        </p:txBody>
      </p:sp>
    </p:spTree>
    <p:extLst>
      <p:ext uri="{BB962C8B-B14F-4D97-AF65-F5344CB8AC3E}">
        <p14:creationId xmlns:p14="http://schemas.microsoft.com/office/powerpoint/2010/main" val="2556594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D1D5DB"/>
                </a:solidFill>
                <a:effectLst/>
                <a:latin typeface="Söhne"/>
              </a:rPr>
              <a:t>学习</a:t>
            </a:r>
            <a:r>
              <a:rPr lang="en-US" altLang="zh-CN" b="1" i="0" dirty="0">
                <a:solidFill>
                  <a:srgbClr val="D1D5DB"/>
                </a:solidFill>
                <a:effectLst/>
                <a:latin typeface="Söhne"/>
              </a:rPr>
              <a:t>Q</a:t>
            </a:r>
            <a:r>
              <a:rPr lang="zh-CN" altLang="en-US" b="1" i="0" dirty="0">
                <a:solidFill>
                  <a:srgbClr val="D1D5DB"/>
                </a:solidFill>
                <a:effectLst/>
                <a:latin typeface="Söhne"/>
              </a:rPr>
              <a:t>函数</a:t>
            </a:r>
            <a:r>
              <a:rPr lang="zh-CN" altLang="en-US" b="0" i="0" dirty="0">
                <a:solidFill>
                  <a:srgbClr val="D1D5DB"/>
                </a:solidFill>
                <a:effectLst/>
                <a:latin typeface="Söhne"/>
              </a:rPr>
              <a:t>：</a:t>
            </a:r>
            <a:r>
              <a:rPr lang="en-US" altLang="zh-CN" b="0" i="0" dirty="0">
                <a:solidFill>
                  <a:srgbClr val="D1D5DB"/>
                </a:solidFill>
                <a:effectLst/>
                <a:latin typeface="Söhne"/>
              </a:rPr>
              <a:t>DQN</a:t>
            </a:r>
            <a:r>
              <a:rPr lang="zh-CN" altLang="en-US" b="0" i="0" dirty="0">
                <a:solidFill>
                  <a:srgbClr val="D1D5DB"/>
                </a:solidFill>
                <a:effectLst/>
                <a:latin typeface="Söhne"/>
              </a:rPr>
              <a:t>的主要目标是学习一个准确的</a:t>
            </a:r>
            <a:r>
              <a:rPr lang="en-US" altLang="zh-CN" b="0" i="0" dirty="0">
                <a:solidFill>
                  <a:srgbClr val="D1D5DB"/>
                </a:solidFill>
                <a:effectLst/>
                <a:latin typeface="Söhne"/>
              </a:rPr>
              <a:t>Q</a:t>
            </a:r>
            <a:r>
              <a:rPr lang="zh-CN" altLang="en-US" b="0" i="0" dirty="0">
                <a:solidFill>
                  <a:srgbClr val="D1D5DB"/>
                </a:solidFill>
                <a:effectLst/>
                <a:latin typeface="Söhne"/>
              </a:rPr>
              <a:t>函数，它将状态</a:t>
            </a:r>
            <a:r>
              <a:rPr lang="en-US" altLang="zh-CN" b="0" i="0" dirty="0">
                <a:solidFill>
                  <a:srgbClr val="D1D5DB"/>
                </a:solidFill>
                <a:effectLst/>
                <a:latin typeface="Söhne"/>
              </a:rPr>
              <a:t>-</a:t>
            </a:r>
            <a:r>
              <a:rPr lang="zh-CN" altLang="en-US" b="0" i="0" dirty="0">
                <a:solidFill>
                  <a:srgbClr val="D1D5DB"/>
                </a:solidFill>
                <a:effectLst/>
                <a:latin typeface="Söhne"/>
              </a:rPr>
              <a:t>动作对映射到代理在该状态下采取该动作时预期的累积奖励。通过学习</a:t>
            </a:r>
            <a:r>
              <a:rPr lang="en-US" altLang="zh-CN" b="0" i="0" dirty="0">
                <a:solidFill>
                  <a:srgbClr val="D1D5DB"/>
                </a:solidFill>
                <a:effectLst/>
                <a:latin typeface="Söhne"/>
              </a:rPr>
              <a:t>Q</a:t>
            </a:r>
            <a:r>
              <a:rPr lang="zh-CN" altLang="en-US" b="0" i="0" dirty="0">
                <a:solidFill>
                  <a:srgbClr val="D1D5DB"/>
                </a:solidFill>
                <a:effectLst/>
                <a:latin typeface="Söhne"/>
              </a:rPr>
              <a:t>函数，算法可以确定在不同状态下采取的最佳动作，以最大化长期累积奖励。</a:t>
            </a:r>
          </a:p>
          <a:p>
            <a:pPr algn="l">
              <a:buFont typeface="+mj-lt"/>
              <a:buAutoNum type="arabicPeriod"/>
            </a:pPr>
            <a:r>
              <a:rPr lang="zh-CN" altLang="en-US" b="1" i="0" dirty="0">
                <a:solidFill>
                  <a:srgbClr val="D1D5DB"/>
                </a:solidFill>
                <a:effectLst/>
                <a:latin typeface="Söhne"/>
              </a:rPr>
              <a:t>优化策略</a:t>
            </a:r>
            <a:r>
              <a:rPr lang="zh-CN" altLang="en-US" b="0" i="0" dirty="0">
                <a:solidFill>
                  <a:srgbClr val="D1D5DB"/>
                </a:solidFill>
                <a:effectLst/>
                <a:latin typeface="Söhne"/>
              </a:rPr>
              <a:t>：学习到的</a:t>
            </a:r>
            <a:r>
              <a:rPr lang="en-US" altLang="zh-CN" b="0" i="0" dirty="0">
                <a:solidFill>
                  <a:srgbClr val="D1D5DB"/>
                </a:solidFill>
                <a:effectLst/>
                <a:latin typeface="Söhne"/>
              </a:rPr>
              <a:t>Q</a:t>
            </a:r>
            <a:r>
              <a:rPr lang="zh-CN" altLang="en-US" b="0" i="0" dirty="0">
                <a:solidFill>
                  <a:srgbClr val="D1D5DB"/>
                </a:solidFill>
                <a:effectLst/>
                <a:latin typeface="Söhne"/>
              </a:rPr>
              <a:t>函数可以用于推导出最优策略，即状态到动作的映射，以最大化预期的累积奖励。算法的目标是找到能够在时间上获得最高预期回报的策略。</a:t>
            </a:r>
          </a:p>
          <a:p>
            <a:pPr algn="l">
              <a:buFont typeface="+mj-lt"/>
              <a:buAutoNum type="arabicPeriod"/>
            </a:pPr>
            <a:r>
              <a:rPr lang="zh-CN" altLang="en-US" b="1" i="0" dirty="0">
                <a:solidFill>
                  <a:srgbClr val="D1D5DB"/>
                </a:solidFill>
                <a:effectLst/>
                <a:latin typeface="Söhne"/>
              </a:rPr>
              <a:t>处理高维状态空间</a:t>
            </a:r>
            <a:r>
              <a:rPr lang="zh-CN" altLang="en-US" b="0" i="0" dirty="0">
                <a:solidFill>
                  <a:srgbClr val="D1D5DB"/>
                </a:solidFill>
                <a:effectLst/>
                <a:latin typeface="Söhne"/>
              </a:rPr>
              <a:t>：</a:t>
            </a:r>
            <a:r>
              <a:rPr lang="en-US" altLang="zh-CN" b="0" i="0" dirty="0">
                <a:solidFill>
                  <a:srgbClr val="D1D5DB"/>
                </a:solidFill>
                <a:effectLst/>
                <a:latin typeface="Söhne"/>
              </a:rPr>
              <a:t>DQN</a:t>
            </a:r>
            <a:r>
              <a:rPr lang="zh-CN" altLang="en-US" b="0" i="0" dirty="0">
                <a:solidFill>
                  <a:srgbClr val="D1D5DB"/>
                </a:solidFill>
                <a:effectLst/>
                <a:latin typeface="Söhne"/>
              </a:rPr>
              <a:t>专为处理具有高维状态空间的</a:t>
            </a:r>
            <a:r>
              <a:rPr lang="en-US" altLang="zh-CN" b="0" i="0" dirty="0">
                <a:solidFill>
                  <a:srgbClr val="D1D5DB"/>
                </a:solidFill>
                <a:effectLst/>
                <a:latin typeface="Söhne"/>
              </a:rPr>
              <a:t>MDP</a:t>
            </a:r>
            <a:r>
              <a:rPr lang="zh-CN" altLang="en-US" b="0" i="0" dirty="0">
                <a:solidFill>
                  <a:srgbClr val="D1D5DB"/>
                </a:solidFill>
                <a:effectLst/>
                <a:latin typeface="Söhne"/>
              </a:rPr>
              <a:t>问题而设计，例如图像或原始传感器输入。通过利用深度神经网络作为函数逼近器，</a:t>
            </a:r>
            <a:r>
              <a:rPr lang="en-US" altLang="zh-CN" b="0" i="0" dirty="0">
                <a:solidFill>
                  <a:srgbClr val="D1D5DB"/>
                </a:solidFill>
                <a:effectLst/>
                <a:latin typeface="Söhne"/>
              </a:rPr>
              <a:t>DQN</a:t>
            </a:r>
            <a:r>
              <a:rPr lang="zh-CN" altLang="en-US" b="0" i="0" dirty="0">
                <a:solidFill>
                  <a:srgbClr val="D1D5DB"/>
                </a:solidFill>
                <a:effectLst/>
                <a:latin typeface="Söhne"/>
              </a:rPr>
              <a:t>可以有效地学习复杂状态空间的表示。</a:t>
            </a:r>
          </a:p>
          <a:p>
            <a:pPr algn="l">
              <a:buFont typeface="+mj-lt"/>
              <a:buAutoNum type="arabicPeriod"/>
            </a:pPr>
            <a:r>
              <a:rPr lang="zh-CN" altLang="en-US" b="1" i="0" dirty="0">
                <a:solidFill>
                  <a:srgbClr val="D1D5DB"/>
                </a:solidFill>
                <a:effectLst/>
                <a:latin typeface="Söhne"/>
              </a:rPr>
              <a:t>平衡探索和利用的权衡</a:t>
            </a:r>
            <a:r>
              <a:rPr lang="zh-CN" altLang="en-US" b="0" i="0" dirty="0">
                <a:solidFill>
                  <a:srgbClr val="D1D5DB"/>
                </a:solidFill>
                <a:effectLst/>
                <a:latin typeface="Söhne"/>
              </a:rPr>
              <a:t>：</a:t>
            </a:r>
            <a:r>
              <a:rPr lang="en-US" altLang="zh-CN" b="0" i="0" dirty="0">
                <a:solidFill>
                  <a:srgbClr val="D1D5DB"/>
                </a:solidFill>
                <a:effectLst/>
                <a:latin typeface="Söhne"/>
              </a:rPr>
              <a:t>DQN</a:t>
            </a:r>
            <a:r>
              <a:rPr lang="zh-CN" altLang="en-US" b="0" i="0" dirty="0">
                <a:solidFill>
                  <a:srgbClr val="D1D5DB"/>
                </a:solidFill>
                <a:effectLst/>
                <a:latin typeface="Söhne"/>
              </a:rPr>
              <a:t>采用</a:t>
            </a:r>
            <a:r>
              <a:rPr lang="en-US" altLang="zh-CN" b="0" i="0" dirty="0">
                <a:solidFill>
                  <a:srgbClr val="D1D5DB"/>
                </a:solidFill>
                <a:effectLst/>
                <a:latin typeface="Söhne"/>
              </a:rPr>
              <a:t>ε-</a:t>
            </a:r>
            <a:r>
              <a:rPr lang="zh-CN" altLang="en-US" b="0" i="0" dirty="0">
                <a:solidFill>
                  <a:srgbClr val="D1D5DB"/>
                </a:solidFill>
                <a:effectLst/>
                <a:latin typeface="Söhne"/>
              </a:rPr>
              <a:t>贪心的探索策略，平衡了探索（尝试不同的动作以发现潜在更好的动作）和利用（选择当前已知的最佳动作）之间的权衡。算法会逐渐降低探索率，以便在学习过程中更加注重利用。</a:t>
            </a:r>
          </a:p>
          <a:p>
            <a:endParaRPr lang="zh-CN" altLang="en-US" dirty="0"/>
          </a:p>
        </p:txBody>
      </p:sp>
      <p:sp>
        <p:nvSpPr>
          <p:cNvPr id="4" name="灯片编号占位符 3"/>
          <p:cNvSpPr>
            <a:spLocks noGrp="1"/>
          </p:cNvSpPr>
          <p:nvPr>
            <p:ph type="sldNum" sz="quarter" idx="5"/>
          </p:nvPr>
        </p:nvSpPr>
        <p:spPr/>
        <p:txBody>
          <a:bodyPr/>
          <a:lstStyle/>
          <a:p>
            <a:fld id="{1097FAFE-CDAF-403B-A73D-03F099EBF44E}" type="slidenum">
              <a:rPr lang="zh-CN" altLang="en-US" smtClean="0"/>
              <a:t>7</a:t>
            </a:fld>
            <a:endParaRPr lang="zh-CN" altLang="en-US"/>
          </a:p>
        </p:txBody>
      </p:sp>
    </p:spTree>
    <p:extLst>
      <p:ext uri="{BB962C8B-B14F-4D97-AF65-F5344CB8AC3E}">
        <p14:creationId xmlns:p14="http://schemas.microsoft.com/office/powerpoint/2010/main" val="77714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FFFFFF"/>
                </a:solidFill>
                <a:effectLst/>
                <a:latin typeface="Söhne"/>
              </a:rPr>
              <a:t>初始化</a:t>
            </a:r>
            <a:r>
              <a:rPr lang="zh-CN" altLang="en-US" b="0" i="0" dirty="0">
                <a:solidFill>
                  <a:srgbClr val="FFFFFF"/>
                </a:solidFill>
                <a:effectLst/>
                <a:latin typeface="Söhne"/>
              </a:rPr>
              <a:t>：</a:t>
            </a:r>
          </a:p>
          <a:p>
            <a:pPr marL="742950" lvl="1" indent="-285750" algn="l">
              <a:buFont typeface="+mj-lt"/>
              <a:buAutoNum type="arabicPeriod"/>
            </a:pPr>
            <a:r>
              <a:rPr lang="zh-CN" altLang="en-US" b="0" i="0" dirty="0">
                <a:solidFill>
                  <a:srgbClr val="FFFFFF"/>
                </a:solidFill>
                <a:effectLst/>
                <a:latin typeface="Söhne"/>
              </a:rPr>
              <a:t>初始化深度神经网络（</a:t>
            </a:r>
            <a:r>
              <a:rPr lang="en-US" altLang="zh-CN" b="0" i="0" dirty="0">
                <a:solidFill>
                  <a:srgbClr val="FFFFFF"/>
                </a:solidFill>
                <a:effectLst/>
                <a:latin typeface="Söhne"/>
              </a:rPr>
              <a:t>DNN</a:t>
            </a:r>
            <a:r>
              <a:rPr lang="zh-CN" altLang="en-US" b="0" i="0" dirty="0">
                <a:solidFill>
                  <a:srgbClr val="FFFFFF"/>
                </a:solidFill>
                <a:effectLst/>
                <a:latin typeface="Söhne"/>
              </a:rPr>
              <a:t>）作为</a:t>
            </a:r>
            <a:r>
              <a:rPr lang="en-US" altLang="zh-CN" b="0" i="0" dirty="0">
                <a:solidFill>
                  <a:srgbClr val="FFFFFF"/>
                </a:solidFill>
                <a:effectLst/>
                <a:latin typeface="Söhne"/>
              </a:rPr>
              <a:t>Q</a:t>
            </a:r>
            <a:r>
              <a:rPr lang="zh-CN" altLang="en-US" b="0" i="0" dirty="0">
                <a:solidFill>
                  <a:srgbClr val="FFFFFF"/>
                </a:solidFill>
                <a:effectLst/>
                <a:latin typeface="Söhne"/>
              </a:rPr>
              <a:t>函数的近似器，并设置初始参数。</a:t>
            </a:r>
          </a:p>
          <a:p>
            <a:pPr marL="742950" lvl="1" indent="-285750" algn="l">
              <a:buFont typeface="+mj-lt"/>
              <a:buAutoNum type="arabicPeriod"/>
            </a:pPr>
            <a:r>
              <a:rPr lang="zh-CN" altLang="en-US" b="0" i="0" dirty="0">
                <a:solidFill>
                  <a:srgbClr val="FFFFFF"/>
                </a:solidFill>
                <a:effectLst/>
                <a:latin typeface="Söhne"/>
              </a:rPr>
              <a:t>初始化经验回放缓冲区，用于存储代理与环境交互的经验元组。</a:t>
            </a:r>
          </a:p>
          <a:p>
            <a:pPr algn="l">
              <a:buFont typeface="+mj-lt"/>
              <a:buAutoNum type="arabicPeriod"/>
            </a:pPr>
            <a:r>
              <a:rPr lang="zh-CN" altLang="en-US" b="1" i="0" dirty="0">
                <a:solidFill>
                  <a:srgbClr val="FFFFFF"/>
                </a:solidFill>
                <a:effectLst/>
                <a:latin typeface="Söhne"/>
              </a:rPr>
              <a:t>与环境交互</a:t>
            </a:r>
            <a:r>
              <a:rPr lang="zh-CN" altLang="en-US" b="0" i="0" dirty="0">
                <a:solidFill>
                  <a:srgbClr val="FFFFFF"/>
                </a:solidFill>
                <a:effectLst/>
                <a:latin typeface="Söhne"/>
              </a:rPr>
              <a:t>：</a:t>
            </a:r>
          </a:p>
          <a:p>
            <a:pPr marL="742950" lvl="1" indent="-285750" algn="l">
              <a:buFont typeface="+mj-lt"/>
              <a:buAutoNum type="arabicPeriod"/>
            </a:pPr>
            <a:r>
              <a:rPr lang="zh-CN" altLang="en-US" b="0" i="0" dirty="0">
                <a:solidFill>
                  <a:srgbClr val="FFFFFF"/>
                </a:solidFill>
                <a:effectLst/>
                <a:latin typeface="Söhne"/>
              </a:rPr>
              <a:t>在每个时间步，根据当前状态选择一个动作。通常使用</a:t>
            </a:r>
            <a:r>
              <a:rPr lang="el-GR" altLang="zh-CN" b="0" i="0" dirty="0">
                <a:solidFill>
                  <a:srgbClr val="FFFFFF"/>
                </a:solidFill>
                <a:effectLst/>
                <a:latin typeface="Söhne"/>
              </a:rPr>
              <a:t>ε-</a:t>
            </a:r>
            <a:r>
              <a:rPr lang="en-US" altLang="zh-CN" b="0" i="0" dirty="0">
                <a:solidFill>
                  <a:srgbClr val="FFFFFF"/>
                </a:solidFill>
                <a:effectLst/>
                <a:latin typeface="Söhne"/>
              </a:rPr>
              <a:t>greedy</a:t>
            </a:r>
            <a:r>
              <a:rPr lang="zh-CN" altLang="en-US" b="0" i="0" dirty="0">
                <a:solidFill>
                  <a:srgbClr val="FFFFFF"/>
                </a:solidFill>
                <a:effectLst/>
                <a:latin typeface="Söhne"/>
              </a:rPr>
              <a:t>策略，在探索和利用之间进行权衡。</a:t>
            </a:r>
          </a:p>
          <a:p>
            <a:pPr marL="742950" lvl="1" indent="-285750" algn="l">
              <a:buFont typeface="+mj-lt"/>
              <a:buAutoNum type="arabicPeriod"/>
            </a:pPr>
            <a:r>
              <a:rPr lang="zh-CN" altLang="en-US" b="0" i="0" dirty="0">
                <a:solidFill>
                  <a:srgbClr val="FFFFFF"/>
                </a:solidFill>
                <a:effectLst/>
                <a:latin typeface="Söhne"/>
              </a:rPr>
              <a:t>执行选择的动作，并观察环境返回的下一个状态和即时奖励。</a:t>
            </a:r>
          </a:p>
          <a:p>
            <a:pPr marL="742950" lvl="1" indent="-285750" algn="l">
              <a:buFont typeface="+mj-lt"/>
              <a:buAutoNum type="arabicPeriod"/>
            </a:pPr>
            <a:r>
              <a:rPr lang="zh-CN" altLang="en-US" b="0" i="0" dirty="0">
                <a:solidFill>
                  <a:srgbClr val="FFFFFF"/>
                </a:solidFill>
                <a:effectLst/>
                <a:latin typeface="Söhne"/>
              </a:rPr>
              <a:t>将经验元组（当前状态，动作，即时奖励，下一个状态）存储到经验回放缓冲区中。</a:t>
            </a:r>
          </a:p>
          <a:p>
            <a:pPr algn="l">
              <a:buFont typeface="+mj-lt"/>
              <a:buAutoNum type="arabicPeriod"/>
            </a:pPr>
            <a:r>
              <a:rPr lang="zh-CN" altLang="en-US" b="1" i="0" dirty="0">
                <a:solidFill>
                  <a:srgbClr val="FFFFFF"/>
                </a:solidFill>
                <a:effectLst/>
                <a:latin typeface="Söhne"/>
              </a:rPr>
              <a:t>经验回放</a:t>
            </a:r>
            <a:r>
              <a:rPr lang="zh-CN" altLang="en-US" b="0" i="0" dirty="0">
                <a:solidFill>
                  <a:srgbClr val="FFFFFF"/>
                </a:solidFill>
                <a:effectLst/>
                <a:latin typeface="Söhne"/>
              </a:rPr>
              <a:t>：</a:t>
            </a:r>
          </a:p>
          <a:p>
            <a:pPr marL="742950" lvl="1" indent="-285750" algn="l">
              <a:buFont typeface="+mj-lt"/>
              <a:buAutoNum type="arabicPeriod"/>
            </a:pPr>
            <a:r>
              <a:rPr lang="zh-CN" altLang="en-US" b="0" i="0" dirty="0">
                <a:solidFill>
                  <a:srgbClr val="FFFFFF"/>
                </a:solidFill>
                <a:effectLst/>
                <a:latin typeface="Söhne"/>
              </a:rPr>
              <a:t>从经验回放缓冲区中随机采样一批经验元组。</a:t>
            </a:r>
          </a:p>
          <a:p>
            <a:pPr marL="742950" lvl="1" indent="-285750" algn="l">
              <a:buFont typeface="+mj-lt"/>
              <a:buAutoNum type="arabicPeriod"/>
            </a:pPr>
            <a:r>
              <a:rPr lang="zh-CN" altLang="en-US" b="0" i="0" dirty="0">
                <a:solidFill>
                  <a:srgbClr val="FFFFFF"/>
                </a:solidFill>
                <a:effectLst/>
                <a:latin typeface="Söhne"/>
              </a:rPr>
              <a:t>使用采样的经验元组计算目标</a:t>
            </a:r>
            <a:r>
              <a:rPr lang="en-US" altLang="zh-CN" b="0" i="0" dirty="0">
                <a:solidFill>
                  <a:srgbClr val="FFFFFF"/>
                </a:solidFill>
                <a:effectLst/>
                <a:latin typeface="Söhne"/>
              </a:rPr>
              <a:t>Q</a:t>
            </a:r>
            <a:r>
              <a:rPr lang="zh-CN" altLang="en-US" b="0" i="0" dirty="0">
                <a:solidFill>
                  <a:srgbClr val="FFFFFF"/>
                </a:solidFill>
                <a:effectLst/>
                <a:latin typeface="Söhne"/>
              </a:rPr>
              <a:t>值。</a:t>
            </a:r>
          </a:p>
          <a:p>
            <a:pPr marL="742950" lvl="1" indent="-285750" algn="l">
              <a:buFont typeface="+mj-lt"/>
              <a:buAutoNum type="arabicPeriod"/>
            </a:pPr>
            <a:r>
              <a:rPr lang="zh-CN" altLang="en-US" b="0" i="0" dirty="0">
                <a:solidFill>
                  <a:srgbClr val="FFFFFF"/>
                </a:solidFill>
                <a:effectLst/>
                <a:latin typeface="Söhne"/>
              </a:rPr>
              <a:t>更新</a:t>
            </a:r>
            <a:r>
              <a:rPr lang="en-US" altLang="zh-CN" b="0" i="0" dirty="0">
                <a:solidFill>
                  <a:srgbClr val="FFFFFF"/>
                </a:solidFill>
                <a:effectLst/>
                <a:latin typeface="Söhne"/>
              </a:rPr>
              <a:t>DNN</a:t>
            </a:r>
            <a:r>
              <a:rPr lang="zh-CN" altLang="en-US" b="0" i="0" dirty="0">
                <a:solidFill>
                  <a:srgbClr val="FFFFFF"/>
                </a:solidFill>
                <a:effectLst/>
                <a:latin typeface="Söhne"/>
              </a:rPr>
              <a:t>的权重，通过最小化预测</a:t>
            </a:r>
            <a:r>
              <a:rPr lang="en-US" altLang="zh-CN" b="0" i="0" dirty="0">
                <a:solidFill>
                  <a:srgbClr val="FFFFFF"/>
                </a:solidFill>
                <a:effectLst/>
                <a:latin typeface="Söhne"/>
              </a:rPr>
              <a:t>Q</a:t>
            </a:r>
            <a:r>
              <a:rPr lang="zh-CN" altLang="en-US" b="0" i="0" dirty="0">
                <a:solidFill>
                  <a:srgbClr val="FFFFFF"/>
                </a:solidFill>
                <a:effectLst/>
                <a:latin typeface="Söhne"/>
              </a:rPr>
              <a:t>值与目标</a:t>
            </a:r>
            <a:r>
              <a:rPr lang="en-US" altLang="zh-CN" b="0" i="0" dirty="0">
                <a:solidFill>
                  <a:srgbClr val="FFFFFF"/>
                </a:solidFill>
                <a:effectLst/>
                <a:latin typeface="Söhne"/>
              </a:rPr>
              <a:t>Q</a:t>
            </a:r>
            <a:r>
              <a:rPr lang="zh-CN" altLang="en-US" b="0" i="0" dirty="0">
                <a:solidFill>
                  <a:srgbClr val="FFFFFF"/>
                </a:solidFill>
                <a:effectLst/>
                <a:latin typeface="Söhne"/>
              </a:rPr>
              <a:t>值之间的差异。</a:t>
            </a:r>
          </a:p>
          <a:p>
            <a:pPr algn="l">
              <a:buFont typeface="+mj-lt"/>
              <a:buAutoNum type="arabicPeriod"/>
            </a:pPr>
            <a:r>
              <a:rPr lang="zh-CN" altLang="en-US" b="1" i="0" dirty="0">
                <a:solidFill>
                  <a:srgbClr val="FFFFFF"/>
                </a:solidFill>
                <a:effectLst/>
                <a:latin typeface="Söhne"/>
              </a:rPr>
              <a:t>重复步骤</a:t>
            </a:r>
            <a:r>
              <a:rPr lang="en-US" altLang="zh-CN" b="1" i="0" dirty="0">
                <a:solidFill>
                  <a:srgbClr val="FFFFFF"/>
                </a:solidFill>
                <a:effectLst/>
                <a:latin typeface="Söhne"/>
              </a:rPr>
              <a:t>2</a:t>
            </a:r>
            <a:r>
              <a:rPr lang="zh-CN" altLang="en-US" b="1" i="0" dirty="0">
                <a:solidFill>
                  <a:srgbClr val="FFFFFF"/>
                </a:solidFill>
                <a:effectLst/>
                <a:latin typeface="Söhne"/>
              </a:rPr>
              <a:t>和</a:t>
            </a:r>
            <a:r>
              <a:rPr lang="en-US" altLang="zh-CN" b="1" i="0" dirty="0">
                <a:solidFill>
                  <a:srgbClr val="FFFFFF"/>
                </a:solidFill>
                <a:effectLst/>
                <a:latin typeface="Söhne"/>
              </a:rPr>
              <a:t>3</a:t>
            </a:r>
            <a:r>
              <a:rPr lang="zh-CN" altLang="en-US" b="0" i="0" dirty="0">
                <a:solidFill>
                  <a:srgbClr val="FFFFFF"/>
                </a:solidFill>
                <a:effectLst/>
                <a:latin typeface="Söhne"/>
              </a:rPr>
              <a:t>：</a:t>
            </a:r>
          </a:p>
          <a:p>
            <a:pPr marL="742950" lvl="1" indent="-285750" algn="l">
              <a:buFont typeface="+mj-lt"/>
              <a:buAutoNum type="arabicPeriod"/>
            </a:pPr>
            <a:r>
              <a:rPr lang="zh-CN" altLang="en-US" b="0" i="0" dirty="0">
                <a:solidFill>
                  <a:srgbClr val="FFFFFF"/>
                </a:solidFill>
                <a:effectLst/>
                <a:latin typeface="Söhne"/>
              </a:rPr>
              <a:t>重复多次与环境交互和经验回放的过程，逐渐积累更多的经验并优化</a:t>
            </a:r>
            <a:r>
              <a:rPr lang="en-US" altLang="zh-CN" b="0" i="0" dirty="0">
                <a:solidFill>
                  <a:srgbClr val="FFFFFF"/>
                </a:solidFill>
                <a:effectLst/>
                <a:latin typeface="Söhne"/>
              </a:rPr>
              <a:t>Q</a:t>
            </a:r>
            <a:r>
              <a:rPr lang="zh-CN" altLang="en-US" b="0" i="0" dirty="0">
                <a:solidFill>
                  <a:srgbClr val="FFFFFF"/>
                </a:solidFill>
                <a:effectLst/>
                <a:latin typeface="Söhne"/>
              </a:rPr>
              <a:t>函数的估计。</a:t>
            </a:r>
          </a:p>
          <a:p>
            <a:pPr marL="742950" lvl="1" indent="-285750" algn="l">
              <a:buFont typeface="+mj-lt"/>
              <a:buAutoNum type="arabicPeriod"/>
            </a:pPr>
            <a:r>
              <a:rPr lang="zh-CN" altLang="en-US" b="0" i="0" dirty="0">
                <a:solidFill>
                  <a:srgbClr val="FFFFFF"/>
                </a:solidFill>
                <a:effectLst/>
                <a:latin typeface="Söhne"/>
              </a:rPr>
              <a:t>在每个时间步，逐渐减小</a:t>
            </a:r>
            <a:r>
              <a:rPr lang="el-GR" altLang="zh-CN" b="0" i="0" dirty="0">
                <a:solidFill>
                  <a:srgbClr val="FFFFFF"/>
                </a:solidFill>
                <a:effectLst/>
                <a:latin typeface="Söhne"/>
              </a:rPr>
              <a:t>ε-</a:t>
            </a:r>
            <a:r>
              <a:rPr lang="en-US" altLang="zh-CN" b="0" i="0" dirty="0">
                <a:solidFill>
                  <a:srgbClr val="FFFFFF"/>
                </a:solidFill>
                <a:effectLst/>
                <a:latin typeface="Söhne"/>
              </a:rPr>
              <a:t>greedy</a:t>
            </a:r>
            <a:r>
              <a:rPr lang="zh-CN" altLang="en-US" b="0" i="0" dirty="0">
                <a:solidFill>
                  <a:srgbClr val="FFFFFF"/>
                </a:solidFill>
                <a:effectLst/>
                <a:latin typeface="Söhne"/>
              </a:rPr>
              <a:t>策略中的探索率，使代理更加倾向于选择具有最高</a:t>
            </a:r>
            <a:r>
              <a:rPr lang="en-US" altLang="zh-CN" b="0" i="0" dirty="0">
                <a:solidFill>
                  <a:srgbClr val="FFFFFF"/>
                </a:solidFill>
                <a:effectLst/>
                <a:latin typeface="Söhne"/>
              </a:rPr>
              <a:t>Q</a:t>
            </a:r>
            <a:r>
              <a:rPr lang="zh-CN" altLang="en-US" b="0" i="0" dirty="0">
                <a:solidFill>
                  <a:srgbClr val="FFFFFF"/>
                </a:solidFill>
                <a:effectLst/>
                <a:latin typeface="Söhne"/>
              </a:rPr>
              <a:t>值的动作。</a:t>
            </a:r>
          </a:p>
          <a:p>
            <a:pPr algn="l">
              <a:buFont typeface="+mj-lt"/>
              <a:buAutoNum type="arabicPeriod"/>
            </a:pPr>
            <a:r>
              <a:rPr lang="zh-CN" altLang="en-US" b="1" i="0" dirty="0">
                <a:solidFill>
                  <a:srgbClr val="FFFFFF"/>
                </a:solidFill>
                <a:effectLst/>
                <a:latin typeface="Söhne"/>
              </a:rPr>
              <a:t>终止条件</a:t>
            </a:r>
            <a:r>
              <a:rPr lang="zh-CN" altLang="en-US" b="0" i="0" dirty="0">
                <a:solidFill>
                  <a:srgbClr val="FFFFFF"/>
                </a:solidFill>
                <a:effectLst/>
                <a:latin typeface="Söhne"/>
              </a:rPr>
              <a:t>：</a:t>
            </a:r>
          </a:p>
          <a:p>
            <a:pPr marL="742950" lvl="1" indent="-285750" algn="l">
              <a:buFont typeface="+mj-lt"/>
              <a:buAutoNum type="arabicPeriod"/>
            </a:pPr>
            <a:r>
              <a:rPr lang="zh-CN" altLang="en-US" b="0" i="0" dirty="0">
                <a:solidFill>
                  <a:srgbClr val="FFFFFF"/>
                </a:solidFill>
                <a:effectLst/>
                <a:latin typeface="Söhne"/>
              </a:rPr>
              <a:t>当达到预设的停止条件（例如达到最大迭代次数）时，终止算法。</a:t>
            </a:r>
          </a:p>
          <a:p>
            <a:pPr algn="l"/>
            <a:r>
              <a:rPr lang="zh-CN" altLang="en-US" b="0" i="0" dirty="0">
                <a:solidFill>
                  <a:srgbClr val="FFFFFF"/>
                </a:solidFill>
                <a:effectLst/>
                <a:latin typeface="Söhne"/>
              </a:rPr>
              <a:t>以上是</a:t>
            </a:r>
            <a:r>
              <a:rPr lang="en-US" altLang="zh-CN" b="0" i="0" dirty="0">
                <a:solidFill>
                  <a:srgbClr val="FFFFFF"/>
                </a:solidFill>
                <a:effectLst/>
                <a:latin typeface="Söhne"/>
              </a:rPr>
              <a:t>DQN</a:t>
            </a:r>
            <a:r>
              <a:rPr lang="zh-CN" altLang="en-US" b="0" i="0" dirty="0">
                <a:solidFill>
                  <a:srgbClr val="FFFFFF"/>
                </a:solidFill>
                <a:effectLst/>
                <a:latin typeface="Söhne"/>
              </a:rPr>
              <a:t>算法的基本流程。在实际应用中，</a:t>
            </a:r>
            <a:r>
              <a:rPr lang="en-US" altLang="zh-CN" b="0" i="0" dirty="0">
                <a:solidFill>
                  <a:srgbClr val="FFFFFF"/>
                </a:solidFill>
                <a:effectLst/>
                <a:latin typeface="Söhne"/>
              </a:rPr>
              <a:t>DQN</a:t>
            </a:r>
            <a:r>
              <a:rPr lang="zh-CN" altLang="en-US" b="0" i="0" dirty="0">
                <a:solidFill>
                  <a:srgbClr val="FFFFFF"/>
                </a:solidFill>
                <a:effectLst/>
                <a:latin typeface="Söhne"/>
              </a:rPr>
              <a:t>还有一些改进和调整的技巧，例如目标网络（</a:t>
            </a:r>
            <a:r>
              <a:rPr lang="en-US" altLang="zh-CN" b="0" i="0" dirty="0">
                <a:solidFill>
                  <a:srgbClr val="FFFFFF"/>
                </a:solidFill>
                <a:effectLst/>
                <a:latin typeface="Söhne"/>
              </a:rPr>
              <a:t>Target Network</a:t>
            </a:r>
            <a:r>
              <a:rPr lang="zh-CN" altLang="en-US" b="0" i="0" dirty="0">
                <a:solidFill>
                  <a:srgbClr val="FFFFFF"/>
                </a:solidFill>
                <a:effectLst/>
                <a:latin typeface="Söhne"/>
              </a:rPr>
              <a:t>）用于稳定训练、双重</a:t>
            </a:r>
            <a:r>
              <a:rPr lang="en-US" altLang="zh-CN" b="0" i="0" dirty="0">
                <a:solidFill>
                  <a:srgbClr val="FFFFFF"/>
                </a:solidFill>
                <a:effectLst/>
                <a:latin typeface="Söhne"/>
              </a:rPr>
              <a:t>DQN</a:t>
            </a:r>
            <a:r>
              <a:rPr lang="zh-CN" altLang="en-US" b="0" i="0" dirty="0">
                <a:solidFill>
                  <a:srgbClr val="FFFFFF"/>
                </a:solidFill>
                <a:effectLst/>
                <a:latin typeface="Söhne"/>
              </a:rPr>
              <a:t>（</a:t>
            </a:r>
            <a:r>
              <a:rPr lang="en-US" altLang="zh-CN" b="0" i="0" dirty="0">
                <a:solidFill>
                  <a:srgbClr val="FFFFFF"/>
                </a:solidFill>
                <a:effectLst/>
                <a:latin typeface="Söhne"/>
              </a:rPr>
              <a:t>Double DQN</a:t>
            </a:r>
            <a:r>
              <a:rPr lang="zh-CN" altLang="en-US" b="0" i="0" dirty="0">
                <a:solidFill>
                  <a:srgbClr val="FFFFFF"/>
                </a:solidFill>
                <a:effectLst/>
                <a:latin typeface="Söhne"/>
              </a:rPr>
              <a:t>）用于减轻过估计、优先经验回放（</a:t>
            </a:r>
            <a:r>
              <a:rPr lang="en-US" altLang="zh-CN" b="0" i="0" dirty="0">
                <a:solidFill>
                  <a:srgbClr val="FFFFFF"/>
                </a:solidFill>
                <a:effectLst/>
                <a:latin typeface="Söhne"/>
              </a:rPr>
              <a:t>Prioritized Experience Replay</a:t>
            </a:r>
            <a:r>
              <a:rPr lang="zh-CN" altLang="en-US" b="0" i="0" dirty="0">
                <a:solidFill>
                  <a:srgbClr val="FFFFFF"/>
                </a:solidFill>
                <a:effectLst/>
                <a:latin typeface="Söhne"/>
              </a:rPr>
              <a:t>）用于重要样本的加权等。这些技巧可以提高</a:t>
            </a:r>
            <a:r>
              <a:rPr lang="en-US" altLang="zh-CN" b="0" i="0" dirty="0">
                <a:solidFill>
                  <a:srgbClr val="FFFFFF"/>
                </a:solidFill>
                <a:effectLst/>
                <a:latin typeface="Söhne"/>
              </a:rPr>
              <a:t>DQN</a:t>
            </a:r>
            <a:r>
              <a:rPr lang="zh-CN" altLang="en-US" b="0" i="0" dirty="0">
                <a:solidFill>
                  <a:srgbClr val="FFFFFF"/>
                </a:solidFill>
                <a:effectLst/>
                <a:latin typeface="Söhne"/>
              </a:rPr>
              <a:t>算法的稳定性和性能。</a:t>
            </a:r>
          </a:p>
        </p:txBody>
      </p:sp>
      <p:sp>
        <p:nvSpPr>
          <p:cNvPr id="4" name="灯片编号占位符 3"/>
          <p:cNvSpPr>
            <a:spLocks noGrp="1"/>
          </p:cNvSpPr>
          <p:nvPr>
            <p:ph type="sldNum" sz="quarter" idx="5"/>
          </p:nvPr>
        </p:nvSpPr>
        <p:spPr/>
        <p:txBody>
          <a:bodyPr/>
          <a:lstStyle/>
          <a:p>
            <a:fld id="{1097FAFE-CDAF-403B-A73D-03F099EBF44E}" type="slidenum">
              <a:rPr lang="zh-CN" altLang="en-US" smtClean="0"/>
              <a:t>8</a:t>
            </a:fld>
            <a:endParaRPr lang="zh-CN" altLang="en-US"/>
          </a:p>
        </p:txBody>
      </p:sp>
    </p:spTree>
    <p:extLst>
      <p:ext uri="{BB962C8B-B14F-4D97-AF65-F5344CB8AC3E}">
        <p14:creationId xmlns:p14="http://schemas.microsoft.com/office/powerpoint/2010/main" val="3743836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运行</a:t>
            </a:r>
            <a:r>
              <a:rPr lang="en-US" altLang="zh-CN" dirty="0"/>
              <a:t>Agent</a:t>
            </a:r>
          </a:p>
          <a:p>
            <a:r>
              <a:rPr lang="en-US" altLang="zh-CN" dirty="0"/>
              <a:t>Game</a:t>
            </a:r>
            <a:r>
              <a:rPr lang="zh-CN" altLang="en-US" dirty="0"/>
              <a:t>：运行，返回</a:t>
            </a:r>
            <a:r>
              <a:rPr lang="en-US" altLang="zh-CN" dirty="0"/>
              <a:t>reward</a:t>
            </a:r>
            <a:r>
              <a:rPr lang="zh-CN" altLang="en-US" dirty="0"/>
              <a:t>，</a:t>
            </a:r>
            <a:r>
              <a:rPr lang="en-US" altLang="zh-CN" dirty="0" err="1"/>
              <a:t>game_over</a:t>
            </a:r>
            <a:r>
              <a:rPr lang="zh-CN" altLang="en-US" dirty="0"/>
              <a:t>，和</a:t>
            </a:r>
            <a:r>
              <a:rPr lang="en-US" altLang="zh-CN" dirty="0"/>
              <a:t>state</a:t>
            </a:r>
            <a:r>
              <a:rPr lang="zh-CN" altLang="en-US" dirty="0"/>
              <a:t>，</a:t>
            </a:r>
            <a:r>
              <a:rPr lang="en-US" altLang="zh-CN" dirty="0"/>
              <a:t>score</a:t>
            </a:r>
          </a:p>
          <a:p>
            <a:endParaRPr lang="en-US" altLang="zh-CN" dirty="0"/>
          </a:p>
          <a:p>
            <a:r>
              <a:rPr lang="en-US" altLang="zh-CN" dirty="0"/>
              <a:t>Agent</a:t>
            </a:r>
            <a:r>
              <a:rPr lang="zh-CN" altLang="en-US" dirty="0"/>
              <a:t>负责调用函数，</a:t>
            </a:r>
            <a:endParaRPr lang="en-US" altLang="zh-CN" dirty="0"/>
          </a:p>
          <a:p>
            <a:r>
              <a:rPr lang="en-US" altLang="zh-CN" dirty="0"/>
              <a:t>Model</a:t>
            </a:r>
            <a:r>
              <a:rPr lang="zh-CN" altLang="en-US" dirty="0"/>
              <a:t>负责训练神经网络</a:t>
            </a:r>
            <a:endParaRPr lang="en-US" altLang="zh-CN" dirty="0"/>
          </a:p>
          <a:p>
            <a:r>
              <a:rPr lang="en-US" altLang="zh-CN" dirty="0"/>
              <a:t>Game</a:t>
            </a:r>
            <a:r>
              <a:rPr lang="zh-CN" altLang="en-US" dirty="0"/>
              <a:t>负责游戏逻辑</a:t>
            </a:r>
          </a:p>
        </p:txBody>
      </p:sp>
      <p:sp>
        <p:nvSpPr>
          <p:cNvPr id="4" name="灯片编号占位符 3"/>
          <p:cNvSpPr>
            <a:spLocks noGrp="1"/>
          </p:cNvSpPr>
          <p:nvPr>
            <p:ph type="sldNum" sz="quarter" idx="5"/>
          </p:nvPr>
        </p:nvSpPr>
        <p:spPr/>
        <p:txBody>
          <a:bodyPr/>
          <a:lstStyle/>
          <a:p>
            <a:fld id="{1097FAFE-CDAF-403B-A73D-03F099EBF44E}" type="slidenum">
              <a:rPr lang="zh-CN" altLang="en-US" smtClean="0"/>
              <a:t>9</a:t>
            </a:fld>
            <a:endParaRPr lang="zh-CN" altLang="en-US"/>
          </a:p>
        </p:txBody>
      </p:sp>
    </p:spTree>
    <p:extLst>
      <p:ext uri="{BB962C8B-B14F-4D97-AF65-F5344CB8AC3E}">
        <p14:creationId xmlns:p14="http://schemas.microsoft.com/office/powerpoint/2010/main" val="524103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运行</a:t>
            </a:r>
            <a:r>
              <a:rPr lang="en-US" altLang="zh-CN" dirty="0"/>
              <a:t>Agent</a:t>
            </a:r>
          </a:p>
          <a:p>
            <a:r>
              <a:rPr lang="en-US" altLang="zh-CN" dirty="0"/>
              <a:t>Game</a:t>
            </a:r>
            <a:r>
              <a:rPr lang="zh-CN" altLang="en-US" dirty="0"/>
              <a:t>：运行，返回</a:t>
            </a:r>
            <a:r>
              <a:rPr lang="en-US" altLang="zh-CN" dirty="0"/>
              <a:t>reward</a:t>
            </a:r>
            <a:r>
              <a:rPr lang="zh-CN" altLang="en-US" dirty="0"/>
              <a:t>，</a:t>
            </a:r>
            <a:r>
              <a:rPr lang="en-US" altLang="zh-CN" dirty="0" err="1"/>
              <a:t>game_over</a:t>
            </a:r>
            <a:r>
              <a:rPr lang="zh-CN" altLang="en-US" dirty="0"/>
              <a:t>，和</a:t>
            </a:r>
            <a:r>
              <a:rPr lang="en-US" altLang="zh-CN" dirty="0"/>
              <a:t>state</a:t>
            </a:r>
            <a:r>
              <a:rPr lang="zh-CN" altLang="en-US" dirty="0"/>
              <a:t>，</a:t>
            </a:r>
            <a:r>
              <a:rPr lang="en-US" altLang="zh-CN" dirty="0"/>
              <a:t>score</a:t>
            </a:r>
          </a:p>
          <a:p>
            <a:endParaRPr lang="en-US" altLang="zh-CN" dirty="0"/>
          </a:p>
          <a:p>
            <a:r>
              <a:rPr lang="en-US" altLang="zh-CN" dirty="0"/>
              <a:t>Agent</a:t>
            </a:r>
            <a:r>
              <a:rPr lang="zh-CN" altLang="en-US" dirty="0"/>
              <a:t>负责调用函数，</a:t>
            </a:r>
            <a:endParaRPr lang="en-US" altLang="zh-CN" dirty="0"/>
          </a:p>
          <a:p>
            <a:r>
              <a:rPr lang="en-US" altLang="zh-CN" dirty="0"/>
              <a:t>Model</a:t>
            </a:r>
            <a:r>
              <a:rPr lang="zh-CN" altLang="en-US" dirty="0"/>
              <a:t>负责训练神经网络</a:t>
            </a:r>
            <a:endParaRPr lang="en-US" altLang="zh-CN" dirty="0"/>
          </a:p>
          <a:p>
            <a:r>
              <a:rPr lang="en-US" altLang="zh-CN" dirty="0"/>
              <a:t>Game</a:t>
            </a:r>
            <a:r>
              <a:rPr lang="zh-CN" altLang="en-US" dirty="0"/>
              <a:t>负责游戏逻辑</a:t>
            </a:r>
          </a:p>
        </p:txBody>
      </p:sp>
      <p:sp>
        <p:nvSpPr>
          <p:cNvPr id="4" name="灯片编号占位符 3"/>
          <p:cNvSpPr>
            <a:spLocks noGrp="1"/>
          </p:cNvSpPr>
          <p:nvPr>
            <p:ph type="sldNum" sz="quarter" idx="5"/>
          </p:nvPr>
        </p:nvSpPr>
        <p:spPr/>
        <p:txBody>
          <a:bodyPr/>
          <a:lstStyle/>
          <a:p>
            <a:fld id="{1097FAFE-CDAF-403B-A73D-03F099EBF44E}" type="slidenum">
              <a:rPr lang="zh-CN" altLang="en-US" smtClean="0"/>
              <a:t>10</a:t>
            </a:fld>
            <a:endParaRPr lang="zh-CN" altLang="en-US"/>
          </a:p>
        </p:txBody>
      </p:sp>
    </p:spTree>
    <p:extLst>
      <p:ext uri="{BB962C8B-B14F-4D97-AF65-F5344CB8AC3E}">
        <p14:creationId xmlns:p14="http://schemas.microsoft.com/office/powerpoint/2010/main" val="1024897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97FAFE-CDAF-403B-A73D-03F099EBF44E}" type="slidenum">
              <a:rPr lang="zh-CN" altLang="en-US" smtClean="0"/>
              <a:t>11</a:t>
            </a:fld>
            <a:endParaRPr lang="zh-CN" altLang="en-US"/>
          </a:p>
        </p:txBody>
      </p:sp>
    </p:spTree>
    <p:extLst>
      <p:ext uri="{BB962C8B-B14F-4D97-AF65-F5344CB8AC3E}">
        <p14:creationId xmlns:p14="http://schemas.microsoft.com/office/powerpoint/2010/main" val="1785449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爱设计-1"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19800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7F8FA"/>
            </a:gs>
            <a:gs pos="25000">
              <a:srgbClr val="F7F8FA"/>
            </a:gs>
            <a:gs pos="75000">
              <a:srgbClr val="F7F8FA"/>
            </a:gs>
            <a:gs pos="50000">
              <a:schemeClr val="bg1">
                <a:alpha val="0"/>
              </a:schemeClr>
            </a:gs>
            <a:gs pos="100000">
              <a:srgbClr val="F7F8FA">
                <a:alpha val="73725"/>
              </a:srgbClr>
            </a:gs>
          </a:gsLst>
          <a:lin ang="27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476892"/>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patrickloeber/snake-ai-pytorch" TargetMode="Externa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hyperlink" Target="https://www.youtube.com/watch?v=L8ypSXwyBds&amp;list=RDCMUC8butISFwT-Wl7EV0hUK0BQ&amp;start_radio=1&amp;t=4965s"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1929" name="爱设计-1">
            <a:extLst>
              <a:ext uri="{FF2B5EF4-FFF2-40B4-BE49-F238E27FC236}">
                <a16:creationId xmlns:a16="http://schemas.microsoft.com/office/drawing/2014/main" id="{DAE41D66-8C94-33E0-E8CF-0AF5E601EB0C}"/>
              </a:ext>
            </a:extLst>
          </p:cNvPr>
          <p:cNvGrpSpPr/>
          <p:nvPr/>
        </p:nvGrpSpPr>
        <p:grpSpPr>
          <a:xfrm>
            <a:off x="660400" y="3213362"/>
            <a:ext cx="105628" cy="766324"/>
            <a:chOff x="660400" y="3213362"/>
            <a:chExt cx="105628" cy="766324"/>
          </a:xfrm>
        </p:grpSpPr>
        <p:sp>
          <p:nvSpPr>
            <p:cNvPr id="1930" name="爱设计-1-1">
              <a:extLst>
                <a:ext uri="{FF2B5EF4-FFF2-40B4-BE49-F238E27FC236}">
                  <a16:creationId xmlns:a16="http://schemas.microsoft.com/office/drawing/2014/main" id="{4CEEB03B-804A-C0F3-EA2B-820AEE43CD36}"/>
                </a:ext>
              </a:extLst>
            </p:cNvPr>
            <p:cNvSpPr/>
            <p:nvPr/>
          </p:nvSpPr>
          <p:spPr>
            <a:xfrm flipH="1">
              <a:off x="660400" y="3213362"/>
              <a:ext cx="105628" cy="10562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1" name="爱设计-1-2">
              <a:extLst>
                <a:ext uri="{FF2B5EF4-FFF2-40B4-BE49-F238E27FC236}">
                  <a16:creationId xmlns:a16="http://schemas.microsoft.com/office/drawing/2014/main" id="{25069A67-C205-9DC5-5387-B989D5FEFB66}"/>
                </a:ext>
              </a:extLst>
            </p:cNvPr>
            <p:cNvSpPr/>
            <p:nvPr/>
          </p:nvSpPr>
          <p:spPr>
            <a:xfrm flipH="1">
              <a:off x="660400" y="3378536"/>
              <a:ext cx="105628" cy="10562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2" name="爱设计-1-3">
              <a:extLst>
                <a:ext uri="{FF2B5EF4-FFF2-40B4-BE49-F238E27FC236}">
                  <a16:creationId xmlns:a16="http://schemas.microsoft.com/office/drawing/2014/main" id="{A934CB68-AC26-672F-0B8E-81B8A92655C7}"/>
                </a:ext>
              </a:extLst>
            </p:cNvPr>
            <p:cNvSpPr/>
            <p:nvPr/>
          </p:nvSpPr>
          <p:spPr>
            <a:xfrm flipH="1">
              <a:off x="660400" y="3543710"/>
              <a:ext cx="105628" cy="10562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3" name="爱设计-1-4">
              <a:extLst>
                <a:ext uri="{FF2B5EF4-FFF2-40B4-BE49-F238E27FC236}">
                  <a16:creationId xmlns:a16="http://schemas.microsoft.com/office/drawing/2014/main" id="{1A3314BC-FE99-93BA-038E-366DFA49E19A}"/>
                </a:ext>
              </a:extLst>
            </p:cNvPr>
            <p:cNvSpPr/>
            <p:nvPr/>
          </p:nvSpPr>
          <p:spPr>
            <a:xfrm flipH="1">
              <a:off x="660400" y="3708884"/>
              <a:ext cx="105628" cy="105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4" name="爱设计-1-5">
              <a:extLst>
                <a:ext uri="{FF2B5EF4-FFF2-40B4-BE49-F238E27FC236}">
                  <a16:creationId xmlns:a16="http://schemas.microsoft.com/office/drawing/2014/main" id="{3672F6AB-DD95-07CE-2D04-7D49A23FB202}"/>
                </a:ext>
              </a:extLst>
            </p:cNvPr>
            <p:cNvSpPr/>
            <p:nvPr/>
          </p:nvSpPr>
          <p:spPr>
            <a:xfrm flipH="1">
              <a:off x="660400" y="3874058"/>
              <a:ext cx="105628" cy="105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69" name="爱设计-6">
            <a:extLst>
              <a:ext uri="{FF2B5EF4-FFF2-40B4-BE49-F238E27FC236}">
                <a16:creationId xmlns:a16="http://schemas.microsoft.com/office/drawing/2014/main" id="{FD54B2E0-8928-166F-F918-CF869D64ED3F}"/>
              </a:ext>
            </a:extLst>
          </p:cNvPr>
          <p:cNvCxnSpPr/>
          <p:nvPr/>
        </p:nvCxnSpPr>
        <p:spPr>
          <a:xfrm>
            <a:off x="660400" y="6501195"/>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89" name="爱设计-9">
            <a:extLst>
              <a:ext uri="{FF2B5EF4-FFF2-40B4-BE49-F238E27FC236}">
                <a16:creationId xmlns:a16="http://schemas.microsoft.com/office/drawing/2014/main" id="{41A1967F-AFED-6452-9705-5873F14992EF}"/>
              </a:ext>
            </a:extLst>
          </p:cNvPr>
          <p:cNvCxnSpPr/>
          <p:nvPr/>
        </p:nvCxnSpPr>
        <p:spPr>
          <a:xfrm>
            <a:off x="1737360" y="535499"/>
            <a:ext cx="755904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23" name="爱设计-11">
            <a:extLst>
              <a:ext uri="{FF2B5EF4-FFF2-40B4-BE49-F238E27FC236}">
                <a16:creationId xmlns:a16="http://schemas.microsoft.com/office/drawing/2014/main" id="{30100115-B58E-BE90-B1B5-BEBD3118DD7E}"/>
              </a:ext>
            </a:extLst>
          </p:cNvPr>
          <p:cNvSpPr txBox="1"/>
          <p:nvPr/>
        </p:nvSpPr>
        <p:spPr>
          <a:xfrm>
            <a:off x="1501671" y="808742"/>
            <a:ext cx="9131871" cy="1446550"/>
          </a:xfrm>
          <a:prstGeom prst="rect">
            <a:avLst/>
          </a:prstGeom>
          <a:noFill/>
        </p:spPr>
        <p:txBody>
          <a:bodyPr wrap="square">
            <a:spAutoFit/>
          </a:bodyPr>
          <a:lstStyle/>
          <a:p>
            <a:pPr algn="ctr"/>
            <a:r>
              <a:rPr lang="en-US" altLang="zh-CN" sz="8800" dirty="0">
                <a:ln>
                  <a:solidFill>
                    <a:schemeClr val="tx1">
                      <a:lumMod val="75000"/>
                      <a:lumOff val="25000"/>
                    </a:schemeClr>
                  </a:solidFill>
                </a:ln>
                <a:solidFill>
                  <a:schemeClr val="accent1"/>
                </a:solidFill>
                <a:latin typeface="字由文艺黑" panose="00020600040101010101" pitchFamily="18" charset="-122"/>
                <a:ea typeface="字由文艺黑" panose="00020600040101010101" pitchFamily="18" charset="-122"/>
              </a:rPr>
              <a:t>DQN </a:t>
            </a:r>
            <a:r>
              <a:rPr lang="en-US" altLang="zh-CN" sz="8800" dirty="0">
                <a:ln>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Snake-ai</a:t>
            </a:r>
            <a:endParaRPr lang="zh-CN" altLang="en-US" sz="8800" dirty="0">
              <a:ln>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endParaRPr>
          </a:p>
        </p:txBody>
      </p:sp>
      <p:sp>
        <p:nvSpPr>
          <p:cNvPr id="2025" name="爱设计-13">
            <a:extLst>
              <a:ext uri="{FF2B5EF4-FFF2-40B4-BE49-F238E27FC236}">
                <a16:creationId xmlns:a16="http://schemas.microsoft.com/office/drawing/2014/main" id="{7416E5CF-AFE5-A8DB-5770-0BE1BDCE78ED}"/>
              </a:ext>
            </a:extLst>
          </p:cNvPr>
          <p:cNvSpPr/>
          <p:nvPr/>
        </p:nvSpPr>
        <p:spPr>
          <a:xfrm rot="20178157" flipH="1">
            <a:off x="1270337" y="1192639"/>
            <a:ext cx="1606609" cy="1488555"/>
          </a:xfrm>
          <a:prstGeom prst="arc">
            <a:avLst>
              <a:gd name="adj1" fmla="val 12639922"/>
              <a:gd name="adj2" fmla="val 20156666"/>
            </a:avLst>
          </a:prstGeom>
          <a:noFill/>
          <a:ln w="11430" cap="flat" cmpd="sng" algn="ctr">
            <a:solidFill>
              <a:srgbClr val="000000"/>
            </a:solidFill>
            <a:prstDash val="solid"/>
            <a:miter lim="800000"/>
            <a:headEnd type="triangle" w="lg" len="lg"/>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srgbClr val="FFFFFF"/>
              </a:solidFill>
              <a:effectLst/>
              <a:uLnTx/>
              <a:uFillTx/>
              <a:latin typeface="字由文艺黑" panose="00020600040101010101" pitchFamily="18" charset="-122"/>
              <a:ea typeface="字由文艺黑" panose="00020600040101010101" pitchFamily="18" charset="-122"/>
            </a:endParaRPr>
          </a:p>
        </p:txBody>
      </p:sp>
      <p:sp>
        <p:nvSpPr>
          <p:cNvPr id="2030" name="爱设计-14">
            <a:extLst>
              <a:ext uri="{FF2B5EF4-FFF2-40B4-BE49-F238E27FC236}">
                <a16:creationId xmlns:a16="http://schemas.microsoft.com/office/drawing/2014/main" id="{DF0E5DCA-6EB5-FBF8-0A4F-79C7DFE54B22}"/>
              </a:ext>
            </a:extLst>
          </p:cNvPr>
          <p:cNvSpPr/>
          <p:nvPr/>
        </p:nvSpPr>
        <p:spPr>
          <a:xfrm>
            <a:off x="5092700" y="2097008"/>
            <a:ext cx="2006600" cy="367204"/>
          </a:xfrm>
          <a:prstGeom prst="roundRect">
            <a:avLst>
              <a:gd name="adj" fmla="val 44336"/>
            </a:avLst>
          </a:prstGeom>
          <a:solidFill>
            <a:schemeClr val="accent3"/>
          </a:solidFill>
          <a:ln w="6350"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chemeClr val="bg1"/>
                </a:solidFill>
                <a:effectLst/>
                <a:uLnTx/>
                <a:uFillTx/>
                <a:latin typeface="字由文艺黑" panose="00020600040101010101" pitchFamily="18" charset="-122"/>
                <a:ea typeface="字由文艺黑" panose="00020600040101010101" pitchFamily="18" charset="-122"/>
              </a:rPr>
              <a:t>2152831</a:t>
            </a:r>
            <a:r>
              <a:rPr kumimoji="0" lang="zh-CN" altLang="en-US" sz="1800" b="0" i="0" u="none" strike="noStrike" kern="1200" cap="none" spc="0" normalizeH="0" baseline="0" noProof="0" dirty="0">
                <a:ln>
                  <a:noFill/>
                </a:ln>
                <a:solidFill>
                  <a:schemeClr val="bg1"/>
                </a:solidFill>
                <a:effectLst/>
                <a:uLnTx/>
                <a:uFillTx/>
                <a:latin typeface="字由文艺黑" panose="00020600040101010101" pitchFamily="18" charset="-122"/>
                <a:ea typeface="字由文艺黑" panose="00020600040101010101" pitchFamily="18" charset="-122"/>
              </a:rPr>
              <a:t>陈峥海</a:t>
            </a:r>
          </a:p>
        </p:txBody>
      </p:sp>
      <p:sp>
        <p:nvSpPr>
          <p:cNvPr id="5" name="文本框 4">
            <a:extLst>
              <a:ext uri="{FF2B5EF4-FFF2-40B4-BE49-F238E27FC236}">
                <a16:creationId xmlns:a16="http://schemas.microsoft.com/office/drawing/2014/main" id="{662A2E7B-A375-8848-8E4F-B65CE88A823F}"/>
              </a:ext>
            </a:extLst>
          </p:cNvPr>
          <p:cNvSpPr txBox="1"/>
          <p:nvPr/>
        </p:nvSpPr>
        <p:spPr>
          <a:xfrm>
            <a:off x="8971260" y="5252831"/>
            <a:ext cx="1138518" cy="369332"/>
          </a:xfrm>
          <a:prstGeom prst="rect">
            <a:avLst/>
          </a:prstGeom>
          <a:noFill/>
        </p:spPr>
        <p:txBody>
          <a:bodyPr wrap="square">
            <a:spAutoFit/>
          </a:bodyPr>
          <a:lstStyle/>
          <a:p>
            <a:r>
              <a:rPr lang="zh-CN" altLang="en-US" dirty="0">
                <a:solidFill>
                  <a:srgbClr val="0070C0"/>
                </a:solidFill>
                <a:hlinkClick r:id="rId3">
                  <a:extLst>
                    <a:ext uri="{A12FA001-AC4F-418D-AE19-62706E023703}">
                      <ahyp:hlinkClr xmlns:ahyp="http://schemas.microsoft.com/office/drawing/2018/hyperlinkcolor" val="tx"/>
                    </a:ext>
                  </a:extLst>
                </a:hlinkClick>
              </a:rPr>
              <a:t>项目地址</a:t>
            </a:r>
            <a:endParaRPr lang="zh-CN" altLang="en-US" dirty="0">
              <a:solidFill>
                <a:srgbClr val="0070C0"/>
              </a:solidFill>
            </a:endParaRPr>
          </a:p>
        </p:txBody>
      </p:sp>
      <p:sp>
        <p:nvSpPr>
          <p:cNvPr id="8" name="文本框 7">
            <a:extLst>
              <a:ext uri="{FF2B5EF4-FFF2-40B4-BE49-F238E27FC236}">
                <a16:creationId xmlns:a16="http://schemas.microsoft.com/office/drawing/2014/main" id="{0AB25AB2-F8E5-7F4E-FE56-0D2EC651B2DC}"/>
              </a:ext>
            </a:extLst>
          </p:cNvPr>
          <p:cNvSpPr txBox="1"/>
          <p:nvPr/>
        </p:nvSpPr>
        <p:spPr>
          <a:xfrm>
            <a:off x="8986521" y="6017408"/>
            <a:ext cx="1107996" cy="369332"/>
          </a:xfrm>
          <a:prstGeom prst="rect">
            <a:avLst/>
          </a:prstGeom>
          <a:noFill/>
        </p:spPr>
        <p:txBody>
          <a:bodyPr wrap="none" rtlCol="0">
            <a:spAutoFit/>
          </a:bodyPr>
          <a:lstStyle/>
          <a:p>
            <a:r>
              <a:rPr lang="zh-CN" altLang="en-US" dirty="0">
                <a:solidFill>
                  <a:srgbClr val="0070C0"/>
                </a:solidFill>
                <a:hlinkClick r:id="rId4">
                  <a:extLst>
                    <a:ext uri="{A12FA001-AC4F-418D-AE19-62706E023703}">
                      <ahyp:hlinkClr xmlns:ahyp="http://schemas.microsoft.com/office/drawing/2018/hyperlinkcolor" val="tx"/>
                    </a:ext>
                  </a:extLst>
                </a:hlinkClick>
              </a:rPr>
              <a:t>项目详情</a:t>
            </a:r>
            <a:endParaRPr lang="zh-CN" altLang="en-US" dirty="0">
              <a:solidFill>
                <a:srgbClr val="0070C0"/>
              </a:solidFill>
            </a:endParaRPr>
          </a:p>
        </p:txBody>
      </p:sp>
    </p:spTree>
    <p:custDataLst>
      <p:tags r:id="rId1"/>
    </p:custDataLst>
    <p:extLst>
      <p:ext uri="{BB962C8B-B14F-4D97-AF65-F5344CB8AC3E}">
        <p14:creationId xmlns:p14="http://schemas.microsoft.com/office/powerpoint/2010/main" val="3277526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爱设计-2">
            <a:extLst>
              <a:ext uri="{FF2B5EF4-FFF2-40B4-BE49-F238E27FC236}">
                <a16:creationId xmlns:a16="http://schemas.microsoft.com/office/drawing/2014/main" id="{D28C6AE4-2526-DB2A-BC44-7D87318958AB}"/>
              </a:ext>
            </a:extLst>
          </p:cNvPr>
          <p:cNvSpPr txBox="1"/>
          <p:nvPr/>
        </p:nvSpPr>
        <p:spPr>
          <a:xfrm>
            <a:off x="550166" y="148009"/>
            <a:ext cx="6598766" cy="584775"/>
          </a:xfrm>
          <a:prstGeom prst="rect">
            <a:avLst/>
          </a:prstGeom>
          <a:noFill/>
        </p:spPr>
        <p:txBody>
          <a:bodyPr wrap="square">
            <a:spAutoFit/>
          </a:bodyPr>
          <a:lstStyle/>
          <a:p>
            <a:r>
              <a:rPr lang="zh-CN" altLang="en-US" sz="3200" dirty="0">
                <a:solidFill>
                  <a:schemeClr val="tx1">
                    <a:lumMod val="85000"/>
                    <a:lumOff val="15000"/>
                  </a:schemeClr>
                </a:solidFill>
                <a:latin typeface="+mj-ea"/>
                <a:ea typeface="+mj-ea"/>
              </a:rPr>
              <a:t>游戏逻辑与结构</a:t>
            </a:r>
          </a:p>
        </p:txBody>
      </p:sp>
      <p:pic>
        <p:nvPicPr>
          <p:cNvPr id="4" name="图片 3">
            <a:extLst>
              <a:ext uri="{FF2B5EF4-FFF2-40B4-BE49-F238E27FC236}">
                <a16:creationId xmlns:a16="http://schemas.microsoft.com/office/drawing/2014/main" id="{A2005CF9-E4A8-93DA-E335-8031AB0D59CB}"/>
              </a:ext>
            </a:extLst>
          </p:cNvPr>
          <p:cNvPicPr>
            <a:picLocks noChangeAspect="1"/>
          </p:cNvPicPr>
          <p:nvPr/>
        </p:nvPicPr>
        <p:blipFill>
          <a:blip r:embed="rId4"/>
          <a:stretch>
            <a:fillRect/>
          </a:stretch>
        </p:blipFill>
        <p:spPr>
          <a:xfrm>
            <a:off x="550166" y="847624"/>
            <a:ext cx="6598766" cy="5723324"/>
          </a:xfrm>
          <a:prstGeom prst="rect">
            <a:avLst/>
          </a:prstGeom>
        </p:spPr>
      </p:pic>
      <p:pic>
        <p:nvPicPr>
          <p:cNvPr id="6" name="图片 5">
            <a:extLst>
              <a:ext uri="{FF2B5EF4-FFF2-40B4-BE49-F238E27FC236}">
                <a16:creationId xmlns:a16="http://schemas.microsoft.com/office/drawing/2014/main" id="{61F47B8B-157B-2DBD-3D8D-25E6DB4713E2}"/>
              </a:ext>
            </a:extLst>
          </p:cNvPr>
          <p:cNvPicPr>
            <a:picLocks noChangeAspect="1"/>
          </p:cNvPicPr>
          <p:nvPr/>
        </p:nvPicPr>
        <p:blipFill>
          <a:blip r:embed="rId5"/>
          <a:stretch>
            <a:fillRect/>
          </a:stretch>
        </p:blipFill>
        <p:spPr>
          <a:xfrm>
            <a:off x="6096000" y="231236"/>
            <a:ext cx="2600882" cy="1401179"/>
          </a:xfrm>
          <a:prstGeom prst="rect">
            <a:avLst/>
          </a:prstGeom>
        </p:spPr>
      </p:pic>
      <p:pic>
        <p:nvPicPr>
          <p:cNvPr id="8" name="图片 7">
            <a:extLst>
              <a:ext uri="{FF2B5EF4-FFF2-40B4-BE49-F238E27FC236}">
                <a16:creationId xmlns:a16="http://schemas.microsoft.com/office/drawing/2014/main" id="{43ED5066-0747-6FD9-EE27-4CF35B4C3B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1007" y="1689835"/>
            <a:ext cx="6435443" cy="2461060"/>
          </a:xfrm>
          <a:prstGeom prst="rect">
            <a:avLst/>
          </a:prstGeom>
        </p:spPr>
      </p:pic>
    </p:spTree>
    <p:custDataLst>
      <p:tags r:id="rId1"/>
    </p:custDataLst>
    <p:extLst>
      <p:ext uri="{BB962C8B-B14F-4D97-AF65-F5344CB8AC3E}">
        <p14:creationId xmlns:p14="http://schemas.microsoft.com/office/powerpoint/2010/main" val="379968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7" name="爱设计-3">
            <a:extLst>
              <a:ext uri="{FF2B5EF4-FFF2-40B4-BE49-F238E27FC236}">
                <a16:creationId xmlns:a16="http://schemas.microsoft.com/office/drawing/2014/main" id="{9AEAD84E-C0A2-602E-A921-97398BDFDA35}"/>
              </a:ext>
            </a:extLst>
          </p:cNvPr>
          <p:cNvCxnSpPr/>
          <p:nvPr/>
        </p:nvCxnSpPr>
        <p:spPr>
          <a:xfrm>
            <a:off x="660400" y="6501195"/>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爱设计-10-1">
            <a:extLst>
              <a:ext uri="{FF2B5EF4-FFF2-40B4-BE49-F238E27FC236}">
                <a16:creationId xmlns:a16="http://schemas.microsoft.com/office/drawing/2014/main" id="{833C280E-66DD-305B-1282-0B83604A29F4}"/>
              </a:ext>
            </a:extLst>
          </p:cNvPr>
          <p:cNvSpPr txBox="1"/>
          <p:nvPr/>
        </p:nvSpPr>
        <p:spPr>
          <a:xfrm>
            <a:off x="2269080" y="180346"/>
            <a:ext cx="7653840" cy="1015663"/>
          </a:xfrm>
          <a:prstGeom prst="rect">
            <a:avLst/>
          </a:prstGeom>
          <a:noFill/>
        </p:spPr>
        <p:txBody>
          <a:bodyPr wrap="square">
            <a:spAutoFit/>
          </a:bodyPr>
          <a:lstStyle/>
          <a:p>
            <a:pPr algn="ctr"/>
            <a:r>
              <a:rPr lang="en-US" altLang="zh-CN" sz="60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04.</a:t>
            </a:r>
            <a:r>
              <a:rPr lang="zh-CN" altLang="en-US" sz="6000" dirty="0">
                <a:ln w="10477">
                  <a:solidFill>
                    <a:schemeClr val="tx1">
                      <a:lumMod val="75000"/>
                      <a:lumOff val="25000"/>
                    </a:schemeClr>
                  </a:solidFill>
                </a:ln>
                <a:solidFill>
                  <a:schemeClr val="accent1"/>
                </a:solidFill>
                <a:latin typeface="字由文艺黑" panose="00020600040101010101" pitchFamily="18" charset="-122"/>
                <a:ea typeface="字由文艺黑" panose="00020600040101010101" pitchFamily="18" charset="-122"/>
              </a:rPr>
              <a:t>结果分析</a:t>
            </a:r>
          </a:p>
        </p:txBody>
      </p:sp>
      <p:sp>
        <p:nvSpPr>
          <p:cNvPr id="29" name="文本框 28">
            <a:extLst>
              <a:ext uri="{FF2B5EF4-FFF2-40B4-BE49-F238E27FC236}">
                <a16:creationId xmlns:a16="http://schemas.microsoft.com/office/drawing/2014/main" id="{E1A7809F-A3D3-D657-1ED2-937A56999F07}"/>
              </a:ext>
            </a:extLst>
          </p:cNvPr>
          <p:cNvSpPr txBox="1"/>
          <p:nvPr/>
        </p:nvSpPr>
        <p:spPr>
          <a:xfrm>
            <a:off x="6097930" y="1511901"/>
            <a:ext cx="6094070" cy="923330"/>
          </a:xfrm>
          <a:prstGeom prst="rect">
            <a:avLst/>
          </a:prstGeom>
          <a:noFill/>
        </p:spPr>
        <p:txBody>
          <a:bodyPr wrap="square">
            <a:spAutoFit/>
          </a:bodyPr>
          <a:lstStyle/>
          <a:p>
            <a:r>
              <a:rPr lang="zh-CN" altLang="en-US" dirty="0"/>
              <a:t>在训练</a:t>
            </a:r>
            <a:r>
              <a:rPr lang="en-US" altLang="zh-CN" dirty="0"/>
              <a:t>100</a:t>
            </a:r>
            <a:r>
              <a:rPr lang="zh-CN" altLang="en-US" dirty="0"/>
              <a:t>次之后，</a:t>
            </a:r>
            <a:r>
              <a:rPr lang="en-US" altLang="zh-CN" dirty="0" err="1"/>
              <a:t>mean_scores</a:t>
            </a:r>
            <a:r>
              <a:rPr lang="zh-CN" altLang="en-US" dirty="0"/>
              <a:t>趋于指数级增长</a:t>
            </a:r>
            <a:endParaRPr lang="en-US" altLang="zh-CN" dirty="0"/>
          </a:p>
          <a:p>
            <a:r>
              <a:rPr lang="zh-CN" altLang="en-US" dirty="0"/>
              <a:t>为何增长缓慢呢？</a:t>
            </a:r>
            <a:endParaRPr lang="en-US" altLang="zh-CN" dirty="0"/>
          </a:p>
          <a:p>
            <a:r>
              <a:rPr lang="en-US" altLang="zh-CN" dirty="0"/>
              <a:t>states</a:t>
            </a:r>
            <a:r>
              <a:rPr lang="zh-CN" altLang="en-US" dirty="0"/>
              <a:t>中未包含蛇形状，故蛇容易围绕自己直至咬到</a:t>
            </a:r>
            <a:endParaRPr lang="en-US" altLang="zh-CN" dirty="0"/>
          </a:p>
        </p:txBody>
      </p:sp>
      <p:pic>
        <p:nvPicPr>
          <p:cNvPr id="31" name="图片 30">
            <a:extLst>
              <a:ext uri="{FF2B5EF4-FFF2-40B4-BE49-F238E27FC236}">
                <a16:creationId xmlns:a16="http://schemas.microsoft.com/office/drawing/2014/main" id="{8FBE7AF1-12D3-AA04-ADFF-92B3E2620A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96009"/>
            <a:ext cx="5852172" cy="4389129"/>
          </a:xfrm>
          <a:prstGeom prst="rect">
            <a:avLst/>
          </a:prstGeom>
        </p:spPr>
      </p:pic>
      <p:graphicFrame>
        <p:nvGraphicFramePr>
          <p:cNvPr id="37" name="表格 36">
            <a:extLst>
              <a:ext uri="{FF2B5EF4-FFF2-40B4-BE49-F238E27FC236}">
                <a16:creationId xmlns:a16="http://schemas.microsoft.com/office/drawing/2014/main" id="{894BF2F0-FECF-4E4A-5B57-200E751C6977}"/>
              </a:ext>
            </a:extLst>
          </p:cNvPr>
          <p:cNvGraphicFramePr>
            <a:graphicFrameLocks noGrp="1"/>
          </p:cNvGraphicFramePr>
          <p:nvPr>
            <p:extLst>
              <p:ext uri="{D42A27DB-BD31-4B8C-83A1-F6EECF244321}">
                <p14:modId xmlns:p14="http://schemas.microsoft.com/office/powerpoint/2010/main" val="3726272816"/>
              </p:ext>
            </p:extLst>
          </p:nvPr>
        </p:nvGraphicFramePr>
        <p:xfrm>
          <a:off x="6339830" y="2768834"/>
          <a:ext cx="4870048" cy="1645920"/>
        </p:xfrm>
        <a:graphic>
          <a:graphicData uri="http://schemas.openxmlformats.org/drawingml/2006/table">
            <a:tbl>
              <a:tblPr/>
              <a:tblGrid>
                <a:gridCol w="1217512">
                  <a:extLst>
                    <a:ext uri="{9D8B030D-6E8A-4147-A177-3AD203B41FA5}">
                      <a16:colId xmlns:a16="http://schemas.microsoft.com/office/drawing/2014/main" val="1822721719"/>
                    </a:ext>
                  </a:extLst>
                </a:gridCol>
                <a:gridCol w="1217512">
                  <a:extLst>
                    <a:ext uri="{9D8B030D-6E8A-4147-A177-3AD203B41FA5}">
                      <a16:colId xmlns:a16="http://schemas.microsoft.com/office/drawing/2014/main" val="2454054837"/>
                    </a:ext>
                  </a:extLst>
                </a:gridCol>
                <a:gridCol w="1217512">
                  <a:extLst>
                    <a:ext uri="{9D8B030D-6E8A-4147-A177-3AD203B41FA5}">
                      <a16:colId xmlns:a16="http://schemas.microsoft.com/office/drawing/2014/main" val="3148811159"/>
                    </a:ext>
                  </a:extLst>
                </a:gridCol>
                <a:gridCol w="1217512">
                  <a:extLst>
                    <a:ext uri="{9D8B030D-6E8A-4147-A177-3AD203B41FA5}">
                      <a16:colId xmlns:a16="http://schemas.microsoft.com/office/drawing/2014/main" val="2072178641"/>
                    </a:ext>
                  </a:extLst>
                </a:gridCol>
              </a:tblGrid>
              <a:tr h="0">
                <a:tc>
                  <a:txBody>
                    <a:bodyPr/>
                    <a:lstStyle/>
                    <a:p>
                      <a:r>
                        <a:rPr lang="en-US"/>
                        <a:t>danger straight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danger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danger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endParaRPr lang="zh-CN" altLang="en-US" sz="180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505821"/>
                  </a:ext>
                </a:extLst>
              </a:tr>
              <a:tr h="0">
                <a:tc>
                  <a:txBody>
                    <a:bodyPr/>
                    <a:lstStyle/>
                    <a:p>
                      <a:r>
                        <a:rPr lang="en-US"/>
                        <a:t>direction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direction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direction 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direction down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3967454"/>
                  </a:ext>
                </a:extLst>
              </a:tr>
              <a:tr h="0">
                <a:tc>
                  <a:txBody>
                    <a:bodyPr/>
                    <a:lstStyle/>
                    <a:p>
                      <a:r>
                        <a:rPr lang="en-US"/>
                        <a:t>food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food right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food 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US" sz="1800" kern="1200" dirty="0">
                          <a:solidFill>
                            <a:schemeClr val="tx1"/>
                          </a:solidFill>
                          <a:latin typeface="+mn-lt"/>
                          <a:ea typeface="+mn-ea"/>
                          <a:cs typeface="+mn-cs"/>
                        </a:rPr>
                        <a:t>food down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448532"/>
                  </a:ext>
                </a:extLst>
              </a:tr>
            </a:tbl>
          </a:graphicData>
        </a:graphic>
      </p:graphicFrame>
    </p:spTree>
    <p:custDataLst>
      <p:tags r:id="rId1"/>
    </p:custDataLst>
    <p:extLst>
      <p:ext uri="{BB962C8B-B14F-4D97-AF65-F5344CB8AC3E}">
        <p14:creationId xmlns:p14="http://schemas.microsoft.com/office/powerpoint/2010/main" val="80844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1929" name="爱设计-1">
            <a:extLst>
              <a:ext uri="{FF2B5EF4-FFF2-40B4-BE49-F238E27FC236}">
                <a16:creationId xmlns:a16="http://schemas.microsoft.com/office/drawing/2014/main" id="{DAE41D66-8C94-33E0-E8CF-0AF5E601EB0C}"/>
              </a:ext>
            </a:extLst>
          </p:cNvPr>
          <p:cNvGrpSpPr/>
          <p:nvPr/>
        </p:nvGrpSpPr>
        <p:grpSpPr>
          <a:xfrm>
            <a:off x="660400" y="3213362"/>
            <a:ext cx="105628" cy="766324"/>
            <a:chOff x="660400" y="3213362"/>
            <a:chExt cx="105628" cy="766324"/>
          </a:xfrm>
        </p:grpSpPr>
        <p:sp>
          <p:nvSpPr>
            <p:cNvPr id="1930" name="爱设计-1-1">
              <a:extLst>
                <a:ext uri="{FF2B5EF4-FFF2-40B4-BE49-F238E27FC236}">
                  <a16:creationId xmlns:a16="http://schemas.microsoft.com/office/drawing/2014/main" id="{4CEEB03B-804A-C0F3-EA2B-820AEE43CD36}"/>
                </a:ext>
              </a:extLst>
            </p:cNvPr>
            <p:cNvSpPr/>
            <p:nvPr/>
          </p:nvSpPr>
          <p:spPr>
            <a:xfrm flipH="1">
              <a:off x="660400" y="3213362"/>
              <a:ext cx="105628" cy="10562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1" name="爱设计-1-2">
              <a:extLst>
                <a:ext uri="{FF2B5EF4-FFF2-40B4-BE49-F238E27FC236}">
                  <a16:creationId xmlns:a16="http://schemas.microsoft.com/office/drawing/2014/main" id="{25069A67-C205-9DC5-5387-B989D5FEFB66}"/>
                </a:ext>
              </a:extLst>
            </p:cNvPr>
            <p:cNvSpPr/>
            <p:nvPr/>
          </p:nvSpPr>
          <p:spPr>
            <a:xfrm flipH="1">
              <a:off x="660400" y="3378536"/>
              <a:ext cx="105628" cy="10562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2" name="爱设计-1-3">
              <a:extLst>
                <a:ext uri="{FF2B5EF4-FFF2-40B4-BE49-F238E27FC236}">
                  <a16:creationId xmlns:a16="http://schemas.microsoft.com/office/drawing/2014/main" id="{A934CB68-AC26-672F-0B8E-81B8A92655C7}"/>
                </a:ext>
              </a:extLst>
            </p:cNvPr>
            <p:cNvSpPr/>
            <p:nvPr/>
          </p:nvSpPr>
          <p:spPr>
            <a:xfrm flipH="1">
              <a:off x="660400" y="3543710"/>
              <a:ext cx="105628" cy="105628"/>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3" name="爱设计-1-4">
              <a:extLst>
                <a:ext uri="{FF2B5EF4-FFF2-40B4-BE49-F238E27FC236}">
                  <a16:creationId xmlns:a16="http://schemas.microsoft.com/office/drawing/2014/main" id="{1A3314BC-FE99-93BA-038E-366DFA49E19A}"/>
                </a:ext>
              </a:extLst>
            </p:cNvPr>
            <p:cNvSpPr/>
            <p:nvPr/>
          </p:nvSpPr>
          <p:spPr>
            <a:xfrm flipH="1">
              <a:off x="660400" y="3708884"/>
              <a:ext cx="105628" cy="105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4" name="爱设计-1-5">
              <a:extLst>
                <a:ext uri="{FF2B5EF4-FFF2-40B4-BE49-F238E27FC236}">
                  <a16:creationId xmlns:a16="http://schemas.microsoft.com/office/drawing/2014/main" id="{3672F6AB-DD95-07CE-2D04-7D49A23FB202}"/>
                </a:ext>
              </a:extLst>
            </p:cNvPr>
            <p:cNvSpPr/>
            <p:nvPr/>
          </p:nvSpPr>
          <p:spPr>
            <a:xfrm flipH="1">
              <a:off x="660400" y="3874058"/>
              <a:ext cx="105628" cy="105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974" name="爱设计-5">
            <a:extLst>
              <a:ext uri="{FF2B5EF4-FFF2-40B4-BE49-F238E27FC236}">
                <a16:creationId xmlns:a16="http://schemas.microsoft.com/office/drawing/2014/main" id="{5AC1E506-9F53-C758-F677-7971FC4A7E3C}"/>
              </a:ext>
            </a:extLst>
          </p:cNvPr>
          <p:cNvPicPr>
            <a:picLocks noChangeAspect="1"/>
          </p:cNvPicPr>
          <p:nvPr/>
        </p:nvPicPr>
        <p:blipFill>
          <a:blip r:embed="rId4">
            <a:extLst>
              <a:ext uri="{28A0092B-C50C-407E-A947-70E740481C1C}">
                <a14:useLocalDpi xmlns:a14="http://schemas.microsoft.com/office/drawing/2010/main" val="0"/>
              </a:ext>
            </a:extLst>
          </a:blip>
          <a:srcRect b="1032"/>
          <a:stretch>
            <a:fillRect/>
          </a:stretch>
        </p:blipFill>
        <p:spPr>
          <a:xfrm>
            <a:off x="2950822" y="3469267"/>
            <a:ext cx="6290356" cy="3039546"/>
          </a:xfrm>
          <a:custGeom>
            <a:avLst/>
            <a:gdLst>
              <a:gd name="connsiteX0" fmla="*/ 0 w 7324000"/>
              <a:gd name="connsiteY0" fmla="*/ 0 h 3539010"/>
              <a:gd name="connsiteX1" fmla="*/ 7324000 w 7324000"/>
              <a:gd name="connsiteY1" fmla="*/ 0 h 3539010"/>
              <a:gd name="connsiteX2" fmla="*/ 7324000 w 7324000"/>
              <a:gd name="connsiteY2" fmla="*/ 3539010 h 3539010"/>
              <a:gd name="connsiteX3" fmla="*/ 0 w 7324000"/>
              <a:gd name="connsiteY3" fmla="*/ 3539010 h 3539010"/>
            </a:gdLst>
            <a:ahLst/>
            <a:cxnLst>
              <a:cxn ang="0">
                <a:pos x="connsiteX0" y="connsiteY0"/>
              </a:cxn>
              <a:cxn ang="0">
                <a:pos x="connsiteX1" y="connsiteY1"/>
              </a:cxn>
              <a:cxn ang="0">
                <a:pos x="connsiteX2" y="connsiteY2"/>
              </a:cxn>
              <a:cxn ang="0">
                <a:pos x="connsiteX3" y="connsiteY3"/>
              </a:cxn>
            </a:cxnLst>
            <a:rect l="l" t="t" r="r" b="b"/>
            <a:pathLst>
              <a:path w="7324000" h="3539010">
                <a:moveTo>
                  <a:pt x="0" y="0"/>
                </a:moveTo>
                <a:lnTo>
                  <a:pt x="7324000" y="0"/>
                </a:lnTo>
                <a:lnTo>
                  <a:pt x="7324000" y="3539010"/>
                </a:lnTo>
                <a:lnTo>
                  <a:pt x="0" y="3539010"/>
                </a:lnTo>
                <a:close/>
              </a:path>
            </a:pathLst>
          </a:custGeom>
        </p:spPr>
      </p:pic>
      <p:cxnSp>
        <p:nvCxnSpPr>
          <p:cNvPr id="1969" name="爱设计-6">
            <a:extLst>
              <a:ext uri="{FF2B5EF4-FFF2-40B4-BE49-F238E27FC236}">
                <a16:creationId xmlns:a16="http://schemas.microsoft.com/office/drawing/2014/main" id="{FD54B2E0-8928-166F-F918-CF869D64ED3F}"/>
              </a:ext>
            </a:extLst>
          </p:cNvPr>
          <p:cNvCxnSpPr/>
          <p:nvPr/>
        </p:nvCxnSpPr>
        <p:spPr>
          <a:xfrm>
            <a:off x="660400" y="6501195"/>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989" name="爱设计-9">
            <a:extLst>
              <a:ext uri="{FF2B5EF4-FFF2-40B4-BE49-F238E27FC236}">
                <a16:creationId xmlns:a16="http://schemas.microsoft.com/office/drawing/2014/main" id="{41A1967F-AFED-6452-9705-5873F14992EF}"/>
              </a:ext>
            </a:extLst>
          </p:cNvPr>
          <p:cNvCxnSpPr/>
          <p:nvPr/>
        </p:nvCxnSpPr>
        <p:spPr>
          <a:xfrm>
            <a:off x="1737360" y="535499"/>
            <a:ext cx="755904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24" name="爱设计-10">
            <a:extLst>
              <a:ext uri="{FF2B5EF4-FFF2-40B4-BE49-F238E27FC236}">
                <a16:creationId xmlns:a16="http://schemas.microsoft.com/office/drawing/2014/main" id="{E152C004-2BD9-F3A0-BD6A-E43DB2CC9513}"/>
              </a:ext>
            </a:extLst>
          </p:cNvPr>
          <p:cNvSpPr txBox="1">
            <a:spLocks/>
          </p:cNvSpPr>
          <p:nvPr/>
        </p:nvSpPr>
        <p:spPr>
          <a:xfrm>
            <a:off x="2847360" y="3116990"/>
            <a:ext cx="6497281" cy="287451"/>
          </a:xfrm>
          <a:prstGeom prst="rect">
            <a:avLst/>
          </a:prstGeom>
        </p:spPr>
        <p:txBody>
          <a:bodyPr wrap="square">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r>
              <a:rPr lang="en-US" altLang="zh-CN" sz="1400" dirty="0">
                <a:solidFill>
                  <a:schemeClr val="tx1">
                    <a:lumMod val="75000"/>
                    <a:lumOff val="25000"/>
                  </a:schemeClr>
                </a:solidFill>
                <a:latin typeface="字由文艺黑" panose="00020600040101010101" pitchFamily="18" charset="-122"/>
                <a:ea typeface="字由文艺黑" panose="00020600040101010101" pitchFamily="18" charset="-122"/>
              </a:rPr>
              <a:t>THANKS FOR YOU WATCHING</a:t>
            </a:r>
            <a:endParaRPr lang="zh-CN" altLang="en-US" sz="1400" dirty="0">
              <a:solidFill>
                <a:schemeClr val="tx1">
                  <a:lumMod val="75000"/>
                  <a:lumOff val="25000"/>
                </a:schemeClr>
              </a:solidFill>
              <a:latin typeface="字由文艺黑" panose="00020600040101010101" pitchFamily="18" charset="-122"/>
              <a:ea typeface="字由文艺黑" panose="00020600040101010101" pitchFamily="18" charset="-122"/>
            </a:endParaRPr>
          </a:p>
        </p:txBody>
      </p:sp>
      <p:grpSp>
        <p:nvGrpSpPr>
          <p:cNvPr id="4" name="爱设计-11">
            <a:extLst>
              <a:ext uri="{FF2B5EF4-FFF2-40B4-BE49-F238E27FC236}">
                <a16:creationId xmlns:a16="http://schemas.microsoft.com/office/drawing/2014/main" id="{815AB78B-A468-7D24-B7DA-77395FE1CB7F}"/>
              </a:ext>
            </a:extLst>
          </p:cNvPr>
          <p:cNvGrpSpPr/>
          <p:nvPr/>
        </p:nvGrpSpPr>
        <p:grpSpPr>
          <a:xfrm>
            <a:off x="616877" y="1105887"/>
            <a:ext cx="10958246" cy="2143110"/>
            <a:chOff x="1836079" y="1193203"/>
            <a:chExt cx="10958246" cy="2143110"/>
          </a:xfrm>
        </p:grpSpPr>
        <p:grpSp>
          <p:nvGrpSpPr>
            <p:cNvPr id="3" name="组合 2">
              <a:extLst>
                <a:ext uri="{FF2B5EF4-FFF2-40B4-BE49-F238E27FC236}">
                  <a16:creationId xmlns:a16="http://schemas.microsoft.com/office/drawing/2014/main" id="{92990308-6CF5-2B25-482D-F91383C6EE5D}"/>
                </a:ext>
              </a:extLst>
            </p:cNvPr>
            <p:cNvGrpSpPr/>
            <p:nvPr/>
          </p:nvGrpSpPr>
          <p:grpSpPr>
            <a:xfrm>
              <a:off x="1836079" y="1193203"/>
              <a:ext cx="10958246" cy="2143110"/>
              <a:chOff x="1836079" y="1193203"/>
              <a:chExt cx="10958246" cy="2143110"/>
            </a:xfrm>
          </p:grpSpPr>
          <p:sp>
            <p:nvSpPr>
              <p:cNvPr id="2022" name="爱设计-11-1">
                <a:extLst>
                  <a:ext uri="{FF2B5EF4-FFF2-40B4-BE49-F238E27FC236}">
                    <a16:creationId xmlns:a16="http://schemas.microsoft.com/office/drawing/2014/main" id="{F3895FC3-177C-5793-9DB8-238F17EEAD72}"/>
                  </a:ext>
                </a:extLst>
              </p:cNvPr>
              <p:cNvSpPr txBox="1"/>
              <p:nvPr/>
            </p:nvSpPr>
            <p:spPr>
              <a:xfrm>
                <a:off x="3416833" y="1193203"/>
                <a:ext cx="7796738" cy="1588127"/>
              </a:xfrm>
              <a:prstGeom prst="rect">
                <a:avLst/>
              </a:prstGeom>
              <a:noFill/>
            </p:spPr>
            <p:txBody>
              <a:bodyPr wrap="square">
                <a:spAutoFit/>
              </a:bodyPr>
              <a:lstStyle/>
              <a:p>
                <a:pPr algn="ctr"/>
                <a:r>
                  <a:rPr lang="en-US" altLang="zh-CN" sz="9600" dirty="0">
                    <a:ln w="10288">
                      <a:solidFill>
                        <a:schemeClr val="tx1">
                          <a:lumMod val="50000"/>
                          <a:lumOff val="50000"/>
                          <a:alpha val="35000"/>
                        </a:schemeClr>
                      </a:solidFill>
                    </a:ln>
                    <a:noFill/>
                    <a:latin typeface="字由文艺黑" panose="00020600040101010101" pitchFamily="18" charset="-122"/>
                    <a:ea typeface="字由文艺黑" panose="00020600040101010101" pitchFamily="18" charset="-122"/>
                  </a:rPr>
                  <a:t>THANKS!</a:t>
                </a:r>
                <a:endParaRPr lang="zh-CN" altLang="en-US" sz="9600" dirty="0">
                  <a:ln w="10288">
                    <a:solidFill>
                      <a:schemeClr val="tx1">
                        <a:lumMod val="50000"/>
                        <a:lumOff val="50000"/>
                        <a:alpha val="35000"/>
                      </a:schemeClr>
                    </a:solidFill>
                  </a:ln>
                  <a:noFill/>
                  <a:latin typeface="字由文艺黑" panose="00020600040101010101" pitchFamily="18" charset="-122"/>
                  <a:ea typeface="字由文艺黑" panose="00020600040101010101" pitchFamily="18" charset="-122"/>
                </a:endParaRPr>
              </a:p>
            </p:txBody>
          </p:sp>
          <p:sp>
            <p:nvSpPr>
              <p:cNvPr id="2023" name="爱设计-11-2">
                <a:extLst>
                  <a:ext uri="{FF2B5EF4-FFF2-40B4-BE49-F238E27FC236}">
                    <a16:creationId xmlns:a16="http://schemas.microsoft.com/office/drawing/2014/main" id="{30100115-B58E-BE90-B1B5-BEBD3118DD7E}"/>
                  </a:ext>
                </a:extLst>
              </p:cNvPr>
              <p:cNvSpPr txBox="1"/>
              <p:nvPr/>
            </p:nvSpPr>
            <p:spPr>
              <a:xfrm>
                <a:off x="1836079" y="1600452"/>
                <a:ext cx="10958246" cy="1735861"/>
              </a:xfrm>
              <a:prstGeom prst="rect">
                <a:avLst/>
              </a:prstGeom>
              <a:noFill/>
            </p:spPr>
            <p:txBody>
              <a:bodyPr wrap="square">
                <a:spAutoFit/>
              </a:bodyPr>
              <a:lstStyle/>
              <a:p>
                <a:pPr algn="ctr"/>
                <a:r>
                  <a:rPr lang="zh-CN" altLang="en-US" sz="10560" dirty="0">
                    <a:ln w="11430">
                      <a:solidFill>
                        <a:schemeClr val="tx1">
                          <a:lumMod val="75000"/>
                          <a:lumOff val="25000"/>
                        </a:schemeClr>
                      </a:solidFill>
                    </a:ln>
                    <a:solidFill>
                      <a:schemeClr val="accent1"/>
                    </a:solidFill>
                    <a:latin typeface="字由文艺黑" panose="00020600040101010101" pitchFamily="18" charset="-122"/>
                    <a:ea typeface="字由文艺黑" panose="00020600040101010101" pitchFamily="18" charset="-122"/>
                  </a:rPr>
                  <a:t>感谢</a:t>
                </a:r>
                <a:r>
                  <a:rPr lang="zh-CN" altLang="en-US" sz="10560" dirty="0">
                    <a:ln w="11430">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您的观看</a:t>
                </a:r>
              </a:p>
            </p:txBody>
          </p:sp>
        </p:grpSp>
        <p:sp>
          <p:nvSpPr>
            <p:cNvPr id="2025" name="爱设计-11-3">
              <a:extLst>
                <a:ext uri="{FF2B5EF4-FFF2-40B4-BE49-F238E27FC236}">
                  <a16:creationId xmlns:a16="http://schemas.microsoft.com/office/drawing/2014/main" id="{7416E5CF-AFE5-A8DB-5770-0BE1BDCE78ED}"/>
                </a:ext>
              </a:extLst>
            </p:cNvPr>
            <p:cNvSpPr/>
            <p:nvPr>
              <p:custDataLst>
                <p:tags r:id="rId2"/>
              </p:custDataLst>
            </p:nvPr>
          </p:nvSpPr>
          <p:spPr>
            <a:xfrm rot="20178157" flipH="1">
              <a:off x="2926439" y="1507454"/>
              <a:ext cx="1925581" cy="1657551"/>
            </a:xfrm>
            <a:prstGeom prst="arc">
              <a:avLst>
                <a:gd name="adj1" fmla="val 12530980"/>
                <a:gd name="adj2" fmla="val 20248483"/>
              </a:avLst>
            </a:prstGeom>
            <a:noFill/>
            <a:ln w="13716" cap="flat" cmpd="sng" algn="ctr">
              <a:solidFill>
                <a:srgbClr val="000000"/>
              </a:solidFill>
              <a:prstDash val="solid"/>
              <a:miter lim="800000"/>
              <a:headEnd type="triangle" w="lg" len="lg"/>
              <a:tailEnd type="ova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920" b="0" i="0" u="none" strike="noStrike" kern="0" cap="none" spc="0" normalizeH="0" baseline="0" noProof="0">
                <a:ln>
                  <a:noFill/>
                </a:ln>
                <a:solidFill>
                  <a:srgbClr val="FFFFFF"/>
                </a:solidFill>
                <a:effectLst/>
                <a:uLnTx/>
                <a:uFillTx/>
                <a:latin typeface="字由文艺黑" panose="00020600040101010101" pitchFamily="18" charset="-122"/>
                <a:ea typeface="字由文艺黑" panose="00020600040101010101" pitchFamily="18" charset="-122"/>
              </a:endParaRPr>
            </a:p>
          </p:txBody>
        </p:sp>
      </p:grpSp>
    </p:spTree>
    <p:custDataLst>
      <p:tags r:id="rId1"/>
    </p:custDataLst>
    <p:extLst>
      <p:ext uri="{BB962C8B-B14F-4D97-AF65-F5344CB8AC3E}">
        <p14:creationId xmlns:p14="http://schemas.microsoft.com/office/powerpoint/2010/main" val="3956353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9" name="爱设计-2">
            <a:extLst>
              <a:ext uri="{FF2B5EF4-FFF2-40B4-BE49-F238E27FC236}">
                <a16:creationId xmlns:a16="http://schemas.microsoft.com/office/drawing/2014/main" id="{AE89D472-4ADF-165B-7FB2-8A90AD062452}"/>
              </a:ext>
            </a:extLst>
          </p:cNvPr>
          <p:cNvGrpSpPr/>
          <p:nvPr/>
        </p:nvGrpSpPr>
        <p:grpSpPr>
          <a:xfrm>
            <a:off x="9461486" y="441901"/>
            <a:ext cx="2381102" cy="200344"/>
            <a:chOff x="9461486" y="441901"/>
            <a:chExt cx="2381102" cy="200344"/>
          </a:xfrm>
        </p:grpSpPr>
        <p:sp>
          <p:nvSpPr>
            <p:cNvPr id="10" name="爱设计-2-1">
              <a:extLst>
                <a:ext uri="{FF2B5EF4-FFF2-40B4-BE49-F238E27FC236}">
                  <a16:creationId xmlns:a16="http://schemas.microsoft.com/office/drawing/2014/main" id="{147B0A85-7AD2-447E-B1F0-3059B7ED824E}"/>
                </a:ext>
              </a:extLst>
            </p:cNvPr>
            <p:cNvSpPr/>
            <p:nvPr/>
          </p:nvSpPr>
          <p:spPr>
            <a:xfrm flipV="1">
              <a:off x="9461486" y="441901"/>
              <a:ext cx="187196" cy="1871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爱设计-2-2">
              <a:extLst>
                <a:ext uri="{FF2B5EF4-FFF2-40B4-BE49-F238E27FC236}">
                  <a16:creationId xmlns:a16="http://schemas.microsoft.com/office/drawing/2014/main" id="{8EA8D3B1-65F2-4E30-FAB2-BAED52E5C4B3}"/>
                </a:ext>
              </a:extLst>
            </p:cNvPr>
            <p:cNvSpPr/>
            <p:nvPr/>
          </p:nvSpPr>
          <p:spPr>
            <a:xfrm flipV="1">
              <a:off x="9689599" y="441901"/>
              <a:ext cx="187196" cy="187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爱设计-2-3">
              <a:extLst>
                <a:ext uri="{FF2B5EF4-FFF2-40B4-BE49-F238E27FC236}">
                  <a16:creationId xmlns:a16="http://schemas.microsoft.com/office/drawing/2014/main" id="{9DA4142C-D936-1B72-9544-87846544CA13}"/>
                </a:ext>
              </a:extLst>
            </p:cNvPr>
            <p:cNvSpPr/>
            <p:nvPr/>
          </p:nvSpPr>
          <p:spPr>
            <a:xfrm flipV="1">
              <a:off x="9917713" y="441901"/>
              <a:ext cx="187196" cy="1871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a:extLst>
                <a:ext uri="{FF2B5EF4-FFF2-40B4-BE49-F238E27FC236}">
                  <a16:creationId xmlns:a16="http://schemas.microsoft.com/office/drawing/2014/main" id="{6703638E-6BCB-2B55-5738-906CE4E652DD}"/>
                </a:ext>
              </a:extLst>
            </p:cNvPr>
            <p:cNvGrpSpPr/>
            <p:nvPr/>
          </p:nvGrpSpPr>
          <p:grpSpPr>
            <a:xfrm>
              <a:off x="11441080" y="491563"/>
              <a:ext cx="401508" cy="150682"/>
              <a:chOff x="3484345" y="-1299411"/>
              <a:chExt cx="1017051" cy="381691"/>
            </a:xfrm>
            <a:solidFill>
              <a:schemeClr val="accent1"/>
            </a:solidFill>
          </p:grpSpPr>
          <p:sp>
            <p:nvSpPr>
              <p:cNvPr id="15" name="爱设计-2-4">
                <a:extLst>
                  <a:ext uri="{FF2B5EF4-FFF2-40B4-BE49-F238E27FC236}">
                    <a16:creationId xmlns:a16="http://schemas.microsoft.com/office/drawing/2014/main" id="{368693BD-C2DE-4D40-21BE-519EF19AA185}"/>
                  </a:ext>
                </a:extLst>
              </p:cNvPr>
              <p:cNvSpPr/>
              <p:nvPr/>
            </p:nvSpPr>
            <p:spPr>
              <a:xfrm rot="12600000">
                <a:off x="3484345" y="-1299411"/>
                <a:ext cx="442762" cy="38169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爱设计-2-5">
                <a:extLst>
                  <a:ext uri="{FF2B5EF4-FFF2-40B4-BE49-F238E27FC236}">
                    <a16:creationId xmlns:a16="http://schemas.microsoft.com/office/drawing/2014/main" id="{84A1D8AB-19B5-0F89-68CB-1B9106663587}"/>
                  </a:ext>
                </a:extLst>
              </p:cNvPr>
              <p:cNvSpPr/>
              <p:nvPr/>
            </p:nvSpPr>
            <p:spPr>
              <a:xfrm rot="12600000">
                <a:off x="4058634" y="-1299411"/>
                <a:ext cx="442762" cy="38169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17" name="爱设计-3">
            <a:extLst>
              <a:ext uri="{FF2B5EF4-FFF2-40B4-BE49-F238E27FC236}">
                <a16:creationId xmlns:a16="http://schemas.microsoft.com/office/drawing/2014/main" id="{9AEAD84E-C0A2-602E-A921-97398BDFDA35}"/>
              </a:ext>
            </a:extLst>
          </p:cNvPr>
          <p:cNvCxnSpPr>
            <a:cxnSpLocks/>
          </p:cNvCxnSpPr>
          <p:nvPr/>
        </p:nvCxnSpPr>
        <p:spPr>
          <a:xfrm>
            <a:off x="492841" y="6501195"/>
            <a:ext cx="1098197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0" name="爱设计-6">
            <a:extLst>
              <a:ext uri="{FF2B5EF4-FFF2-40B4-BE49-F238E27FC236}">
                <a16:creationId xmlns:a16="http://schemas.microsoft.com/office/drawing/2014/main" id="{4EE15B2A-5903-99BF-57B5-6D07468E8CF6}"/>
              </a:ext>
            </a:extLst>
          </p:cNvPr>
          <p:cNvCxnSpPr/>
          <p:nvPr/>
        </p:nvCxnSpPr>
        <p:spPr>
          <a:xfrm>
            <a:off x="1737360" y="535499"/>
            <a:ext cx="755904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6" name="爱设计-8">
            <a:extLst>
              <a:ext uri="{FF2B5EF4-FFF2-40B4-BE49-F238E27FC236}">
                <a16:creationId xmlns:a16="http://schemas.microsoft.com/office/drawing/2014/main" id="{00702E08-ADB0-6E42-688B-5A0D1D03A690}"/>
              </a:ext>
            </a:extLst>
          </p:cNvPr>
          <p:cNvSpPr txBox="1"/>
          <p:nvPr/>
        </p:nvSpPr>
        <p:spPr>
          <a:xfrm>
            <a:off x="2163537" y="1332497"/>
            <a:ext cx="2276157" cy="1200329"/>
          </a:xfrm>
          <a:prstGeom prst="rect">
            <a:avLst/>
          </a:prstGeom>
          <a:noFill/>
          <a:ln>
            <a:noFill/>
          </a:ln>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7200" dirty="0">
                <a:solidFill>
                  <a:schemeClr val="accent1"/>
                </a:solidFill>
                <a:latin typeface="字由文艺黑" panose="00020600040101010101" pitchFamily="18" charset="-122"/>
                <a:ea typeface="字由文艺黑" panose="00020600040101010101" pitchFamily="18" charset="-122"/>
              </a:rPr>
              <a:t>目录</a:t>
            </a:r>
          </a:p>
        </p:txBody>
      </p:sp>
      <p:sp>
        <p:nvSpPr>
          <p:cNvPr id="47" name="爱设计-9">
            <a:extLst>
              <a:ext uri="{FF2B5EF4-FFF2-40B4-BE49-F238E27FC236}">
                <a16:creationId xmlns:a16="http://schemas.microsoft.com/office/drawing/2014/main" id="{1B65AA51-E2B1-F2C2-586D-806105DF70CF}"/>
              </a:ext>
            </a:extLst>
          </p:cNvPr>
          <p:cNvSpPr/>
          <p:nvPr/>
        </p:nvSpPr>
        <p:spPr>
          <a:xfrm>
            <a:off x="0" y="2531090"/>
            <a:ext cx="4653896" cy="4504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爱设计-10">
            <a:extLst>
              <a:ext uri="{FF2B5EF4-FFF2-40B4-BE49-F238E27FC236}">
                <a16:creationId xmlns:a16="http://schemas.microsoft.com/office/drawing/2014/main" id="{BA1ED41A-C293-EDE7-43CD-5E51ED9294FA}"/>
              </a:ext>
            </a:extLst>
          </p:cNvPr>
          <p:cNvSpPr txBox="1"/>
          <p:nvPr/>
        </p:nvSpPr>
        <p:spPr>
          <a:xfrm>
            <a:off x="2124249" y="2556265"/>
            <a:ext cx="2276158"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chemeClr val="bg1"/>
                </a:solidFill>
                <a:effectLst/>
                <a:uLnTx/>
                <a:uFillTx/>
                <a:latin typeface="OPPOSans H" panose="00020600040101010101" pitchFamily="18" charset="-122"/>
                <a:ea typeface="OPPOSans H" panose="00020600040101010101" pitchFamily="18" charset="-122"/>
                <a:cs typeface="OPPOSans H" panose="00020600040101010101" pitchFamily="18" charset="-122"/>
              </a:rPr>
              <a:t>CONTENTS</a:t>
            </a:r>
            <a:endParaRPr kumimoji="0" lang="zh-CN" altLang="en-US" sz="2000" b="0" i="0" u="none" strike="noStrike" kern="1200" cap="none" spc="0" normalizeH="0" baseline="0" noProof="0" dirty="0">
              <a:ln>
                <a:noFill/>
              </a:ln>
              <a:solidFill>
                <a:schemeClr val="bg1"/>
              </a:solid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grpSp>
        <p:nvGrpSpPr>
          <p:cNvPr id="144" name="爱设计-12">
            <a:extLst>
              <a:ext uri="{FF2B5EF4-FFF2-40B4-BE49-F238E27FC236}">
                <a16:creationId xmlns:a16="http://schemas.microsoft.com/office/drawing/2014/main" id="{C6564397-4741-8F74-3D91-EBADEA1C3468}"/>
              </a:ext>
            </a:extLst>
          </p:cNvPr>
          <p:cNvGrpSpPr/>
          <p:nvPr/>
        </p:nvGrpSpPr>
        <p:grpSpPr>
          <a:xfrm>
            <a:off x="5688789" y="1487086"/>
            <a:ext cx="5041279" cy="1772019"/>
            <a:chOff x="5688789" y="1620469"/>
            <a:chExt cx="5041279" cy="1772019"/>
          </a:xfrm>
        </p:grpSpPr>
        <p:grpSp>
          <p:nvGrpSpPr>
            <p:cNvPr id="82" name="组合 81">
              <a:extLst>
                <a:ext uri="{FF2B5EF4-FFF2-40B4-BE49-F238E27FC236}">
                  <a16:creationId xmlns:a16="http://schemas.microsoft.com/office/drawing/2014/main" id="{66AEAE23-FD68-B29E-B0F3-276F7E89BB93}"/>
                </a:ext>
              </a:extLst>
            </p:cNvPr>
            <p:cNvGrpSpPr/>
            <p:nvPr/>
          </p:nvGrpSpPr>
          <p:grpSpPr>
            <a:xfrm>
              <a:off x="5688789" y="1620469"/>
              <a:ext cx="1624895" cy="1355945"/>
              <a:chOff x="6352704" y="1309966"/>
              <a:chExt cx="1624895" cy="1355945"/>
            </a:xfrm>
          </p:grpSpPr>
          <p:sp>
            <p:nvSpPr>
              <p:cNvPr id="65" name="爱设计-12-1">
                <a:extLst>
                  <a:ext uri="{FF2B5EF4-FFF2-40B4-BE49-F238E27FC236}">
                    <a16:creationId xmlns:a16="http://schemas.microsoft.com/office/drawing/2014/main" id="{4610AD9D-3066-616F-E635-D34ADCF4F084}"/>
                  </a:ext>
                </a:extLst>
              </p:cNvPr>
              <p:cNvSpPr txBox="1"/>
              <p:nvPr/>
            </p:nvSpPr>
            <p:spPr>
              <a:xfrm>
                <a:off x="6759134" y="1309966"/>
                <a:ext cx="121846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rPr>
                  <a:t>01</a:t>
                </a:r>
                <a:endParaRPr kumimoji="0" lang="zh-CN" altLang="en-US"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endParaRPr>
              </a:p>
            </p:txBody>
          </p:sp>
          <p:sp>
            <p:nvSpPr>
              <p:cNvPr id="66" name="爱设计-12-2">
                <a:extLst>
                  <a:ext uri="{FF2B5EF4-FFF2-40B4-BE49-F238E27FC236}">
                    <a16:creationId xmlns:a16="http://schemas.microsoft.com/office/drawing/2014/main" id="{9A603A04-2F39-BA7D-A305-81AC80D2BE6B}"/>
                  </a:ext>
                </a:extLst>
              </p:cNvPr>
              <p:cNvSpPr txBox="1"/>
              <p:nvPr/>
            </p:nvSpPr>
            <p:spPr>
              <a:xfrm>
                <a:off x="6352704" y="2019580"/>
                <a:ext cx="18473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600" i="0" u="none" strike="noStrike" kern="1200" cap="none" spc="0" normalizeH="0" baseline="0" noProof="0" dirty="0">
                  <a:ln>
                    <a:noFill/>
                  </a:ln>
                  <a:solidFill>
                    <a:schemeClr val="accent2"/>
                  </a:solidFill>
                  <a:effectLst/>
                  <a:uLnTx/>
                  <a:uFillTx/>
                  <a:latin typeface="字由文艺黑" panose="00020600040101010101" pitchFamily="18" charset="-122"/>
                  <a:ea typeface="字由文艺黑" panose="00020600040101010101" pitchFamily="18" charset="-122"/>
                  <a:cs typeface="OPPOSans M" panose="00020600040101010101" pitchFamily="18" charset="-122"/>
                </a:endParaRPr>
              </a:p>
            </p:txBody>
          </p:sp>
        </p:grpSp>
        <p:grpSp>
          <p:nvGrpSpPr>
            <p:cNvPr id="95" name="组合 94">
              <a:extLst>
                <a:ext uri="{FF2B5EF4-FFF2-40B4-BE49-F238E27FC236}">
                  <a16:creationId xmlns:a16="http://schemas.microsoft.com/office/drawing/2014/main" id="{69952162-C5B4-0878-23AD-F6D2748B54EE}"/>
                </a:ext>
              </a:extLst>
            </p:cNvPr>
            <p:cNvGrpSpPr/>
            <p:nvPr/>
          </p:nvGrpSpPr>
          <p:grpSpPr>
            <a:xfrm>
              <a:off x="8633019" y="1620469"/>
              <a:ext cx="2097049" cy="1355945"/>
              <a:chOff x="6352704" y="1309966"/>
              <a:chExt cx="2097049" cy="1355945"/>
            </a:xfrm>
          </p:grpSpPr>
          <p:sp>
            <p:nvSpPr>
              <p:cNvPr id="96" name="爱设计-12-4">
                <a:extLst>
                  <a:ext uri="{FF2B5EF4-FFF2-40B4-BE49-F238E27FC236}">
                    <a16:creationId xmlns:a16="http://schemas.microsoft.com/office/drawing/2014/main" id="{D66A9CEC-2F20-9843-AED8-9C021FA6B5DC}"/>
                  </a:ext>
                </a:extLst>
              </p:cNvPr>
              <p:cNvSpPr txBox="1"/>
              <p:nvPr/>
            </p:nvSpPr>
            <p:spPr>
              <a:xfrm>
                <a:off x="6759134" y="1309966"/>
                <a:ext cx="121846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rPr>
                  <a:t>02</a:t>
                </a:r>
                <a:endParaRPr kumimoji="0" lang="zh-CN" altLang="en-US"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endParaRPr>
              </a:p>
            </p:txBody>
          </p:sp>
          <p:sp>
            <p:nvSpPr>
              <p:cNvPr id="97" name="爱设计-12-5">
                <a:extLst>
                  <a:ext uri="{FF2B5EF4-FFF2-40B4-BE49-F238E27FC236}">
                    <a16:creationId xmlns:a16="http://schemas.microsoft.com/office/drawing/2014/main" id="{11A86AC5-F6CF-9B33-5CE7-5A1DD03D0C4C}"/>
                  </a:ext>
                </a:extLst>
              </p:cNvPr>
              <p:cNvSpPr txBox="1"/>
              <p:nvPr/>
            </p:nvSpPr>
            <p:spPr>
              <a:xfrm>
                <a:off x="6352704" y="2019580"/>
                <a:ext cx="209704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tx1">
                        <a:lumMod val="75000"/>
                        <a:lumOff val="25000"/>
                      </a:schemeClr>
                    </a:solidFill>
                    <a:latin typeface="字由文艺黑" panose="00020600040101010101" pitchFamily="18" charset="-122"/>
                    <a:ea typeface="字由文艺黑" panose="00020600040101010101" pitchFamily="18" charset="-122"/>
                    <a:cs typeface="OPPOSans M" panose="00020600040101010101" pitchFamily="18" charset="-122"/>
                  </a:rPr>
                  <a:t>算法概述</a:t>
                </a:r>
                <a:endParaRPr lang="zh-CN" altLang="en-US" sz="3600" dirty="0">
                  <a:solidFill>
                    <a:schemeClr val="accent2"/>
                  </a:solidFill>
                  <a:latin typeface="字由文艺黑" panose="00020600040101010101" pitchFamily="18" charset="-122"/>
                  <a:ea typeface="字由文艺黑" panose="00020600040101010101" pitchFamily="18" charset="-122"/>
                  <a:cs typeface="OPPOSans M" panose="00020600040101010101" pitchFamily="18" charset="-122"/>
                </a:endParaRPr>
              </a:p>
            </p:txBody>
          </p:sp>
        </p:grpSp>
        <p:cxnSp>
          <p:nvCxnSpPr>
            <p:cNvPr id="136" name="爱设计-12-7">
              <a:extLst>
                <a:ext uri="{FF2B5EF4-FFF2-40B4-BE49-F238E27FC236}">
                  <a16:creationId xmlns:a16="http://schemas.microsoft.com/office/drawing/2014/main" id="{70C1AFFA-A451-124D-83D1-2D425A2C3E4E}"/>
                </a:ext>
              </a:extLst>
            </p:cNvPr>
            <p:cNvCxnSpPr>
              <a:cxnSpLocks/>
            </p:cNvCxnSpPr>
            <p:nvPr/>
          </p:nvCxnSpPr>
          <p:spPr>
            <a:xfrm>
              <a:off x="6455595" y="3392488"/>
              <a:ext cx="49771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9" name="爱设计-12-8">
              <a:extLst>
                <a:ext uri="{FF2B5EF4-FFF2-40B4-BE49-F238E27FC236}">
                  <a16:creationId xmlns:a16="http://schemas.microsoft.com/office/drawing/2014/main" id="{A16191DA-B15C-C67D-5871-DE3AAA5564A7}"/>
                </a:ext>
              </a:extLst>
            </p:cNvPr>
            <p:cNvCxnSpPr>
              <a:cxnSpLocks/>
            </p:cNvCxnSpPr>
            <p:nvPr/>
          </p:nvCxnSpPr>
          <p:spPr>
            <a:xfrm>
              <a:off x="9399825" y="3392488"/>
              <a:ext cx="49771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143" name="爱设计-13">
            <a:extLst>
              <a:ext uri="{FF2B5EF4-FFF2-40B4-BE49-F238E27FC236}">
                <a16:creationId xmlns:a16="http://schemas.microsoft.com/office/drawing/2014/main" id="{ABA976CB-44E9-7783-2DE7-23F5BDB7D347}"/>
              </a:ext>
            </a:extLst>
          </p:cNvPr>
          <p:cNvGrpSpPr/>
          <p:nvPr/>
        </p:nvGrpSpPr>
        <p:grpSpPr>
          <a:xfrm>
            <a:off x="5688789" y="3854386"/>
            <a:ext cx="4975555" cy="1812253"/>
            <a:chOff x="5688789" y="3987769"/>
            <a:chExt cx="4975555" cy="1812253"/>
          </a:xfrm>
        </p:grpSpPr>
        <p:grpSp>
          <p:nvGrpSpPr>
            <p:cNvPr id="87" name="组合 86">
              <a:extLst>
                <a:ext uri="{FF2B5EF4-FFF2-40B4-BE49-F238E27FC236}">
                  <a16:creationId xmlns:a16="http://schemas.microsoft.com/office/drawing/2014/main" id="{B347D0BD-9EC6-C767-D213-0D0AE363AFFC}"/>
                </a:ext>
              </a:extLst>
            </p:cNvPr>
            <p:cNvGrpSpPr/>
            <p:nvPr/>
          </p:nvGrpSpPr>
          <p:grpSpPr>
            <a:xfrm>
              <a:off x="5688789" y="3987769"/>
              <a:ext cx="2031325" cy="1355945"/>
              <a:chOff x="6352704" y="1309966"/>
              <a:chExt cx="2031325" cy="1355945"/>
            </a:xfrm>
          </p:grpSpPr>
          <p:sp>
            <p:nvSpPr>
              <p:cNvPr id="88" name="爱设计-13-1">
                <a:extLst>
                  <a:ext uri="{FF2B5EF4-FFF2-40B4-BE49-F238E27FC236}">
                    <a16:creationId xmlns:a16="http://schemas.microsoft.com/office/drawing/2014/main" id="{3EAD6714-1393-24EC-81E3-CBBC1CC8EAB9}"/>
                  </a:ext>
                </a:extLst>
              </p:cNvPr>
              <p:cNvSpPr txBox="1"/>
              <p:nvPr/>
            </p:nvSpPr>
            <p:spPr>
              <a:xfrm>
                <a:off x="6759134" y="1309966"/>
                <a:ext cx="121846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rPr>
                  <a:t>03</a:t>
                </a:r>
                <a:endParaRPr kumimoji="0" lang="zh-CN" altLang="en-US"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endParaRPr>
              </a:p>
            </p:txBody>
          </p:sp>
          <p:sp>
            <p:nvSpPr>
              <p:cNvPr id="89" name="爱设计-13-2">
                <a:extLst>
                  <a:ext uri="{FF2B5EF4-FFF2-40B4-BE49-F238E27FC236}">
                    <a16:creationId xmlns:a16="http://schemas.microsoft.com/office/drawing/2014/main" id="{DA4A2D97-9043-1810-B508-57A61595E6EB}"/>
                  </a:ext>
                </a:extLst>
              </p:cNvPr>
              <p:cNvSpPr txBox="1"/>
              <p:nvPr/>
            </p:nvSpPr>
            <p:spPr>
              <a:xfrm>
                <a:off x="6352704" y="201958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tx1">
                        <a:lumMod val="75000"/>
                        <a:lumOff val="25000"/>
                      </a:schemeClr>
                    </a:solidFill>
                    <a:latin typeface="字由文艺黑" panose="00020600040101010101" pitchFamily="18" charset="-122"/>
                    <a:ea typeface="字由文艺黑" panose="00020600040101010101" pitchFamily="18" charset="-122"/>
                    <a:cs typeface="OPPOSans M" panose="00020600040101010101" pitchFamily="18" charset="-122"/>
                  </a:rPr>
                  <a:t>算法流程</a:t>
                </a:r>
                <a:endParaRPr lang="zh-CN" altLang="en-US" sz="3600" dirty="0">
                  <a:solidFill>
                    <a:schemeClr val="accent2"/>
                  </a:solidFill>
                  <a:latin typeface="字由文艺黑" panose="00020600040101010101" pitchFamily="18" charset="-122"/>
                  <a:ea typeface="字由文艺黑" panose="00020600040101010101" pitchFamily="18" charset="-122"/>
                  <a:cs typeface="OPPOSans M" panose="00020600040101010101" pitchFamily="18" charset="-122"/>
                </a:endParaRPr>
              </a:p>
            </p:txBody>
          </p:sp>
        </p:grpSp>
        <p:grpSp>
          <p:nvGrpSpPr>
            <p:cNvPr id="99" name="组合 98">
              <a:extLst>
                <a:ext uri="{FF2B5EF4-FFF2-40B4-BE49-F238E27FC236}">
                  <a16:creationId xmlns:a16="http://schemas.microsoft.com/office/drawing/2014/main" id="{936B601E-1BEA-0A83-7DCC-90B91B05E4CB}"/>
                </a:ext>
              </a:extLst>
            </p:cNvPr>
            <p:cNvGrpSpPr/>
            <p:nvPr/>
          </p:nvGrpSpPr>
          <p:grpSpPr>
            <a:xfrm>
              <a:off x="8633019" y="3987769"/>
              <a:ext cx="2031325" cy="1355945"/>
              <a:chOff x="6352704" y="1309966"/>
              <a:chExt cx="2031325" cy="1355945"/>
            </a:xfrm>
          </p:grpSpPr>
          <p:sp>
            <p:nvSpPr>
              <p:cNvPr id="100" name="爱设计-13-4">
                <a:extLst>
                  <a:ext uri="{FF2B5EF4-FFF2-40B4-BE49-F238E27FC236}">
                    <a16:creationId xmlns:a16="http://schemas.microsoft.com/office/drawing/2014/main" id="{0E38F936-35D2-DE7D-2410-4A2BD6D8ABAF}"/>
                  </a:ext>
                </a:extLst>
              </p:cNvPr>
              <p:cNvSpPr txBox="1"/>
              <p:nvPr/>
            </p:nvSpPr>
            <p:spPr>
              <a:xfrm>
                <a:off x="6759134" y="1309966"/>
                <a:ext cx="121846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rPr>
                  <a:t>04</a:t>
                </a:r>
                <a:endParaRPr kumimoji="0" lang="zh-CN" altLang="en-US" sz="4800" i="0" u="none" strike="noStrike" kern="1200" cap="none" spc="0" normalizeH="0" baseline="0" noProof="0" dirty="0">
                  <a:ln>
                    <a:noFill/>
                  </a:ln>
                  <a:solidFill>
                    <a:schemeClr val="accent1"/>
                  </a:solidFill>
                  <a:effectLst/>
                  <a:uLnTx/>
                  <a:uFillTx/>
                  <a:latin typeface="字由文艺黑" panose="00020600040101010101" pitchFamily="18" charset="-122"/>
                  <a:ea typeface="字由文艺黑" panose="00020600040101010101" pitchFamily="18" charset="-122"/>
                  <a:cs typeface="OPPOSans M" panose="00020600040101010101" pitchFamily="18" charset="-122"/>
                </a:endParaRPr>
              </a:p>
            </p:txBody>
          </p:sp>
          <p:sp>
            <p:nvSpPr>
              <p:cNvPr id="101" name="爱设计-13-5">
                <a:extLst>
                  <a:ext uri="{FF2B5EF4-FFF2-40B4-BE49-F238E27FC236}">
                    <a16:creationId xmlns:a16="http://schemas.microsoft.com/office/drawing/2014/main" id="{ACA149AF-9B70-49B1-BF1C-756C66EC3C7B}"/>
                  </a:ext>
                </a:extLst>
              </p:cNvPr>
              <p:cNvSpPr txBox="1"/>
              <p:nvPr/>
            </p:nvSpPr>
            <p:spPr>
              <a:xfrm>
                <a:off x="6352704" y="2019580"/>
                <a:ext cx="20313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tx1">
                        <a:lumMod val="75000"/>
                        <a:lumOff val="25000"/>
                      </a:schemeClr>
                    </a:solidFill>
                    <a:latin typeface="字由文艺黑" panose="00020600040101010101" pitchFamily="18" charset="-122"/>
                    <a:ea typeface="字由文艺黑" panose="00020600040101010101" pitchFamily="18" charset="-122"/>
                    <a:cs typeface="OPPOSans M" panose="00020600040101010101" pitchFamily="18" charset="-122"/>
                  </a:rPr>
                  <a:t>实验结果</a:t>
                </a:r>
                <a:endParaRPr lang="zh-CN" altLang="en-US" sz="3600" dirty="0">
                  <a:solidFill>
                    <a:schemeClr val="accent2"/>
                  </a:solidFill>
                  <a:latin typeface="字由文艺黑" panose="00020600040101010101" pitchFamily="18" charset="-122"/>
                  <a:ea typeface="字由文艺黑" panose="00020600040101010101" pitchFamily="18" charset="-122"/>
                  <a:cs typeface="OPPOSans M" panose="00020600040101010101" pitchFamily="18" charset="-122"/>
                </a:endParaRPr>
              </a:p>
            </p:txBody>
          </p:sp>
        </p:grpSp>
        <p:cxnSp>
          <p:nvCxnSpPr>
            <p:cNvPr id="140" name="爱设计-13-7">
              <a:extLst>
                <a:ext uri="{FF2B5EF4-FFF2-40B4-BE49-F238E27FC236}">
                  <a16:creationId xmlns:a16="http://schemas.microsoft.com/office/drawing/2014/main" id="{D51FA202-6215-5A8C-1C1B-7010C45268BD}"/>
                </a:ext>
              </a:extLst>
            </p:cNvPr>
            <p:cNvCxnSpPr>
              <a:cxnSpLocks/>
            </p:cNvCxnSpPr>
            <p:nvPr/>
          </p:nvCxnSpPr>
          <p:spPr>
            <a:xfrm>
              <a:off x="6455595" y="5800022"/>
              <a:ext cx="49771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41" name="爱设计-13-8">
              <a:extLst>
                <a:ext uri="{FF2B5EF4-FFF2-40B4-BE49-F238E27FC236}">
                  <a16:creationId xmlns:a16="http://schemas.microsoft.com/office/drawing/2014/main" id="{D338E9D6-91B5-0A78-9B2D-CBBC51E4E701}"/>
                </a:ext>
              </a:extLst>
            </p:cNvPr>
            <p:cNvCxnSpPr>
              <a:cxnSpLocks/>
            </p:cNvCxnSpPr>
            <p:nvPr/>
          </p:nvCxnSpPr>
          <p:spPr>
            <a:xfrm>
              <a:off x="9399825" y="5800022"/>
              <a:ext cx="497712"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 name="爱设计-12-5">
            <a:extLst>
              <a:ext uri="{FF2B5EF4-FFF2-40B4-BE49-F238E27FC236}">
                <a16:creationId xmlns:a16="http://schemas.microsoft.com/office/drawing/2014/main" id="{AD6BC9DB-E91A-8AFB-A573-619B551D81CC}"/>
              </a:ext>
            </a:extLst>
          </p:cNvPr>
          <p:cNvSpPr txBox="1"/>
          <p:nvPr/>
        </p:nvSpPr>
        <p:spPr>
          <a:xfrm>
            <a:off x="5628596" y="2192924"/>
            <a:ext cx="202972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schemeClr val="tx1">
                    <a:lumMod val="75000"/>
                    <a:lumOff val="25000"/>
                  </a:schemeClr>
                </a:solidFill>
                <a:latin typeface="字由文艺黑" panose="00020600040101010101" pitchFamily="18" charset="-122"/>
                <a:ea typeface="字由文艺黑" panose="00020600040101010101" pitchFamily="18" charset="-122"/>
                <a:cs typeface="OPPOSans M" panose="00020600040101010101" pitchFamily="18" charset="-122"/>
              </a:rPr>
              <a:t>项目背景</a:t>
            </a:r>
            <a:endParaRPr lang="zh-CN" altLang="en-US" sz="3600" dirty="0">
              <a:solidFill>
                <a:schemeClr val="accent2"/>
              </a:solidFill>
              <a:latin typeface="字由文艺黑" panose="00020600040101010101" pitchFamily="18" charset="-122"/>
              <a:ea typeface="字由文艺黑" panose="00020600040101010101" pitchFamily="18" charset="-122"/>
              <a:cs typeface="OPPOSans M" panose="00020600040101010101" pitchFamily="18" charset="-122"/>
            </a:endParaRPr>
          </a:p>
        </p:txBody>
      </p:sp>
    </p:spTree>
    <p:custDataLst>
      <p:tags r:id="rId1"/>
    </p:custDataLst>
    <p:extLst>
      <p:ext uri="{BB962C8B-B14F-4D97-AF65-F5344CB8AC3E}">
        <p14:creationId xmlns:p14="http://schemas.microsoft.com/office/powerpoint/2010/main" val="36624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189" name="爱设计-16">
            <a:extLst>
              <a:ext uri="{FF2B5EF4-FFF2-40B4-BE49-F238E27FC236}">
                <a16:creationId xmlns:a16="http://schemas.microsoft.com/office/drawing/2014/main" id="{0D10E52C-AAB6-6A64-6A80-D446F8EA81E6}"/>
              </a:ext>
            </a:extLst>
          </p:cNvPr>
          <p:cNvCxnSpPr/>
          <p:nvPr/>
        </p:nvCxnSpPr>
        <p:spPr>
          <a:xfrm>
            <a:off x="660400" y="6390421"/>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爱设计-10-1">
            <a:extLst>
              <a:ext uri="{FF2B5EF4-FFF2-40B4-BE49-F238E27FC236}">
                <a16:creationId xmlns:a16="http://schemas.microsoft.com/office/drawing/2014/main" id="{0B2FA7D2-B0A6-AF22-CD45-CBB5803548EF}"/>
              </a:ext>
            </a:extLst>
          </p:cNvPr>
          <p:cNvSpPr txBox="1"/>
          <p:nvPr/>
        </p:nvSpPr>
        <p:spPr>
          <a:xfrm>
            <a:off x="766028" y="534622"/>
            <a:ext cx="10045058" cy="1015663"/>
          </a:xfrm>
          <a:prstGeom prst="rect">
            <a:avLst/>
          </a:prstGeom>
          <a:noFill/>
        </p:spPr>
        <p:txBody>
          <a:bodyPr wrap="square">
            <a:spAutoFit/>
          </a:bodyPr>
          <a:lstStyle/>
          <a:p>
            <a:pPr algn="ctr"/>
            <a:r>
              <a:rPr lang="en-US" altLang="zh-CN" sz="60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01.</a:t>
            </a:r>
            <a:r>
              <a:rPr lang="zh-CN" altLang="en-US" sz="6000" dirty="0">
                <a:ln w="10477">
                  <a:solidFill>
                    <a:schemeClr val="tx1">
                      <a:lumMod val="75000"/>
                      <a:lumOff val="25000"/>
                    </a:schemeClr>
                  </a:solidFill>
                </a:ln>
                <a:solidFill>
                  <a:schemeClr val="accent1"/>
                </a:solidFill>
                <a:latin typeface="字由文艺黑" panose="00020600040101010101" pitchFamily="18" charset="-122"/>
                <a:ea typeface="字由文艺黑" panose="00020600040101010101" pitchFamily="18" charset="-122"/>
              </a:rPr>
              <a:t>项目背景</a:t>
            </a:r>
          </a:p>
        </p:txBody>
      </p:sp>
      <p:sp>
        <p:nvSpPr>
          <p:cNvPr id="25" name="爱设计-6">
            <a:extLst>
              <a:ext uri="{FF2B5EF4-FFF2-40B4-BE49-F238E27FC236}">
                <a16:creationId xmlns:a16="http://schemas.microsoft.com/office/drawing/2014/main" id="{FC7D34AF-B0C7-2DD0-DB0C-CA3ADC304F70}"/>
              </a:ext>
            </a:extLst>
          </p:cNvPr>
          <p:cNvSpPr txBox="1">
            <a:spLocks/>
          </p:cNvSpPr>
          <p:nvPr/>
        </p:nvSpPr>
        <p:spPr>
          <a:xfrm>
            <a:off x="975098" y="1832682"/>
            <a:ext cx="4842995" cy="1690447"/>
          </a:xfrm>
          <a:prstGeom prst="rect">
            <a:avLst/>
          </a:prstGeom>
          <a:noFill/>
          <a:ln>
            <a:noFill/>
          </a:ln>
          <a:effectLst/>
        </p:spPr>
        <p:txBody>
          <a:bodyPr wrap="square" lIns="64008" tIns="32004" rIns="64008" bIns="32004" anchor="t" anchorCtr="0">
            <a:noAutofit/>
          </a:bodyPr>
          <a:lstStyle/>
          <a:p>
            <a:pPr>
              <a:lnSpc>
                <a:spcPct val="130000"/>
              </a:lnSpc>
              <a:buSzPct val="25000"/>
            </a:pPr>
            <a:r>
              <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rPr>
              <a:t>开源：</a:t>
            </a:r>
            <a:r>
              <a:rPr lang="en-US" altLang="zh-CN" dirty="0" err="1">
                <a:solidFill>
                  <a:schemeClr val="tx1">
                    <a:lumMod val="75000"/>
                    <a:lumOff val="25000"/>
                  </a:schemeClr>
                </a:solidFill>
                <a:latin typeface="+mn-ea"/>
                <a:cs typeface="OPPOSans R" panose="00020600040101010101" pitchFamily="18" charset="-122"/>
                <a:sym typeface="Arial" panose="020B0604020202020204" pitchFamily="34" charset="0"/>
              </a:rPr>
              <a:t>Github</a:t>
            </a:r>
            <a:r>
              <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rPr>
              <a:t>上的一个开源项目</a:t>
            </a:r>
            <a:endParaRPr lang="en-US" altLang="zh-CN" dirty="0">
              <a:solidFill>
                <a:schemeClr val="tx1">
                  <a:lumMod val="75000"/>
                  <a:lumOff val="25000"/>
                </a:schemeClr>
              </a:solidFill>
              <a:latin typeface="+mn-ea"/>
              <a:cs typeface="OPPOSans R" panose="00020600040101010101" pitchFamily="18" charset="-122"/>
              <a:sym typeface="Arial" panose="020B0604020202020204" pitchFamily="34" charset="0"/>
            </a:endParaRPr>
          </a:p>
          <a:p>
            <a:pPr>
              <a:lnSpc>
                <a:spcPct val="130000"/>
              </a:lnSpc>
              <a:buSzPct val="25000"/>
            </a:pPr>
            <a:r>
              <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rPr>
              <a:t>游戏：贪吃蛇</a:t>
            </a:r>
            <a:endParaRPr lang="en-US" altLang="zh-CN" dirty="0">
              <a:solidFill>
                <a:schemeClr val="tx1">
                  <a:lumMod val="75000"/>
                  <a:lumOff val="25000"/>
                </a:schemeClr>
              </a:solidFill>
              <a:latin typeface="+mn-ea"/>
              <a:cs typeface="OPPOSans R" panose="00020600040101010101" pitchFamily="18" charset="-122"/>
              <a:sym typeface="Arial" panose="020B0604020202020204" pitchFamily="34" charset="0"/>
            </a:endParaRPr>
          </a:p>
          <a:p>
            <a:pPr>
              <a:lnSpc>
                <a:spcPct val="130000"/>
              </a:lnSpc>
              <a:buSzPct val="25000"/>
            </a:pPr>
            <a:r>
              <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rPr>
              <a:t>算法：</a:t>
            </a:r>
            <a:r>
              <a:rPr lang="en-US" altLang="zh-CN" dirty="0">
                <a:solidFill>
                  <a:schemeClr val="tx1">
                    <a:lumMod val="75000"/>
                    <a:lumOff val="25000"/>
                  </a:schemeClr>
                </a:solidFill>
                <a:latin typeface="+mn-ea"/>
                <a:cs typeface="OPPOSans R" panose="00020600040101010101" pitchFamily="18" charset="-122"/>
                <a:sym typeface="Arial" panose="020B0604020202020204" pitchFamily="34" charset="0"/>
              </a:rPr>
              <a:t>DQN</a:t>
            </a:r>
            <a:r>
              <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rPr>
              <a:t>（</a:t>
            </a:r>
            <a:r>
              <a:rPr lang="en-US" altLang="zh-CN" dirty="0" err="1">
                <a:solidFill>
                  <a:schemeClr val="tx1">
                    <a:lumMod val="75000"/>
                    <a:lumOff val="25000"/>
                  </a:schemeClr>
                </a:solidFill>
                <a:latin typeface="+mn-ea"/>
                <a:cs typeface="OPPOSans R" panose="00020600040101010101" pitchFamily="18" charset="-122"/>
                <a:sym typeface="Arial" panose="020B0604020202020204" pitchFamily="34" charset="0"/>
              </a:rPr>
              <a:t>Q_Learning</a:t>
            </a:r>
            <a:r>
              <a:rPr lang="en-US" altLang="zh-CN" dirty="0">
                <a:solidFill>
                  <a:schemeClr val="tx1">
                    <a:lumMod val="75000"/>
                    <a:lumOff val="25000"/>
                  </a:schemeClr>
                </a:solidFill>
                <a:latin typeface="+mn-ea"/>
                <a:cs typeface="OPPOSans R" panose="00020600040101010101" pitchFamily="18" charset="-122"/>
                <a:sym typeface="Arial" panose="020B0604020202020204" pitchFamily="34" charset="0"/>
              </a:rPr>
              <a:t> + DNN</a:t>
            </a:r>
            <a:r>
              <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rPr>
              <a:t>）</a:t>
            </a:r>
            <a:endParaRPr lang="en-US" altLang="zh-CN" dirty="0">
              <a:solidFill>
                <a:schemeClr val="tx1">
                  <a:lumMod val="75000"/>
                  <a:lumOff val="25000"/>
                </a:schemeClr>
              </a:solidFill>
              <a:latin typeface="+mn-ea"/>
              <a:cs typeface="OPPOSans R" panose="00020600040101010101" pitchFamily="18" charset="-122"/>
              <a:sym typeface="Arial" panose="020B0604020202020204" pitchFamily="34" charset="0"/>
            </a:endParaRPr>
          </a:p>
          <a:p>
            <a:pPr>
              <a:lnSpc>
                <a:spcPct val="130000"/>
              </a:lnSpc>
              <a:buSzPct val="25000"/>
            </a:pPr>
            <a:r>
              <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rPr>
              <a:t>语言：</a:t>
            </a:r>
            <a:r>
              <a:rPr lang="en-US" altLang="zh-CN" dirty="0">
                <a:solidFill>
                  <a:schemeClr val="tx1">
                    <a:lumMod val="75000"/>
                    <a:lumOff val="25000"/>
                  </a:schemeClr>
                </a:solidFill>
                <a:latin typeface="+mn-ea"/>
                <a:cs typeface="OPPOSans R" panose="00020600040101010101" pitchFamily="18" charset="-122"/>
                <a:sym typeface="Arial" panose="020B0604020202020204" pitchFamily="34" charset="0"/>
              </a:rPr>
              <a:t>python</a:t>
            </a:r>
            <a:endParaRPr lang="zh-CN" altLang="en-US" dirty="0">
              <a:solidFill>
                <a:schemeClr val="tx1">
                  <a:lumMod val="75000"/>
                  <a:lumOff val="25000"/>
                </a:schemeClr>
              </a:solidFill>
              <a:latin typeface="+mn-ea"/>
              <a:cs typeface="OPPOSans R" panose="00020600040101010101" pitchFamily="18" charset="-122"/>
              <a:sym typeface="Arial" panose="020B0604020202020204" pitchFamily="34" charset="0"/>
            </a:endParaRPr>
          </a:p>
        </p:txBody>
      </p:sp>
      <p:pic>
        <p:nvPicPr>
          <p:cNvPr id="30" name="图片 29">
            <a:extLst>
              <a:ext uri="{FF2B5EF4-FFF2-40B4-BE49-F238E27FC236}">
                <a16:creationId xmlns:a16="http://schemas.microsoft.com/office/drawing/2014/main" id="{5A17084D-E65C-6921-A32A-5E5F3B6E6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483" y="1832682"/>
            <a:ext cx="4776603" cy="3880990"/>
          </a:xfrm>
          <a:prstGeom prst="rect">
            <a:avLst/>
          </a:prstGeom>
        </p:spPr>
      </p:pic>
    </p:spTree>
    <p:custDataLst>
      <p:tags r:id="rId1"/>
    </p:custDataLst>
    <p:extLst>
      <p:ext uri="{BB962C8B-B14F-4D97-AF65-F5344CB8AC3E}">
        <p14:creationId xmlns:p14="http://schemas.microsoft.com/office/powerpoint/2010/main" val="74180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57" name="图片 56">
            <a:extLst>
              <a:ext uri="{FF2B5EF4-FFF2-40B4-BE49-F238E27FC236}">
                <a16:creationId xmlns:a16="http://schemas.microsoft.com/office/drawing/2014/main" id="{AAAB57DE-59C2-EA87-9C93-E12E966314EF}"/>
              </a:ext>
            </a:extLst>
          </p:cNvPr>
          <p:cNvPicPr>
            <a:picLocks noChangeAspect="1"/>
          </p:cNvPicPr>
          <p:nvPr/>
        </p:nvPicPr>
        <p:blipFill rotWithShape="1">
          <a:blip r:embed="rId4">
            <a:extLst>
              <a:ext uri="{28A0092B-C50C-407E-A947-70E740481C1C}">
                <a14:useLocalDpi xmlns:a14="http://schemas.microsoft.com/office/drawing/2010/main" val="0"/>
              </a:ext>
            </a:extLst>
          </a:blip>
          <a:srcRect l="1" t="36553" r="-488" b="36318"/>
          <a:stretch/>
        </p:blipFill>
        <p:spPr>
          <a:xfrm>
            <a:off x="5385572" y="4381492"/>
            <a:ext cx="6482978" cy="984489"/>
          </a:xfrm>
          <a:prstGeom prst="rect">
            <a:avLst/>
          </a:prstGeom>
        </p:spPr>
      </p:pic>
      <p:grpSp>
        <p:nvGrpSpPr>
          <p:cNvPr id="10" name="爱设计-1">
            <a:extLst>
              <a:ext uri="{FF2B5EF4-FFF2-40B4-BE49-F238E27FC236}">
                <a16:creationId xmlns:a16="http://schemas.microsoft.com/office/drawing/2014/main" id="{1AB3D692-F506-DA2E-0B58-1546A36D28A1}"/>
              </a:ext>
            </a:extLst>
          </p:cNvPr>
          <p:cNvGrpSpPr/>
          <p:nvPr/>
        </p:nvGrpSpPr>
        <p:grpSpPr>
          <a:xfrm>
            <a:off x="10059869" y="731905"/>
            <a:ext cx="1782719" cy="213493"/>
            <a:chOff x="10059869" y="815207"/>
            <a:chExt cx="1782719" cy="213493"/>
          </a:xfrm>
        </p:grpSpPr>
        <p:grpSp>
          <p:nvGrpSpPr>
            <p:cNvPr id="5" name="组合 4">
              <a:extLst>
                <a:ext uri="{FF2B5EF4-FFF2-40B4-BE49-F238E27FC236}">
                  <a16:creationId xmlns:a16="http://schemas.microsoft.com/office/drawing/2014/main" id="{39BAE13A-F125-6F3F-56B2-033A3B31AD21}"/>
                </a:ext>
              </a:extLst>
            </p:cNvPr>
            <p:cNvGrpSpPr/>
            <p:nvPr/>
          </p:nvGrpSpPr>
          <p:grpSpPr>
            <a:xfrm>
              <a:off x="11441080" y="878017"/>
              <a:ext cx="401508" cy="150682"/>
              <a:chOff x="3484345" y="-1299411"/>
              <a:chExt cx="1017051" cy="381691"/>
            </a:xfrm>
            <a:solidFill>
              <a:schemeClr val="accent1"/>
            </a:solidFill>
          </p:grpSpPr>
          <p:sp>
            <p:nvSpPr>
              <p:cNvPr id="7" name="爱设计-1-1">
                <a:extLst>
                  <a:ext uri="{FF2B5EF4-FFF2-40B4-BE49-F238E27FC236}">
                    <a16:creationId xmlns:a16="http://schemas.microsoft.com/office/drawing/2014/main" id="{DF4E8DAE-B88A-7526-DFCE-68DBCA52B3E6}"/>
                  </a:ext>
                </a:extLst>
              </p:cNvPr>
              <p:cNvSpPr/>
              <p:nvPr/>
            </p:nvSpPr>
            <p:spPr>
              <a:xfrm rot="12600000">
                <a:off x="3484345" y="-1299411"/>
                <a:ext cx="442762" cy="38169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爱设计-1-2">
                <a:extLst>
                  <a:ext uri="{FF2B5EF4-FFF2-40B4-BE49-F238E27FC236}">
                    <a16:creationId xmlns:a16="http://schemas.microsoft.com/office/drawing/2014/main" id="{D089A5B9-49ED-34F6-BD47-AB79A3FDBC46}"/>
                  </a:ext>
                </a:extLst>
              </p:cNvPr>
              <p:cNvSpPr/>
              <p:nvPr/>
            </p:nvSpPr>
            <p:spPr>
              <a:xfrm rot="12600000">
                <a:off x="4058634" y="-1299411"/>
                <a:ext cx="442762" cy="38169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爱设计-1-3">
              <a:extLst>
                <a:ext uri="{FF2B5EF4-FFF2-40B4-BE49-F238E27FC236}">
                  <a16:creationId xmlns:a16="http://schemas.microsoft.com/office/drawing/2014/main" id="{8351525D-673A-6085-EDF3-163281DF3AB7}"/>
                </a:ext>
              </a:extLst>
            </p:cNvPr>
            <p:cNvSpPr/>
            <p:nvPr/>
          </p:nvSpPr>
          <p:spPr>
            <a:xfrm>
              <a:off x="10059869" y="815207"/>
              <a:ext cx="1436711" cy="2134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altLang="zh-CN" sz="1400" dirty="0">
                  <a:solidFill>
                    <a:schemeClr val="accent1"/>
                  </a:solidFill>
                  <a:latin typeface="OPPOSans H" panose="00020600040101010101" pitchFamily="18" charset="-122"/>
                  <a:ea typeface="OPPOSans H" panose="00020600040101010101" pitchFamily="18" charset="-122"/>
                  <a:cs typeface="OPPOSans H" panose="00020600040101010101" pitchFamily="18" charset="-122"/>
                </a:rPr>
                <a:t>AISHEJI  PPT</a:t>
              </a:r>
              <a:endParaRPr lang="zh-CN" altLang="en-US" sz="1400" dirty="0">
                <a:solidFill>
                  <a:schemeClr val="accent1"/>
                </a:solidFill>
                <a:latin typeface="OPPOSans H" panose="00020600040101010101" pitchFamily="18" charset="-122"/>
                <a:ea typeface="OPPOSans H" panose="00020600040101010101" pitchFamily="18" charset="-122"/>
                <a:cs typeface="OPPOSans H" panose="00020600040101010101" pitchFamily="18" charset="-122"/>
              </a:endParaRPr>
            </a:p>
          </p:txBody>
        </p:sp>
      </p:grpSp>
      <p:cxnSp>
        <p:nvCxnSpPr>
          <p:cNvPr id="4" name="爱设计-4">
            <a:extLst>
              <a:ext uri="{FF2B5EF4-FFF2-40B4-BE49-F238E27FC236}">
                <a16:creationId xmlns:a16="http://schemas.microsoft.com/office/drawing/2014/main" id="{C89F4074-E634-57D8-1694-38A0AE1D4496}"/>
              </a:ext>
            </a:extLst>
          </p:cNvPr>
          <p:cNvCxnSpPr/>
          <p:nvPr/>
        </p:nvCxnSpPr>
        <p:spPr>
          <a:xfrm>
            <a:off x="660400" y="6390421"/>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爱设计-9">
            <a:extLst>
              <a:ext uri="{FF2B5EF4-FFF2-40B4-BE49-F238E27FC236}">
                <a16:creationId xmlns:a16="http://schemas.microsoft.com/office/drawing/2014/main" id="{F7FB7548-E58C-1CAE-BD31-DB33E85CE837}"/>
              </a:ext>
            </a:extLst>
          </p:cNvPr>
          <p:cNvSpPr txBox="1"/>
          <p:nvPr/>
        </p:nvSpPr>
        <p:spPr>
          <a:xfrm>
            <a:off x="-90277" y="1105468"/>
            <a:ext cx="5800165" cy="461665"/>
          </a:xfrm>
          <a:prstGeom prst="rect">
            <a:avLst/>
          </a:prstGeom>
          <a:noFill/>
        </p:spPr>
        <p:txBody>
          <a:bodyPr wrap="square" rtlCol="0">
            <a:spAutoFit/>
          </a:bodyPr>
          <a:lstStyle/>
          <a:p>
            <a:r>
              <a:rPr kumimoji="1" lang="en-US" altLang="zh-CN" sz="2400" dirty="0">
                <a:solidFill>
                  <a:schemeClr val="accent2"/>
                </a:solidFill>
                <a:latin typeface="OPPOSans H" panose="00020600040101010101" pitchFamily="18" charset="-122"/>
                <a:ea typeface="OPPOSans H" panose="00020600040101010101" pitchFamily="18" charset="-122"/>
                <a:cs typeface="OPPOSans H" panose="00020600040101010101" pitchFamily="18" charset="-122"/>
              </a:rPr>
              <a:t>1. </a:t>
            </a:r>
            <a:r>
              <a:rPr kumimoji="1" lang="zh-CN" altLang="en-US" sz="2400" b="1" dirty="0">
                <a:solidFill>
                  <a:schemeClr val="tx1">
                    <a:lumMod val="75000"/>
                    <a:lumOff val="25000"/>
                  </a:schemeClr>
                </a:solidFill>
                <a:latin typeface="OPPOSans H" panose="00020600040101010101" pitchFamily="18" charset="-122"/>
                <a:ea typeface="OPPOSans H" panose="00020600040101010101" pitchFamily="18" charset="-122"/>
                <a:cs typeface="OPPOSans H" panose="00020600040101010101" pitchFamily="18" charset="-122"/>
              </a:rPr>
              <a:t>强化学习</a:t>
            </a:r>
            <a:r>
              <a:rPr kumimoji="1" lang="en-US" altLang="zh-CN" sz="2400" b="1" dirty="0">
                <a:solidFill>
                  <a:schemeClr val="tx1">
                    <a:lumMod val="75000"/>
                    <a:lumOff val="25000"/>
                  </a:schemeClr>
                </a:solidFill>
                <a:latin typeface="OPPOSans H" panose="00020600040101010101" pitchFamily="18" charset="-122"/>
                <a:ea typeface="OPPOSans H" panose="00020600040101010101" pitchFamily="18" charset="-122"/>
                <a:cs typeface="OPPOSans H" panose="00020600040101010101" pitchFamily="18" charset="-122"/>
              </a:rPr>
              <a:t>(Reinforcement Learning)</a:t>
            </a:r>
            <a:endParaRPr kumimoji="1" lang="zh-CN" altLang="en-US" sz="2400" b="1" dirty="0">
              <a:solidFill>
                <a:schemeClr val="tx1">
                  <a:lumMod val="75000"/>
                  <a:lumOff val="2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sp>
        <p:nvSpPr>
          <p:cNvPr id="46" name="爱设计-15">
            <a:extLst>
              <a:ext uri="{FF2B5EF4-FFF2-40B4-BE49-F238E27FC236}">
                <a16:creationId xmlns:a16="http://schemas.microsoft.com/office/drawing/2014/main" id="{7AD6AA79-B563-0B79-54C4-9CB20E3D424B}"/>
              </a:ext>
            </a:extLst>
          </p:cNvPr>
          <p:cNvSpPr txBox="1"/>
          <p:nvPr/>
        </p:nvSpPr>
        <p:spPr>
          <a:xfrm>
            <a:off x="5385572" y="1105468"/>
            <a:ext cx="7039964" cy="461665"/>
          </a:xfrm>
          <a:prstGeom prst="rect">
            <a:avLst/>
          </a:prstGeom>
          <a:noFill/>
        </p:spPr>
        <p:txBody>
          <a:bodyPr wrap="square" rtlCol="0">
            <a:spAutoFit/>
          </a:bodyPr>
          <a:lstStyle/>
          <a:p>
            <a:r>
              <a:rPr kumimoji="1" lang="en-US" altLang="zh-CN" sz="2400" dirty="0">
                <a:solidFill>
                  <a:schemeClr val="accent2"/>
                </a:solidFill>
                <a:latin typeface="OPPOSans H" panose="00020600040101010101" pitchFamily="18" charset="-122"/>
                <a:ea typeface="OPPOSans H" panose="00020600040101010101" pitchFamily="18" charset="-122"/>
                <a:cs typeface="OPPOSans H" panose="00020600040101010101" pitchFamily="18" charset="-122"/>
              </a:rPr>
              <a:t>2.</a:t>
            </a:r>
            <a:r>
              <a:rPr kumimoji="1" lang="zh-CN" altLang="en-US" sz="2400" b="1" dirty="0">
                <a:solidFill>
                  <a:schemeClr val="tx1">
                    <a:lumMod val="75000"/>
                    <a:lumOff val="25000"/>
                  </a:schemeClr>
                </a:solidFill>
                <a:ea typeface="OPPOSans H" panose="00020600040101010101" pitchFamily="18" charset="-122"/>
              </a:rPr>
              <a:t>马尔可夫决策过程</a:t>
            </a:r>
            <a:r>
              <a:rPr kumimoji="1" lang="en-US" altLang="zh-CN" sz="2400" b="1" dirty="0">
                <a:solidFill>
                  <a:schemeClr val="tx1">
                    <a:lumMod val="75000"/>
                    <a:lumOff val="25000"/>
                  </a:schemeClr>
                </a:solidFill>
                <a:ea typeface="OPPOSans H" panose="00020600040101010101" pitchFamily="18" charset="-122"/>
              </a:rPr>
              <a:t>(Markov Decision Process)</a:t>
            </a:r>
            <a:endParaRPr kumimoji="1" lang="zh-CN" altLang="en-US" sz="2400" b="1" dirty="0">
              <a:solidFill>
                <a:schemeClr val="tx1">
                  <a:lumMod val="75000"/>
                  <a:lumOff val="25000"/>
                </a:schemeClr>
              </a:solidFill>
              <a:ea typeface="OPPOSans H" panose="00020600040101010101" pitchFamily="18" charset="-122"/>
            </a:endParaRPr>
          </a:p>
        </p:txBody>
      </p:sp>
      <p:sp>
        <p:nvSpPr>
          <p:cNvPr id="47" name="爱设计-10-1">
            <a:extLst>
              <a:ext uri="{FF2B5EF4-FFF2-40B4-BE49-F238E27FC236}">
                <a16:creationId xmlns:a16="http://schemas.microsoft.com/office/drawing/2014/main" id="{6D9C682C-2C65-0EEF-17A2-7EB606F406AE}"/>
              </a:ext>
            </a:extLst>
          </p:cNvPr>
          <p:cNvSpPr txBox="1"/>
          <p:nvPr/>
        </p:nvSpPr>
        <p:spPr>
          <a:xfrm>
            <a:off x="1073471" y="120268"/>
            <a:ext cx="10045058" cy="1015663"/>
          </a:xfrm>
          <a:prstGeom prst="rect">
            <a:avLst/>
          </a:prstGeom>
          <a:noFill/>
        </p:spPr>
        <p:txBody>
          <a:bodyPr wrap="square">
            <a:spAutoFit/>
          </a:bodyPr>
          <a:lstStyle/>
          <a:p>
            <a:pPr algn="ctr"/>
            <a:r>
              <a:rPr lang="en-US" altLang="zh-CN" sz="60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02.</a:t>
            </a:r>
            <a:r>
              <a:rPr lang="zh-CN" altLang="en-US" sz="6000" dirty="0">
                <a:ln w="10477">
                  <a:solidFill>
                    <a:schemeClr val="tx1">
                      <a:lumMod val="75000"/>
                      <a:lumOff val="25000"/>
                    </a:schemeClr>
                  </a:solidFill>
                </a:ln>
                <a:solidFill>
                  <a:schemeClr val="accent1"/>
                </a:solidFill>
                <a:latin typeface="字由文艺黑" panose="00020600040101010101" pitchFamily="18" charset="-122"/>
                <a:ea typeface="字由文艺黑" panose="00020600040101010101" pitchFamily="18" charset="-122"/>
              </a:rPr>
              <a:t>算法概述</a:t>
            </a:r>
          </a:p>
        </p:txBody>
      </p:sp>
      <p:pic>
        <p:nvPicPr>
          <p:cNvPr id="52" name="图片 51">
            <a:extLst>
              <a:ext uri="{FF2B5EF4-FFF2-40B4-BE49-F238E27FC236}">
                <a16:creationId xmlns:a16="http://schemas.microsoft.com/office/drawing/2014/main" id="{DA6ABB0F-2CAE-0BC1-713C-4E2E38A4A5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54" y="1639203"/>
            <a:ext cx="5666634" cy="2219074"/>
          </a:xfrm>
          <a:prstGeom prst="rect">
            <a:avLst/>
          </a:prstGeom>
        </p:spPr>
      </p:pic>
      <p:pic>
        <p:nvPicPr>
          <p:cNvPr id="1026" name="Picture 2">
            <a:extLst>
              <a:ext uri="{FF2B5EF4-FFF2-40B4-BE49-F238E27FC236}">
                <a16:creationId xmlns:a16="http://schemas.microsoft.com/office/drawing/2014/main" id="{739B09DE-E611-6B69-D6C5-C062509468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9888" y="1719896"/>
            <a:ext cx="5868988" cy="2387694"/>
          </a:xfrm>
          <a:prstGeom prst="rect">
            <a:avLst/>
          </a:prstGeom>
          <a:noFill/>
          <a:extLst>
            <a:ext uri="{909E8E84-426E-40DD-AFC4-6F175D3DCCD1}">
              <a14:hiddenFill xmlns:a14="http://schemas.microsoft.com/office/drawing/2010/main">
                <a:solidFill>
                  <a:srgbClr val="FFFFFF"/>
                </a:solidFill>
              </a14:hiddenFill>
            </a:ext>
          </a:extLst>
        </p:spPr>
      </p:pic>
      <p:pic>
        <p:nvPicPr>
          <p:cNvPr id="55" name="图片 54">
            <a:extLst>
              <a:ext uri="{FF2B5EF4-FFF2-40B4-BE49-F238E27FC236}">
                <a16:creationId xmlns:a16="http://schemas.microsoft.com/office/drawing/2014/main" id="{2B292DFC-F0ED-69D6-EF17-C3AE63D90A11}"/>
              </a:ext>
            </a:extLst>
          </p:cNvPr>
          <p:cNvPicPr>
            <a:picLocks noChangeAspect="1"/>
          </p:cNvPicPr>
          <p:nvPr/>
        </p:nvPicPr>
        <p:blipFill rotWithShape="1">
          <a:blip r:embed="rId7">
            <a:extLst>
              <a:ext uri="{28A0092B-C50C-407E-A947-70E740481C1C}">
                <a14:useLocalDpi xmlns:a14="http://schemas.microsoft.com/office/drawing/2010/main" val="0"/>
              </a:ext>
            </a:extLst>
          </a:blip>
          <a:srcRect t="34993" r="-1874" b="35783"/>
          <a:stretch/>
        </p:blipFill>
        <p:spPr>
          <a:xfrm>
            <a:off x="5385572" y="5279207"/>
            <a:ext cx="4403124" cy="710476"/>
          </a:xfrm>
          <a:prstGeom prst="rect">
            <a:avLst/>
          </a:prstGeom>
        </p:spPr>
      </p:pic>
    </p:spTree>
    <p:custDataLst>
      <p:tags r:id="rId1"/>
    </p:custDataLst>
    <p:extLst>
      <p:ext uri="{BB962C8B-B14F-4D97-AF65-F5344CB8AC3E}">
        <p14:creationId xmlns:p14="http://schemas.microsoft.com/office/powerpoint/2010/main" val="3123520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4" name="爱设计-4">
            <a:extLst>
              <a:ext uri="{FF2B5EF4-FFF2-40B4-BE49-F238E27FC236}">
                <a16:creationId xmlns:a16="http://schemas.microsoft.com/office/drawing/2014/main" id="{C89F4074-E634-57D8-1694-38A0AE1D4496}"/>
              </a:ext>
            </a:extLst>
          </p:cNvPr>
          <p:cNvCxnSpPr/>
          <p:nvPr/>
        </p:nvCxnSpPr>
        <p:spPr>
          <a:xfrm>
            <a:off x="660400" y="6390421"/>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爱设计-9">
            <a:extLst>
              <a:ext uri="{FF2B5EF4-FFF2-40B4-BE49-F238E27FC236}">
                <a16:creationId xmlns:a16="http://schemas.microsoft.com/office/drawing/2014/main" id="{F7FB7548-E58C-1CAE-BD31-DB33E85CE837}"/>
              </a:ext>
            </a:extLst>
          </p:cNvPr>
          <p:cNvSpPr txBox="1"/>
          <p:nvPr/>
        </p:nvSpPr>
        <p:spPr>
          <a:xfrm>
            <a:off x="0" y="1122021"/>
            <a:ext cx="221076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状态价值函数</a:t>
            </a:r>
            <a:endParaRPr kumimoji="1" lang="zh-CN" altLang="en-US" sz="2400" b="1" i="0" u="none" strike="noStrike" kern="1200" cap="none" spc="0" normalizeH="0" baseline="0" noProof="0" dirty="0">
              <a:ln>
                <a:noFill/>
              </a:ln>
              <a:solidFill>
                <a:prstClr val="black">
                  <a:lumMod val="75000"/>
                  <a:lumOff val="25000"/>
                </a:prstClr>
              </a:solid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pic>
        <p:nvPicPr>
          <p:cNvPr id="3" name="图片 2">
            <a:extLst>
              <a:ext uri="{FF2B5EF4-FFF2-40B4-BE49-F238E27FC236}">
                <a16:creationId xmlns:a16="http://schemas.microsoft.com/office/drawing/2014/main" id="{FA120847-805C-4C61-7B46-C7B5033C6AFD}"/>
              </a:ext>
            </a:extLst>
          </p:cNvPr>
          <p:cNvPicPr>
            <a:picLocks noChangeAspect="1"/>
          </p:cNvPicPr>
          <p:nvPr/>
        </p:nvPicPr>
        <p:blipFill rotWithShape="1">
          <a:blip r:embed="rId4">
            <a:extLst>
              <a:ext uri="{28A0092B-C50C-407E-A947-70E740481C1C}">
                <a14:useLocalDpi xmlns:a14="http://schemas.microsoft.com/office/drawing/2010/main" val="0"/>
              </a:ext>
            </a:extLst>
          </a:blip>
          <a:srcRect t="38893" b="34259"/>
          <a:stretch/>
        </p:blipFill>
        <p:spPr>
          <a:xfrm>
            <a:off x="121283" y="1921416"/>
            <a:ext cx="3345084" cy="505176"/>
          </a:xfrm>
          <a:prstGeom prst="rect">
            <a:avLst/>
          </a:prstGeom>
        </p:spPr>
      </p:pic>
      <p:sp>
        <p:nvSpPr>
          <p:cNvPr id="9" name="爱设计-9">
            <a:extLst>
              <a:ext uri="{FF2B5EF4-FFF2-40B4-BE49-F238E27FC236}">
                <a16:creationId xmlns:a16="http://schemas.microsoft.com/office/drawing/2014/main" id="{946E18A8-BD02-75DD-61B9-048B9B475136}"/>
              </a:ext>
            </a:extLst>
          </p:cNvPr>
          <p:cNvSpPr txBox="1"/>
          <p:nvPr/>
        </p:nvSpPr>
        <p:spPr>
          <a:xfrm>
            <a:off x="6010857" y="1137543"/>
            <a:ext cx="215904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1"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动作价值函数</a:t>
            </a:r>
            <a:endParaRPr kumimoji="1" lang="zh-CN" altLang="en-US" sz="2400" b="1" i="0" u="none" strike="noStrike" kern="1200" cap="none" spc="0" normalizeH="0" baseline="0" noProof="0" dirty="0">
              <a:ln>
                <a:noFill/>
              </a:ln>
              <a:solidFill>
                <a:prstClr val="black">
                  <a:lumMod val="75000"/>
                  <a:lumOff val="25000"/>
                </a:prstClr>
              </a:solid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sp>
        <p:nvSpPr>
          <p:cNvPr id="11" name="爱设计-9">
            <a:extLst>
              <a:ext uri="{FF2B5EF4-FFF2-40B4-BE49-F238E27FC236}">
                <a16:creationId xmlns:a16="http://schemas.microsoft.com/office/drawing/2014/main" id="{E3731979-58CC-1318-D4C0-ADC9D007AF09}"/>
              </a:ext>
            </a:extLst>
          </p:cNvPr>
          <p:cNvSpPr txBox="1"/>
          <p:nvPr/>
        </p:nvSpPr>
        <p:spPr>
          <a:xfrm>
            <a:off x="0" y="2497600"/>
            <a:ext cx="510162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在策略</a:t>
            </a:r>
            <a:r>
              <a:rPr kumimoji="1" lang="en-US" altLang="zh-CN"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π</a:t>
            </a: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下，代理从状态</a:t>
            </a:r>
            <a:r>
              <a:rPr kumimoji="1" lang="en-US" altLang="zh-CN"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s</a:t>
            </a: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开始，根据策略</a:t>
            </a:r>
            <a:r>
              <a:rPr kumimoji="1" lang="en-US" altLang="zh-CN"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π</a:t>
            </a: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采取动作，并遵循策略</a:t>
            </a:r>
            <a:r>
              <a:rPr kumimoji="1" lang="en-US" altLang="zh-CN"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π</a:t>
            </a: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执行后续决策所获得的长期累积回报的期望值</a:t>
            </a: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pic>
        <p:nvPicPr>
          <p:cNvPr id="13" name="图片 12">
            <a:extLst>
              <a:ext uri="{FF2B5EF4-FFF2-40B4-BE49-F238E27FC236}">
                <a16:creationId xmlns:a16="http://schemas.microsoft.com/office/drawing/2014/main" id="{3B199934-DB73-053F-4854-FB734E4919F6}"/>
              </a:ext>
            </a:extLst>
          </p:cNvPr>
          <p:cNvPicPr>
            <a:picLocks noChangeAspect="1"/>
          </p:cNvPicPr>
          <p:nvPr/>
        </p:nvPicPr>
        <p:blipFill rotWithShape="1">
          <a:blip r:embed="rId5">
            <a:extLst>
              <a:ext uri="{28A0092B-C50C-407E-A947-70E740481C1C}">
                <a14:useLocalDpi xmlns:a14="http://schemas.microsoft.com/office/drawing/2010/main" val="0"/>
              </a:ext>
            </a:extLst>
          </a:blip>
          <a:srcRect t="39462" r="-2423" b="43448"/>
          <a:stretch/>
        </p:blipFill>
        <p:spPr>
          <a:xfrm>
            <a:off x="6123793" y="1785413"/>
            <a:ext cx="4871970" cy="468238"/>
          </a:xfrm>
          <a:prstGeom prst="rect">
            <a:avLst/>
          </a:prstGeom>
        </p:spPr>
      </p:pic>
      <p:sp>
        <p:nvSpPr>
          <p:cNvPr id="14" name="爱设计-9">
            <a:extLst>
              <a:ext uri="{FF2B5EF4-FFF2-40B4-BE49-F238E27FC236}">
                <a16:creationId xmlns:a16="http://schemas.microsoft.com/office/drawing/2014/main" id="{B61ADD02-5591-0D97-4296-BC2A79824B54}"/>
              </a:ext>
            </a:extLst>
          </p:cNvPr>
          <p:cNvSpPr txBox="1"/>
          <p:nvPr/>
        </p:nvSpPr>
        <p:spPr>
          <a:xfrm>
            <a:off x="6092144" y="2513122"/>
            <a:ext cx="465969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在策略</a:t>
            </a:r>
            <a:r>
              <a:rPr kumimoji="1" lang="en-US" altLang="zh-CN"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π</a:t>
            </a: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下，从状态</a:t>
            </a:r>
            <a:r>
              <a:rPr kumimoji="1" lang="en-US" altLang="zh-CN"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s</a:t>
            </a: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开始采取动作</a:t>
            </a:r>
            <a:r>
              <a:rPr kumimoji="1" lang="en-US" altLang="zh-CN"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a</a:t>
            </a:r>
            <a:r>
              <a:rPr kumimoji="1" lang="zh-CN" altLang="en-US" sz="2000" dirty="0">
                <a:solidFill>
                  <a:prstClr val="black">
                    <a:lumMod val="75000"/>
                    <a:lumOff val="25000"/>
                  </a:prstClr>
                </a:solidFill>
                <a:latin typeface="OPPOSans H" panose="00020600040101010101" pitchFamily="18" charset="-122"/>
                <a:ea typeface="OPPOSans H" panose="00020600040101010101" pitchFamily="18" charset="-122"/>
                <a:cs typeface="OPPOSans H" panose="00020600040101010101" pitchFamily="18" charset="-122"/>
              </a:rPr>
              <a:t>后的长期累积回报的期望值</a:t>
            </a: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sp>
        <p:nvSpPr>
          <p:cNvPr id="15" name="爱设计-9">
            <a:extLst>
              <a:ext uri="{FF2B5EF4-FFF2-40B4-BE49-F238E27FC236}">
                <a16:creationId xmlns:a16="http://schemas.microsoft.com/office/drawing/2014/main" id="{08E5ACA5-7127-4E06-05A3-5EC46014CE13}"/>
              </a:ext>
            </a:extLst>
          </p:cNvPr>
          <p:cNvSpPr txBox="1"/>
          <p:nvPr/>
        </p:nvSpPr>
        <p:spPr>
          <a:xfrm>
            <a:off x="-1" y="3933710"/>
            <a:ext cx="32293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400" b="1" i="0" u="none" strike="noStrike" kern="1200" cap="none" spc="0" normalizeH="0" baseline="0" noProof="0" dirty="0">
                <a:ln>
                  <a:noFill/>
                </a:ln>
                <a:solidFill>
                  <a:prstClr val="black">
                    <a:lumMod val="75000"/>
                    <a:lumOff val="25000"/>
                  </a:prstClr>
                </a:solidFill>
                <a:effectLst/>
                <a:uLnTx/>
                <a:uFillTx/>
                <a:latin typeface="OPPOSans H" panose="00020600040101010101" pitchFamily="18" charset="-122"/>
                <a:ea typeface="OPPOSans H" panose="00020600040101010101" pitchFamily="18" charset="-122"/>
                <a:cs typeface="OPPOSans H" panose="00020600040101010101" pitchFamily="18" charset="-122"/>
              </a:rPr>
              <a:t>Bellman Equation</a:t>
            </a:r>
            <a:endParaRPr kumimoji="1" lang="zh-CN" altLang="en-US" sz="2400" b="1" i="0" u="none" strike="noStrike" kern="1200" cap="none" spc="0" normalizeH="0" baseline="0" noProof="0" dirty="0">
              <a:ln>
                <a:noFill/>
              </a:ln>
              <a:solidFill>
                <a:prstClr val="black">
                  <a:lumMod val="75000"/>
                  <a:lumOff val="25000"/>
                </a:prstClr>
              </a:solidFill>
              <a:effectLst/>
              <a:uLnTx/>
              <a:uFillTx/>
              <a:latin typeface="OPPOSans H" panose="00020600040101010101" pitchFamily="18" charset="-122"/>
              <a:ea typeface="OPPOSans H" panose="00020600040101010101" pitchFamily="18" charset="-122"/>
              <a:cs typeface="OPPOSans H" panose="00020600040101010101" pitchFamily="18" charset="-122"/>
            </a:endParaRPr>
          </a:p>
        </p:txBody>
      </p:sp>
      <p:pic>
        <p:nvPicPr>
          <p:cNvPr id="17" name="图片 16">
            <a:extLst>
              <a:ext uri="{FF2B5EF4-FFF2-40B4-BE49-F238E27FC236}">
                <a16:creationId xmlns:a16="http://schemas.microsoft.com/office/drawing/2014/main" id="{95A0EB31-864D-97D2-7C33-691A611CD216}"/>
              </a:ext>
            </a:extLst>
          </p:cNvPr>
          <p:cNvPicPr>
            <a:picLocks noChangeAspect="1"/>
          </p:cNvPicPr>
          <p:nvPr/>
        </p:nvPicPr>
        <p:blipFill rotWithShape="1">
          <a:blip r:embed="rId6">
            <a:extLst>
              <a:ext uri="{28A0092B-C50C-407E-A947-70E740481C1C}">
                <a14:useLocalDpi xmlns:a14="http://schemas.microsoft.com/office/drawing/2010/main" val="0"/>
              </a:ext>
            </a:extLst>
          </a:blip>
          <a:srcRect t="36523" r="348" b="39697"/>
          <a:stretch/>
        </p:blipFill>
        <p:spPr>
          <a:xfrm>
            <a:off x="121283" y="4395375"/>
            <a:ext cx="6620719" cy="888684"/>
          </a:xfrm>
          <a:prstGeom prst="rect">
            <a:avLst/>
          </a:prstGeom>
        </p:spPr>
      </p:pic>
      <p:sp>
        <p:nvSpPr>
          <p:cNvPr id="21" name="文本框 20">
            <a:extLst>
              <a:ext uri="{FF2B5EF4-FFF2-40B4-BE49-F238E27FC236}">
                <a16:creationId xmlns:a16="http://schemas.microsoft.com/office/drawing/2014/main" id="{2E9524B9-FFC8-875F-FD0C-1FB326931089}"/>
              </a:ext>
            </a:extLst>
          </p:cNvPr>
          <p:cNvSpPr txBox="1"/>
          <p:nvPr/>
        </p:nvSpPr>
        <p:spPr>
          <a:xfrm>
            <a:off x="121283" y="5463177"/>
            <a:ext cx="8860420" cy="400110"/>
          </a:xfrm>
          <a:prstGeom prst="rect">
            <a:avLst/>
          </a:prstGeom>
          <a:noFill/>
        </p:spPr>
        <p:txBody>
          <a:bodyPr wrap="square">
            <a:spAutoFit/>
          </a:bodyPr>
          <a:lstStyle/>
          <a:p>
            <a:r>
              <a:rPr kumimoji="1" lang="zh-CN" altLang="en-US" sz="2000" dirty="0">
                <a:solidFill>
                  <a:prstClr val="black">
                    <a:lumMod val="75000"/>
                    <a:lumOff val="25000"/>
                  </a:prstClr>
                </a:solidFill>
                <a:ea typeface="OPPOSans H" panose="00020600040101010101" pitchFamily="18" charset="-122"/>
              </a:rPr>
              <a:t>状态价值函数</a:t>
            </a:r>
            <a:r>
              <a:rPr kumimoji="1" lang="en-US" altLang="zh-CN" sz="2000" dirty="0">
                <a:solidFill>
                  <a:prstClr val="black">
                    <a:lumMod val="75000"/>
                    <a:lumOff val="25000"/>
                  </a:prstClr>
                </a:solidFill>
                <a:ea typeface="OPPOSans H" panose="00020600040101010101" pitchFamily="18" charset="-122"/>
              </a:rPr>
              <a:t>:</a:t>
            </a:r>
            <a:r>
              <a:rPr kumimoji="1" lang="zh-CN" altLang="en-US" sz="2000" dirty="0">
                <a:solidFill>
                  <a:prstClr val="black">
                    <a:lumMod val="75000"/>
                    <a:lumOff val="25000"/>
                  </a:prstClr>
                </a:solidFill>
                <a:ea typeface="OPPOSans H" panose="00020600040101010101" pitchFamily="18" charset="-122"/>
              </a:rPr>
              <a:t> 在给定策略下，代理在不同状态的长期累积回报的期望值。</a:t>
            </a:r>
          </a:p>
        </p:txBody>
      </p:sp>
      <p:sp>
        <p:nvSpPr>
          <p:cNvPr id="24" name="爱设计-15">
            <a:extLst>
              <a:ext uri="{FF2B5EF4-FFF2-40B4-BE49-F238E27FC236}">
                <a16:creationId xmlns:a16="http://schemas.microsoft.com/office/drawing/2014/main" id="{BE7F5AB9-0281-659D-D2B3-5D8D958E7486}"/>
              </a:ext>
            </a:extLst>
          </p:cNvPr>
          <p:cNvSpPr txBox="1"/>
          <p:nvPr/>
        </p:nvSpPr>
        <p:spPr>
          <a:xfrm>
            <a:off x="2712725" y="299445"/>
            <a:ext cx="7201890" cy="461665"/>
          </a:xfrm>
          <a:prstGeom prst="rect">
            <a:avLst/>
          </a:prstGeom>
          <a:noFill/>
        </p:spPr>
        <p:txBody>
          <a:bodyPr wrap="square" rtlCol="0">
            <a:spAutoFit/>
          </a:bodyPr>
          <a:lstStyle/>
          <a:p>
            <a:r>
              <a:rPr kumimoji="1" lang="en-US" altLang="zh-CN" sz="2400" dirty="0">
                <a:solidFill>
                  <a:schemeClr val="accent2"/>
                </a:solidFill>
                <a:latin typeface="OPPOSans H" panose="00020600040101010101" pitchFamily="18" charset="-122"/>
                <a:ea typeface="OPPOSans H" panose="00020600040101010101" pitchFamily="18" charset="-122"/>
                <a:cs typeface="OPPOSans H" panose="00020600040101010101" pitchFamily="18" charset="-122"/>
              </a:rPr>
              <a:t>2.</a:t>
            </a:r>
            <a:r>
              <a:rPr kumimoji="1" lang="zh-CN" altLang="en-US" sz="2400" b="1" dirty="0">
                <a:solidFill>
                  <a:schemeClr val="tx1">
                    <a:lumMod val="75000"/>
                    <a:lumOff val="25000"/>
                  </a:schemeClr>
                </a:solidFill>
                <a:ea typeface="OPPOSans H" panose="00020600040101010101" pitchFamily="18" charset="-122"/>
              </a:rPr>
              <a:t>马尔可夫决策过程</a:t>
            </a:r>
            <a:r>
              <a:rPr kumimoji="1" lang="en-US" altLang="zh-CN" sz="2400" b="1" dirty="0">
                <a:solidFill>
                  <a:schemeClr val="tx1">
                    <a:lumMod val="75000"/>
                    <a:lumOff val="25000"/>
                  </a:schemeClr>
                </a:solidFill>
                <a:ea typeface="OPPOSans H" panose="00020600040101010101" pitchFamily="18" charset="-122"/>
              </a:rPr>
              <a:t>(Markov Decision Process)</a:t>
            </a:r>
            <a:endParaRPr kumimoji="1" lang="zh-CN" altLang="en-US" sz="2400" b="1" dirty="0">
              <a:solidFill>
                <a:schemeClr val="tx1">
                  <a:lumMod val="75000"/>
                  <a:lumOff val="25000"/>
                </a:schemeClr>
              </a:solidFill>
              <a:ea typeface="OPPOSans H" panose="00020600040101010101" pitchFamily="18" charset="-122"/>
            </a:endParaRPr>
          </a:p>
        </p:txBody>
      </p:sp>
      <p:sp>
        <p:nvSpPr>
          <p:cNvPr id="26" name="文本框 25">
            <a:extLst>
              <a:ext uri="{FF2B5EF4-FFF2-40B4-BE49-F238E27FC236}">
                <a16:creationId xmlns:a16="http://schemas.microsoft.com/office/drawing/2014/main" id="{374663D1-C3A7-DBB8-A3BA-3C3FF4FB1598}"/>
              </a:ext>
            </a:extLst>
          </p:cNvPr>
          <p:cNvSpPr txBox="1"/>
          <p:nvPr/>
        </p:nvSpPr>
        <p:spPr>
          <a:xfrm>
            <a:off x="6010857" y="3918454"/>
            <a:ext cx="6146156" cy="461665"/>
          </a:xfrm>
          <a:prstGeom prst="rect">
            <a:avLst/>
          </a:prstGeom>
          <a:noFill/>
        </p:spPr>
        <p:txBody>
          <a:bodyPr wrap="square">
            <a:spAutoFit/>
          </a:bodyPr>
          <a:lstStyle/>
          <a:p>
            <a:r>
              <a:rPr kumimoji="1" lang="zh-CN" altLang="en-US" sz="2400" b="1" dirty="0">
                <a:solidFill>
                  <a:prstClr val="black">
                    <a:lumMod val="75000"/>
                    <a:lumOff val="25000"/>
                  </a:prstClr>
                </a:solidFill>
                <a:ea typeface="OPPOSans H" panose="00020600040101010101" pitchFamily="18" charset="-122"/>
              </a:rPr>
              <a:t>最优策略存在定理</a:t>
            </a:r>
          </a:p>
        </p:txBody>
      </p:sp>
    </p:spTree>
    <p:custDataLst>
      <p:tags r:id="rId1"/>
    </p:custDataLst>
    <p:extLst>
      <p:ext uri="{BB962C8B-B14F-4D97-AF65-F5344CB8AC3E}">
        <p14:creationId xmlns:p14="http://schemas.microsoft.com/office/powerpoint/2010/main" val="36864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爱设计-9">
            <a:extLst>
              <a:ext uri="{FF2B5EF4-FFF2-40B4-BE49-F238E27FC236}">
                <a16:creationId xmlns:a16="http://schemas.microsoft.com/office/drawing/2014/main" id="{F7FB7548-E58C-1CAE-BD31-DB33E85CE837}"/>
              </a:ext>
            </a:extLst>
          </p:cNvPr>
          <p:cNvSpPr txBox="1"/>
          <p:nvPr/>
        </p:nvSpPr>
        <p:spPr>
          <a:xfrm>
            <a:off x="0" y="412158"/>
            <a:ext cx="5800165" cy="461665"/>
          </a:xfrm>
          <a:prstGeom prst="rect">
            <a:avLst/>
          </a:prstGeom>
          <a:noFill/>
        </p:spPr>
        <p:txBody>
          <a:bodyPr wrap="square" rtlCol="0">
            <a:spAutoFit/>
          </a:bodyPr>
          <a:lstStyle/>
          <a:p>
            <a:r>
              <a:rPr kumimoji="1" lang="en-US" altLang="zh-CN" sz="2400" dirty="0">
                <a:solidFill>
                  <a:schemeClr val="accent2"/>
                </a:solidFill>
                <a:latin typeface="OPPOSans H" panose="00020600040101010101" pitchFamily="18" charset="-122"/>
                <a:ea typeface="OPPOSans H" panose="00020600040101010101" pitchFamily="18" charset="-122"/>
                <a:cs typeface="OPPOSans H" panose="00020600040101010101" pitchFamily="18" charset="-122"/>
              </a:rPr>
              <a:t>3. </a:t>
            </a:r>
            <a:r>
              <a:rPr kumimoji="1" lang="en-US" altLang="zh-CN" sz="2400" b="1" dirty="0" err="1">
                <a:solidFill>
                  <a:schemeClr val="tx1">
                    <a:lumMod val="75000"/>
                    <a:lumOff val="25000"/>
                  </a:schemeClr>
                </a:solidFill>
                <a:latin typeface="OPPOSans H" panose="00020600040101010101" pitchFamily="18" charset="-122"/>
                <a:ea typeface="OPPOSans H" panose="00020600040101010101" pitchFamily="18" charset="-122"/>
                <a:cs typeface="OPPOSans H" panose="00020600040101010101" pitchFamily="18" charset="-122"/>
              </a:rPr>
              <a:t>Q_Learning</a:t>
            </a:r>
            <a:endParaRPr kumimoji="1" lang="zh-CN" altLang="en-US" sz="2400" b="1" dirty="0">
              <a:solidFill>
                <a:schemeClr val="tx1">
                  <a:lumMod val="75000"/>
                  <a:lumOff val="25000"/>
                </a:schemeClr>
              </a:solidFill>
              <a:latin typeface="OPPOSans H" panose="00020600040101010101" pitchFamily="18" charset="-122"/>
              <a:ea typeface="OPPOSans H" panose="00020600040101010101" pitchFamily="18" charset="-122"/>
              <a:cs typeface="OPPOSans H" panose="00020600040101010101" pitchFamily="18" charset="-122"/>
            </a:endParaRPr>
          </a:p>
        </p:txBody>
      </p:sp>
      <p:pic>
        <p:nvPicPr>
          <p:cNvPr id="15" name="图片 14">
            <a:extLst>
              <a:ext uri="{FF2B5EF4-FFF2-40B4-BE49-F238E27FC236}">
                <a16:creationId xmlns:a16="http://schemas.microsoft.com/office/drawing/2014/main" id="{AF30EA55-FBC7-69E1-BABA-634378CF5999}"/>
              </a:ext>
            </a:extLst>
          </p:cNvPr>
          <p:cNvPicPr>
            <a:picLocks noChangeAspect="1"/>
          </p:cNvPicPr>
          <p:nvPr/>
        </p:nvPicPr>
        <p:blipFill rotWithShape="1">
          <a:blip r:embed="rId4">
            <a:extLst>
              <a:ext uri="{28A0092B-C50C-407E-A947-70E740481C1C}">
                <a14:useLocalDpi xmlns:a14="http://schemas.microsoft.com/office/drawing/2010/main" val="0"/>
              </a:ext>
            </a:extLst>
          </a:blip>
          <a:srcRect l="254" t="35641" r="-1" b="38155"/>
          <a:stretch/>
        </p:blipFill>
        <p:spPr>
          <a:xfrm>
            <a:off x="176904" y="1415121"/>
            <a:ext cx="4623697" cy="683295"/>
          </a:xfrm>
          <a:prstGeom prst="rect">
            <a:avLst/>
          </a:prstGeom>
        </p:spPr>
      </p:pic>
      <p:sp>
        <p:nvSpPr>
          <p:cNvPr id="19" name="文本框 18">
            <a:extLst>
              <a:ext uri="{FF2B5EF4-FFF2-40B4-BE49-F238E27FC236}">
                <a16:creationId xmlns:a16="http://schemas.microsoft.com/office/drawing/2014/main" id="{04DC19D0-4C17-7A73-B695-6487F4E4B7ED}"/>
              </a:ext>
            </a:extLst>
          </p:cNvPr>
          <p:cNvSpPr txBox="1"/>
          <p:nvPr/>
        </p:nvSpPr>
        <p:spPr>
          <a:xfrm>
            <a:off x="176904" y="3472998"/>
            <a:ext cx="6233160" cy="1015663"/>
          </a:xfrm>
          <a:prstGeom prst="rect">
            <a:avLst/>
          </a:prstGeom>
          <a:noFill/>
        </p:spPr>
        <p:txBody>
          <a:bodyPr wrap="square">
            <a:spAutoFit/>
          </a:bodyPr>
          <a:lstStyle/>
          <a:p>
            <a:r>
              <a:rPr kumimoji="1" lang="zh-CN" altLang="en-US" sz="2000" dirty="0">
                <a:solidFill>
                  <a:prstClr val="black">
                    <a:lumMod val="75000"/>
                    <a:lumOff val="25000"/>
                  </a:prstClr>
                </a:solidFill>
                <a:ea typeface="OPPOSans H" panose="00020600040101010101" pitchFamily="18" charset="-122"/>
              </a:rPr>
              <a:t>学习一个状态</a:t>
            </a:r>
            <a:r>
              <a:rPr kumimoji="1" lang="en-US" altLang="zh-CN" sz="2000" dirty="0">
                <a:solidFill>
                  <a:prstClr val="black">
                    <a:lumMod val="75000"/>
                    <a:lumOff val="25000"/>
                  </a:prstClr>
                </a:solidFill>
                <a:ea typeface="OPPOSans H" panose="00020600040101010101" pitchFamily="18" charset="-122"/>
              </a:rPr>
              <a:t>-</a:t>
            </a:r>
            <a:r>
              <a:rPr kumimoji="1" lang="zh-CN" altLang="en-US" sz="2000" dirty="0">
                <a:solidFill>
                  <a:prstClr val="black">
                    <a:lumMod val="75000"/>
                    <a:lumOff val="25000"/>
                  </a:prstClr>
                </a:solidFill>
                <a:ea typeface="OPPOSans H" panose="00020600040101010101" pitchFamily="18" charset="-122"/>
              </a:rPr>
              <a:t>动作值函数（也称为</a:t>
            </a:r>
            <a:r>
              <a:rPr kumimoji="1" lang="en-US" altLang="zh-CN" sz="2000" dirty="0">
                <a:solidFill>
                  <a:prstClr val="black">
                    <a:lumMod val="75000"/>
                    <a:lumOff val="25000"/>
                  </a:prstClr>
                </a:solidFill>
                <a:ea typeface="OPPOSans H" panose="00020600040101010101" pitchFamily="18" charset="-122"/>
              </a:rPr>
              <a:t>Q</a:t>
            </a:r>
            <a:r>
              <a:rPr kumimoji="1" lang="zh-CN" altLang="en-US" sz="2000" dirty="0">
                <a:solidFill>
                  <a:prstClr val="black">
                    <a:lumMod val="75000"/>
                    <a:lumOff val="25000"/>
                  </a:prstClr>
                </a:solidFill>
                <a:ea typeface="OPPOSans H" panose="00020600040101010101" pitchFamily="18" charset="-122"/>
              </a:rPr>
              <a:t>函数），用于评估在特定状态下采取不同动作的价值。该函数表示代理在状态</a:t>
            </a:r>
            <a:r>
              <a:rPr kumimoji="1" lang="en-US" altLang="zh-CN" sz="2000" dirty="0">
                <a:solidFill>
                  <a:prstClr val="black">
                    <a:lumMod val="75000"/>
                    <a:lumOff val="25000"/>
                  </a:prstClr>
                </a:solidFill>
                <a:ea typeface="OPPOSans H" panose="00020600040101010101" pitchFamily="18" charset="-122"/>
              </a:rPr>
              <a:t>s</a:t>
            </a:r>
            <a:r>
              <a:rPr kumimoji="1" lang="zh-CN" altLang="en-US" sz="2000" dirty="0">
                <a:solidFill>
                  <a:prstClr val="black">
                    <a:lumMod val="75000"/>
                    <a:lumOff val="25000"/>
                  </a:prstClr>
                </a:solidFill>
                <a:ea typeface="OPPOSans H" panose="00020600040101010101" pitchFamily="18" charset="-122"/>
              </a:rPr>
              <a:t>下采取动作</a:t>
            </a:r>
            <a:r>
              <a:rPr kumimoji="1" lang="en-US" altLang="zh-CN" sz="2000" dirty="0">
                <a:solidFill>
                  <a:prstClr val="black">
                    <a:lumMod val="75000"/>
                    <a:lumOff val="25000"/>
                  </a:prstClr>
                </a:solidFill>
                <a:ea typeface="OPPOSans H" panose="00020600040101010101" pitchFamily="18" charset="-122"/>
              </a:rPr>
              <a:t>a</a:t>
            </a:r>
            <a:r>
              <a:rPr kumimoji="1" lang="zh-CN" altLang="en-US" sz="2000" dirty="0">
                <a:solidFill>
                  <a:prstClr val="black">
                    <a:lumMod val="75000"/>
                    <a:lumOff val="25000"/>
                  </a:prstClr>
                </a:solidFill>
                <a:ea typeface="OPPOSans H" panose="00020600040101010101" pitchFamily="18" charset="-122"/>
              </a:rPr>
              <a:t>所能获得的累积奖励的期望值。</a:t>
            </a:r>
          </a:p>
        </p:txBody>
      </p:sp>
      <p:pic>
        <p:nvPicPr>
          <p:cNvPr id="21" name="图片 20">
            <a:extLst>
              <a:ext uri="{FF2B5EF4-FFF2-40B4-BE49-F238E27FC236}">
                <a16:creationId xmlns:a16="http://schemas.microsoft.com/office/drawing/2014/main" id="{29BE630F-82DB-9CF9-B80A-047BC673D71C}"/>
              </a:ext>
            </a:extLst>
          </p:cNvPr>
          <p:cNvPicPr>
            <a:picLocks noChangeAspect="1"/>
          </p:cNvPicPr>
          <p:nvPr/>
        </p:nvPicPr>
        <p:blipFill rotWithShape="1">
          <a:blip r:embed="rId5">
            <a:extLst>
              <a:ext uri="{28A0092B-C50C-407E-A947-70E740481C1C}">
                <a14:useLocalDpi xmlns:a14="http://schemas.microsoft.com/office/drawing/2010/main" val="0"/>
              </a:ext>
            </a:extLst>
          </a:blip>
          <a:srcRect t="38030" b="43268"/>
          <a:stretch/>
        </p:blipFill>
        <p:spPr>
          <a:xfrm>
            <a:off x="176904" y="2237484"/>
            <a:ext cx="8022217" cy="843899"/>
          </a:xfrm>
          <a:prstGeom prst="rect">
            <a:avLst/>
          </a:prstGeom>
        </p:spPr>
      </p:pic>
      <p:sp>
        <p:nvSpPr>
          <p:cNvPr id="22" name="文本框 21">
            <a:extLst>
              <a:ext uri="{FF2B5EF4-FFF2-40B4-BE49-F238E27FC236}">
                <a16:creationId xmlns:a16="http://schemas.microsoft.com/office/drawing/2014/main" id="{DDDFF7BA-99FC-FC8D-7111-146E4370F9C1}"/>
              </a:ext>
            </a:extLst>
          </p:cNvPr>
          <p:cNvSpPr txBox="1"/>
          <p:nvPr/>
        </p:nvSpPr>
        <p:spPr>
          <a:xfrm>
            <a:off x="176904" y="4576778"/>
            <a:ext cx="6233160" cy="400110"/>
          </a:xfrm>
          <a:prstGeom prst="rect">
            <a:avLst/>
          </a:prstGeom>
          <a:noFill/>
        </p:spPr>
        <p:txBody>
          <a:bodyPr wrap="square">
            <a:spAutoFit/>
          </a:bodyPr>
          <a:lstStyle/>
          <a:p>
            <a:r>
              <a:rPr kumimoji="1" lang="en-US" altLang="zh-CN" sz="2000" b="1" dirty="0">
                <a:solidFill>
                  <a:schemeClr val="accent2"/>
                </a:solidFill>
                <a:ea typeface="OPPOSans H" panose="00020600040101010101" pitchFamily="18" charset="-122"/>
              </a:rPr>
              <a:t>Q</a:t>
            </a:r>
            <a:r>
              <a:rPr kumimoji="1" lang="zh-CN" altLang="en-US" sz="2000" b="1" dirty="0">
                <a:solidFill>
                  <a:schemeClr val="accent2"/>
                </a:solidFill>
                <a:ea typeface="OPPOSans H" panose="00020600040101010101" pitchFamily="18" charset="-122"/>
              </a:rPr>
              <a:t>表</a:t>
            </a:r>
          </a:p>
        </p:txBody>
      </p:sp>
      <p:sp>
        <p:nvSpPr>
          <p:cNvPr id="24" name="文本框 23">
            <a:extLst>
              <a:ext uri="{FF2B5EF4-FFF2-40B4-BE49-F238E27FC236}">
                <a16:creationId xmlns:a16="http://schemas.microsoft.com/office/drawing/2014/main" id="{EB52426D-47E7-FEEB-E756-359E507C482D}"/>
              </a:ext>
            </a:extLst>
          </p:cNvPr>
          <p:cNvSpPr txBox="1"/>
          <p:nvPr/>
        </p:nvSpPr>
        <p:spPr>
          <a:xfrm>
            <a:off x="176904" y="5065005"/>
            <a:ext cx="6141720" cy="984885"/>
          </a:xfrm>
          <a:prstGeom prst="rect">
            <a:avLst/>
          </a:prstGeom>
          <a:noFill/>
        </p:spPr>
        <p:txBody>
          <a:bodyPr wrap="square">
            <a:spAutoFit/>
          </a:bodyPr>
          <a:lstStyle/>
          <a:p>
            <a:pPr algn="l"/>
            <a:r>
              <a:rPr kumimoji="1" lang="zh-CN" altLang="en-US" sz="2000" dirty="0">
                <a:solidFill>
                  <a:prstClr val="black">
                    <a:lumMod val="75000"/>
                    <a:lumOff val="25000"/>
                  </a:prstClr>
                </a:solidFill>
                <a:ea typeface="OPPOSans H" panose="00020600040101010101" pitchFamily="18" charset="-122"/>
              </a:rPr>
              <a:t>难以处理大的甚至连续的状态空间和动作空间</a:t>
            </a:r>
            <a:endParaRPr kumimoji="1" lang="en-US" altLang="zh-CN" sz="2000" dirty="0">
              <a:solidFill>
                <a:prstClr val="black">
                  <a:lumMod val="75000"/>
                  <a:lumOff val="25000"/>
                </a:prstClr>
              </a:solidFill>
              <a:ea typeface="OPPOSans H" panose="00020600040101010101" pitchFamily="18" charset="-122"/>
            </a:endParaRPr>
          </a:p>
          <a:p>
            <a:r>
              <a:rPr kumimoji="1" lang="zh-CN" altLang="en-US" sz="2000" dirty="0">
                <a:solidFill>
                  <a:prstClr val="black">
                    <a:lumMod val="75000"/>
                    <a:lumOff val="25000"/>
                  </a:prstClr>
                </a:solidFill>
                <a:ea typeface="OPPOSans H" panose="00020600040101010101" pitchFamily="18" charset="-122"/>
              </a:rPr>
              <a:t>策略的随机性不足</a:t>
            </a:r>
          </a:p>
          <a:p>
            <a:pPr algn="l"/>
            <a:endParaRPr lang="zh-CN" altLang="en-US" b="1" i="0" dirty="0">
              <a:solidFill>
                <a:srgbClr val="121212"/>
              </a:solidFill>
              <a:effectLst/>
              <a:latin typeface="-apple-system"/>
            </a:endParaRPr>
          </a:p>
        </p:txBody>
      </p:sp>
      <p:sp>
        <p:nvSpPr>
          <p:cNvPr id="25" name="爱设计-9">
            <a:extLst>
              <a:ext uri="{FF2B5EF4-FFF2-40B4-BE49-F238E27FC236}">
                <a16:creationId xmlns:a16="http://schemas.microsoft.com/office/drawing/2014/main" id="{65D03801-9EB5-5E6D-E168-C765F4B9D629}"/>
              </a:ext>
            </a:extLst>
          </p:cNvPr>
          <p:cNvSpPr txBox="1"/>
          <p:nvPr/>
        </p:nvSpPr>
        <p:spPr>
          <a:xfrm>
            <a:off x="5559265" y="412158"/>
            <a:ext cx="5800165" cy="461665"/>
          </a:xfrm>
          <a:prstGeom prst="rect">
            <a:avLst/>
          </a:prstGeom>
          <a:noFill/>
        </p:spPr>
        <p:txBody>
          <a:bodyPr wrap="square" rtlCol="0">
            <a:spAutoFit/>
          </a:bodyPr>
          <a:lstStyle/>
          <a:p>
            <a:r>
              <a:rPr kumimoji="1" lang="en-US" altLang="zh-CN" sz="2400" dirty="0">
                <a:solidFill>
                  <a:schemeClr val="accent2"/>
                </a:solidFill>
                <a:latin typeface="OPPOSans H" panose="00020600040101010101" pitchFamily="18" charset="-122"/>
                <a:ea typeface="OPPOSans H" panose="00020600040101010101" pitchFamily="18" charset="-122"/>
                <a:cs typeface="OPPOSans H" panose="00020600040101010101" pitchFamily="18" charset="-122"/>
              </a:rPr>
              <a:t>4. </a:t>
            </a:r>
            <a:r>
              <a:rPr kumimoji="1" lang="en-US" altLang="zh-CN" sz="2400" b="1" dirty="0">
                <a:solidFill>
                  <a:schemeClr val="tx1">
                    <a:lumMod val="75000"/>
                    <a:lumOff val="25000"/>
                  </a:schemeClr>
                </a:solidFill>
                <a:ea typeface="OPPOSans H" panose="00020600040101010101" pitchFamily="18" charset="-122"/>
              </a:rPr>
              <a:t>DQN</a:t>
            </a:r>
            <a:endParaRPr kumimoji="1" lang="zh-CN" altLang="en-US" sz="2400" b="1" dirty="0">
              <a:solidFill>
                <a:schemeClr val="tx1">
                  <a:lumMod val="75000"/>
                  <a:lumOff val="25000"/>
                </a:schemeClr>
              </a:solidFill>
              <a:ea typeface="OPPOSans H" panose="00020600040101010101" pitchFamily="18" charset="-122"/>
            </a:endParaRPr>
          </a:p>
        </p:txBody>
      </p:sp>
      <p:sp>
        <p:nvSpPr>
          <p:cNvPr id="29" name="文本框 28">
            <a:extLst>
              <a:ext uri="{FF2B5EF4-FFF2-40B4-BE49-F238E27FC236}">
                <a16:creationId xmlns:a16="http://schemas.microsoft.com/office/drawing/2014/main" id="{808ACB42-BF62-56CF-5238-2E347A890585}"/>
              </a:ext>
            </a:extLst>
          </p:cNvPr>
          <p:cNvSpPr txBox="1"/>
          <p:nvPr/>
        </p:nvSpPr>
        <p:spPr>
          <a:xfrm>
            <a:off x="5726831" y="1021356"/>
            <a:ext cx="6141720" cy="1015663"/>
          </a:xfrm>
          <a:prstGeom prst="rect">
            <a:avLst/>
          </a:prstGeom>
          <a:noFill/>
        </p:spPr>
        <p:txBody>
          <a:bodyPr wrap="square">
            <a:spAutoFit/>
          </a:bodyPr>
          <a:lstStyle/>
          <a:p>
            <a:r>
              <a:rPr kumimoji="1" lang="en-US" altLang="zh-CN" sz="2000" dirty="0">
                <a:solidFill>
                  <a:prstClr val="black">
                    <a:lumMod val="75000"/>
                    <a:lumOff val="25000"/>
                  </a:prstClr>
                </a:solidFill>
                <a:ea typeface="OPPOSans H" panose="00020600040101010101" pitchFamily="18" charset="-122"/>
              </a:rPr>
              <a:t>    DQN</a:t>
            </a:r>
            <a:r>
              <a:rPr kumimoji="1" lang="zh-CN" altLang="en-US" sz="2000" dirty="0">
                <a:solidFill>
                  <a:prstClr val="black">
                    <a:lumMod val="75000"/>
                    <a:lumOff val="25000"/>
                  </a:prstClr>
                </a:solidFill>
                <a:ea typeface="OPPOSans H" panose="00020600040101010101" pitchFamily="18" charset="-122"/>
              </a:rPr>
              <a:t>通过使用深度神经网络来近似</a:t>
            </a:r>
            <a:r>
              <a:rPr kumimoji="1" lang="en-US" altLang="zh-CN" sz="2000" dirty="0">
                <a:solidFill>
                  <a:prstClr val="black">
                    <a:lumMod val="75000"/>
                    <a:lumOff val="25000"/>
                  </a:prstClr>
                </a:solidFill>
                <a:ea typeface="OPPOSans H" panose="00020600040101010101" pitchFamily="18" charset="-122"/>
              </a:rPr>
              <a:t>Q</a:t>
            </a:r>
            <a:r>
              <a:rPr kumimoji="1" lang="zh-CN" altLang="en-US" sz="2000" dirty="0">
                <a:solidFill>
                  <a:prstClr val="black">
                    <a:lumMod val="75000"/>
                    <a:lumOff val="25000"/>
                  </a:prstClr>
                </a:solidFill>
                <a:ea typeface="OPPOSans H" panose="00020600040101010101" pitchFamily="18" charset="-122"/>
              </a:rPr>
              <a:t>函数，将状态作为输入，输出每个动作的</a:t>
            </a:r>
            <a:r>
              <a:rPr kumimoji="1" lang="en-US" altLang="zh-CN" sz="2000" dirty="0">
                <a:solidFill>
                  <a:prstClr val="black">
                    <a:lumMod val="75000"/>
                    <a:lumOff val="25000"/>
                  </a:prstClr>
                </a:solidFill>
                <a:ea typeface="OPPOSans H" panose="00020600040101010101" pitchFamily="18" charset="-122"/>
              </a:rPr>
              <a:t>Q</a:t>
            </a:r>
            <a:r>
              <a:rPr kumimoji="1" lang="zh-CN" altLang="en-US" sz="2000" dirty="0">
                <a:solidFill>
                  <a:prstClr val="black">
                    <a:lumMod val="75000"/>
                    <a:lumOff val="25000"/>
                  </a:prstClr>
                </a:solidFill>
                <a:ea typeface="OPPOSans H" panose="00020600040101010101" pitchFamily="18" charset="-122"/>
              </a:rPr>
              <a:t>值。这使得</a:t>
            </a:r>
            <a:r>
              <a:rPr kumimoji="1" lang="en-US" altLang="zh-CN" sz="2000" dirty="0">
                <a:solidFill>
                  <a:prstClr val="black">
                    <a:lumMod val="75000"/>
                    <a:lumOff val="25000"/>
                  </a:prstClr>
                </a:solidFill>
                <a:ea typeface="OPPOSans H" panose="00020600040101010101" pitchFamily="18" charset="-122"/>
              </a:rPr>
              <a:t>DQN</a:t>
            </a:r>
            <a:r>
              <a:rPr kumimoji="1" lang="zh-CN" altLang="en-US" sz="2000" dirty="0">
                <a:solidFill>
                  <a:prstClr val="black">
                    <a:lumMod val="75000"/>
                    <a:lumOff val="25000"/>
                  </a:prstClr>
                </a:solidFill>
                <a:ea typeface="OPPOSans H" panose="00020600040101010101" pitchFamily="18" charset="-122"/>
              </a:rPr>
              <a:t>能够处理高维和连续的状态空间。</a:t>
            </a:r>
          </a:p>
        </p:txBody>
      </p:sp>
    </p:spTree>
    <p:custDataLst>
      <p:tags r:id="rId1"/>
    </p:custDataLst>
    <p:extLst>
      <p:ext uri="{BB962C8B-B14F-4D97-AF65-F5344CB8AC3E}">
        <p14:creationId xmlns:p14="http://schemas.microsoft.com/office/powerpoint/2010/main" val="203624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爱设计-4">
            <a:extLst>
              <a:ext uri="{FF2B5EF4-FFF2-40B4-BE49-F238E27FC236}">
                <a16:creationId xmlns:a16="http://schemas.microsoft.com/office/drawing/2014/main" id="{481F35EB-0AF1-7DD9-6847-4BCE453B6880}"/>
              </a:ext>
            </a:extLst>
          </p:cNvPr>
          <p:cNvCxnSpPr/>
          <p:nvPr/>
        </p:nvCxnSpPr>
        <p:spPr>
          <a:xfrm>
            <a:off x="660400" y="6390421"/>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爱设计-10-1">
            <a:extLst>
              <a:ext uri="{FF2B5EF4-FFF2-40B4-BE49-F238E27FC236}">
                <a16:creationId xmlns:a16="http://schemas.microsoft.com/office/drawing/2014/main" id="{06DA5CF6-716D-57D4-7097-1D07F43E3C4A}"/>
              </a:ext>
            </a:extLst>
          </p:cNvPr>
          <p:cNvSpPr txBox="1"/>
          <p:nvPr/>
        </p:nvSpPr>
        <p:spPr>
          <a:xfrm>
            <a:off x="1073471" y="229398"/>
            <a:ext cx="10045058" cy="1015663"/>
          </a:xfrm>
          <a:prstGeom prst="rect">
            <a:avLst/>
          </a:prstGeom>
          <a:noFill/>
        </p:spPr>
        <p:txBody>
          <a:bodyPr wrap="square">
            <a:spAutoFit/>
          </a:bodyPr>
          <a:lstStyle/>
          <a:p>
            <a:pPr algn="ctr"/>
            <a:r>
              <a:rPr lang="en-US" altLang="zh-CN" sz="60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03.</a:t>
            </a:r>
            <a:r>
              <a:rPr lang="zh-CN" altLang="en-US" sz="6000" dirty="0">
                <a:ln w="10477">
                  <a:solidFill>
                    <a:schemeClr val="tx1">
                      <a:lumMod val="75000"/>
                      <a:lumOff val="25000"/>
                    </a:schemeClr>
                  </a:solidFill>
                </a:ln>
                <a:solidFill>
                  <a:schemeClr val="accent1"/>
                </a:solidFill>
                <a:latin typeface="字由文艺黑" panose="00020600040101010101" pitchFamily="18" charset="-122"/>
                <a:ea typeface="字由文艺黑" panose="00020600040101010101" pitchFamily="18" charset="-122"/>
              </a:rPr>
              <a:t>算法流程</a:t>
            </a:r>
          </a:p>
        </p:txBody>
      </p:sp>
      <p:sp>
        <p:nvSpPr>
          <p:cNvPr id="18" name="爱设计-9">
            <a:extLst>
              <a:ext uri="{FF2B5EF4-FFF2-40B4-BE49-F238E27FC236}">
                <a16:creationId xmlns:a16="http://schemas.microsoft.com/office/drawing/2014/main" id="{40E98A32-2BE2-AC42-6048-22C20B3A5080}"/>
              </a:ext>
            </a:extLst>
          </p:cNvPr>
          <p:cNvSpPr txBox="1"/>
          <p:nvPr/>
        </p:nvSpPr>
        <p:spPr>
          <a:xfrm>
            <a:off x="660400" y="1245061"/>
            <a:ext cx="9022080" cy="1631216"/>
          </a:xfrm>
          <a:prstGeom prst="rect">
            <a:avLst/>
          </a:prstGeom>
          <a:noFill/>
        </p:spPr>
        <p:txBody>
          <a:bodyPr wrap="square" rtlCol="0">
            <a:spAutoFit/>
          </a:bodyPr>
          <a:lstStyle/>
          <a:p>
            <a:r>
              <a:rPr kumimoji="1" lang="zh-CN" altLang="en-US" sz="2000" dirty="0">
                <a:solidFill>
                  <a:prstClr val="black">
                    <a:lumMod val="75000"/>
                    <a:lumOff val="25000"/>
                  </a:prstClr>
                </a:solidFill>
                <a:ea typeface="OPPOSans H" panose="00020600040101010101" pitchFamily="18" charset="-122"/>
              </a:rPr>
              <a:t>目标：</a:t>
            </a:r>
            <a:endParaRPr kumimoji="1" lang="en-US" altLang="zh-CN" sz="2000" dirty="0">
              <a:solidFill>
                <a:prstClr val="black">
                  <a:lumMod val="75000"/>
                  <a:lumOff val="25000"/>
                </a:prstClr>
              </a:solidFill>
              <a:ea typeface="OPPOSans H" panose="00020600040101010101" pitchFamily="18" charset="-122"/>
            </a:endParaRPr>
          </a:p>
          <a:p>
            <a:pPr marL="457200" indent="-457200">
              <a:buAutoNum type="arabicPeriod"/>
            </a:pPr>
            <a:r>
              <a:rPr kumimoji="1" lang="en-US" altLang="zh-CN" sz="2000" dirty="0">
                <a:solidFill>
                  <a:prstClr val="black">
                    <a:lumMod val="75000"/>
                    <a:lumOff val="25000"/>
                  </a:prstClr>
                </a:solidFill>
                <a:ea typeface="OPPOSans H" panose="00020600040101010101" pitchFamily="18" charset="-122"/>
              </a:rPr>
              <a:t>Learn the Q-function</a:t>
            </a:r>
          </a:p>
          <a:p>
            <a:pPr marL="457200" indent="-457200">
              <a:buAutoNum type="arabicPeriod"/>
            </a:pPr>
            <a:r>
              <a:rPr kumimoji="1" lang="en-US" altLang="zh-CN" sz="2000" dirty="0">
                <a:solidFill>
                  <a:prstClr val="black">
                    <a:lumMod val="75000"/>
                    <a:lumOff val="25000"/>
                  </a:prstClr>
                </a:solidFill>
                <a:ea typeface="OPPOSans H" panose="00020600040101010101" pitchFamily="18" charset="-122"/>
              </a:rPr>
              <a:t>Optimize the policy</a:t>
            </a:r>
          </a:p>
          <a:p>
            <a:pPr marL="457200" indent="-457200">
              <a:buAutoNum type="arabicPeriod"/>
            </a:pPr>
            <a:r>
              <a:rPr kumimoji="1" lang="en-US" altLang="zh-CN" sz="2000" dirty="0">
                <a:solidFill>
                  <a:prstClr val="black">
                    <a:lumMod val="75000"/>
                    <a:lumOff val="25000"/>
                  </a:prstClr>
                </a:solidFill>
                <a:ea typeface="OPPOSans H" panose="00020600040101010101" pitchFamily="18" charset="-122"/>
              </a:rPr>
              <a:t>Handle high-dimensional state spaces</a:t>
            </a:r>
          </a:p>
          <a:p>
            <a:pPr marL="457200" indent="-457200">
              <a:buAutoNum type="arabicPeriod"/>
            </a:pPr>
            <a:r>
              <a:rPr kumimoji="1" lang="en-US" altLang="zh-CN" sz="2000" dirty="0">
                <a:solidFill>
                  <a:prstClr val="black">
                    <a:lumMod val="75000"/>
                    <a:lumOff val="25000"/>
                  </a:prstClr>
                </a:solidFill>
                <a:ea typeface="OPPOSans H" panose="00020600040101010101" pitchFamily="18" charset="-122"/>
              </a:rPr>
              <a:t>Address the trade-off between exploration and exploitation</a:t>
            </a:r>
            <a:endParaRPr kumimoji="1" lang="zh-CN" altLang="en-US" sz="2000" dirty="0">
              <a:solidFill>
                <a:prstClr val="black">
                  <a:lumMod val="75000"/>
                  <a:lumOff val="25000"/>
                </a:prstClr>
              </a:solidFill>
              <a:ea typeface="OPPOSans H" panose="00020600040101010101" pitchFamily="18" charset="-122"/>
            </a:endParaRPr>
          </a:p>
        </p:txBody>
      </p:sp>
      <p:pic>
        <p:nvPicPr>
          <p:cNvPr id="2" name="Picture 4">
            <a:extLst>
              <a:ext uri="{FF2B5EF4-FFF2-40B4-BE49-F238E27FC236}">
                <a16:creationId xmlns:a16="http://schemas.microsoft.com/office/drawing/2014/main" id="{06931732-FF3E-F5A9-696B-DD2D3E1E1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640" y="3233174"/>
            <a:ext cx="6191250" cy="28003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77047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cxnSp>
        <p:nvCxnSpPr>
          <p:cNvPr id="4" name="爱设计-4">
            <a:extLst>
              <a:ext uri="{FF2B5EF4-FFF2-40B4-BE49-F238E27FC236}">
                <a16:creationId xmlns:a16="http://schemas.microsoft.com/office/drawing/2014/main" id="{481F35EB-0AF1-7DD9-6847-4BCE453B6880}"/>
              </a:ext>
            </a:extLst>
          </p:cNvPr>
          <p:cNvCxnSpPr/>
          <p:nvPr/>
        </p:nvCxnSpPr>
        <p:spPr>
          <a:xfrm>
            <a:off x="660400" y="6390421"/>
            <a:ext cx="10814415"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爱设计-10-1">
            <a:extLst>
              <a:ext uri="{FF2B5EF4-FFF2-40B4-BE49-F238E27FC236}">
                <a16:creationId xmlns:a16="http://schemas.microsoft.com/office/drawing/2014/main" id="{06DA5CF6-716D-57D4-7097-1D07F43E3C4A}"/>
              </a:ext>
            </a:extLst>
          </p:cNvPr>
          <p:cNvSpPr txBox="1"/>
          <p:nvPr/>
        </p:nvSpPr>
        <p:spPr>
          <a:xfrm>
            <a:off x="-1692879" y="310128"/>
            <a:ext cx="9731689" cy="769441"/>
          </a:xfrm>
          <a:prstGeom prst="rect">
            <a:avLst/>
          </a:prstGeom>
          <a:noFill/>
        </p:spPr>
        <p:txBody>
          <a:bodyPr wrap="square">
            <a:spAutoFit/>
          </a:bodyPr>
          <a:lstStyle/>
          <a:p>
            <a:pPr algn="ctr"/>
            <a:r>
              <a:rPr lang="en-US" altLang="zh-CN" sz="44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How</a:t>
            </a:r>
            <a:r>
              <a:rPr lang="zh-CN" altLang="en-US" sz="44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 </a:t>
            </a:r>
            <a:r>
              <a:rPr lang="en-US" altLang="zh-CN" sz="44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to</a:t>
            </a:r>
            <a:r>
              <a:rPr lang="zh-CN" altLang="en-US" sz="44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 </a:t>
            </a:r>
            <a:r>
              <a:rPr lang="en-US" altLang="zh-CN" sz="4400" dirty="0">
                <a:ln w="10477">
                  <a:solidFill>
                    <a:schemeClr val="tx1">
                      <a:lumMod val="75000"/>
                      <a:lumOff val="25000"/>
                    </a:schemeClr>
                  </a:solidFill>
                </a:ln>
                <a:solidFill>
                  <a:schemeClr val="accent2"/>
                </a:solidFill>
                <a:latin typeface="字由文艺黑" panose="00020600040101010101" pitchFamily="18" charset="-122"/>
                <a:ea typeface="字由文艺黑" panose="00020600040101010101" pitchFamily="18" charset="-122"/>
              </a:rPr>
              <a:t>train?</a:t>
            </a:r>
            <a:endParaRPr lang="zh-CN" altLang="en-US" sz="4400" dirty="0">
              <a:ln w="10477">
                <a:solidFill>
                  <a:schemeClr val="tx1">
                    <a:lumMod val="75000"/>
                    <a:lumOff val="25000"/>
                  </a:schemeClr>
                </a:solidFill>
              </a:ln>
              <a:solidFill>
                <a:schemeClr val="accent1"/>
              </a:solidFill>
              <a:latin typeface="字由文艺黑" panose="00020600040101010101" pitchFamily="18" charset="-122"/>
              <a:ea typeface="字由文艺黑" panose="00020600040101010101" pitchFamily="18" charset="-122"/>
            </a:endParaRPr>
          </a:p>
        </p:txBody>
      </p:sp>
      <p:grpSp>
        <p:nvGrpSpPr>
          <p:cNvPr id="21" name="组合 20">
            <a:extLst>
              <a:ext uri="{FF2B5EF4-FFF2-40B4-BE49-F238E27FC236}">
                <a16:creationId xmlns:a16="http://schemas.microsoft.com/office/drawing/2014/main" id="{F9D8A321-BA98-4CBA-897E-A454C4E8A210}"/>
              </a:ext>
            </a:extLst>
          </p:cNvPr>
          <p:cNvGrpSpPr/>
          <p:nvPr/>
        </p:nvGrpSpPr>
        <p:grpSpPr>
          <a:xfrm>
            <a:off x="357991" y="1315303"/>
            <a:ext cx="5299196" cy="495108"/>
            <a:chOff x="6175619" y="2100589"/>
            <a:chExt cx="5299196" cy="495108"/>
          </a:xfrm>
        </p:grpSpPr>
        <p:sp>
          <p:nvSpPr>
            <p:cNvPr id="19" name="爱设计-8">
              <a:extLst>
                <a:ext uri="{FF2B5EF4-FFF2-40B4-BE49-F238E27FC236}">
                  <a16:creationId xmlns:a16="http://schemas.microsoft.com/office/drawing/2014/main" id="{D242592B-505B-E468-D720-A15F472522B9}"/>
                </a:ext>
              </a:extLst>
            </p:cNvPr>
            <p:cNvSpPr/>
            <p:nvPr/>
          </p:nvSpPr>
          <p:spPr>
            <a:xfrm>
              <a:off x="6715993" y="2100589"/>
              <a:ext cx="4758822" cy="495108"/>
            </a:xfrm>
            <a:prstGeom prst="rect">
              <a:avLst/>
            </a:prstGeom>
            <a:solidFill>
              <a:srgbClr val="FFFFFF"/>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mn-ea"/>
                  <a:cs typeface="OPPOSans H" panose="00020600040101010101" pitchFamily="18" charset="-122"/>
                </a:rPr>
                <a:t>Initialization</a:t>
              </a:r>
              <a:endParaRPr lang="zh-CN" altLang="en-US" dirty="0">
                <a:solidFill>
                  <a:schemeClr val="tx1">
                    <a:lumMod val="75000"/>
                    <a:lumOff val="25000"/>
                  </a:schemeClr>
                </a:solidFill>
                <a:latin typeface="+mn-ea"/>
                <a:cs typeface="OPPOSans H" panose="00020600040101010101" pitchFamily="18" charset="-122"/>
              </a:endParaRPr>
            </a:p>
          </p:txBody>
        </p:sp>
        <p:sp>
          <p:nvSpPr>
            <p:cNvPr id="20" name="爱设计-9">
              <a:extLst>
                <a:ext uri="{FF2B5EF4-FFF2-40B4-BE49-F238E27FC236}">
                  <a16:creationId xmlns:a16="http://schemas.microsoft.com/office/drawing/2014/main" id="{4575C003-2F5A-129A-22A8-CF963DC534D2}"/>
                </a:ext>
              </a:extLst>
            </p:cNvPr>
            <p:cNvSpPr/>
            <p:nvPr/>
          </p:nvSpPr>
          <p:spPr>
            <a:xfrm>
              <a:off x="6175619" y="2100887"/>
              <a:ext cx="477684" cy="47768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latin typeface="OPPOSans H" panose="00020600040101010101" pitchFamily="18" charset="-122"/>
                  <a:ea typeface="OPPOSans H" panose="00020600040101010101" pitchFamily="18" charset="-122"/>
                  <a:cs typeface="OPPOSans H" panose="00020600040101010101" pitchFamily="18" charset="-122"/>
                </a:rPr>
                <a:t>1</a:t>
              </a:r>
              <a:endParaRPr lang="zh-CN" altLang="en-US" dirty="0">
                <a:solidFill>
                  <a:srgbClr val="FFFFFF"/>
                </a:solidFill>
                <a:latin typeface="OPPOSans H" panose="00020600040101010101" pitchFamily="18" charset="-122"/>
                <a:ea typeface="OPPOSans H" panose="00020600040101010101" pitchFamily="18" charset="-122"/>
                <a:cs typeface="OPPOSans H" panose="00020600040101010101" pitchFamily="18" charset="-122"/>
              </a:endParaRPr>
            </a:p>
          </p:txBody>
        </p:sp>
      </p:grpSp>
      <p:grpSp>
        <p:nvGrpSpPr>
          <p:cNvPr id="23" name="组合 22">
            <a:extLst>
              <a:ext uri="{FF2B5EF4-FFF2-40B4-BE49-F238E27FC236}">
                <a16:creationId xmlns:a16="http://schemas.microsoft.com/office/drawing/2014/main" id="{B403ABD9-9F15-C91C-7946-6A98B75349C9}"/>
              </a:ext>
            </a:extLst>
          </p:cNvPr>
          <p:cNvGrpSpPr/>
          <p:nvPr/>
        </p:nvGrpSpPr>
        <p:grpSpPr>
          <a:xfrm>
            <a:off x="342751" y="2197127"/>
            <a:ext cx="5299196" cy="495108"/>
            <a:chOff x="6175619" y="2100589"/>
            <a:chExt cx="5299196" cy="495108"/>
          </a:xfrm>
        </p:grpSpPr>
        <p:sp>
          <p:nvSpPr>
            <p:cNvPr id="26" name="爱设计-8">
              <a:extLst>
                <a:ext uri="{FF2B5EF4-FFF2-40B4-BE49-F238E27FC236}">
                  <a16:creationId xmlns:a16="http://schemas.microsoft.com/office/drawing/2014/main" id="{BCCF43DF-F46E-BE06-0793-0633797F0CE7}"/>
                </a:ext>
              </a:extLst>
            </p:cNvPr>
            <p:cNvSpPr/>
            <p:nvPr/>
          </p:nvSpPr>
          <p:spPr>
            <a:xfrm>
              <a:off x="6715993" y="2100589"/>
              <a:ext cx="4758822" cy="495108"/>
            </a:xfrm>
            <a:prstGeom prst="rect">
              <a:avLst/>
            </a:prstGeom>
            <a:solidFill>
              <a:srgbClr val="FFFFFF"/>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mn-ea"/>
                  <a:cs typeface="OPPOSans H" panose="00020600040101010101" pitchFamily="18" charset="-122"/>
                </a:rPr>
                <a:t>Interaction with the Environment</a:t>
              </a:r>
              <a:endParaRPr lang="zh-CN" altLang="en-US" dirty="0">
                <a:solidFill>
                  <a:schemeClr val="tx1">
                    <a:lumMod val="75000"/>
                    <a:lumOff val="25000"/>
                  </a:schemeClr>
                </a:solidFill>
                <a:latin typeface="+mn-ea"/>
                <a:cs typeface="OPPOSans H" panose="00020600040101010101" pitchFamily="18" charset="-122"/>
              </a:endParaRPr>
            </a:p>
          </p:txBody>
        </p:sp>
        <p:sp>
          <p:nvSpPr>
            <p:cNvPr id="29" name="爱设计-9">
              <a:extLst>
                <a:ext uri="{FF2B5EF4-FFF2-40B4-BE49-F238E27FC236}">
                  <a16:creationId xmlns:a16="http://schemas.microsoft.com/office/drawing/2014/main" id="{401CEDFE-20BE-62A0-C60A-71F585A3B855}"/>
                </a:ext>
              </a:extLst>
            </p:cNvPr>
            <p:cNvSpPr/>
            <p:nvPr/>
          </p:nvSpPr>
          <p:spPr>
            <a:xfrm>
              <a:off x="6175619" y="2100887"/>
              <a:ext cx="477684" cy="47768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latin typeface="OPPOSans H" panose="00020600040101010101" pitchFamily="18" charset="-122"/>
                  <a:ea typeface="OPPOSans H" panose="00020600040101010101" pitchFamily="18" charset="-122"/>
                  <a:cs typeface="OPPOSans H" panose="00020600040101010101" pitchFamily="18" charset="-122"/>
                </a:rPr>
                <a:t>2</a:t>
              </a:r>
              <a:endParaRPr lang="zh-CN" altLang="en-US" dirty="0">
                <a:solidFill>
                  <a:srgbClr val="FFFFFF"/>
                </a:solidFill>
                <a:latin typeface="OPPOSans H" panose="00020600040101010101" pitchFamily="18" charset="-122"/>
                <a:ea typeface="OPPOSans H" panose="00020600040101010101" pitchFamily="18" charset="-122"/>
                <a:cs typeface="OPPOSans H" panose="00020600040101010101" pitchFamily="18" charset="-122"/>
              </a:endParaRPr>
            </a:p>
          </p:txBody>
        </p:sp>
      </p:grpSp>
      <p:grpSp>
        <p:nvGrpSpPr>
          <p:cNvPr id="30" name="组合 29">
            <a:extLst>
              <a:ext uri="{FF2B5EF4-FFF2-40B4-BE49-F238E27FC236}">
                <a16:creationId xmlns:a16="http://schemas.microsoft.com/office/drawing/2014/main" id="{1EA87621-3B89-AE64-8F67-04177148B45D}"/>
              </a:ext>
            </a:extLst>
          </p:cNvPr>
          <p:cNvGrpSpPr/>
          <p:nvPr/>
        </p:nvGrpSpPr>
        <p:grpSpPr>
          <a:xfrm>
            <a:off x="357991" y="3106516"/>
            <a:ext cx="5299196" cy="495108"/>
            <a:chOff x="6175619" y="2100589"/>
            <a:chExt cx="5299196" cy="495108"/>
          </a:xfrm>
        </p:grpSpPr>
        <p:sp>
          <p:nvSpPr>
            <p:cNvPr id="31" name="爱设计-8">
              <a:extLst>
                <a:ext uri="{FF2B5EF4-FFF2-40B4-BE49-F238E27FC236}">
                  <a16:creationId xmlns:a16="http://schemas.microsoft.com/office/drawing/2014/main" id="{96975A3B-8CF8-13D0-DB70-A8A6247EA683}"/>
                </a:ext>
              </a:extLst>
            </p:cNvPr>
            <p:cNvSpPr/>
            <p:nvPr/>
          </p:nvSpPr>
          <p:spPr>
            <a:xfrm>
              <a:off x="6715993" y="2100589"/>
              <a:ext cx="4758822" cy="495108"/>
            </a:xfrm>
            <a:prstGeom prst="rect">
              <a:avLst/>
            </a:prstGeom>
            <a:solidFill>
              <a:srgbClr val="FFFFFF"/>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mn-ea"/>
                  <a:cs typeface="OPPOSans H" panose="00020600040101010101" pitchFamily="18" charset="-122"/>
                </a:rPr>
                <a:t>Experience Replay</a:t>
              </a:r>
              <a:endParaRPr lang="zh-CN" altLang="en-US" dirty="0">
                <a:solidFill>
                  <a:schemeClr val="tx1">
                    <a:lumMod val="75000"/>
                    <a:lumOff val="25000"/>
                  </a:schemeClr>
                </a:solidFill>
                <a:latin typeface="+mn-ea"/>
                <a:cs typeface="OPPOSans H" panose="00020600040101010101" pitchFamily="18" charset="-122"/>
              </a:endParaRPr>
            </a:p>
          </p:txBody>
        </p:sp>
        <p:sp>
          <p:nvSpPr>
            <p:cNvPr id="32" name="爱设计-9">
              <a:extLst>
                <a:ext uri="{FF2B5EF4-FFF2-40B4-BE49-F238E27FC236}">
                  <a16:creationId xmlns:a16="http://schemas.microsoft.com/office/drawing/2014/main" id="{02CD6DB2-D65D-876A-CC9C-47744E3D0ED3}"/>
                </a:ext>
              </a:extLst>
            </p:cNvPr>
            <p:cNvSpPr/>
            <p:nvPr/>
          </p:nvSpPr>
          <p:spPr>
            <a:xfrm>
              <a:off x="6175619" y="2100887"/>
              <a:ext cx="477684" cy="47768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latin typeface="OPPOSans H" panose="00020600040101010101" pitchFamily="18" charset="-122"/>
                  <a:ea typeface="OPPOSans H" panose="00020600040101010101" pitchFamily="18" charset="-122"/>
                  <a:cs typeface="OPPOSans H" panose="00020600040101010101" pitchFamily="18" charset="-122"/>
                </a:rPr>
                <a:t>3</a:t>
              </a:r>
              <a:endParaRPr lang="zh-CN" altLang="en-US" dirty="0">
                <a:solidFill>
                  <a:srgbClr val="FFFFFF"/>
                </a:solidFill>
                <a:latin typeface="OPPOSans H" panose="00020600040101010101" pitchFamily="18" charset="-122"/>
                <a:ea typeface="OPPOSans H" panose="00020600040101010101" pitchFamily="18" charset="-122"/>
                <a:cs typeface="OPPOSans H" panose="00020600040101010101" pitchFamily="18" charset="-122"/>
              </a:endParaRPr>
            </a:p>
          </p:txBody>
        </p:sp>
      </p:grpSp>
      <p:grpSp>
        <p:nvGrpSpPr>
          <p:cNvPr id="33" name="组合 32">
            <a:extLst>
              <a:ext uri="{FF2B5EF4-FFF2-40B4-BE49-F238E27FC236}">
                <a16:creationId xmlns:a16="http://schemas.microsoft.com/office/drawing/2014/main" id="{350EFA33-8395-D4D6-0C47-90A752E57951}"/>
              </a:ext>
            </a:extLst>
          </p:cNvPr>
          <p:cNvGrpSpPr/>
          <p:nvPr/>
        </p:nvGrpSpPr>
        <p:grpSpPr>
          <a:xfrm>
            <a:off x="357991" y="3973100"/>
            <a:ext cx="5299196" cy="495108"/>
            <a:chOff x="6175619" y="2100589"/>
            <a:chExt cx="5299196" cy="495108"/>
          </a:xfrm>
        </p:grpSpPr>
        <p:sp>
          <p:nvSpPr>
            <p:cNvPr id="34" name="爱设计-8">
              <a:extLst>
                <a:ext uri="{FF2B5EF4-FFF2-40B4-BE49-F238E27FC236}">
                  <a16:creationId xmlns:a16="http://schemas.microsoft.com/office/drawing/2014/main" id="{3FA6B353-B9FB-C780-943B-E4A5EFFEF5F6}"/>
                </a:ext>
              </a:extLst>
            </p:cNvPr>
            <p:cNvSpPr/>
            <p:nvPr/>
          </p:nvSpPr>
          <p:spPr>
            <a:xfrm>
              <a:off x="6715993" y="2100589"/>
              <a:ext cx="4758822" cy="495108"/>
            </a:xfrm>
            <a:prstGeom prst="rect">
              <a:avLst/>
            </a:prstGeom>
            <a:solidFill>
              <a:srgbClr val="FFFFFF"/>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mn-ea"/>
                  <a:cs typeface="OPPOSans H" panose="00020600040101010101" pitchFamily="18" charset="-122"/>
                </a:rPr>
                <a:t>Repeat Steps 2 and 3</a:t>
              </a:r>
              <a:endParaRPr lang="zh-CN" altLang="en-US" dirty="0">
                <a:solidFill>
                  <a:schemeClr val="tx1">
                    <a:lumMod val="75000"/>
                    <a:lumOff val="25000"/>
                  </a:schemeClr>
                </a:solidFill>
                <a:latin typeface="+mn-ea"/>
                <a:cs typeface="OPPOSans H" panose="00020600040101010101" pitchFamily="18" charset="-122"/>
              </a:endParaRPr>
            </a:p>
          </p:txBody>
        </p:sp>
        <p:sp>
          <p:nvSpPr>
            <p:cNvPr id="35" name="爱设计-9">
              <a:extLst>
                <a:ext uri="{FF2B5EF4-FFF2-40B4-BE49-F238E27FC236}">
                  <a16:creationId xmlns:a16="http://schemas.microsoft.com/office/drawing/2014/main" id="{32B9A227-EFCC-05C0-8CD3-0289FF54254F}"/>
                </a:ext>
              </a:extLst>
            </p:cNvPr>
            <p:cNvSpPr/>
            <p:nvPr/>
          </p:nvSpPr>
          <p:spPr>
            <a:xfrm>
              <a:off x="6175619" y="2100887"/>
              <a:ext cx="477684" cy="47768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latin typeface="OPPOSans H" panose="00020600040101010101" pitchFamily="18" charset="-122"/>
                  <a:ea typeface="OPPOSans H" panose="00020600040101010101" pitchFamily="18" charset="-122"/>
                  <a:cs typeface="OPPOSans H" panose="00020600040101010101" pitchFamily="18" charset="-122"/>
                </a:rPr>
                <a:t>4</a:t>
              </a:r>
              <a:endParaRPr lang="zh-CN" altLang="en-US" dirty="0">
                <a:solidFill>
                  <a:srgbClr val="FFFFFF"/>
                </a:solidFill>
                <a:latin typeface="OPPOSans H" panose="00020600040101010101" pitchFamily="18" charset="-122"/>
                <a:ea typeface="OPPOSans H" panose="00020600040101010101" pitchFamily="18" charset="-122"/>
                <a:cs typeface="OPPOSans H" panose="00020600040101010101" pitchFamily="18" charset="-122"/>
              </a:endParaRPr>
            </a:p>
          </p:txBody>
        </p:sp>
      </p:grpSp>
      <p:grpSp>
        <p:nvGrpSpPr>
          <p:cNvPr id="36" name="组合 35">
            <a:extLst>
              <a:ext uri="{FF2B5EF4-FFF2-40B4-BE49-F238E27FC236}">
                <a16:creationId xmlns:a16="http://schemas.microsoft.com/office/drawing/2014/main" id="{1948813F-1F4E-8989-9CD1-70F681963521}"/>
              </a:ext>
            </a:extLst>
          </p:cNvPr>
          <p:cNvGrpSpPr/>
          <p:nvPr/>
        </p:nvGrpSpPr>
        <p:grpSpPr>
          <a:xfrm>
            <a:off x="342751" y="4861114"/>
            <a:ext cx="5299196" cy="495108"/>
            <a:chOff x="6175619" y="2100589"/>
            <a:chExt cx="5299196" cy="495108"/>
          </a:xfrm>
        </p:grpSpPr>
        <p:sp>
          <p:nvSpPr>
            <p:cNvPr id="37" name="爱设计-8">
              <a:extLst>
                <a:ext uri="{FF2B5EF4-FFF2-40B4-BE49-F238E27FC236}">
                  <a16:creationId xmlns:a16="http://schemas.microsoft.com/office/drawing/2014/main" id="{B715593E-1081-4596-9F96-B9F7F664DA7F}"/>
                </a:ext>
              </a:extLst>
            </p:cNvPr>
            <p:cNvSpPr/>
            <p:nvPr/>
          </p:nvSpPr>
          <p:spPr>
            <a:xfrm>
              <a:off x="6715993" y="2100589"/>
              <a:ext cx="4758822" cy="495108"/>
            </a:xfrm>
            <a:prstGeom prst="rect">
              <a:avLst/>
            </a:prstGeom>
            <a:solidFill>
              <a:srgbClr val="FFFFFF"/>
            </a:solidFill>
            <a:ln w="6350">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lumMod val="75000"/>
                      <a:lumOff val="25000"/>
                    </a:schemeClr>
                  </a:solidFill>
                  <a:latin typeface="+mn-ea"/>
                  <a:cs typeface="OPPOSans H" panose="00020600040101010101" pitchFamily="18" charset="-122"/>
                </a:rPr>
                <a:t>Termination Condition</a:t>
              </a:r>
              <a:endParaRPr lang="zh-CN" altLang="en-US" dirty="0">
                <a:solidFill>
                  <a:schemeClr val="tx1">
                    <a:lumMod val="75000"/>
                    <a:lumOff val="25000"/>
                  </a:schemeClr>
                </a:solidFill>
                <a:latin typeface="+mn-ea"/>
                <a:cs typeface="OPPOSans H" panose="00020600040101010101" pitchFamily="18" charset="-122"/>
              </a:endParaRPr>
            </a:p>
          </p:txBody>
        </p:sp>
        <p:sp>
          <p:nvSpPr>
            <p:cNvPr id="38" name="爱设计-9">
              <a:extLst>
                <a:ext uri="{FF2B5EF4-FFF2-40B4-BE49-F238E27FC236}">
                  <a16:creationId xmlns:a16="http://schemas.microsoft.com/office/drawing/2014/main" id="{56E0DB85-A413-0DA9-08DB-EAFC1C1A7DDA}"/>
                </a:ext>
              </a:extLst>
            </p:cNvPr>
            <p:cNvSpPr/>
            <p:nvPr/>
          </p:nvSpPr>
          <p:spPr>
            <a:xfrm>
              <a:off x="6175619" y="2100887"/>
              <a:ext cx="477684" cy="47768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FFFF"/>
                  </a:solidFill>
                  <a:latin typeface="OPPOSans H" panose="00020600040101010101" pitchFamily="18" charset="-122"/>
                  <a:ea typeface="OPPOSans H" panose="00020600040101010101" pitchFamily="18" charset="-122"/>
                  <a:cs typeface="OPPOSans H" panose="00020600040101010101" pitchFamily="18" charset="-122"/>
                </a:rPr>
                <a:t>5</a:t>
              </a:r>
              <a:endParaRPr lang="zh-CN" altLang="en-US" dirty="0">
                <a:solidFill>
                  <a:srgbClr val="FFFFFF"/>
                </a:solidFill>
                <a:latin typeface="OPPOSans H" panose="00020600040101010101" pitchFamily="18" charset="-122"/>
                <a:ea typeface="OPPOSans H" panose="00020600040101010101" pitchFamily="18" charset="-122"/>
                <a:cs typeface="OPPOSans H" panose="00020600040101010101" pitchFamily="18" charset="-122"/>
              </a:endParaRPr>
            </a:p>
          </p:txBody>
        </p:sp>
      </p:grpSp>
      <p:sp>
        <p:nvSpPr>
          <p:cNvPr id="39" name="右大括号 38">
            <a:extLst>
              <a:ext uri="{FF2B5EF4-FFF2-40B4-BE49-F238E27FC236}">
                <a16:creationId xmlns:a16="http://schemas.microsoft.com/office/drawing/2014/main" id="{1D02497C-E97F-82DD-7F80-AF0970F9D553}"/>
              </a:ext>
            </a:extLst>
          </p:cNvPr>
          <p:cNvSpPr/>
          <p:nvPr/>
        </p:nvSpPr>
        <p:spPr>
          <a:xfrm>
            <a:off x="5505692" y="2371634"/>
            <a:ext cx="136255" cy="10212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55" name="图片 54">
            <a:extLst>
              <a:ext uri="{FF2B5EF4-FFF2-40B4-BE49-F238E27FC236}">
                <a16:creationId xmlns:a16="http://schemas.microsoft.com/office/drawing/2014/main" id="{E5D1D4E9-1102-251C-4341-14BD1BB93F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5390" y="189516"/>
            <a:ext cx="5482910" cy="3117922"/>
          </a:xfrm>
          <a:prstGeom prst="rect">
            <a:avLst/>
          </a:prstGeom>
        </p:spPr>
      </p:pic>
      <p:pic>
        <p:nvPicPr>
          <p:cNvPr id="2049" name="图片 2048">
            <a:extLst>
              <a:ext uri="{FF2B5EF4-FFF2-40B4-BE49-F238E27FC236}">
                <a16:creationId xmlns:a16="http://schemas.microsoft.com/office/drawing/2014/main" id="{08B75DE2-AF06-EE05-440B-E7209DF51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391" y="3345656"/>
            <a:ext cx="5482909" cy="3013584"/>
          </a:xfrm>
          <a:prstGeom prst="rect">
            <a:avLst/>
          </a:prstGeom>
        </p:spPr>
      </p:pic>
    </p:spTree>
    <p:custDataLst>
      <p:tags r:id="rId1"/>
    </p:custDataLst>
    <p:extLst>
      <p:ext uri="{BB962C8B-B14F-4D97-AF65-F5344CB8AC3E}">
        <p14:creationId xmlns:p14="http://schemas.microsoft.com/office/powerpoint/2010/main" val="413498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lg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爱设计-2">
            <a:extLst>
              <a:ext uri="{FF2B5EF4-FFF2-40B4-BE49-F238E27FC236}">
                <a16:creationId xmlns:a16="http://schemas.microsoft.com/office/drawing/2014/main" id="{D28C6AE4-2526-DB2A-BC44-7D87318958AB}"/>
              </a:ext>
            </a:extLst>
          </p:cNvPr>
          <p:cNvSpPr txBox="1"/>
          <p:nvPr/>
        </p:nvSpPr>
        <p:spPr>
          <a:xfrm>
            <a:off x="550166" y="148009"/>
            <a:ext cx="6598766" cy="584775"/>
          </a:xfrm>
          <a:prstGeom prst="rect">
            <a:avLst/>
          </a:prstGeom>
          <a:noFill/>
        </p:spPr>
        <p:txBody>
          <a:bodyPr wrap="square">
            <a:spAutoFit/>
          </a:bodyPr>
          <a:lstStyle/>
          <a:p>
            <a:r>
              <a:rPr lang="zh-CN" altLang="en-US" sz="3200" dirty="0">
                <a:solidFill>
                  <a:schemeClr val="tx1">
                    <a:lumMod val="85000"/>
                    <a:lumOff val="15000"/>
                  </a:schemeClr>
                </a:solidFill>
                <a:latin typeface="+mj-ea"/>
                <a:ea typeface="+mj-ea"/>
              </a:rPr>
              <a:t>游戏逻辑与结构</a:t>
            </a:r>
          </a:p>
        </p:txBody>
      </p:sp>
      <p:pic>
        <p:nvPicPr>
          <p:cNvPr id="30" name="图片 29">
            <a:extLst>
              <a:ext uri="{FF2B5EF4-FFF2-40B4-BE49-F238E27FC236}">
                <a16:creationId xmlns:a16="http://schemas.microsoft.com/office/drawing/2014/main" id="{61537E9B-EDE3-CB70-342F-2A9FF41D39AB}"/>
              </a:ext>
            </a:extLst>
          </p:cNvPr>
          <p:cNvPicPr>
            <a:picLocks noChangeAspect="1"/>
          </p:cNvPicPr>
          <p:nvPr/>
        </p:nvPicPr>
        <p:blipFill rotWithShape="1">
          <a:blip r:embed="rId4"/>
          <a:srcRect l="5239" t="5161" r="6355" b="6595"/>
          <a:stretch/>
        </p:blipFill>
        <p:spPr>
          <a:xfrm>
            <a:off x="230160" y="861109"/>
            <a:ext cx="7238777" cy="4064327"/>
          </a:xfrm>
          <a:prstGeom prst="rect">
            <a:avLst/>
          </a:prstGeom>
        </p:spPr>
      </p:pic>
      <p:pic>
        <p:nvPicPr>
          <p:cNvPr id="41" name="图片 40">
            <a:extLst>
              <a:ext uri="{FF2B5EF4-FFF2-40B4-BE49-F238E27FC236}">
                <a16:creationId xmlns:a16="http://schemas.microsoft.com/office/drawing/2014/main" id="{CEE7BC88-8497-5D62-B403-3B6872AE6E8B}"/>
              </a:ext>
            </a:extLst>
          </p:cNvPr>
          <p:cNvPicPr>
            <a:picLocks noChangeAspect="1"/>
          </p:cNvPicPr>
          <p:nvPr/>
        </p:nvPicPr>
        <p:blipFill>
          <a:blip r:embed="rId5"/>
          <a:stretch>
            <a:fillRect/>
          </a:stretch>
        </p:blipFill>
        <p:spPr>
          <a:xfrm>
            <a:off x="7897795" y="456067"/>
            <a:ext cx="2591025" cy="2103302"/>
          </a:xfrm>
          <a:prstGeom prst="rect">
            <a:avLst/>
          </a:prstGeom>
        </p:spPr>
      </p:pic>
      <p:pic>
        <p:nvPicPr>
          <p:cNvPr id="43" name="图片 42">
            <a:extLst>
              <a:ext uri="{FF2B5EF4-FFF2-40B4-BE49-F238E27FC236}">
                <a16:creationId xmlns:a16="http://schemas.microsoft.com/office/drawing/2014/main" id="{4DCDEB01-732F-F6CA-6571-429043978AEC}"/>
              </a:ext>
            </a:extLst>
          </p:cNvPr>
          <p:cNvPicPr>
            <a:picLocks noChangeAspect="1"/>
          </p:cNvPicPr>
          <p:nvPr/>
        </p:nvPicPr>
        <p:blipFill>
          <a:blip r:embed="rId6"/>
          <a:stretch>
            <a:fillRect/>
          </a:stretch>
        </p:blipFill>
        <p:spPr>
          <a:xfrm>
            <a:off x="7897795" y="3208876"/>
            <a:ext cx="2446232" cy="2141406"/>
          </a:xfrm>
          <a:prstGeom prst="rect">
            <a:avLst/>
          </a:prstGeom>
        </p:spPr>
      </p:pic>
      <p:sp>
        <p:nvSpPr>
          <p:cNvPr id="45" name="文本框 44">
            <a:extLst>
              <a:ext uri="{FF2B5EF4-FFF2-40B4-BE49-F238E27FC236}">
                <a16:creationId xmlns:a16="http://schemas.microsoft.com/office/drawing/2014/main" id="{CF6A9A45-4422-BA1A-4E3E-B23D5430D2B5}"/>
              </a:ext>
            </a:extLst>
          </p:cNvPr>
          <p:cNvSpPr txBox="1"/>
          <p:nvPr/>
        </p:nvSpPr>
        <p:spPr>
          <a:xfrm>
            <a:off x="572352" y="5029697"/>
            <a:ext cx="3721855" cy="923330"/>
          </a:xfrm>
          <a:prstGeom prst="rect">
            <a:avLst/>
          </a:prstGeom>
          <a:noFill/>
        </p:spPr>
        <p:txBody>
          <a:bodyPr wrap="square">
            <a:spAutoFit/>
          </a:bodyPr>
          <a:lstStyle/>
          <a:p>
            <a:r>
              <a:rPr lang="en-US" altLang="zh-CN" dirty="0"/>
              <a:t>Agent</a:t>
            </a:r>
            <a:r>
              <a:rPr lang="zh-CN" altLang="en-US" dirty="0"/>
              <a:t>负责调用函数，进行行动</a:t>
            </a:r>
            <a:endParaRPr lang="en-US" altLang="zh-CN" dirty="0"/>
          </a:p>
          <a:p>
            <a:r>
              <a:rPr lang="en-US" altLang="zh-CN" dirty="0"/>
              <a:t>Model</a:t>
            </a:r>
            <a:r>
              <a:rPr lang="zh-CN" altLang="en-US" dirty="0"/>
              <a:t>负责训练神经网络</a:t>
            </a:r>
            <a:endParaRPr lang="en-US" altLang="zh-CN" dirty="0"/>
          </a:p>
          <a:p>
            <a:r>
              <a:rPr lang="en-US" altLang="zh-CN" dirty="0"/>
              <a:t>Game</a:t>
            </a:r>
            <a:r>
              <a:rPr lang="zh-CN" altLang="en-US" dirty="0"/>
              <a:t>负责游戏逻辑</a:t>
            </a:r>
          </a:p>
        </p:txBody>
      </p:sp>
    </p:spTree>
    <p:custDataLst>
      <p:tags r:id="rId1"/>
    </p:custDataLst>
    <p:extLst>
      <p:ext uri="{BB962C8B-B14F-4D97-AF65-F5344CB8AC3E}">
        <p14:creationId xmlns:p14="http://schemas.microsoft.com/office/powerpoint/2010/main" val="1650015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quot;System&quot;,&quot;OldGuidesSetting&quot;:{&quot;HeaderHeight&quot;:15.0,&quot;FooterHeight&quot;:9.0,&quot;SideMargin&quot;:5.5,&quot;TopMargin&quot;:0.0,&quot;BottomMargin&quot;:0.0,&quot;IntervalMargin&quot;:1.5}}"/>
</p:tagLst>
</file>

<file path=ppt/tags/tag10.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11.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12.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13.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14.xml><?xml version="1.0" encoding="utf-8"?>
<p:tagLst xmlns:a="http://schemas.openxmlformats.org/drawingml/2006/main" xmlns:r="http://schemas.openxmlformats.org/officeDocument/2006/relationships" xmlns:p="http://schemas.openxmlformats.org/presentationml/2006/main">
  <p:tag name="Z_ZOOM_2025" val="1"/>
  <p:tag name="Z_HASTEXT" val="1"/>
  <p:tag name="Z_LEFT" val="193.5971"/>
  <p:tag name="Z_TOP" val="97.39111"/>
  <p:tag name="Z_WIDTH" val="98.49016"/>
  <p:tag name="Z_HEIGHT" val="59.38795"/>
  <p:tag name="Z_LINEWEIGHT" val="0.9"/>
  <p:tag name="Z_FONTCOLOR" val="System.__ComObject"/>
  <p:tag name="Z_FONTNAME" val="字由文艺黑"/>
  <p:tag name="Z_FONTNAMEASCII" val="字由文艺黑"/>
  <p:tag name="Z_NAMECOMPLEXSCRIPT" val="+mn-cs"/>
  <p:tag name="Z_NAMEFAREAST" val="字由文艺黑"/>
  <p:tag name="Z_FONTBOLD" val="msoFalse"/>
  <p:tag name="Z_FONTSIZE" val="16"/>
  <p:tag name="Z_FONTUNDERLINE" val="msoFalse"/>
  <p:tag name="Z_FONTITALIC" val="msoFalse"/>
  <p:tag name="Z_TEXTALIGNMENT" val="ppAlignCenter"/>
  <p:tag name="Z_SPACEBEFORE" val="0"/>
  <p:tag name="Z_SPACEWITHIN" val="1"/>
  <p:tag name="Z_SPACEAFTER" val="0"/>
  <p:tag name="Z_LINERULEBEFORE" val="msoTrue"/>
</p:tagLst>
</file>

<file path=ppt/tags/tag2.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3.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4.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5.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6.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7.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8.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ags/tag9.xml><?xml version="1.0" encoding="utf-8"?>
<p:tagLst xmlns:a="http://schemas.openxmlformats.org/drawingml/2006/main" xmlns:r="http://schemas.openxmlformats.org/officeDocument/2006/relationships" xmlns:p="http://schemas.openxmlformats.org/presentationml/2006/main">
  <p:tag name="ISLIDE.ICON" val="#893193;#893189;#893182;#893186;"/>
</p:tagLst>
</file>

<file path=ppt/theme/theme1.xml><?xml version="1.0" encoding="utf-8"?>
<a:theme xmlns:a="http://schemas.openxmlformats.org/drawingml/2006/main" name="Office 主题​​">
  <a:themeElements>
    <a:clrScheme name="38, 76, 221">
      <a:dk1>
        <a:sysClr val="windowText" lastClr="000000"/>
      </a:dk1>
      <a:lt1>
        <a:sysClr val="window" lastClr="FFFFFF"/>
      </a:lt1>
      <a:dk2>
        <a:srgbClr val="44546A"/>
      </a:dk2>
      <a:lt2>
        <a:srgbClr val="E7E6E6"/>
      </a:lt2>
      <a:accent1>
        <a:srgbClr val="33C16B"/>
      </a:accent1>
      <a:accent2>
        <a:srgbClr val="EF490F"/>
      </a:accent2>
      <a:accent3>
        <a:srgbClr val="264CDD"/>
      </a:accent3>
      <a:accent4>
        <a:srgbClr val="FF3966"/>
      </a:accent4>
      <a:accent5>
        <a:srgbClr val="1ACA81"/>
      </a:accent5>
      <a:accent6>
        <a:srgbClr val="F4BF2C"/>
      </a:accent6>
      <a:hlink>
        <a:srgbClr val="000000"/>
      </a:hlink>
      <a:folHlink>
        <a:srgbClr val="000000"/>
      </a:folHlink>
    </a:clrScheme>
    <a:fontScheme name="自定义 2">
      <a:majorFont>
        <a:latin typeface="OPPOSans H"/>
        <a:ea typeface="OPPOSans H"/>
        <a:cs typeface=""/>
      </a:majorFont>
      <a:minorFont>
        <a:latin typeface="OPPOSans L"/>
        <a:ea typeface="OPPOSans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6467</TotalTime>
  <Words>2062</Words>
  <Application>Microsoft Office PowerPoint</Application>
  <PresentationFormat>宽屏</PresentationFormat>
  <Paragraphs>157</Paragraphs>
  <Slides>12</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-apple-system</vt:lpstr>
      <vt:lpstr>OPPOSans H</vt:lpstr>
      <vt:lpstr>OPPOSans L</vt:lpstr>
      <vt:lpstr>Söhne</vt:lpstr>
      <vt:lpstr>等线</vt:lpstr>
      <vt:lpstr>字由文艺黑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华伟</dc:creator>
  <cp:lastModifiedBy>陈 峥海</cp:lastModifiedBy>
  <cp:revision>905</cp:revision>
  <dcterms:created xsi:type="dcterms:W3CDTF">2022-08-02T07:45:18Z</dcterms:created>
  <dcterms:modified xsi:type="dcterms:W3CDTF">2023-05-27T13:21:10Z</dcterms:modified>
</cp:coreProperties>
</file>