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69" r:id="rId7"/>
    <p:sldId id="278" r:id="rId8"/>
    <p:sldId id="279" r:id="rId9"/>
    <p:sldId id="280" r:id="rId10"/>
    <p:sldId id="266" r:id="rId11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36" autoAdjust="0"/>
  </p:normalViewPr>
  <p:slideViewPr>
    <p:cSldViewPr showGuides="1">
      <p:cViewPr varScale="1">
        <p:scale>
          <a:sx n="95" d="100"/>
          <a:sy n="95" d="100"/>
        </p:scale>
        <p:origin x="42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BDE416F-F97E-4F73-BE1A-C12EA4F60682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5BDE416F-F97E-4F73-BE1A-C12EA4F60682}" type="presOf" srcId="{90119837-5B71-4D44-BB01-DB0B084933C8}" destId="{ED5DCCC5-BCA8-4491-AA37-BAF153ECA18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2AD9D8-FEE3-49BB-8DDD-6F598CEE6BE7}" type="datetime1">
              <a:rPr lang="ko-KR" altLang="en-US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2024-10-24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ko-KR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823CF3-533B-4CDE-A512-0D0C4479250A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22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16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262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11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459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E49E5-7115-1EF2-0E78-CFA4E9B8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10D9B5-96E6-5C92-DBC3-D5C4C94FC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1CF047-8723-50A0-D82F-D4C9DE07F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9A142-3351-E670-A957-8D6F7A5F5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33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78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89D739-0FA3-4DAE-93B1-6F7D375731E9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BCC256-2649-47AC-B4DA-0D6938773C80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7E8D6-57B7-40BD-9B08-FABCF35FA580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DFB4011-E19E-4D99-AB03-203F87F74DD7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323356-94F0-4D95-8F9B-F6D089B8DED5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5AA4031-67C5-4E20-8266-01F57550677B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3F7867-3E2A-47E8-87F7-FC7D40E901F7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EC76C06-CC80-40D2-8314-E864EE1E5657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5CEA7E4-6235-49C9-9C31-ADBB9F3A7F67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BF8192-7234-4EDE-8C40-220DFEA0061A}" type="datetime1">
              <a:rPr lang="ko-KR" altLang="en-US" smtClean="0"/>
              <a:pPr/>
              <a:t>2024-10-24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.29:8080/nav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OneDayProject</a:t>
            </a:r>
            <a:r>
              <a:rPr lang="en-US" altLang="ko-KR" dirty="0"/>
              <a:t> - </a:t>
            </a:r>
            <a:r>
              <a:rPr lang="ko-KR" altLang="en-US" dirty="0"/>
              <a:t>도서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박진형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ERD</a:t>
            </a: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구현 화면</a:t>
            </a:r>
            <a:endParaRPr lang="en-US" altLang="ko-KR" dirty="0"/>
          </a:p>
          <a:p>
            <a:pPr rtl="0"/>
            <a:r>
              <a:rPr lang="ko-KR" altLang="en-US" dirty="0"/>
              <a:t>시연</a:t>
            </a:r>
            <a:endParaRPr lang="en-US" altLang="ko-KR" dirty="0"/>
          </a:p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ERD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C95B20-1139-2993-46BE-748F8001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49" y="1697100"/>
            <a:ext cx="8038628" cy="1731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0056D4-FFF2-7094-BC2A-D75A4E9B0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65" y="3789040"/>
            <a:ext cx="3525305" cy="25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131B119C-5FE9-1AB5-DAB4-A696116C94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094949"/>
              </p:ext>
            </p:extLst>
          </p:nvPr>
        </p:nvGraphicFramePr>
        <p:xfrm>
          <a:off x="1117600" y="548680"/>
          <a:ext cx="9945364" cy="5760672"/>
        </p:xfrm>
        <a:graphic>
          <a:graphicData uri="http://schemas.openxmlformats.org/drawingml/2006/table">
            <a:tbl>
              <a:tblPr firstRow="1" bandRow="1">
                <a:effectLst/>
                <a:tableStyleId>{69012ECD-51FC-41F1-AA8D-1B2483CD663E}</a:tableStyleId>
              </a:tblPr>
              <a:tblGrid>
                <a:gridCol w="2816572">
                  <a:extLst>
                    <a:ext uri="{9D8B030D-6E8A-4147-A177-3AD203B41FA5}">
                      <a16:colId xmlns:a16="http://schemas.microsoft.com/office/drawing/2014/main" val="4135711428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508617359"/>
                    </a:ext>
                  </a:extLst>
                </a:gridCol>
              </a:tblGrid>
              <a:tr h="822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윈도우 </a:t>
                      </a:r>
                      <a:r>
                        <a:rPr lang="en-US" altLang="ko-KR" b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</a:rPr>
                        <a:t>11</a:t>
                      </a:r>
                      <a:endParaRPr lang="ko-KR" altLang="en-US" b="0" dirty="0">
                        <a:ln>
                          <a:noFill/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56600"/>
                  </a:ext>
                </a:extLst>
              </a:tr>
              <a:tr h="822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개발도구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Spring MVC,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VSCode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 MySQL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287477"/>
                  </a:ext>
                </a:extLst>
              </a:tr>
              <a:tr h="822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기타도구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common-dbcp2, Spring Security, Lombok,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Thymeleaf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977172"/>
                  </a:ext>
                </a:extLst>
              </a:tr>
              <a:tr h="8229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DB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092381"/>
                  </a:ext>
                </a:extLst>
              </a:tr>
              <a:tr h="8229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Database :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bookDB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사용자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: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naverbook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비밀번호 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: 1234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649737"/>
                  </a:ext>
                </a:extLst>
              </a:tr>
              <a:tr h="8229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DB </a:t>
                      </a:r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연결도구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mybatis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, common-dbcp2,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jdbc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957930"/>
                  </a:ext>
                </a:extLst>
              </a:tr>
              <a:tr h="822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/>
                          </a:solidFill>
                        </a:rPr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HTML5, CSS,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javascript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60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구현 화면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4" name="내용 개체 틀 3" descr="세로 글머리 기호 목록형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40645866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8F6CA7-88E8-462D-D474-9576A577F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37828" y="3987722"/>
            <a:ext cx="4445097" cy="241307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92E648-0B9E-A045-CB47-7B6AF59B1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828" y="1713244"/>
            <a:ext cx="4445097" cy="21347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560D4E-1D52-3A3D-9CBA-CCAA1D42A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2419" y="1713488"/>
            <a:ext cx="4582244" cy="223617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65B2074-662C-6839-6A21-01285BF03D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3620" y="4189949"/>
            <a:ext cx="4611043" cy="22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25A6-8081-F1B2-438C-61D94AC56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A4F64-C304-D093-184C-0E68589D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구현 화면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4" name="내용 개체 틀 3" descr="세로 글머리 기호 목록형" title="SmartArt">
            <a:extLst>
              <a:ext uri="{FF2B5EF4-FFF2-40B4-BE49-F238E27FC236}">
                <a16:creationId xmlns:a16="http://schemas.microsoft.com/office/drawing/2014/main" id="{36990A05-AB65-2B3C-4C30-CD8A19F7E78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B35B8BF-CB0F-0B7A-EC1C-C9E43731F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9084" y="1744009"/>
            <a:ext cx="4295160" cy="20627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8228BB-F546-8596-5D07-6D4980CDB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0436" y="4077581"/>
            <a:ext cx="4464496" cy="21556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D9A4BD-1BB2-ED38-7011-D35AB1E3F8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7140" y="2420888"/>
            <a:ext cx="4897731" cy="235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588" y="1193800"/>
            <a:ext cx="7008574" cy="1930400"/>
          </a:xfrm>
        </p:spPr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588" y="4869160"/>
            <a:ext cx="9170255" cy="1296987"/>
          </a:xfrm>
        </p:spPr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https://github.com/jinh0318a/Naver-2024-book.git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C96956A-0890-923F-4D92-56525B665231}"/>
              </a:ext>
            </a:extLst>
          </p:cNvPr>
          <p:cNvSpPr txBox="1">
            <a:spLocks/>
          </p:cNvSpPr>
          <p:nvPr/>
        </p:nvSpPr>
        <p:spPr>
          <a:xfrm>
            <a:off x="786071" y="2467584"/>
            <a:ext cx="9170255" cy="1296987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1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09493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218987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828480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437973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3047467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http://192.168.4.29:8080/naver/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책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5_TF02787940_TF02787940.potx" id="{94AE1D07-1AFB-4D0E-BCED-D1F523062F34}" vid="{F906BEF4-A6C0-4B43-B027-5B90C0BD1506}"/>
    </a:ext>
  </a:extLst>
</a:theme>
</file>

<file path=ppt/theme/theme2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 책더미 프레젠테이션(와이드스크린)</Template>
  <TotalTime>81</TotalTime>
  <Words>83</Words>
  <Application>Microsoft Office PowerPoint</Application>
  <PresentationFormat>사용자 지정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Century Gothic</vt:lpstr>
      <vt:lpstr>책 16x9</vt:lpstr>
      <vt:lpstr>OneDayProject - 도서</vt:lpstr>
      <vt:lpstr>목차</vt:lpstr>
      <vt:lpstr>ERD</vt:lpstr>
      <vt:lpstr>PowerPoint 프레젠테이션</vt:lpstr>
      <vt:lpstr>구현 화면</vt:lpstr>
      <vt:lpstr>구현 화면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KMS203</dc:creator>
  <cp:lastModifiedBy>KMS203</cp:lastModifiedBy>
  <cp:revision>24</cp:revision>
  <dcterms:created xsi:type="dcterms:W3CDTF">2024-10-24T02:46:33Z</dcterms:created>
  <dcterms:modified xsi:type="dcterms:W3CDTF">2024-10-24T04:08:06Z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