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20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55D9-8B9B-7E4D-8B49-620DC4935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F41C-8E72-5745-BC85-E03E6C9FA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28FA-05EA-E342-A82C-82978558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FADB-AFC9-6045-AAF0-CBF8500F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F41A-CC96-CC47-A78F-47607BE5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ED3A-0C7C-C84C-B2D8-AD7C52FF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0D45B-F26B-8E48-9272-A131D4DA8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BD1EA-2D42-1B49-9031-EF8A7AEA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D815-3548-4C43-81C1-70B25D2E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126B-3179-BE46-83DF-5D770E8F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349B7-FA4B-6C41-A54E-A404102B5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948DB-D729-5F46-BB3F-BDFD4D24A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213E-D31B-1241-B572-52284C0C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6A06-4E39-994B-B7A6-372A95B8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1FD7-0D26-8848-83FD-C16EB190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9D9B-3797-7146-AE57-32BEA410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2DE4-3E0B-EB4E-A1EC-AB534C27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2F9D-D28A-A141-BDC7-808E4A5E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6097-0579-9E4F-B67F-5C19B87C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49CA-8CE1-EA4F-9B5F-3A51CBE7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9011-6ABA-EE46-A26B-04C9D263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CCAF8-0564-B44B-97DC-AB2000D4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04AA-06D5-5443-9911-106C673E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0E3-C6A8-6A48-B559-E7AB59EB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F168-DF1C-B849-86A2-4105257B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630D-BE45-3144-8815-4628A8E6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4919-1DF8-4A4B-90AA-15C028CA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14E8-973E-8948-BB27-4B6EEFBC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2B3E-9071-1F4B-9979-691B46A7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04D2A-C62A-694A-A6AB-F5C3C11A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9008F-0EA1-1F4F-AACF-9E52A95E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95FF-D00F-8943-94FA-910196B4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9D1C1-29B1-1342-A4FC-2579AEF2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04150-E850-4D4D-84C1-509E8CE25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98B0-5FE1-874C-8FB6-50530E26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06056-EAEA-4849-B8B5-5C42E0359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4556D-C945-9549-AA47-B5BE38CA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8F064-1748-9845-A3DF-FB2A3BA9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726E9-57C6-E54E-9D15-F889A63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5EC0-3CD2-3541-BFD5-C31431F8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9DC41-D62F-9143-9C09-08FF9401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DA346-820E-5542-87A7-5922F449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9F704-7DE0-EF41-9E8D-89FDB0E7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B9FB8-B7DB-DD4A-98DB-BBD96622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89E5-9ADC-2C44-B017-C0DF268A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C45CE-D7C0-0E4D-BA31-C96C3F3C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275F-67E5-FE44-B170-4B4AF687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10FB-C4C6-C442-B1F7-0CD7D7FB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7F24-1C23-0C44-9A38-243D570C2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696D1-325B-214F-8E51-C1C3B1DB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EE53-6C7D-DF48-A2C2-FF9434F6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A6D9-4B61-9E42-99A2-EAADA687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3E67-B3C4-A54E-993F-930046D5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4B492-2B9C-794E-A72A-2CCB8DA88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29A77-D62E-A745-9B69-1FF0815DC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A706-E9DC-E749-8F4B-9793AEB4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45448-2ECE-CC49-9039-0D5AC8C7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F93E1-1B2D-6F4A-85E2-6C83A5FE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6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56C1A-A3B0-E84E-B859-47E3649B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03C5-93F7-284C-9D3D-7D2CCCBD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8B20-1622-A841-899D-C90EA50EC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FAC2-F5F2-7E43-8C5A-53264E6AB24D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6A9A-8C1A-8044-A14A-2AB5B67FB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8A91-B813-B641-8535-500D3BDE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3E58-1D91-E944-B899-DE041E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80DD-22A1-8D4B-8DA1-EE203AB58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룰 기반 </a:t>
            </a:r>
            <a:r>
              <a:rPr lang="ko-KR" altLang="en-US" dirty="0" err="1"/>
              <a:t>챗봇의</a:t>
            </a:r>
            <a:r>
              <a:rPr lang="ko-KR" altLang="en-US" dirty="0"/>
              <a:t> 현황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24FA2-CEA2-0449-B774-3D882EA76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476E-574C-6E49-9C1C-D7B9D211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위비</a:t>
            </a:r>
            <a:r>
              <a:rPr lang="ko-KR" altLang="en-US" dirty="0"/>
              <a:t> 봇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F17DF-DE52-7C43-B4D4-25FF105C0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263" y="2759075"/>
            <a:ext cx="6807200" cy="3733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29951C-B01D-BD4D-BD4F-6004EFC04A7D}"/>
              </a:ext>
            </a:extLst>
          </p:cNvPr>
          <p:cNvSpPr/>
          <p:nvPr/>
        </p:nvSpPr>
        <p:spPr>
          <a:xfrm>
            <a:off x="363537" y="20243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" altLang="en-US" dirty="0"/>
              <a:t>기존의 단순한 안내 밖에 할 수 없었던 음성안내 서비스와 인공지능기술을 결합하여</a:t>
            </a:r>
            <a:r>
              <a:rPr lang="en-US" altLang="ko" dirty="0"/>
              <a:t>, </a:t>
            </a:r>
            <a:r>
              <a:rPr lang="ko" altLang="en-US" dirty="0"/>
              <a:t>질문자의 의도를 파악한 답변을 제시하여 상담사의</a:t>
            </a:r>
            <a:r>
              <a:rPr lang="ko-KR" altLang="en-US" dirty="0"/>
              <a:t> 역할 수행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36813-8B04-5E47-9B00-F48F2A1B6E02}"/>
              </a:ext>
            </a:extLst>
          </p:cNvPr>
          <p:cNvSpPr txBox="1"/>
          <p:nvPr/>
        </p:nvSpPr>
        <p:spPr>
          <a:xfrm>
            <a:off x="363537" y="3093948"/>
            <a:ext cx="4310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" altLang="en-US" dirty="0"/>
              <a:t>향후 기능의 업데이트를 통해</a:t>
            </a:r>
            <a:r>
              <a:rPr lang="en-US" altLang="ko" dirty="0"/>
              <a:t>, </a:t>
            </a:r>
            <a:r>
              <a:rPr lang="ko" altLang="en-US" dirty="0"/>
              <a:t>위비봇은 </a:t>
            </a:r>
            <a:endParaRPr lang="en-US" altLang="ko" dirty="0"/>
          </a:p>
          <a:p>
            <a:r>
              <a:rPr lang="ko" altLang="en-US" dirty="0"/>
              <a:t>대출</a:t>
            </a:r>
            <a:r>
              <a:rPr lang="en-US" altLang="ko" dirty="0"/>
              <a:t>, </a:t>
            </a:r>
            <a:r>
              <a:rPr lang="ko" altLang="en-US" dirty="0"/>
              <a:t>예금</a:t>
            </a:r>
            <a:r>
              <a:rPr lang="en-US" altLang="ko" dirty="0"/>
              <a:t>, </a:t>
            </a:r>
            <a:r>
              <a:rPr lang="ko" altLang="en-US" dirty="0"/>
              <a:t>적금 등 은행의 주요업무들을 </a:t>
            </a:r>
            <a:endParaRPr lang="en-US" altLang="ko" dirty="0"/>
          </a:p>
          <a:p>
            <a:r>
              <a:rPr lang="ko" altLang="en-US" dirty="0"/>
              <a:t>처리할 예정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5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438A-311C-B94B-B917-876DF1AA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CJ</a:t>
            </a:r>
            <a:r>
              <a:rPr lang="ko-KR" altLang="en-US" dirty="0"/>
              <a:t>대한 통운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4A6E4-4302-9B42-8BBC-E9B9AD8F8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742" y="724460"/>
            <a:ext cx="5136872" cy="5317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294E2-12BF-E341-9B82-E33FC711D909}"/>
              </a:ext>
            </a:extLst>
          </p:cNvPr>
          <p:cNvSpPr txBox="1"/>
          <p:nvPr/>
        </p:nvSpPr>
        <p:spPr>
          <a:xfrm>
            <a:off x="422387" y="1914526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dirty="0"/>
              <a:t>CJ</a:t>
            </a:r>
            <a:r>
              <a:rPr lang="ko" altLang="en-US" dirty="0"/>
              <a:t>대한통운의 경우</a:t>
            </a:r>
            <a:r>
              <a:rPr lang="en-US" altLang="ko" dirty="0"/>
              <a:t>, </a:t>
            </a:r>
            <a:r>
              <a:rPr lang="ko" altLang="en-US" dirty="0"/>
              <a:t>최근 </a:t>
            </a:r>
            <a:r>
              <a:rPr lang="en-US" altLang="ko" dirty="0"/>
              <a:t>1</a:t>
            </a:r>
            <a:r>
              <a:rPr lang="ko" altLang="en-US" dirty="0"/>
              <a:t>인가구와 온라인 쇼핑의 </a:t>
            </a:r>
            <a:endParaRPr lang="en-US" altLang="ko" dirty="0"/>
          </a:p>
          <a:p>
            <a:r>
              <a:rPr lang="ko" altLang="en-US" dirty="0"/>
              <a:t>활성화에 따른 민원증가로 인공지능 챗봇기술이 도입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B034B-C6C9-E041-A2E8-827AE5B3BEDF}"/>
              </a:ext>
            </a:extLst>
          </p:cNvPr>
          <p:cNvSpPr txBox="1"/>
          <p:nvPr/>
        </p:nvSpPr>
        <p:spPr>
          <a:xfrm>
            <a:off x="422387" y="2782669"/>
            <a:ext cx="6210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" altLang="en-US" dirty="0"/>
              <a:t>어플리케이션 및 웹을 통해 택배예약</a:t>
            </a:r>
            <a:r>
              <a:rPr lang="en-US" altLang="ko" dirty="0"/>
              <a:t>, </a:t>
            </a:r>
            <a:r>
              <a:rPr lang="ko" altLang="en-US" dirty="0"/>
              <a:t>택배조회</a:t>
            </a:r>
            <a:r>
              <a:rPr lang="en-US" altLang="ko" dirty="0"/>
              <a:t>, </a:t>
            </a:r>
            <a:r>
              <a:rPr lang="ko" altLang="en-US" dirty="0"/>
              <a:t>반품예약</a:t>
            </a:r>
            <a:r>
              <a:rPr lang="en-US" altLang="ko" dirty="0"/>
              <a:t>, </a:t>
            </a:r>
          </a:p>
          <a:p>
            <a:r>
              <a:rPr lang="ko" altLang="en-US" dirty="0"/>
              <a:t>배송일정확인</a:t>
            </a:r>
            <a:r>
              <a:rPr lang="en-US" altLang="ko" dirty="0"/>
              <a:t>, </a:t>
            </a:r>
            <a:r>
              <a:rPr lang="ko" altLang="en-US" dirty="0"/>
              <a:t>택배포장방법</a:t>
            </a:r>
            <a:r>
              <a:rPr lang="en-US" altLang="ko" dirty="0"/>
              <a:t>, </a:t>
            </a:r>
            <a:r>
              <a:rPr lang="ko" altLang="en-US" dirty="0"/>
              <a:t>국제택배 접수 방법 등 다양한 </a:t>
            </a:r>
            <a:endParaRPr lang="en-US" altLang="ko" dirty="0"/>
          </a:p>
          <a:p>
            <a:r>
              <a:rPr lang="ko" altLang="en-US" dirty="0"/>
              <a:t>업무에 대한 질의응답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14E5-7DB9-AD4E-9287-2672DB49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케이티</a:t>
            </a:r>
            <a:r>
              <a:rPr lang="ko-KR" altLang="en-US" dirty="0"/>
              <a:t> 톡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65A12-1B84-0D45-AD33-D9B62039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31" y="654049"/>
            <a:ext cx="3596723" cy="551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7CE1FB-D0FD-674E-8CD1-5B10DD046007}"/>
              </a:ext>
            </a:extLst>
          </p:cNvPr>
          <p:cNvSpPr txBox="1"/>
          <p:nvPr/>
        </p:nvSpPr>
        <p:spPr>
          <a:xfrm>
            <a:off x="237507" y="1979612"/>
            <a:ext cx="7354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" altLang="en-US" dirty="0"/>
              <a:t>고객이</a:t>
            </a:r>
            <a:r>
              <a:rPr lang="ko-KR" altLang="en-US" dirty="0"/>
              <a:t> 알고 싶은 요</a:t>
            </a:r>
            <a:r>
              <a:rPr lang="ko" altLang="en-US" dirty="0"/>
              <a:t>금제</a:t>
            </a:r>
            <a:r>
              <a:rPr lang="en-US" altLang="ko" dirty="0"/>
              <a:t>, </a:t>
            </a:r>
            <a:r>
              <a:rPr lang="ko" altLang="en-US" dirty="0"/>
              <a:t>고객정보 등 본래 상담사가 맡았을 업무들을 </a:t>
            </a:r>
            <a:endParaRPr lang="en-US" altLang="ko" dirty="0"/>
          </a:p>
          <a:p>
            <a:r>
              <a:rPr lang="ko" altLang="en-US" dirty="0"/>
              <a:t>인공지능 및 룰 셋팅 기반 챗봇으로 대신하여 고객의 편의성과 비용절감</a:t>
            </a:r>
            <a:endParaRPr lang="en-US" altLang="ko" dirty="0"/>
          </a:p>
          <a:p>
            <a:endParaRPr lang="en-US" dirty="0"/>
          </a:p>
          <a:p>
            <a:r>
              <a:rPr lang="en-US" altLang="ko-KR" dirty="0"/>
              <a:t>24</a:t>
            </a:r>
            <a:r>
              <a:rPr lang="ko-KR" altLang="en-US" dirty="0"/>
              <a:t>시간 응대가 가능하여 접근성 향상</a:t>
            </a:r>
            <a:r>
              <a:rPr lang="en-US" altLang="ko-K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626C-7B4D-BB42-AA96-B93B2848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rivescript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50B1B9-9D8C-C94B-A250-B7EC2E05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F38EE-07FB-E64F-BDD7-3D292D9E13BC}"/>
              </a:ext>
            </a:extLst>
          </p:cNvPr>
          <p:cNvSpPr txBox="1"/>
          <p:nvPr/>
        </p:nvSpPr>
        <p:spPr>
          <a:xfrm>
            <a:off x="5890161" y="1876301"/>
            <a:ext cx="56909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Rivescript</a:t>
            </a:r>
            <a:r>
              <a:rPr lang="ko-KR" altLang="en-US" dirty="0"/>
              <a:t>와 같은 </a:t>
            </a:r>
            <a:r>
              <a:rPr lang="ko-KR" altLang="en-US" dirty="0" err="1"/>
              <a:t>룰기반</a:t>
            </a:r>
            <a:r>
              <a:rPr lang="ko-KR" altLang="en-US" dirty="0"/>
              <a:t> </a:t>
            </a:r>
            <a:r>
              <a:rPr lang="ko-KR" altLang="en-US" dirty="0" err="1"/>
              <a:t>챗봇들은</a:t>
            </a:r>
            <a:r>
              <a:rPr lang="ko-KR" altLang="en-US" dirty="0"/>
              <a:t> </a:t>
            </a:r>
            <a:r>
              <a:rPr lang="ko-KR" altLang="en-US" dirty="0" err="1"/>
              <a:t>셋팅된</a:t>
            </a:r>
            <a:r>
              <a:rPr lang="ko-KR" altLang="en-US" dirty="0"/>
              <a:t> 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패턴등의</a:t>
            </a:r>
            <a:endParaRPr lang="en-US" altLang="ko-KR" dirty="0"/>
          </a:p>
          <a:p>
            <a:r>
              <a:rPr lang="ko-KR" altLang="en-US" dirty="0" err="1"/>
              <a:t>매칭등을</a:t>
            </a:r>
            <a:r>
              <a:rPr lang="ko-KR" altLang="en-US" dirty="0"/>
              <a:t> 통한 시나리오로만 응답이 가능하였음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최근 패턴 </a:t>
            </a:r>
            <a:r>
              <a:rPr lang="ko-KR" altLang="en-US" dirty="0" err="1"/>
              <a:t>인식기술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마이닝기술</a:t>
            </a:r>
            <a:r>
              <a:rPr lang="ko-KR" altLang="en-US" dirty="0"/>
              <a:t> 등등이 컴퓨터 성능의 </a:t>
            </a:r>
            <a:endParaRPr lang="en-US" altLang="ko-KR" dirty="0"/>
          </a:p>
          <a:p>
            <a:r>
              <a:rPr lang="ko-KR" altLang="en-US" dirty="0"/>
              <a:t>향상과 축적된 빅데이터를 통해 활용이 가능해</a:t>
            </a:r>
            <a:endParaRPr lang="en-US" altLang="ko-KR" dirty="0"/>
          </a:p>
          <a:p>
            <a:r>
              <a:rPr lang="ko-KR" altLang="en-US" dirty="0"/>
              <a:t>지면서 점차 인공지능을 이용하는 </a:t>
            </a:r>
            <a:r>
              <a:rPr lang="ko-KR" altLang="en-US" dirty="0" err="1"/>
              <a:t>챗봇이</a:t>
            </a:r>
            <a:r>
              <a:rPr lang="ko-KR" altLang="en-US" dirty="0"/>
              <a:t> 생기는 추세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과거와 달리 자연어 처리를 통한 유연성과 학습을 통한</a:t>
            </a:r>
            <a:endParaRPr lang="en-US" altLang="ko-KR" dirty="0"/>
          </a:p>
          <a:p>
            <a:r>
              <a:rPr lang="ko-KR" altLang="en-US" dirty="0"/>
              <a:t>능동적인 답변이 가능해짐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555FB-3949-E747-97EA-60B0A969DCE8}"/>
              </a:ext>
            </a:extLst>
          </p:cNvPr>
          <p:cNvSpPr txBox="1"/>
          <p:nvPr/>
        </p:nvSpPr>
        <p:spPr>
          <a:xfrm>
            <a:off x="492530" y="6123543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룰 매칭 기반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정확한 패턴이 </a:t>
            </a:r>
            <a:r>
              <a:rPr lang="ko-KR" altLang="en-US" dirty="0" err="1"/>
              <a:t>매칭되어야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443E-F703-534C-B0CF-FBA1E254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서비스 되는 </a:t>
            </a:r>
            <a:r>
              <a:rPr lang="ko-KR" altLang="en-US" dirty="0" err="1"/>
              <a:t>챗봇의</a:t>
            </a:r>
            <a:r>
              <a:rPr lang="ko-KR" altLang="en-US" dirty="0"/>
              <a:t> 의의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956B-DAD8-A44D-86A7-569EF9CD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en-US" dirty="0"/>
              <a:t>룰 기반의 챗봇서비스의 장점으로는 서비스의 바운더리가 명확할 때 신뢰도가 높으며 제공 할 서비스의 변화에의 적용이 유용</a:t>
            </a:r>
            <a:endParaRPr lang="en-US" altLang="ko" dirty="0"/>
          </a:p>
          <a:p>
            <a:r>
              <a:rPr lang="ko" altLang="en-US" dirty="0"/>
              <a:t>챗봇도입으로 인한 인력감소로 인한 비용절감</a:t>
            </a:r>
            <a:endParaRPr lang="en-US" altLang="ko" dirty="0"/>
          </a:p>
          <a:p>
            <a:r>
              <a:rPr lang="en-US" altLang="ko" dirty="0"/>
              <a:t>24</a:t>
            </a:r>
            <a:r>
              <a:rPr lang="ko" altLang="en-US" dirty="0"/>
              <a:t>시간 운영되어 고객의 불편함이 줄어들고 고객이 몰림으로써 발생하는 대기시간이 사라져 접근성 향상</a:t>
            </a:r>
            <a:endParaRPr lang="en-US" altLang="ko" dirty="0"/>
          </a:p>
          <a:p>
            <a:r>
              <a:rPr lang="ko" altLang="en-US" dirty="0"/>
              <a:t>금융</a:t>
            </a:r>
            <a:r>
              <a:rPr lang="en-US" altLang="ko" dirty="0"/>
              <a:t>, </a:t>
            </a:r>
            <a:r>
              <a:rPr lang="ko-KR" altLang="en-US" dirty="0"/>
              <a:t>소셜커머스 등의 분야에서 활약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3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224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룰 기반 챗봇의 현황</vt:lpstr>
      <vt:lpstr>사례 1 - 위비 봇</vt:lpstr>
      <vt:lpstr>사례 2 – CJ대한 통운</vt:lpstr>
      <vt:lpstr>사례 3 – 케이티 톡</vt:lpstr>
      <vt:lpstr>rivescript</vt:lpstr>
      <vt:lpstr>현재 서비스 되는 챗봇의 의의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룰 기반 챗봇의 현황</dc:title>
  <dc:creator>이 민혁</dc:creator>
  <cp:lastModifiedBy>이 민혁</cp:lastModifiedBy>
  <cp:revision>2</cp:revision>
  <dcterms:created xsi:type="dcterms:W3CDTF">2019-02-12T08:17:42Z</dcterms:created>
  <dcterms:modified xsi:type="dcterms:W3CDTF">2019-02-12T08:39:53Z</dcterms:modified>
</cp:coreProperties>
</file>