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gsik ko" initials="hk" lastIdx="1" clrIdx="0">
    <p:extLst>
      <p:ext uri="{19B8F6BF-5375-455C-9EA6-DF929625EA0E}">
        <p15:presenceInfo xmlns:p15="http://schemas.microsoft.com/office/powerpoint/2012/main" userId="7c145448afc5b3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46" d="100"/>
          <a:sy n="46" d="100"/>
        </p:scale>
        <p:origin x="19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2T16:07:08.33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2T16:07:08.33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9652-8ACE-7841-A0FC-48EF2057B67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BBA9-6C7E-E946-A69E-28FD81E38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2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9652-8ACE-7841-A0FC-48EF2057B67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BBA9-6C7E-E946-A69E-28FD81E38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2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9652-8ACE-7841-A0FC-48EF2057B67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BBA9-6C7E-E946-A69E-28FD81E38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3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9652-8ACE-7841-A0FC-48EF2057B67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BBA9-6C7E-E946-A69E-28FD81E38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3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9652-8ACE-7841-A0FC-48EF2057B67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BBA9-6C7E-E946-A69E-28FD81E38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9652-8ACE-7841-A0FC-48EF2057B67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BBA9-6C7E-E946-A69E-28FD81E38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8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9652-8ACE-7841-A0FC-48EF2057B67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BBA9-6C7E-E946-A69E-28FD81E38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1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9652-8ACE-7841-A0FC-48EF2057B67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BBA9-6C7E-E946-A69E-28FD81E38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0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9652-8ACE-7841-A0FC-48EF2057B67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BBA9-6C7E-E946-A69E-28FD81E38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0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9652-8ACE-7841-A0FC-48EF2057B67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BBA9-6C7E-E946-A69E-28FD81E38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4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9652-8ACE-7841-A0FC-48EF2057B67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BBA9-6C7E-E946-A69E-28FD81E38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6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89652-8ACE-7841-A0FC-48EF2057B67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7BBA9-6C7E-E946-A69E-28FD81E38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E75D52C-CB21-458C-AA54-28002E052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34984"/>
            <a:ext cx="9144000" cy="1655762"/>
          </a:xfrm>
        </p:spPr>
        <p:txBody>
          <a:bodyPr/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프로젝트 개요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57153-0573-4374-8486-99E1F96116B8}"/>
              </a:ext>
            </a:extLst>
          </p:cNvPr>
          <p:cNvSpPr txBox="1"/>
          <p:nvPr/>
        </p:nvSpPr>
        <p:spPr>
          <a:xfrm>
            <a:off x="1582310" y="2490746"/>
            <a:ext cx="48301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 미팅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장소 </a:t>
            </a:r>
            <a:r>
              <a:rPr lang="en-US" altLang="ko-KR" dirty="0"/>
              <a:t>: KTDS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팀원 소개 및 </a:t>
            </a:r>
            <a:r>
              <a:rPr lang="ko-KR" altLang="en-US" dirty="0" err="1"/>
              <a:t>캡스톤</a:t>
            </a:r>
            <a:r>
              <a:rPr lang="ko-KR" altLang="en-US" dirty="0"/>
              <a:t> 작품 방향 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30</a:t>
            </a:r>
            <a:r>
              <a:rPr lang="ko-KR" altLang="en-US" dirty="0"/>
              <a:t>일 미팅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장소 </a:t>
            </a:r>
            <a:r>
              <a:rPr lang="en-US" altLang="ko-KR" dirty="0"/>
              <a:t>: </a:t>
            </a:r>
            <a:r>
              <a:rPr lang="ko-KR" altLang="en-US" dirty="0"/>
              <a:t>한양대학교 </a:t>
            </a:r>
            <a:r>
              <a:rPr lang="en-US" altLang="ko-KR" dirty="0"/>
              <a:t>ERICA </a:t>
            </a:r>
            <a:r>
              <a:rPr lang="ko-KR" altLang="en-US" dirty="0"/>
              <a:t>캠퍼스</a:t>
            </a:r>
            <a:endParaRPr lang="en-US" altLang="ko-KR" dirty="0"/>
          </a:p>
          <a:p>
            <a:r>
              <a:rPr lang="en-US" altLang="ko-KR" dirty="0"/>
              <a:t>	KT </a:t>
            </a:r>
            <a:r>
              <a:rPr lang="ko-KR" altLang="en-US" dirty="0" err="1"/>
              <a:t>챗봇에</a:t>
            </a:r>
            <a:r>
              <a:rPr lang="ko-KR" altLang="en-US" dirty="0"/>
              <a:t> 대한 간략한 설명 </a:t>
            </a:r>
            <a:r>
              <a:rPr lang="en-US" altLang="ko-KR" dirty="0"/>
              <a:t>ppt 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21</a:t>
            </a:r>
            <a:r>
              <a:rPr lang="ko-KR" altLang="en-US" dirty="0"/>
              <a:t>일 </a:t>
            </a:r>
            <a:r>
              <a:rPr lang="en-US" altLang="ko-KR" dirty="0"/>
              <a:t>~ 2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/>
              <a:t>일 인턴쉽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장소 </a:t>
            </a:r>
            <a:r>
              <a:rPr lang="en-US" altLang="ko-KR" dirty="0"/>
              <a:t>: KTDS</a:t>
            </a:r>
          </a:p>
          <a:p>
            <a:r>
              <a:rPr lang="en-US" altLang="ko-KR" dirty="0"/>
              <a:t>	</a:t>
            </a:r>
            <a:r>
              <a:rPr lang="ko-KR" altLang="en-US" dirty="0" err="1"/>
              <a:t>챗봇</a:t>
            </a:r>
            <a:r>
              <a:rPr lang="ko-KR" altLang="en-US" dirty="0"/>
              <a:t> 솔루션 구축을 위한 인턴</a:t>
            </a:r>
            <a:r>
              <a:rPr lang="en-US" altLang="ko-KR" dirty="0"/>
              <a:t>(?)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544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69D7F-DFC7-4FFE-AC76-62512AD2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 적용방법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FAE49-AA39-40C1-B32B-D27D5EF029F1}"/>
              </a:ext>
            </a:extLst>
          </p:cNvPr>
          <p:cNvSpPr txBox="1"/>
          <p:nvPr/>
        </p:nvSpPr>
        <p:spPr>
          <a:xfrm>
            <a:off x="1061357" y="2481943"/>
            <a:ext cx="1124057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형태소 단위로 비교</a:t>
            </a:r>
            <a:endParaRPr lang="en-US" altLang="ko-KR" dirty="0"/>
          </a:p>
          <a:p>
            <a:r>
              <a:rPr lang="en-US" altLang="ko-KR" dirty="0"/>
              <a:t>	“</a:t>
            </a:r>
            <a:r>
              <a:rPr lang="ko-KR" altLang="en-US" dirty="0"/>
              <a:t>주문진에서 가장 유명한 피자가게 알려줘＂ </a:t>
            </a:r>
            <a:r>
              <a:rPr lang="en-US" altLang="ko-KR" dirty="0"/>
              <a:t>-&gt; </a:t>
            </a:r>
            <a:r>
              <a:rPr lang="ko-KR" altLang="en-US" dirty="0"/>
              <a:t>해당 요청에서 </a:t>
            </a:r>
            <a:r>
              <a:rPr lang="en-US" altLang="ko-KR" dirty="0"/>
              <a:t>“</a:t>
            </a:r>
            <a:r>
              <a:rPr lang="ko-KR" altLang="en-US" dirty="0" err="1"/>
              <a:t>주문＂을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 err="1"/>
              <a:t>주문진＂과</a:t>
            </a:r>
            <a:r>
              <a:rPr lang="ko-KR" altLang="en-US" dirty="0"/>
              <a:t> 혼돈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하여 사용자의 의도와 전혀 다른 행동을 할 수 있음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문장을 형태소 단위로 분석하면 이와 같은 문제를 해소할 수 있고 사용자의 의도를 보다</a:t>
            </a:r>
            <a:r>
              <a:rPr lang="en-US" altLang="ko-KR" dirty="0"/>
              <a:t> </a:t>
            </a:r>
            <a:r>
              <a:rPr lang="ko-KR" altLang="en-US" dirty="0"/>
              <a:t>정확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하게 파악할 수 있음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동사의 어근 추출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형태소분석을 하면 동사의 어근만 비교하여 다양한 변형을 한번에 처리할 수 있음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예를 들어 </a:t>
            </a:r>
            <a:r>
              <a:rPr lang="en-US" altLang="ko-KR" dirty="0"/>
              <a:t>“</a:t>
            </a:r>
            <a:r>
              <a:rPr lang="ko-KR" altLang="en-US" dirty="0"/>
              <a:t>피자 </a:t>
            </a:r>
            <a:r>
              <a:rPr lang="ko-KR" altLang="en-US" dirty="0" err="1"/>
              <a:t>사고싶어</a:t>
            </a:r>
            <a:r>
              <a:rPr lang="ko-KR" altLang="en-US" dirty="0"/>
              <a:t>“</a:t>
            </a:r>
            <a:r>
              <a:rPr lang="en-US" altLang="ko-KR" dirty="0"/>
              <a:t>, “</a:t>
            </a:r>
            <a:r>
              <a:rPr lang="ko-KR" altLang="en-US" dirty="0"/>
              <a:t>피자 산다“</a:t>
            </a:r>
            <a:r>
              <a:rPr lang="en-US" altLang="ko-KR" dirty="0"/>
              <a:t>, “</a:t>
            </a:r>
            <a:r>
              <a:rPr lang="ko-KR" altLang="en-US" dirty="0"/>
              <a:t>피자 </a:t>
            </a:r>
            <a:r>
              <a:rPr lang="ko-KR" altLang="en-US" dirty="0" err="1"/>
              <a:t>살래＂등</a:t>
            </a:r>
            <a:r>
              <a:rPr lang="ko-KR" altLang="en-US" dirty="0"/>
              <a:t> 여러가지로 표현된 같은 동사를 한번에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처리할 수 있음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문장의 의도 파악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여러가지의 의도를 미리 정의한 동의어나 문장의 패턴이 담긴 다양한 문장들의 데이터를 이용하여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사용자의 요청의 핵심 단어를 추출하여 어떤 의도인지 분류할 수 있음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최근 </a:t>
            </a:r>
            <a:r>
              <a:rPr lang="ko-KR" altLang="en-US" dirty="0" err="1"/>
              <a:t>딥러닝을</a:t>
            </a:r>
            <a:r>
              <a:rPr lang="ko-KR" altLang="en-US" dirty="0"/>
              <a:t> 적용하기 시작 </a:t>
            </a:r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15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9DF1-EF60-5444-A1A4-06EA3C4B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제기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42FFC-375C-0244-8E73-9F436BEE7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ko-KR" altLang="en-US" dirty="0"/>
              <a:t>문제제기</a:t>
            </a:r>
          </a:p>
          <a:p>
            <a:pPr fontAlgn="ctr"/>
            <a:r>
              <a:rPr lang="ko-KR" altLang="en-US" dirty="0"/>
              <a:t>반복되는</a:t>
            </a:r>
            <a:r>
              <a:rPr lang="en-US" dirty="0"/>
              <a:t> </a:t>
            </a:r>
            <a:r>
              <a:rPr lang="ko-KR" altLang="en-US" dirty="0"/>
              <a:t>노동</a:t>
            </a:r>
            <a:r>
              <a:rPr lang="en-US" dirty="0"/>
              <a:t> </a:t>
            </a:r>
            <a:r>
              <a:rPr lang="ko-KR" altLang="en-US" dirty="0"/>
              <a:t>인력을</a:t>
            </a:r>
            <a:r>
              <a:rPr lang="en-US" dirty="0"/>
              <a:t> </a:t>
            </a:r>
            <a:r>
              <a:rPr lang="ko-KR" altLang="en-US" dirty="0"/>
              <a:t>대체</a:t>
            </a:r>
            <a:r>
              <a:rPr lang="en-US" dirty="0"/>
              <a:t> </a:t>
            </a:r>
            <a:r>
              <a:rPr lang="ko-KR" altLang="en-US" dirty="0"/>
              <a:t>할</a:t>
            </a:r>
            <a:r>
              <a:rPr lang="en-US" dirty="0"/>
              <a:t> </a:t>
            </a:r>
            <a:r>
              <a:rPr lang="ko-KR" altLang="en-US" dirty="0" err="1"/>
              <a:t>챗봇</a:t>
            </a:r>
            <a:r>
              <a:rPr lang="en-US" dirty="0"/>
              <a:t> </a:t>
            </a:r>
            <a:r>
              <a:rPr lang="ko-KR" altLang="en-US" dirty="0"/>
              <a:t>개발의</a:t>
            </a:r>
            <a:r>
              <a:rPr lang="en-US" dirty="0"/>
              <a:t> </a:t>
            </a:r>
            <a:r>
              <a:rPr lang="ko-KR" altLang="en-US" dirty="0"/>
              <a:t>필요성</a:t>
            </a:r>
            <a:endParaRPr lang="en-US" dirty="0"/>
          </a:p>
          <a:p>
            <a:pPr fontAlgn="ctr"/>
            <a:r>
              <a:rPr lang="ko-KR" altLang="en-US" dirty="0"/>
              <a:t>기존</a:t>
            </a:r>
            <a:r>
              <a:rPr lang="en-US" dirty="0"/>
              <a:t> </a:t>
            </a:r>
            <a:r>
              <a:rPr lang="ko-KR" altLang="en-US" dirty="0" err="1"/>
              <a:t>챗봇의</a:t>
            </a:r>
            <a:r>
              <a:rPr lang="en-US" dirty="0"/>
              <a:t> </a:t>
            </a:r>
            <a:r>
              <a:rPr lang="ko-KR" altLang="en-US" dirty="0"/>
              <a:t>문제점</a:t>
            </a:r>
            <a:r>
              <a:rPr lang="en-US" dirty="0"/>
              <a:t> - </a:t>
            </a:r>
            <a:r>
              <a:rPr lang="ko-KR" altLang="en-US" dirty="0"/>
              <a:t>과도한</a:t>
            </a:r>
            <a:r>
              <a:rPr lang="en-US" dirty="0"/>
              <a:t> </a:t>
            </a:r>
            <a:r>
              <a:rPr lang="ko-KR" altLang="en-US" dirty="0"/>
              <a:t>매크로</a:t>
            </a:r>
            <a:r>
              <a:rPr lang="en-US" dirty="0"/>
              <a:t> </a:t>
            </a:r>
            <a:r>
              <a:rPr lang="ko-KR" altLang="en-US" dirty="0"/>
              <a:t>사용으로</a:t>
            </a:r>
            <a:r>
              <a:rPr lang="en-US" dirty="0"/>
              <a:t> </a:t>
            </a:r>
            <a:r>
              <a:rPr lang="ko-KR" altLang="en-US" dirty="0"/>
              <a:t>유지보수</a:t>
            </a:r>
            <a:r>
              <a:rPr lang="en-US" dirty="0"/>
              <a:t> </a:t>
            </a:r>
            <a:r>
              <a:rPr lang="ko-KR" altLang="en-US" dirty="0"/>
              <a:t>및</a:t>
            </a:r>
            <a:r>
              <a:rPr lang="en-US" dirty="0"/>
              <a:t> </a:t>
            </a:r>
            <a:r>
              <a:rPr lang="ko-KR" altLang="en-US" dirty="0"/>
              <a:t>개발의</a:t>
            </a:r>
            <a:r>
              <a:rPr lang="en-US" dirty="0"/>
              <a:t> </a:t>
            </a:r>
            <a:r>
              <a:rPr lang="ko-KR" altLang="en-US" dirty="0"/>
              <a:t>힘듦</a:t>
            </a:r>
            <a:r>
              <a:rPr lang="en-US" dirty="0"/>
              <a:t>, </a:t>
            </a:r>
            <a:r>
              <a:rPr lang="ko-KR" altLang="en-US" dirty="0"/>
              <a:t>매크로</a:t>
            </a:r>
            <a:r>
              <a:rPr lang="en-US" dirty="0"/>
              <a:t> </a:t>
            </a:r>
            <a:r>
              <a:rPr lang="ko-KR" altLang="en-US" dirty="0"/>
              <a:t>기반으로써</a:t>
            </a:r>
            <a:r>
              <a:rPr lang="en-US" dirty="0"/>
              <a:t> </a:t>
            </a:r>
            <a:r>
              <a:rPr lang="ko-KR" altLang="en-US" dirty="0"/>
              <a:t>유연성이</a:t>
            </a:r>
            <a:r>
              <a:rPr lang="en-US" dirty="0"/>
              <a:t> </a:t>
            </a:r>
            <a:r>
              <a:rPr lang="ko-KR" altLang="en-US" dirty="0"/>
              <a:t>떨어짐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0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8465-AD4E-AF45-BE10-2EF4FB38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ACBE9-D4F4-104D-A042-A9FCC4F47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ctr">
              <a:buNone/>
            </a:pPr>
            <a:r>
              <a:rPr lang="ko-KR" altLang="en-US" dirty="0"/>
              <a:t>특정</a:t>
            </a:r>
            <a:r>
              <a:rPr lang="en-US" dirty="0"/>
              <a:t> </a:t>
            </a:r>
            <a:r>
              <a:rPr lang="ko-KR" altLang="en-US" dirty="0"/>
              <a:t>도메인에</a:t>
            </a:r>
            <a:r>
              <a:rPr lang="en-US" dirty="0"/>
              <a:t> </a:t>
            </a:r>
            <a:r>
              <a:rPr lang="ko-KR" altLang="en-US" dirty="0"/>
              <a:t>제한</a:t>
            </a:r>
            <a:r>
              <a:rPr lang="en-US" dirty="0"/>
              <a:t> </a:t>
            </a:r>
            <a:r>
              <a:rPr lang="ko-KR" altLang="en-US" dirty="0"/>
              <a:t>하여서</a:t>
            </a:r>
            <a:r>
              <a:rPr lang="en-US" dirty="0"/>
              <a:t> </a:t>
            </a:r>
            <a:r>
              <a:rPr lang="ko-KR" altLang="en-US" dirty="0"/>
              <a:t>반복되는</a:t>
            </a:r>
            <a:r>
              <a:rPr lang="en-US" dirty="0"/>
              <a:t> </a:t>
            </a:r>
            <a:r>
              <a:rPr lang="ko-KR" altLang="en-US" dirty="0"/>
              <a:t>노동을</a:t>
            </a:r>
            <a:r>
              <a:rPr lang="en-US" dirty="0"/>
              <a:t> </a:t>
            </a:r>
            <a:r>
              <a:rPr lang="ko-KR" altLang="en-US" dirty="0"/>
              <a:t>제거하는</a:t>
            </a:r>
            <a:r>
              <a:rPr lang="en-US" dirty="0"/>
              <a:t> </a:t>
            </a:r>
            <a:r>
              <a:rPr lang="ko-KR" altLang="en-US" dirty="0" err="1"/>
              <a:t>챗봇</a:t>
            </a:r>
            <a:endParaRPr lang="en-US" dirty="0"/>
          </a:p>
          <a:p>
            <a:pPr fontAlgn="ctr"/>
            <a:r>
              <a:rPr lang="ko-KR" altLang="en-US" dirty="0" err="1"/>
              <a:t>딥러닝</a:t>
            </a:r>
            <a:r>
              <a:rPr lang="en-US" dirty="0"/>
              <a:t> </a:t>
            </a:r>
            <a:r>
              <a:rPr lang="ko-KR" altLang="en-US" dirty="0"/>
              <a:t>학습을</a:t>
            </a:r>
            <a:r>
              <a:rPr lang="en-US" dirty="0"/>
              <a:t> </a:t>
            </a:r>
            <a:r>
              <a:rPr lang="ko-KR" altLang="en-US" dirty="0"/>
              <a:t>사용하여</a:t>
            </a:r>
            <a:r>
              <a:rPr lang="en-US" dirty="0"/>
              <a:t> </a:t>
            </a:r>
            <a:r>
              <a:rPr lang="ko-KR" altLang="en-US" dirty="0"/>
              <a:t>똑똑하게</a:t>
            </a:r>
            <a:r>
              <a:rPr lang="en-US" dirty="0"/>
              <a:t> </a:t>
            </a:r>
            <a:r>
              <a:rPr lang="ko-KR" altLang="en-US" dirty="0"/>
              <a:t>듣고</a:t>
            </a:r>
            <a:r>
              <a:rPr lang="en-US" dirty="0"/>
              <a:t> </a:t>
            </a:r>
            <a:r>
              <a:rPr lang="ko-KR" altLang="en-US" dirty="0"/>
              <a:t>말하는</a:t>
            </a:r>
            <a:r>
              <a:rPr lang="en-US" dirty="0"/>
              <a:t> </a:t>
            </a:r>
            <a:r>
              <a:rPr lang="ko-KR" altLang="en-US" dirty="0" err="1"/>
              <a:t>챗봇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16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9EA0-1126-E34A-A09B-A492BA75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6F74-CEC1-404C-B68E-5A5BB576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ko-KR" altLang="en-US" dirty="0"/>
              <a:t>사용</a:t>
            </a:r>
            <a:r>
              <a:rPr lang="en-US" dirty="0"/>
              <a:t> </a:t>
            </a:r>
            <a:r>
              <a:rPr lang="ko-KR" altLang="en-US" dirty="0"/>
              <a:t>언어</a:t>
            </a:r>
            <a:r>
              <a:rPr lang="en-US" dirty="0"/>
              <a:t> : python</a:t>
            </a:r>
          </a:p>
          <a:p>
            <a:pPr fontAlgn="ctr"/>
            <a:r>
              <a:rPr lang="ko-KR" altLang="en-US" dirty="0"/>
              <a:t>유용한</a:t>
            </a:r>
            <a:r>
              <a:rPr lang="en-US" dirty="0"/>
              <a:t> </a:t>
            </a:r>
            <a:r>
              <a:rPr lang="en-US" dirty="0" err="1"/>
              <a:t>Deeplearning</a:t>
            </a:r>
            <a:r>
              <a:rPr lang="en-US" dirty="0"/>
              <a:t> framework </a:t>
            </a:r>
            <a:r>
              <a:rPr lang="ko-KR" altLang="en-US" dirty="0"/>
              <a:t>다수</a:t>
            </a:r>
            <a:r>
              <a:rPr lang="en-US" dirty="0"/>
              <a:t> </a:t>
            </a:r>
            <a:r>
              <a:rPr lang="ko-KR" altLang="en-US" dirty="0"/>
              <a:t>존재</a:t>
            </a:r>
            <a:r>
              <a:rPr lang="en-US" dirty="0"/>
              <a:t> (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ko-KR" altLang="en-US" dirty="0"/>
              <a:t>등</a:t>
            </a:r>
            <a:r>
              <a:rPr lang="en-US" dirty="0"/>
              <a:t>)</a:t>
            </a:r>
          </a:p>
          <a:p>
            <a:pPr fontAlgn="ctr"/>
            <a:r>
              <a:rPr lang="ko-KR" altLang="en-US" dirty="0"/>
              <a:t>웹</a:t>
            </a:r>
            <a:r>
              <a:rPr lang="en-US" dirty="0"/>
              <a:t> </a:t>
            </a:r>
            <a:r>
              <a:rPr lang="ko-KR" altLang="en-US" dirty="0" err="1"/>
              <a:t>크롤링</a:t>
            </a:r>
            <a:r>
              <a:rPr lang="en-US" dirty="0"/>
              <a:t> </a:t>
            </a:r>
            <a:r>
              <a:rPr lang="ko-KR" altLang="en-US" dirty="0"/>
              <a:t>프레임워크</a:t>
            </a:r>
            <a:r>
              <a:rPr lang="en-US" dirty="0"/>
              <a:t> </a:t>
            </a:r>
            <a:r>
              <a:rPr lang="ko-KR" altLang="en-US" dirty="0"/>
              <a:t>사용</a:t>
            </a:r>
            <a:r>
              <a:rPr lang="en-US" dirty="0"/>
              <a:t> ( selenium, </a:t>
            </a:r>
            <a:r>
              <a:rPr lang="en-US" dirty="0" err="1"/>
              <a:t>beautifulsoup</a:t>
            </a:r>
            <a:r>
              <a:rPr lang="en-US" dirty="0"/>
              <a:t> </a:t>
            </a:r>
            <a:r>
              <a:rPr lang="ko-KR" altLang="en-US" dirty="0"/>
              <a:t>등</a:t>
            </a:r>
            <a:r>
              <a:rPr lang="en-US" dirty="0"/>
              <a:t>)</a:t>
            </a:r>
          </a:p>
          <a:p>
            <a:pPr fontAlgn="ctr"/>
            <a:r>
              <a:rPr lang="ko-KR" altLang="en-US" dirty="0"/>
              <a:t>빠른</a:t>
            </a:r>
            <a:r>
              <a:rPr lang="en-US" dirty="0"/>
              <a:t> </a:t>
            </a:r>
            <a:r>
              <a:rPr lang="ko-KR" altLang="en-US" dirty="0"/>
              <a:t>개발</a:t>
            </a:r>
            <a:r>
              <a:rPr lang="en-US" dirty="0"/>
              <a:t> </a:t>
            </a:r>
            <a:r>
              <a:rPr lang="ko-KR" altLang="en-US" dirty="0"/>
              <a:t>속도</a:t>
            </a:r>
            <a:endParaRPr lang="en-US" dirty="0"/>
          </a:p>
          <a:p>
            <a:r>
              <a:rPr lang="en-US" dirty="0" err="1"/>
              <a:t>Rivescript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56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8764-9F93-404B-B6AD-7C463677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1CDB-0C90-A34B-B5AC-15865F7E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ko-KR" altLang="en-US" dirty="0"/>
              <a:t>텍스트</a:t>
            </a:r>
            <a:r>
              <a:rPr lang="en-US" dirty="0"/>
              <a:t> </a:t>
            </a:r>
            <a:r>
              <a:rPr lang="ko-KR" altLang="en-US" dirty="0"/>
              <a:t>전처리</a:t>
            </a:r>
            <a:endParaRPr lang="en-US" dirty="0"/>
          </a:p>
          <a:p>
            <a:pPr fontAlgn="ctr"/>
            <a:r>
              <a:rPr lang="ko-KR" altLang="en-US" dirty="0"/>
              <a:t>형태소</a:t>
            </a:r>
            <a:r>
              <a:rPr lang="en-US" dirty="0"/>
              <a:t> </a:t>
            </a:r>
            <a:r>
              <a:rPr lang="ko-KR" altLang="en-US" dirty="0"/>
              <a:t>분석</a:t>
            </a:r>
            <a:endParaRPr lang="en-US" dirty="0"/>
          </a:p>
          <a:p>
            <a:pPr fontAlgn="ctr"/>
            <a:r>
              <a:rPr lang="ko-KR" altLang="en-US" dirty="0" err="1"/>
              <a:t>불용어</a:t>
            </a:r>
            <a:r>
              <a:rPr lang="en-US" dirty="0"/>
              <a:t> </a:t>
            </a:r>
            <a:r>
              <a:rPr lang="ko-KR" altLang="en-US" dirty="0"/>
              <a:t>처리</a:t>
            </a:r>
            <a:endParaRPr lang="en-US" dirty="0"/>
          </a:p>
          <a:p>
            <a:pPr fontAlgn="ctr"/>
            <a:r>
              <a:rPr lang="en-US" dirty="0"/>
              <a:t>…….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50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D100-3422-6145-A2F5-BDDC8D45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의도분석</a:t>
            </a:r>
            <a:r>
              <a:rPr lang="ko-KR" altLang="en-US" dirty="0"/>
              <a:t> 접근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RNN</a:t>
            </a:r>
            <a:r>
              <a:rPr lang="ko-KR" altLang="en-US" dirty="0"/>
              <a:t>모델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04E49-B54D-0240-A4BA-C9498A79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위키</a:t>
            </a:r>
            <a:r>
              <a:rPr lang="en-US" dirty="0"/>
              <a:t> dump</a:t>
            </a:r>
            <a:r>
              <a:rPr lang="ko-KR" altLang="en-US" dirty="0"/>
              <a:t>파일을</a:t>
            </a:r>
            <a:r>
              <a:rPr lang="en-US" dirty="0"/>
              <a:t> </a:t>
            </a:r>
            <a:r>
              <a:rPr lang="ko-KR" altLang="en-US" dirty="0"/>
              <a:t>사용하여</a:t>
            </a:r>
            <a:r>
              <a:rPr lang="en-US" dirty="0"/>
              <a:t> word2vec </a:t>
            </a:r>
            <a:r>
              <a:rPr lang="ko-KR" altLang="en-US" dirty="0" err="1"/>
              <a:t>임베딩</a:t>
            </a:r>
            <a:r>
              <a:rPr lang="en-US" dirty="0"/>
              <a:t> </a:t>
            </a:r>
            <a:r>
              <a:rPr lang="ko-KR" altLang="en-US" dirty="0"/>
              <a:t>알고리즘</a:t>
            </a:r>
            <a:r>
              <a:rPr lang="en-US" dirty="0"/>
              <a:t> </a:t>
            </a:r>
            <a:r>
              <a:rPr lang="ko-KR" altLang="en-US" dirty="0"/>
              <a:t>학습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3E113-CF32-FC40-992D-15FA69F5A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00" y="3040063"/>
            <a:ext cx="4914900" cy="292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C53C0B-0AE9-894F-AAF9-DE3195BD5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53" y="2489200"/>
            <a:ext cx="6893547" cy="125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64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9697-A9FD-2642-A90D-3BABB444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E72C8-D290-A947-8019-C874755A2029}"/>
              </a:ext>
            </a:extLst>
          </p:cNvPr>
          <p:cNvSpPr txBox="1"/>
          <p:nvPr/>
        </p:nvSpPr>
        <p:spPr>
          <a:xfrm>
            <a:off x="730685" y="2158781"/>
            <a:ext cx="5365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텍스트</a:t>
            </a:r>
            <a:r>
              <a:rPr lang="en-US" dirty="0"/>
              <a:t> </a:t>
            </a:r>
            <a:r>
              <a:rPr lang="ko-KR" altLang="en-US" dirty="0"/>
              <a:t>형태소</a:t>
            </a:r>
            <a:r>
              <a:rPr lang="en-US" dirty="0"/>
              <a:t> </a:t>
            </a:r>
            <a:r>
              <a:rPr lang="ko-KR" altLang="en-US" dirty="0"/>
              <a:t>분석기</a:t>
            </a:r>
            <a:r>
              <a:rPr lang="en-US" dirty="0"/>
              <a:t> ( </a:t>
            </a:r>
            <a:r>
              <a:rPr lang="en-US" dirty="0" err="1"/>
              <a:t>konlpy</a:t>
            </a:r>
            <a:r>
              <a:rPr lang="en-US" dirty="0"/>
              <a:t> - twitter </a:t>
            </a:r>
            <a:r>
              <a:rPr lang="ko-KR" altLang="en-US" dirty="0"/>
              <a:t>분석기</a:t>
            </a:r>
            <a:r>
              <a:rPr lang="en-US" dirty="0"/>
              <a:t> </a:t>
            </a:r>
            <a:r>
              <a:rPr lang="ko-KR" altLang="en-US" dirty="0"/>
              <a:t>사용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0979D-A3EB-7942-805B-94525AD8D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7011"/>
            <a:ext cx="4368800" cy="3594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D5B00C-11ED-0346-9DD3-73C565C4E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550" y="1802606"/>
            <a:ext cx="5849772" cy="3594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B6E807-0EA7-D449-BEFF-4CA06A8DF216}"/>
              </a:ext>
            </a:extLst>
          </p:cNvPr>
          <p:cNvSpPr txBox="1"/>
          <p:nvPr/>
        </p:nvSpPr>
        <p:spPr>
          <a:xfrm>
            <a:off x="5500688" y="5650288"/>
            <a:ext cx="5437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또는 구글 </a:t>
            </a:r>
            <a:r>
              <a:rPr lang="en-US" altLang="ko-KR" dirty="0"/>
              <a:t>cloud natural language API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적절한</a:t>
            </a:r>
            <a:r>
              <a:rPr lang="en-US" dirty="0"/>
              <a:t> </a:t>
            </a:r>
            <a:r>
              <a:rPr lang="ko-KR" altLang="en-US" dirty="0"/>
              <a:t>사용비용</a:t>
            </a:r>
            <a:r>
              <a:rPr lang="en-US" dirty="0"/>
              <a:t>(</a:t>
            </a:r>
            <a:r>
              <a:rPr lang="ko-KR" altLang="en-US" dirty="0"/>
              <a:t>일정횟수까지는</a:t>
            </a:r>
            <a:r>
              <a:rPr lang="en-US" dirty="0"/>
              <a:t> </a:t>
            </a:r>
            <a:r>
              <a:rPr lang="ko-KR" altLang="en-US" dirty="0"/>
              <a:t>무료</a:t>
            </a:r>
            <a:r>
              <a:rPr lang="en-US" dirty="0"/>
              <a:t>) </a:t>
            </a:r>
            <a:r>
              <a:rPr lang="ko-KR" altLang="en-US" dirty="0"/>
              <a:t>을</a:t>
            </a:r>
            <a:r>
              <a:rPr lang="en-US" dirty="0"/>
              <a:t> </a:t>
            </a:r>
            <a:r>
              <a:rPr lang="ko-KR" altLang="en-US" dirty="0"/>
              <a:t>지불하고</a:t>
            </a:r>
            <a:r>
              <a:rPr lang="en-US" dirty="0"/>
              <a:t> </a:t>
            </a:r>
          </a:p>
          <a:p>
            <a:r>
              <a:rPr lang="ko-KR" altLang="en-US" dirty="0"/>
              <a:t>훌륭한 성능의 </a:t>
            </a:r>
            <a:r>
              <a:rPr lang="en-US" dirty="0" err="1"/>
              <a:t>api</a:t>
            </a:r>
            <a:r>
              <a:rPr lang="ko-KR" altLang="en-US" dirty="0" err="1"/>
              <a:t>를</a:t>
            </a:r>
            <a:r>
              <a:rPr lang="en-US" dirty="0"/>
              <a:t> </a:t>
            </a:r>
            <a:r>
              <a:rPr lang="ko-KR" altLang="en-US" dirty="0"/>
              <a:t>이용</a:t>
            </a:r>
            <a:r>
              <a:rPr lang="en-US" dirty="0"/>
              <a:t> </a:t>
            </a:r>
            <a:r>
              <a:rPr lang="ko-KR" altLang="en-US" dirty="0"/>
              <a:t>할</a:t>
            </a:r>
            <a:r>
              <a:rPr lang="en-US" dirty="0"/>
              <a:t> </a:t>
            </a:r>
            <a:r>
              <a:rPr lang="ko-KR" altLang="en-US" dirty="0"/>
              <a:t>수</a:t>
            </a:r>
            <a:r>
              <a:rPr lang="en-US" dirty="0"/>
              <a:t> </a:t>
            </a:r>
            <a:r>
              <a:rPr lang="ko-KR" altLang="en-US" dirty="0"/>
              <a:t>있음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90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0CC48-638D-6E46-9B8F-A8715D5C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텍스트</a:t>
            </a:r>
            <a:r>
              <a:rPr lang="en-US" dirty="0"/>
              <a:t> </a:t>
            </a:r>
            <a:r>
              <a:rPr lang="ko-KR" altLang="en-US" dirty="0"/>
              <a:t>형태소</a:t>
            </a:r>
            <a:r>
              <a:rPr lang="en-US" dirty="0"/>
              <a:t> </a:t>
            </a:r>
            <a:r>
              <a:rPr lang="ko-KR" altLang="en-US" dirty="0"/>
              <a:t>분석기</a:t>
            </a:r>
            <a:r>
              <a:rPr lang="en-US" dirty="0"/>
              <a:t> ( </a:t>
            </a:r>
            <a:r>
              <a:rPr lang="en-US" dirty="0" err="1"/>
              <a:t>konlpy</a:t>
            </a:r>
            <a:r>
              <a:rPr lang="en-US" dirty="0"/>
              <a:t> - twitter </a:t>
            </a:r>
            <a:r>
              <a:rPr lang="ko-KR" altLang="en-US" dirty="0"/>
              <a:t>분석기</a:t>
            </a:r>
            <a:r>
              <a:rPr lang="en-US" dirty="0"/>
              <a:t> </a:t>
            </a:r>
            <a:r>
              <a:rPr lang="ko-KR" altLang="en-US" dirty="0"/>
              <a:t>사용</a:t>
            </a:r>
            <a:r>
              <a:rPr lang="en-US" dirty="0"/>
              <a:t>).</a:t>
            </a:r>
            <a:br>
              <a:rPr lang="en-US" dirty="0"/>
            </a:br>
            <a:br>
              <a:rPr lang="en-US" altLang="ko-KR" dirty="0"/>
            </a:br>
            <a:r>
              <a:rPr lang="ko-KR" altLang="en-US" dirty="0"/>
              <a:t>핵심</a:t>
            </a:r>
            <a:r>
              <a:rPr lang="en-US" dirty="0"/>
              <a:t> </a:t>
            </a:r>
            <a:r>
              <a:rPr lang="ko-KR" altLang="en-US" dirty="0"/>
              <a:t>형태소</a:t>
            </a:r>
            <a:r>
              <a:rPr lang="en-US" dirty="0"/>
              <a:t> </a:t>
            </a:r>
            <a:r>
              <a:rPr lang="ko-KR" altLang="en-US" dirty="0"/>
              <a:t>추출하여</a:t>
            </a:r>
            <a:r>
              <a:rPr lang="en-US" dirty="0"/>
              <a:t> </a:t>
            </a:r>
            <a:r>
              <a:rPr lang="ko-KR" altLang="en-US" dirty="0" err="1"/>
              <a:t>임베딩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CC63F5-20DE-5242-88D1-7AD809BE4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0800" y="2438398"/>
            <a:ext cx="6223000" cy="392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28F854-F589-6E41-8B18-D3F2CF637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438398"/>
            <a:ext cx="43688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53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6272-C291-C54D-A9C5-442F096F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RNN </a:t>
            </a:r>
            <a:r>
              <a:rPr lang="ko-KR" altLang="en-US" dirty="0"/>
              <a:t>모델을</a:t>
            </a:r>
            <a:r>
              <a:rPr lang="en-US" dirty="0"/>
              <a:t> </a:t>
            </a:r>
            <a:r>
              <a:rPr lang="ko-KR" altLang="en-US" dirty="0"/>
              <a:t>사용하여</a:t>
            </a:r>
            <a:r>
              <a:rPr lang="en-US" dirty="0"/>
              <a:t> </a:t>
            </a:r>
            <a:r>
              <a:rPr lang="ko-KR" altLang="en-US" dirty="0"/>
              <a:t>학습</a:t>
            </a:r>
            <a:r>
              <a:rPr lang="en-US" dirty="0"/>
              <a:t>, </a:t>
            </a:r>
            <a:r>
              <a:rPr lang="ko-KR" altLang="en-US" dirty="0"/>
              <a:t>정해진</a:t>
            </a:r>
            <a:r>
              <a:rPr lang="en-US" dirty="0"/>
              <a:t> </a:t>
            </a:r>
            <a:r>
              <a:rPr lang="ko-KR" altLang="en-US" dirty="0"/>
              <a:t>라벨에</a:t>
            </a:r>
            <a:r>
              <a:rPr lang="en-US" dirty="0"/>
              <a:t> </a:t>
            </a:r>
            <a:r>
              <a:rPr lang="ko-KR" altLang="en-US" dirty="0"/>
              <a:t>대해</a:t>
            </a:r>
            <a:r>
              <a:rPr lang="en-US" dirty="0"/>
              <a:t> </a:t>
            </a:r>
            <a:r>
              <a:rPr lang="ko-KR" altLang="en-US" dirty="0"/>
              <a:t>테스트</a:t>
            </a:r>
            <a:r>
              <a:rPr lang="en-US" dirty="0"/>
              <a:t> </a:t>
            </a:r>
            <a:r>
              <a:rPr lang="ko-KR" altLang="en-US" dirty="0"/>
              <a:t>학습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2AB50C-E703-D247-BE7A-48339D126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85" y="1468438"/>
            <a:ext cx="458943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08865B-FF38-9C41-95F3-E94C992D23F9}"/>
              </a:ext>
            </a:extLst>
          </p:cNvPr>
          <p:cNvSpPr txBox="1"/>
          <p:nvPr/>
        </p:nvSpPr>
        <p:spPr>
          <a:xfrm>
            <a:off x="500063" y="614362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 데이터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B55AC2-5017-AF44-8703-A19CF85AD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415" y="1468438"/>
            <a:ext cx="5880100" cy="32045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4F9A18-C363-8B48-8868-F66A463009FC}"/>
              </a:ext>
            </a:extLst>
          </p:cNvPr>
          <p:cNvSpPr txBox="1"/>
          <p:nvPr/>
        </p:nvSpPr>
        <p:spPr>
          <a:xfrm>
            <a:off x="5786438" y="5014913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간단한 테스트 모델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06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6E43-DB5C-DB4F-A3BC-7559AFF9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예측 결과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2098F0-85F0-F349-B0B8-00CB445D5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5949" y="1825625"/>
            <a:ext cx="3966525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BA7762-4DCA-1840-8BC3-E1F24E18B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62" y="1825625"/>
            <a:ext cx="6083536" cy="2192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BBD6EC-49C2-6245-9E7B-9A70FB43E0E4}"/>
              </a:ext>
            </a:extLst>
          </p:cNvPr>
          <p:cNvSpPr txBox="1"/>
          <p:nvPr/>
        </p:nvSpPr>
        <p:spPr>
          <a:xfrm>
            <a:off x="700088" y="4557713"/>
            <a:ext cx="6759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적은 테스트 데이터로 인해 </a:t>
            </a:r>
            <a:r>
              <a:rPr lang="en-US" altLang="ko-KR" dirty="0"/>
              <a:t>train/dev/test set</a:t>
            </a:r>
            <a:r>
              <a:rPr lang="ko-KR" altLang="en-US" dirty="0"/>
              <a:t>나누지 않았음</a:t>
            </a:r>
            <a:endParaRPr lang="en-US" altLang="ko-KR" dirty="0"/>
          </a:p>
          <a:p>
            <a:r>
              <a:rPr lang="ko-KR" altLang="en-US" dirty="0"/>
              <a:t>적은 양이므로 적은 </a:t>
            </a:r>
            <a:r>
              <a:rPr lang="ko-KR" altLang="en-US" dirty="0" err="1"/>
              <a:t>학습횟수로</a:t>
            </a:r>
            <a:r>
              <a:rPr lang="ko-KR" altLang="en-US" dirty="0"/>
              <a:t> </a:t>
            </a:r>
            <a:r>
              <a:rPr lang="en-US" altLang="ko-KR" dirty="0"/>
              <a:t>[mail/payment] &amp; [send/receive]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구분 해 낼 수 있었음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D80B8-4899-C645-B5D6-14856A99D6A7}"/>
              </a:ext>
            </a:extLst>
          </p:cNvPr>
          <p:cNvSpPr txBox="1"/>
          <p:nvPr/>
        </p:nvSpPr>
        <p:spPr>
          <a:xfrm>
            <a:off x="287626" y="5509439"/>
            <a:ext cx="71689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ko-KR" altLang="en-US" dirty="0"/>
              <a:t>문제점</a:t>
            </a:r>
          </a:p>
          <a:p>
            <a:pPr lvl="1" fontAlgn="ctr"/>
            <a:r>
              <a:rPr lang="en-US" dirty="0" err="1"/>
              <a:t>Endtoend</a:t>
            </a:r>
            <a:r>
              <a:rPr lang="en-US" dirty="0"/>
              <a:t> </a:t>
            </a:r>
            <a:r>
              <a:rPr lang="ko-KR" altLang="en-US" dirty="0"/>
              <a:t>방식</a:t>
            </a:r>
            <a:r>
              <a:rPr lang="en-US" dirty="0"/>
              <a:t>, - &gt; </a:t>
            </a:r>
            <a:r>
              <a:rPr lang="ko-KR" altLang="en-US" dirty="0"/>
              <a:t>데이터의</a:t>
            </a:r>
            <a:r>
              <a:rPr lang="en-US" dirty="0"/>
              <a:t> </a:t>
            </a:r>
            <a:r>
              <a:rPr lang="ko-KR" altLang="en-US" dirty="0"/>
              <a:t>부족</a:t>
            </a:r>
            <a:r>
              <a:rPr lang="en-US" dirty="0"/>
              <a:t>,</a:t>
            </a:r>
          </a:p>
          <a:p>
            <a:pPr lvl="1" fontAlgn="ctr"/>
            <a:r>
              <a:rPr lang="ko-KR" altLang="en-US" dirty="0"/>
              <a:t>데이터</a:t>
            </a:r>
            <a:r>
              <a:rPr lang="en-US" dirty="0"/>
              <a:t> </a:t>
            </a:r>
            <a:r>
              <a:rPr lang="ko-KR" altLang="en-US" dirty="0"/>
              <a:t>존재하더라도</a:t>
            </a:r>
            <a:r>
              <a:rPr lang="en-US" dirty="0"/>
              <a:t> </a:t>
            </a:r>
            <a:r>
              <a:rPr lang="ko-KR" altLang="en-US" dirty="0" err="1"/>
              <a:t>라벨링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ko-KR" altLang="en-US" dirty="0" err="1"/>
              <a:t>매크로기반</a:t>
            </a:r>
            <a:r>
              <a:rPr lang="en-US" dirty="0"/>
              <a:t> </a:t>
            </a:r>
            <a:r>
              <a:rPr lang="ko-KR" altLang="en-US" dirty="0" err="1"/>
              <a:t>챗봇이상의</a:t>
            </a:r>
            <a:r>
              <a:rPr lang="en-US" dirty="0"/>
              <a:t> </a:t>
            </a:r>
            <a:r>
              <a:rPr lang="ko-KR" altLang="en-US" dirty="0" err="1"/>
              <a:t>인력소모</a:t>
            </a:r>
            <a:endParaRPr lang="en-US" dirty="0"/>
          </a:p>
          <a:p>
            <a:pPr lvl="1" fontAlgn="ctr"/>
            <a:r>
              <a:rPr lang="ko-KR" altLang="en-US" dirty="0"/>
              <a:t>한국어의</a:t>
            </a:r>
            <a:r>
              <a:rPr lang="en-US" dirty="0"/>
              <a:t> </a:t>
            </a:r>
            <a:r>
              <a:rPr lang="ko-KR" altLang="en-US" dirty="0"/>
              <a:t>복잡함</a:t>
            </a:r>
            <a:r>
              <a:rPr lang="en-US" dirty="0"/>
              <a:t> - &gt; </a:t>
            </a:r>
            <a:r>
              <a:rPr lang="ko-KR" altLang="en-US" dirty="0" err="1"/>
              <a:t>형태소분석</a:t>
            </a:r>
            <a:r>
              <a:rPr lang="en-US" dirty="0"/>
              <a:t> </a:t>
            </a:r>
            <a:r>
              <a:rPr lang="ko-KR" altLang="en-US" dirty="0"/>
              <a:t>및</a:t>
            </a:r>
            <a:r>
              <a:rPr lang="en-US" dirty="0"/>
              <a:t> </a:t>
            </a:r>
            <a:r>
              <a:rPr lang="ko-KR" altLang="en-US" dirty="0" err="1"/>
              <a:t>임베딩</a:t>
            </a:r>
            <a:r>
              <a:rPr lang="en-US" dirty="0"/>
              <a:t> </a:t>
            </a:r>
            <a:r>
              <a:rPr lang="ko-KR" altLang="en-US" dirty="0"/>
              <a:t>한계</a:t>
            </a:r>
            <a:r>
              <a:rPr lang="en-US" dirty="0"/>
              <a:t> </a:t>
            </a:r>
            <a:r>
              <a:rPr lang="ko-KR" altLang="en-US" dirty="0"/>
              <a:t>존재</a:t>
            </a:r>
            <a:r>
              <a:rPr lang="en-US" dirty="0"/>
              <a:t> -&gt; </a:t>
            </a:r>
            <a:r>
              <a:rPr lang="ko-KR" altLang="en-US" dirty="0"/>
              <a:t>번역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6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E75D52C-CB21-458C-AA54-28002E052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34984"/>
            <a:ext cx="9144000" cy="1655762"/>
          </a:xfrm>
        </p:spPr>
        <p:txBody>
          <a:bodyPr/>
          <a:lstStyle/>
          <a:p>
            <a:r>
              <a:rPr lang="ko-KR" altLang="en-US" dirty="0"/>
              <a:t>개발 프로젝트 개요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57153-0573-4374-8486-99E1F96116B8}"/>
              </a:ext>
            </a:extLst>
          </p:cNvPr>
          <p:cNvSpPr txBox="1"/>
          <p:nvPr/>
        </p:nvSpPr>
        <p:spPr>
          <a:xfrm>
            <a:off x="1582310" y="2490746"/>
            <a:ext cx="10153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 err="1"/>
              <a:t>딥러닝을</a:t>
            </a:r>
            <a:r>
              <a:rPr lang="ko-KR" altLang="en-US" dirty="0"/>
              <a:t> 이용한 </a:t>
            </a:r>
            <a:r>
              <a:rPr lang="ko-KR" altLang="en-US" dirty="0" err="1"/>
              <a:t>챗봇</a:t>
            </a:r>
            <a:r>
              <a:rPr lang="ko-KR" altLang="en-US" dirty="0"/>
              <a:t> 서비스 개발 </a:t>
            </a:r>
            <a:r>
              <a:rPr lang="en-US" altLang="ko-KR" dirty="0"/>
              <a:t>– </a:t>
            </a:r>
            <a:r>
              <a:rPr lang="ko-KR" altLang="en-US" dirty="0"/>
              <a:t>학교 시스템을 안내하기 쉽게 하기위한 </a:t>
            </a:r>
            <a:r>
              <a:rPr lang="ko-KR" altLang="en-US" dirty="0" err="1"/>
              <a:t>학사정보챗봇</a:t>
            </a:r>
            <a:r>
              <a:rPr lang="ko-KR" altLang="en-US" dirty="0"/>
              <a:t> 개발</a:t>
            </a:r>
            <a:endParaRPr lang="en-US" altLang="ko-KR" dirty="0"/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187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3177-CCCB-0542-96E3-722571451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계획</a:t>
            </a:r>
            <a:br>
              <a:rPr lang="en-US" altLang="ko-K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43B04-EEE9-1B43-8FCD-54DF4382A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ko-KR" altLang="en-US" dirty="0"/>
              <a:t>임시적으로</a:t>
            </a:r>
            <a:r>
              <a:rPr lang="en-US" dirty="0"/>
              <a:t> telegram bot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ko-KR" altLang="en-US" dirty="0" err="1"/>
              <a:t>를</a:t>
            </a:r>
            <a:r>
              <a:rPr lang="en-US" dirty="0"/>
              <a:t> </a:t>
            </a:r>
            <a:r>
              <a:rPr lang="ko-KR" altLang="en-US" dirty="0"/>
              <a:t>사용하여</a:t>
            </a:r>
            <a:r>
              <a:rPr lang="en-US" dirty="0"/>
              <a:t> </a:t>
            </a:r>
            <a:r>
              <a:rPr lang="ko-KR" altLang="en-US" dirty="0"/>
              <a:t>인터페이스</a:t>
            </a:r>
            <a:r>
              <a:rPr lang="en-US" dirty="0"/>
              <a:t> </a:t>
            </a:r>
            <a:r>
              <a:rPr lang="ko-KR" altLang="en-US" dirty="0"/>
              <a:t>및</a:t>
            </a:r>
            <a:r>
              <a:rPr lang="en-US" dirty="0"/>
              <a:t> </a:t>
            </a:r>
            <a:r>
              <a:rPr lang="ko-KR" altLang="en-US" dirty="0" err="1"/>
              <a:t>테스트환경</a:t>
            </a:r>
            <a:r>
              <a:rPr lang="en-US" dirty="0"/>
              <a:t> </a:t>
            </a:r>
            <a:r>
              <a:rPr lang="ko-KR" altLang="en-US" dirty="0"/>
              <a:t>구축</a:t>
            </a:r>
            <a:endParaRPr lang="en-US" dirty="0"/>
          </a:p>
          <a:p>
            <a:pPr fontAlgn="ctr"/>
            <a:r>
              <a:rPr lang="ko-KR" altLang="en-US" dirty="0"/>
              <a:t>룰</a:t>
            </a:r>
            <a:r>
              <a:rPr lang="en-US" dirty="0"/>
              <a:t> </a:t>
            </a:r>
            <a:r>
              <a:rPr lang="ko-KR" altLang="en-US" dirty="0"/>
              <a:t>기반의</a:t>
            </a:r>
            <a:r>
              <a:rPr lang="en-US" dirty="0"/>
              <a:t> baseline </a:t>
            </a:r>
            <a:r>
              <a:rPr lang="ko-KR" altLang="en-US" dirty="0" err="1"/>
              <a:t>챗봇</a:t>
            </a:r>
            <a:r>
              <a:rPr lang="en-US" dirty="0"/>
              <a:t> </a:t>
            </a:r>
            <a:r>
              <a:rPr lang="ko-KR" altLang="en-US" dirty="0"/>
              <a:t>생성</a:t>
            </a:r>
            <a:endParaRPr lang="en-US" dirty="0"/>
          </a:p>
          <a:p>
            <a:pPr fontAlgn="ctr"/>
            <a:r>
              <a:rPr lang="ko-KR" altLang="en-US" dirty="0"/>
              <a:t>데이터</a:t>
            </a:r>
            <a:r>
              <a:rPr lang="en-US" dirty="0"/>
              <a:t> </a:t>
            </a:r>
            <a:r>
              <a:rPr lang="ko-KR" altLang="en-US" dirty="0"/>
              <a:t>수집</a:t>
            </a:r>
            <a:r>
              <a:rPr lang="en-US" dirty="0"/>
              <a:t>, </a:t>
            </a:r>
            <a:r>
              <a:rPr lang="ko-KR" altLang="en-US" dirty="0" err="1"/>
              <a:t>추가기능</a:t>
            </a:r>
            <a:r>
              <a:rPr lang="en-US" dirty="0"/>
              <a:t> </a:t>
            </a:r>
            <a:r>
              <a:rPr lang="ko-KR" altLang="en-US" dirty="0"/>
              <a:t>구현</a:t>
            </a:r>
            <a:r>
              <a:rPr lang="en-US" dirty="0"/>
              <a:t>/ </a:t>
            </a:r>
            <a:r>
              <a:rPr lang="ko-KR" altLang="en-US" dirty="0"/>
              <a:t>반복</a:t>
            </a:r>
            <a:endParaRPr lang="en-US" dirty="0"/>
          </a:p>
          <a:p>
            <a:pPr fontAlgn="ctr"/>
            <a:r>
              <a:rPr lang="en-US" dirty="0"/>
              <a:t>Backend </a:t>
            </a:r>
            <a:r>
              <a:rPr lang="ko-KR" altLang="en-US" dirty="0"/>
              <a:t>완성</a:t>
            </a:r>
            <a:r>
              <a:rPr lang="en-US" dirty="0"/>
              <a:t> </a:t>
            </a:r>
            <a:r>
              <a:rPr lang="ko-KR" altLang="en-US" dirty="0"/>
              <a:t>후</a:t>
            </a:r>
            <a:r>
              <a:rPr lang="en-US" dirty="0"/>
              <a:t> </a:t>
            </a:r>
            <a:r>
              <a:rPr lang="ko-KR" altLang="en-US" dirty="0"/>
              <a:t>자체</a:t>
            </a:r>
            <a:r>
              <a:rPr lang="en-US" dirty="0"/>
              <a:t> </a:t>
            </a:r>
            <a:r>
              <a:rPr lang="ko-KR" altLang="en-US" dirty="0"/>
              <a:t>웹</a:t>
            </a:r>
            <a:r>
              <a:rPr lang="en-US" dirty="0"/>
              <a:t> </a:t>
            </a:r>
            <a:r>
              <a:rPr lang="ko-KR" altLang="en-US" dirty="0"/>
              <a:t>및</a:t>
            </a:r>
            <a:r>
              <a:rPr lang="en-US" dirty="0"/>
              <a:t> </a:t>
            </a:r>
            <a:r>
              <a:rPr lang="ko-KR" altLang="en-US" dirty="0"/>
              <a:t>앱으로</a:t>
            </a:r>
            <a:r>
              <a:rPr lang="en-US" dirty="0"/>
              <a:t> </a:t>
            </a:r>
            <a:r>
              <a:rPr lang="ko-KR" altLang="en-US" dirty="0"/>
              <a:t>전환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8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E75D52C-CB21-458C-AA54-28002E052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34984"/>
            <a:ext cx="9144000" cy="1655762"/>
          </a:xfrm>
        </p:spPr>
        <p:txBody>
          <a:bodyPr/>
          <a:lstStyle/>
          <a:p>
            <a:r>
              <a:rPr lang="ko-KR" altLang="en-US" dirty="0"/>
              <a:t>산업체 인턴쉽 과정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57153-0573-4374-8486-99E1F96116B8}"/>
              </a:ext>
            </a:extLst>
          </p:cNvPr>
          <p:cNvSpPr txBox="1"/>
          <p:nvPr/>
        </p:nvSpPr>
        <p:spPr>
          <a:xfrm>
            <a:off x="1582310" y="2490746"/>
            <a:ext cx="78325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챗봇의</a:t>
            </a:r>
            <a:r>
              <a:rPr lang="ko-KR" altLang="en-US" dirty="0"/>
              <a:t> 종류 </a:t>
            </a:r>
            <a:r>
              <a:rPr lang="en-US" altLang="ko-KR" dirty="0"/>
              <a:t>: </a:t>
            </a:r>
            <a:r>
              <a:rPr lang="ko-KR" altLang="en-US" dirty="0"/>
              <a:t>완벽한 </a:t>
            </a:r>
            <a:r>
              <a:rPr lang="ko-KR" altLang="en-US" dirty="0" err="1"/>
              <a:t>룰기반</a:t>
            </a:r>
            <a:r>
              <a:rPr lang="en-US" altLang="ko-KR" dirty="0"/>
              <a:t>, </a:t>
            </a:r>
            <a:r>
              <a:rPr lang="ko-KR" altLang="en-US" dirty="0" err="1"/>
              <a:t>딥러닝을</a:t>
            </a:r>
            <a:r>
              <a:rPr lang="ko-KR" altLang="en-US" dirty="0"/>
              <a:t> 활용한 </a:t>
            </a:r>
            <a:r>
              <a:rPr lang="ko-KR" altLang="en-US" dirty="0" err="1"/>
              <a:t>챗봇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ko-KR" altLang="en-US" dirty="0" err="1"/>
              <a:t>짬봉</a:t>
            </a:r>
            <a:endParaRPr lang="en-US" altLang="ko-KR" dirty="0"/>
          </a:p>
          <a:p>
            <a:r>
              <a:rPr lang="ko-KR" altLang="en-US" dirty="0" err="1"/>
              <a:t>룰기반</a:t>
            </a:r>
            <a:r>
              <a:rPr lang="ko-KR" altLang="en-US" dirty="0"/>
              <a:t> </a:t>
            </a:r>
            <a:r>
              <a:rPr lang="ko-KR" altLang="en-US" dirty="0" err="1"/>
              <a:t>챗봇의</a:t>
            </a:r>
            <a:r>
              <a:rPr lang="ko-KR" altLang="en-US" dirty="0"/>
              <a:t> 예제</a:t>
            </a:r>
            <a:r>
              <a:rPr lang="en-US" altLang="ko-KR" dirty="0"/>
              <a:t> </a:t>
            </a:r>
            <a:r>
              <a:rPr lang="ko-KR" altLang="en-US" dirty="0"/>
              <a:t>및 분석 </a:t>
            </a:r>
            <a:r>
              <a:rPr lang="en-US" altLang="ko-KR" dirty="0"/>
              <a:t>Spring + </a:t>
            </a:r>
            <a:r>
              <a:rPr lang="en-US" altLang="ko-KR" dirty="0" err="1"/>
              <a:t>riveScript</a:t>
            </a:r>
            <a:endParaRPr lang="en-US" altLang="ko-KR" dirty="0"/>
          </a:p>
          <a:p>
            <a:r>
              <a:rPr lang="ko-KR" altLang="en-US" dirty="0"/>
              <a:t>형태소 분석을 통한 자연어 처리</a:t>
            </a:r>
            <a:endParaRPr lang="en-US" altLang="ko-KR" dirty="0"/>
          </a:p>
          <a:p>
            <a:r>
              <a:rPr lang="en-US" altLang="ko-KR" dirty="0" err="1"/>
              <a:t>Danbee</a:t>
            </a:r>
            <a:r>
              <a:rPr lang="ko-KR" altLang="en-US" dirty="0"/>
              <a:t>를 활용한 </a:t>
            </a:r>
            <a:r>
              <a:rPr lang="ko-KR" altLang="en-US" dirty="0" err="1"/>
              <a:t>챗봇</a:t>
            </a:r>
            <a:r>
              <a:rPr lang="ko-KR" altLang="en-US" dirty="0"/>
              <a:t> 서비스 체험 </a:t>
            </a:r>
            <a:r>
              <a:rPr lang="en-US" altLang="ko-KR" dirty="0"/>
              <a:t>-&gt; </a:t>
            </a:r>
            <a:r>
              <a:rPr lang="ko-KR" altLang="en-US" dirty="0"/>
              <a:t>의도 파악 방식이 </a:t>
            </a:r>
            <a:r>
              <a:rPr lang="ko-KR" altLang="en-US" dirty="0" err="1"/>
              <a:t>어떤것인지</a:t>
            </a:r>
            <a:r>
              <a:rPr lang="ko-KR" altLang="en-US" dirty="0"/>
              <a:t> 배움</a:t>
            </a:r>
            <a:endParaRPr lang="en-US" altLang="ko-KR" dirty="0"/>
          </a:p>
          <a:p>
            <a:r>
              <a:rPr lang="ko-KR" altLang="en-US" dirty="0" err="1"/>
              <a:t>챗봇</a:t>
            </a:r>
            <a:r>
              <a:rPr lang="ko-KR" altLang="en-US" dirty="0"/>
              <a:t> 프로세싱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062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E75D52C-CB21-458C-AA54-28002E052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34984"/>
            <a:ext cx="9144000" cy="1655762"/>
          </a:xfrm>
        </p:spPr>
        <p:txBody>
          <a:bodyPr/>
          <a:lstStyle/>
          <a:p>
            <a:r>
              <a:rPr lang="ko-KR" altLang="en-US" dirty="0"/>
              <a:t>산업체 인턴쉽 과정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결과보고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57153-0573-4374-8486-99E1F96116B8}"/>
              </a:ext>
            </a:extLst>
          </p:cNvPr>
          <p:cNvSpPr txBox="1"/>
          <p:nvPr/>
        </p:nvSpPr>
        <p:spPr>
          <a:xfrm>
            <a:off x="1582310" y="2490746"/>
            <a:ext cx="108147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Word2Vec</a:t>
            </a:r>
            <a:r>
              <a:rPr lang="ko-KR" altLang="en-US" dirty="0"/>
              <a:t>을 기반으로 한 단어 </a:t>
            </a:r>
            <a:r>
              <a:rPr lang="ko-KR" altLang="en-US" dirty="0" err="1"/>
              <a:t>임베딩을</a:t>
            </a:r>
            <a:r>
              <a:rPr lang="ko-KR" altLang="en-US" dirty="0"/>
              <a:t> 바탕으로 단어의 유사도를 통해 </a:t>
            </a:r>
            <a:r>
              <a:rPr lang="en-US" altLang="ko-KR" dirty="0"/>
              <a:t>FAQ</a:t>
            </a:r>
            <a:r>
              <a:rPr lang="ko-KR" altLang="en-US" dirty="0"/>
              <a:t>에 대한 </a:t>
            </a:r>
            <a:r>
              <a:rPr lang="ko-KR" altLang="en-US" dirty="0" err="1"/>
              <a:t>챗봇</a:t>
            </a:r>
            <a:r>
              <a:rPr lang="ko-KR" altLang="en-US" dirty="0"/>
              <a:t> 서비스 구현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작용 과정 </a:t>
            </a:r>
            <a:r>
              <a:rPr lang="en-US" altLang="ko-KR" dirty="0"/>
              <a:t>+ </a:t>
            </a:r>
            <a:r>
              <a:rPr lang="ko-KR" altLang="en-US" dirty="0"/>
              <a:t>결과사진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이를 바탕으로 의도분석을 </a:t>
            </a:r>
            <a:r>
              <a:rPr lang="ko-KR" altLang="en-US" dirty="0" err="1"/>
              <a:t>어떤식으로</a:t>
            </a:r>
            <a:r>
              <a:rPr lang="ko-KR" altLang="en-US" dirty="0"/>
              <a:t> 할 수 있는지 컨셉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향후 개발일정 작성</a:t>
            </a:r>
            <a:endParaRPr lang="en-US" altLang="ko-KR" dirty="0"/>
          </a:p>
          <a:p>
            <a:r>
              <a:rPr lang="en-US" altLang="ko-KR" dirty="0"/>
              <a:t>2~3</a:t>
            </a:r>
            <a:r>
              <a:rPr lang="ko-KR" altLang="en-US" dirty="0"/>
              <a:t>월 제품제작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월 테스트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월 말 서비스 출시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224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69D7F-DFC7-4FFE-AC76-62512AD2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챗봇이란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B55AF-023C-4C27-885A-650EA8A039A6}"/>
              </a:ext>
            </a:extLst>
          </p:cNvPr>
          <p:cNvSpPr txBox="1"/>
          <p:nvPr/>
        </p:nvSpPr>
        <p:spPr>
          <a:xfrm>
            <a:off x="996043" y="2237014"/>
            <a:ext cx="10608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대신 응답해주는 채팅 로봇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음성 또는 텍스트의 형식으로 </a:t>
            </a:r>
            <a:r>
              <a:rPr lang="ko-KR" altLang="en-US" dirty="0" err="1"/>
              <a:t>요청받았을때</a:t>
            </a:r>
            <a:r>
              <a:rPr lang="ko-KR" altLang="en-US" dirty="0"/>
              <a:t> 이를 사전의 프로그래밍</a:t>
            </a:r>
            <a:r>
              <a:rPr lang="en-US" altLang="ko-KR" dirty="0"/>
              <a:t>(</a:t>
            </a:r>
            <a:r>
              <a:rPr lang="ko-KR" altLang="en-US" dirty="0"/>
              <a:t>인공지능</a:t>
            </a:r>
            <a:r>
              <a:rPr lang="en-US" altLang="ko-KR" dirty="0"/>
              <a:t>, </a:t>
            </a:r>
            <a:r>
              <a:rPr lang="ko-KR" altLang="en-US" dirty="0"/>
              <a:t>자연어처리</a:t>
            </a:r>
            <a:r>
              <a:rPr lang="en-US" altLang="ko-KR" dirty="0"/>
              <a:t>, </a:t>
            </a:r>
            <a:r>
              <a:rPr lang="ko-KR" altLang="en-US" dirty="0"/>
              <a:t>빅데이터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머신러닝</a:t>
            </a:r>
            <a:r>
              <a:rPr lang="en-US" altLang="ko-KR" dirty="0"/>
              <a:t>)</a:t>
            </a:r>
            <a:r>
              <a:rPr lang="ko-KR" altLang="en-US" dirty="0"/>
              <a:t>한 과정을 거치고 클라이언트의 요청에 맞는 응답을 주는 서비스로 주로 콜센터</a:t>
            </a:r>
            <a:r>
              <a:rPr lang="en-US" altLang="ko-KR" dirty="0"/>
              <a:t>, </a:t>
            </a:r>
            <a:r>
              <a:rPr lang="ko-KR" altLang="en-US" dirty="0"/>
              <a:t>물건주문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호텔예약</a:t>
            </a:r>
            <a:r>
              <a:rPr lang="en-US" altLang="ko-KR" dirty="0"/>
              <a:t>, </a:t>
            </a:r>
            <a:r>
              <a:rPr lang="ko-KR" altLang="en-US" dirty="0"/>
              <a:t>개인형 비서로 이용할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92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69D7F-DFC7-4FFE-AC76-62512AD2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챗봇의</a:t>
            </a:r>
            <a:r>
              <a:rPr lang="ko-KR" altLang="en-US" dirty="0"/>
              <a:t> 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B55AF-023C-4C27-885A-650EA8A039A6}"/>
              </a:ext>
            </a:extLst>
          </p:cNvPr>
          <p:cNvSpPr txBox="1"/>
          <p:nvPr/>
        </p:nvSpPr>
        <p:spPr>
          <a:xfrm>
            <a:off x="996043" y="2237014"/>
            <a:ext cx="108302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요청에 대한 의도를 파악하는 방식에 따라 두가지로 나눌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1.menu-driven(rule </a:t>
            </a:r>
            <a:r>
              <a:rPr lang="ko-KR" altLang="en-US" dirty="0"/>
              <a:t>기반의 </a:t>
            </a:r>
            <a:r>
              <a:rPr lang="ko-KR" altLang="en-US" dirty="0" err="1"/>
              <a:t>챗봇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사용자의 요청</a:t>
            </a:r>
            <a:r>
              <a:rPr lang="en-US" altLang="ko-KR" dirty="0"/>
              <a:t>(</a:t>
            </a:r>
            <a:r>
              <a:rPr lang="ko-KR" altLang="en-US" dirty="0"/>
              <a:t>음성</a:t>
            </a:r>
            <a:r>
              <a:rPr lang="en-US" altLang="ko-KR" dirty="0"/>
              <a:t>, </a:t>
            </a:r>
            <a:r>
              <a:rPr lang="ko-KR" altLang="en-US" dirty="0"/>
              <a:t>텍스트</a:t>
            </a:r>
            <a:r>
              <a:rPr lang="en-US" altLang="ko-KR" dirty="0"/>
              <a:t>)</a:t>
            </a:r>
            <a:r>
              <a:rPr lang="ko-KR" altLang="en-US" dirty="0"/>
              <a:t>에 대한 값에 대해 봇이 의도일 가능성이 </a:t>
            </a:r>
            <a:r>
              <a:rPr lang="ko-KR" altLang="en-US" dirty="0" err="1"/>
              <a:t>높은것만</a:t>
            </a:r>
            <a:r>
              <a:rPr lang="ko-KR" altLang="en-US" dirty="0"/>
              <a:t> 추출하여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사용자에게 제공하여 본인의 의도를 버튼을 눌러서 봇에게 직접 자신의 의도를 알려주는 방식</a:t>
            </a:r>
            <a:endParaRPr lang="en-US" altLang="ko-KR" dirty="0"/>
          </a:p>
          <a:p>
            <a:r>
              <a:rPr lang="en-US" altLang="ko-KR" dirty="0"/>
              <a:t>2. AI-based NLP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사용자의 요청</a:t>
            </a:r>
            <a:r>
              <a:rPr lang="en-US" altLang="ko-KR" dirty="0"/>
              <a:t>(</a:t>
            </a:r>
            <a:r>
              <a:rPr lang="ko-KR" altLang="en-US" dirty="0"/>
              <a:t>음성</a:t>
            </a:r>
            <a:r>
              <a:rPr lang="en-US" altLang="ko-KR" dirty="0"/>
              <a:t>, </a:t>
            </a:r>
            <a:r>
              <a:rPr lang="ko-KR" altLang="en-US" dirty="0"/>
              <a:t>텍스트</a:t>
            </a:r>
            <a:r>
              <a:rPr lang="en-US" altLang="ko-KR" dirty="0"/>
              <a:t>)</a:t>
            </a:r>
            <a:r>
              <a:rPr lang="ko-KR" altLang="en-US" dirty="0"/>
              <a:t>에 대한 값에 대해</a:t>
            </a:r>
            <a:r>
              <a:rPr lang="en-US" altLang="ko-KR" dirty="0"/>
              <a:t> </a:t>
            </a:r>
            <a:r>
              <a:rPr lang="ko-KR" altLang="en-US" dirty="0"/>
              <a:t>봇이 </a:t>
            </a:r>
            <a:r>
              <a:rPr lang="en-US" altLang="ko-KR" dirty="0"/>
              <a:t>“</a:t>
            </a:r>
            <a:r>
              <a:rPr lang="ko-KR" altLang="en-US" dirty="0" err="1"/>
              <a:t>의도＂가</a:t>
            </a:r>
            <a:r>
              <a:rPr lang="ko-KR" altLang="en-US" dirty="0"/>
              <a:t> 무엇인지 파악하고 </a:t>
            </a:r>
            <a:r>
              <a:rPr lang="ko-KR" altLang="en-US" dirty="0" err="1"/>
              <a:t>그에대한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정확한 답변을 주는 방식</a:t>
            </a:r>
            <a:endParaRPr lang="en-US" altLang="ko-KR" dirty="0"/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30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69D7F-DFC7-4FFE-AC76-62512AD2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 정리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B55AF-023C-4C27-885A-650EA8A039A6}"/>
              </a:ext>
            </a:extLst>
          </p:cNvPr>
          <p:cNvSpPr txBox="1"/>
          <p:nvPr/>
        </p:nvSpPr>
        <p:spPr>
          <a:xfrm>
            <a:off x="373224" y="1690688"/>
            <a:ext cx="118874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Intent(</a:t>
            </a:r>
            <a:r>
              <a:rPr lang="ko-KR" altLang="en-US" dirty="0"/>
              <a:t>의도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봇의 행동단위로 의도에 따라 봇의 다음 행동이 정해진다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10</a:t>
            </a:r>
            <a:r>
              <a:rPr lang="ko-KR" altLang="en-US" dirty="0"/>
              <a:t>개의 의도를 파악하기 위해서는 각각의 의도에 여러가지 문장으로 각각의 의도를 가르쳐야 함</a:t>
            </a:r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Training Data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의도를 가르치기 위한 학습데이터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각 엔진을 정확히 이해한 후 최적의 데이터로 학습시키는 것이 중요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학습데이터의 퀄리티와 엔진의 성능이 봇의 정확도를 좌우함</a:t>
            </a:r>
            <a:endParaRPr lang="en-US" altLang="ko-KR" dirty="0"/>
          </a:p>
          <a:p>
            <a:r>
              <a:rPr lang="en-US" altLang="ko-KR" dirty="0"/>
              <a:t>Entity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사용자에게 답변을 하기 위해 어떠한 행동을 </a:t>
            </a:r>
            <a:r>
              <a:rPr lang="ko-KR" altLang="en-US" dirty="0" err="1"/>
              <a:t>수행할때</a:t>
            </a:r>
            <a:r>
              <a:rPr lang="ko-KR" altLang="en-US" dirty="0"/>
              <a:t> 꼭 필요한 중요정보</a:t>
            </a:r>
            <a:endParaRPr lang="en-US" altLang="ko-KR" dirty="0"/>
          </a:p>
          <a:p>
            <a:r>
              <a:rPr lang="en-US" altLang="ko-KR" dirty="0"/>
              <a:t>	Ex) “</a:t>
            </a:r>
            <a:r>
              <a:rPr lang="ko-KR" altLang="en-US" dirty="0"/>
              <a:t>오늘 날씨 어때</a:t>
            </a:r>
            <a:r>
              <a:rPr lang="en-US" altLang="ko-KR" dirty="0"/>
              <a:t>?” -&gt; </a:t>
            </a:r>
            <a:r>
              <a:rPr lang="ko-KR" altLang="en-US" dirty="0"/>
              <a:t>날씨 </a:t>
            </a:r>
            <a:r>
              <a:rPr lang="en-US" altLang="ko-KR" dirty="0"/>
              <a:t>: </a:t>
            </a:r>
            <a:r>
              <a:rPr lang="ko-KR" altLang="en-US" dirty="0"/>
              <a:t>의도</a:t>
            </a:r>
            <a:r>
              <a:rPr lang="en-US" altLang="ko-KR" dirty="0"/>
              <a:t>, </a:t>
            </a:r>
            <a:r>
              <a:rPr lang="ko-KR" altLang="en-US" dirty="0"/>
              <a:t>오늘 </a:t>
            </a:r>
            <a:r>
              <a:rPr lang="en-US" altLang="ko-KR" dirty="0"/>
              <a:t>: Entity-&gt; </a:t>
            </a:r>
            <a:r>
              <a:rPr lang="ko-KR" altLang="en-US" dirty="0"/>
              <a:t>사용자에게 </a:t>
            </a:r>
            <a:r>
              <a:rPr lang="en-US" altLang="ko-KR" dirty="0"/>
              <a:t>“</a:t>
            </a:r>
            <a:r>
              <a:rPr lang="ko-KR" altLang="en-US" dirty="0" err="1"/>
              <a:t>오늘＂에</a:t>
            </a:r>
            <a:r>
              <a:rPr lang="ko-KR" altLang="en-US" dirty="0"/>
              <a:t> 해당하는 날씨를 제공</a:t>
            </a:r>
            <a:endParaRPr lang="en-US" altLang="ko-KR" dirty="0"/>
          </a:p>
          <a:p>
            <a:r>
              <a:rPr lang="en-US" altLang="ko-KR" dirty="0"/>
              <a:t>Flow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의도에 대한 대화의 흐름을 정의</a:t>
            </a:r>
            <a:endParaRPr lang="en-US" altLang="ko-KR" dirty="0"/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24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69D7F-DFC7-4FFE-AC76-62512AD2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의도 파악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B7C49-246E-4914-9821-201CB943F4BB}"/>
              </a:ext>
            </a:extLst>
          </p:cNvPr>
          <p:cNvSpPr txBox="1"/>
          <p:nvPr/>
        </p:nvSpPr>
        <p:spPr>
          <a:xfrm>
            <a:off x="996043" y="2334986"/>
            <a:ext cx="26725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 문 닫아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 문을 닫아 </a:t>
            </a:r>
            <a:r>
              <a:rPr lang="ko-KR" altLang="en-US" dirty="0" err="1"/>
              <a:t>줄래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 문을 닫아 줄 수 있어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 문을 닫으면 좋겠다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 방이 좀 춥네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 문 좀 닫고 살자</a:t>
            </a:r>
          </a:p>
          <a:p>
            <a:r>
              <a:rPr lang="en-US" altLang="ko-KR" dirty="0"/>
              <a:t>7</a:t>
            </a:r>
            <a:r>
              <a:rPr lang="ko-KR" altLang="en-US" dirty="0"/>
              <a:t> 문 안 닫고 뭐해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8</a:t>
            </a:r>
            <a:r>
              <a:rPr lang="ko-KR" altLang="en-US" dirty="0"/>
              <a:t> 왜 문을 안 닫아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9</a:t>
            </a:r>
            <a:r>
              <a:rPr lang="ko-KR" altLang="en-US" dirty="0"/>
              <a:t> 문 닫는 것 </a:t>
            </a:r>
            <a:r>
              <a:rPr lang="ko-KR" altLang="en-US" dirty="0" err="1"/>
              <a:t>잊었어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6109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69D7F-DFC7-4FFE-AC76-62512AD2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의도 파악 단계별 작업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FAE49-AA39-40C1-B32B-D27D5EF029F1}"/>
              </a:ext>
            </a:extLst>
          </p:cNvPr>
          <p:cNvSpPr txBox="1"/>
          <p:nvPr/>
        </p:nvSpPr>
        <p:spPr>
          <a:xfrm>
            <a:off x="1061357" y="2481943"/>
            <a:ext cx="113880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주요 단어 설정 </a:t>
            </a:r>
            <a:r>
              <a:rPr lang="en-US" altLang="ko-KR" dirty="0"/>
              <a:t>: </a:t>
            </a:r>
            <a:r>
              <a:rPr lang="ko-KR" altLang="en-US" dirty="0"/>
              <a:t>사용자가 무엇에 대해 말하고 있는가를 살펴봐야 하기 </a:t>
            </a:r>
            <a:r>
              <a:rPr lang="ko-KR" altLang="en-US" dirty="0" err="1"/>
              <a:t>떄문에</a:t>
            </a:r>
            <a:r>
              <a:rPr lang="en-US" altLang="ko-KR" dirty="0"/>
              <a:t> </a:t>
            </a:r>
            <a:r>
              <a:rPr lang="ko-KR" altLang="en-US" dirty="0"/>
              <a:t>사용자가 사용한 단어들 중 </a:t>
            </a:r>
            <a:endParaRPr lang="en-US" altLang="ko-KR" dirty="0"/>
          </a:p>
          <a:p>
            <a:r>
              <a:rPr lang="ko-KR" altLang="en-US" dirty="0"/>
              <a:t>핵심단어를 </a:t>
            </a:r>
            <a:r>
              <a:rPr lang="ko-KR" altLang="en-US" dirty="0" err="1"/>
              <a:t>파악하는것을</a:t>
            </a:r>
            <a:r>
              <a:rPr lang="ko-KR" altLang="en-US" dirty="0"/>
              <a:t> 우선적으로 진행한다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행동 결정 </a:t>
            </a:r>
            <a:r>
              <a:rPr lang="en-US" altLang="ko-KR" dirty="0"/>
              <a:t>: </a:t>
            </a:r>
            <a:r>
              <a:rPr lang="ko-KR" altLang="en-US" dirty="0"/>
              <a:t>단어만으로 화자의 의도를 완전히 알 수는 없기 때문에</a:t>
            </a:r>
            <a:r>
              <a:rPr lang="en-US" altLang="ko-KR" dirty="0"/>
              <a:t> </a:t>
            </a:r>
            <a:r>
              <a:rPr lang="ko-KR" altLang="en-US" dirty="0"/>
              <a:t>사용자가 입력한 내용이 요청인지 </a:t>
            </a:r>
            <a:endParaRPr lang="en-US" altLang="ko-KR" dirty="0"/>
          </a:p>
          <a:p>
            <a:r>
              <a:rPr lang="ko-KR" altLang="en-US" dirty="0"/>
              <a:t>질문인지 동의인지 칭찬인지 등을 판단해야 한다</a:t>
            </a:r>
            <a:r>
              <a:rPr lang="en-US" altLang="ko-KR" dirty="0"/>
              <a:t>. </a:t>
            </a:r>
            <a:r>
              <a:rPr lang="ko-KR" altLang="en-US" dirty="0"/>
              <a:t>이를 위해 사용자 입력문을 문법적으로 분석할 수 있는 </a:t>
            </a:r>
            <a:endParaRPr lang="en-US" altLang="ko-KR" dirty="0"/>
          </a:p>
          <a:p>
            <a:r>
              <a:rPr lang="ko-KR" altLang="en-US" dirty="0"/>
              <a:t>사전과 </a:t>
            </a:r>
            <a:r>
              <a:rPr lang="en-US" altLang="ko-KR" dirty="0"/>
              <a:t>POS Tagger(</a:t>
            </a:r>
            <a:r>
              <a:rPr lang="ko-KR" altLang="en-US" dirty="0"/>
              <a:t>품사 분석기</a:t>
            </a:r>
            <a:r>
              <a:rPr lang="en-US" altLang="ko-KR" dirty="0"/>
              <a:t>) </a:t>
            </a:r>
            <a:r>
              <a:rPr lang="ko-KR" altLang="en-US" dirty="0"/>
              <a:t>그리고 </a:t>
            </a:r>
            <a:r>
              <a:rPr lang="en-US" altLang="ko-KR" dirty="0"/>
              <a:t> Parser(</a:t>
            </a:r>
            <a:r>
              <a:rPr lang="ko-KR" altLang="en-US" dirty="0"/>
              <a:t>구문 분석기</a:t>
            </a:r>
            <a:r>
              <a:rPr lang="en-US" altLang="ko-KR" dirty="0"/>
              <a:t>)</a:t>
            </a:r>
            <a:r>
              <a:rPr lang="ko-KR" altLang="en-US" dirty="0"/>
              <a:t>를 내장하고 있는 등 자연어 처리 도구를 </a:t>
            </a:r>
            <a:endParaRPr lang="en-US" altLang="ko-KR" dirty="0"/>
          </a:p>
          <a:p>
            <a:r>
              <a:rPr lang="ko-KR" altLang="en-US" dirty="0"/>
              <a:t>가지고 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28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449</Words>
  <Application>Microsoft Office PowerPoint</Application>
  <PresentationFormat>와이드스크린</PresentationFormat>
  <Paragraphs>133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챗봇이란?</vt:lpstr>
      <vt:lpstr>챗봇의 종류</vt:lpstr>
      <vt:lpstr>용어 정리</vt:lpstr>
      <vt:lpstr>의도 파악</vt:lpstr>
      <vt:lpstr>의도 파악 단계별 작업</vt:lpstr>
      <vt:lpstr>자연어 처리 적용방법</vt:lpstr>
      <vt:lpstr>문제 제기</vt:lpstr>
      <vt:lpstr>목표</vt:lpstr>
      <vt:lpstr>PowerPoint 프레젠테이션</vt:lpstr>
      <vt:lpstr>PowerPoint 프레젠테이션</vt:lpstr>
      <vt:lpstr>의도분석 접근 1 ( RNN모델)</vt:lpstr>
      <vt:lpstr>PowerPoint 프레젠테이션</vt:lpstr>
      <vt:lpstr>  텍스트 형태소 분석기 ( konlpy - twitter 분석기 사용).  핵심 형태소 추출하여 임베딩. </vt:lpstr>
      <vt:lpstr>RNN 모델을 사용하여 학습, 정해진 라벨에 대해 테스트 학습 </vt:lpstr>
      <vt:lpstr>예측 결과</vt:lpstr>
      <vt:lpstr>개발 계획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 민혁</dc:creator>
  <cp:lastModifiedBy>하림 진</cp:lastModifiedBy>
  <cp:revision>3</cp:revision>
  <dcterms:created xsi:type="dcterms:W3CDTF">2019-02-12T07:17:12Z</dcterms:created>
  <dcterms:modified xsi:type="dcterms:W3CDTF">2019-02-12T07:59:33Z</dcterms:modified>
</cp:coreProperties>
</file>