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1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ab53aa95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ab53aa95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7ab53aa95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7ab53aa95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7ab53aa95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7ab53aa95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7ab53aa95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7ab53aa95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7ab53aa95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7ab53aa95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ab53aa9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7ab53aa9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7ab53aa95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7ab53aa95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7ab53aa9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7ab53aa9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7ab53aa95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7ab53aa95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7ab53aa95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7ab53aa95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7ab53aa95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7ab53aa95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ab53aa9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7ab53aa9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7ab53aa95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7ab53aa95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7ab53aa95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7ab53aa95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7ab53aa95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7ab53aa95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7ab53aa95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7ab53aa95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ab53aa95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ab53aa95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7ab53aa9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7ab53aa9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7ab53aa95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7ab53aa95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7ab53aa95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7ab53aa95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ab53aa95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7ab53aa95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7ab53aa95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7ab53aa95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ab53aa9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ab53aa9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7ab53aa95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7ab53aa95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ab53aa95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7ab53aa95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5952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rtl="0">
              <a:spcBef>
                <a:spcPts val="44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48569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48569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Adidas Project Weekly Report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March 25, 2021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Jinhang Jiang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Network Analysis</a:t>
            </a:r>
            <a:endParaRPr sz="3600" b="1"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47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Network Analysis</a:t>
            </a:r>
            <a:endParaRPr sz="3600" b="1"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Group 1: BTS, NCT, BlackPink, Solar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Group 2: Seolhyun, Naeun Son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Group 3: GFriend, iZone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2571754"/>
            <a:ext cx="6917924" cy="20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Network Analysis</a:t>
            </a:r>
            <a:endParaRPr sz="3600" b="1"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Group 1: Solar, BTS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Group 2: Seolhyun, Naeun Son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Group 3: GFriend, iZone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Group 4: BlackPink, NCT</a:t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2820154"/>
            <a:ext cx="6917924" cy="20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Similarity Analysis</a:t>
            </a:r>
            <a:endParaRPr sz="3600" b="1"/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0" y="879050"/>
            <a:ext cx="8792401" cy="39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Similarity Analysis</a:t>
            </a:r>
            <a:endParaRPr sz="3600" b="1"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3790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125" y="1152475"/>
            <a:ext cx="3837900" cy="33581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 txBox="1"/>
          <p:nvPr/>
        </p:nvSpPr>
        <p:spPr>
          <a:xfrm>
            <a:off x="6634175" y="1794875"/>
            <a:ext cx="94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32.57%</a:t>
            </a:r>
            <a:endParaRPr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Similarity Analysis</a:t>
            </a:r>
            <a:endParaRPr sz="3600" b="1"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6429901" cy="2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Similarity Analysis</a:t>
            </a:r>
            <a:endParaRPr sz="3600" b="1"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152475"/>
            <a:ext cx="777680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</a:t>
            </a:r>
            <a:endParaRPr sz="3600" b="1"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Our second hypothesis (Male celebrities’ fanbase is very unique) was proven multiple times under different conditions.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Similarity vs. Network Analysis return slightly different results, but from the high level, they are telling us the same story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The similarity analysis (including Markov chain and cosine) is very sensitive to the data quality (our data is extremely biased regarding the size of fanbase)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Text Analysis</a:t>
            </a:r>
            <a:endParaRPr sz="3600" b="1"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Performed k-means, cosine_similarity with TF-IDF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Data quality is poor:</a:t>
            </a:r>
            <a:endParaRPr/>
          </a:p>
          <a:p>
            <a:pPr marL="9144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Korean presented</a:t>
            </a:r>
            <a:endParaRPr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A lot of web link presented (instagram)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Old data contains 6200+ observations for 10 celebrities (on the list)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Rewrote the code, and took 13 hours to complete for 8 Korean idols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Plan to do word2vec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Text Analysis - TFIDF</a:t>
            </a:r>
            <a:endParaRPr sz="3600" b="1"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22860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10 celebrities (since data collected from subreddits)</a:t>
            </a:r>
            <a:endParaRPr/>
          </a:p>
          <a:p>
            <a:pPr marL="22860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Some of them only have a few comments (e.g.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Adriene Mishler)</a:t>
            </a: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972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3238"/>
            <a:ext cx="16383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44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Review last week’s work</a:t>
            </a:r>
            <a:endParaRPr sz="2800"/>
          </a:p>
          <a:p>
            <a:pPr marL="457200" lvl="0" indent="-406400" algn="l" rtl="0">
              <a:spcBef>
                <a:spcPts val="44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AWS - Collect data /1 hour (50+10) for 200 rounds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Case Study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Text analytics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Summary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Text Analysis - TFIDF&amp;Cosine</a:t>
            </a:r>
            <a:endParaRPr sz="3600" b="1"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903275"/>
            <a:ext cx="89249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Text Analysis - TFIDF&amp;K-means</a:t>
            </a:r>
            <a:endParaRPr sz="3600" b="1"/>
          </a:p>
        </p:txBody>
      </p:sp>
      <p:sp>
        <p:nvSpPr>
          <p:cNvPr id="302" name="Google Shape;30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8038"/>
            <a:ext cx="6537349" cy="3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Text Analysis - TFIDF&amp;K-means</a:t>
            </a:r>
            <a:endParaRPr sz="3600" b="1"/>
          </a:p>
        </p:txBody>
      </p:sp>
      <p:sp>
        <p:nvSpPr>
          <p:cNvPr id="309" name="Google Shape;30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When k = 2:</a:t>
            </a:r>
            <a:endParaRPr/>
          </a:p>
          <a:p>
            <a:pPr marL="9144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Group 1: Naeun</a:t>
            </a:r>
            <a:endParaRPr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Rest of them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When k = 4:</a:t>
            </a:r>
            <a:endParaRPr/>
          </a:p>
          <a:p>
            <a:pPr marL="9144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Group 1: Naeun</a:t>
            </a:r>
            <a:endParaRPr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Group 2: NinjiaHyper</a:t>
            </a:r>
            <a:endParaRPr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Group 3: Bad Bunny</a:t>
            </a:r>
            <a:endParaRPr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Group 4: Rest of them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Text Analysis</a:t>
            </a:r>
            <a:endParaRPr sz="3600" b="1" dirty="0"/>
          </a:p>
        </p:txBody>
      </p:sp>
      <p:sp>
        <p:nvSpPr>
          <p:cNvPr id="315" name="Google Shape;315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 dirty="0"/>
              <a:t>Rewrote the code:</a:t>
            </a:r>
            <a:endParaRPr dirty="0"/>
          </a:p>
          <a:p>
            <a:pPr marL="9144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Use keywords instead of subreddits</a:t>
            </a:r>
            <a:endParaRPr dirty="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" dirty="0"/>
              <a:t>for i in all.search(j, limit=None):</a:t>
            </a:r>
            <a:endParaRPr dirty="0"/>
          </a:p>
          <a:p>
            <a:pPr marL="137160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 dirty="0"/>
              <a:t>i.comments.replace_more(limit=10)</a:t>
            </a:r>
            <a:endParaRPr dirty="0"/>
          </a:p>
          <a:p>
            <a:pPr marL="9144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Not very efficient, 10 hours for 6 celebrities (404 error on 7th)</a:t>
            </a:r>
            <a:endParaRPr dirty="0"/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13" y="3307188"/>
            <a:ext cx="32670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Text Analysis - New data</a:t>
            </a:r>
            <a:endParaRPr sz="3600" b="1"/>
          </a:p>
        </p:txBody>
      </p:sp>
      <p:sp>
        <p:nvSpPr>
          <p:cNvPr id="322" name="Google Shape;32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New data has 31301 observations</a:t>
            </a:r>
            <a:endParaRPr/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274" y="865163"/>
            <a:ext cx="256617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Summary</a:t>
            </a:r>
            <a:endParaRPr sz="3600" b="1"/>
          </a:p>
        </p:txBody>
      </p:sp>
      <p:sp>
        <p:nvSpPr>
          <p:cNvPr id="329" name="Google Shape;32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AWS - while function to collect streaming data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Text analysis with TFIDF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Redo TFIDF with new data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What we have done</a:t>
            </a:r>
            <a:endParaRPr sz="3600" b="1"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Node2vec &amp; k-means on fanbase segmentation/clustering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Transition matrix, markov chain convergence, and cosine similarity on fanbase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Found a bug in generating adjacency matrix, fixed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</a:t>
            </a:r>
            <a:endParaRPr sz="3600" b="1"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8 Korean idols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Picked them based on stage style, fanbase characteristics, gender...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Their fans are very active on reddit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Purpose to verify the effectiveness of the model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Hypothesis: A&amp;B are similar; A&amp;C are very different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Network Analysis</a:t>
            </a:r>
            <a:endParaRPr sz="3600" b="1"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Black Pink: girl group, 2016, YG Entertainment, by Adidas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GFriend, girl group, 2015, Source Music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IZ*ONE, girl group, 2018, Produce48 by Mnet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Naeun Son, signer(Apink), 2011, Play M Entertainment, by Adidas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Seolhyun Kim, signer(AOA), 2012, FNC Entertainment, by Nike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Solar, singer(Mamamoo), 2014, RBW Entertainment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BTS, boy group, 2013, Big Hit Entertainment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NCT, boy group, 2016, SM Town, by NBA Style Korea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 - Network Analysis</a:t>
            </a:r>
            <a:endParaRPr sz="3600" b="1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750500"/>
            <a:ext cx="3198085" cy="43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Network Analysis</a:t>
            </a:r>
            <a:endParaRPr sz="3600" b="1"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375" y="973873"/>
            <a:ext cx="2609275" cy="17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657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150" y="3152725"/>
            <a:ext cx="5391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Network Analysis</a:t>
            </a:r>
            <a:endParaRPr sz="3600" b="1"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Hypothesis:</a:t>
            </a:r>
            <a:endParaRPr/>
          </a:p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BlackPink could be dissimilar from the other two girl groups based on their stage style (cool vs. cute)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NCT and BTS will be dissimilar from each other since boy groups’ fans are very sensitive to other idols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Naeun Son, Seolhyun, and Solar should be similar to each other based on their stage style (positive and athletic)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1778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Case Study - Network Analysis</a:t>
            </a:r>
            <a:endParaRPr sz="3600" b="1"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595" y="0"/>
            <a:ext cx="4542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684</Words>
  <Application>Microsoft Office PowerPoint</Application>
  <PresentationFormat>On-screen Show (16:9)</PresentationFormat>
  <Paragraphs>99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Lato</vt:lpstr>
      <vt:lpstr>Raleway</vt:lpstr>
      <vt:lpstr>Calibri</vt:lpstr>
      <vt:lpstr>Arial</vt:lpstr>
      <vt:lpstr>Streamline</vt:lpstr>
      <vt:lpstr>Office Theme</vt:lpstr>
      <vt:lpstr>Adidas Project Weekly Report</vt:lpstr>
      <vt:lpstr>PowerPoint Presentation</vt:lpstr>
      <vt:lpstr>What we have done</vt:lpstr>
      <vt:lpstr>Case Study</vt:lpstr>
      <vt:lpstr>Case Study - Network Analysis</vt:lpstr>
      <vt:lpstr>Case Study  - Network Analysis</vt:lpstr>
      <vt:lpstr>Case Study - Network Analysis</vt:lpstr>
      <vt:lpstr>Case Study - Network Analysis</vt:lpstr>
      <vt:lpstr>Case Study - Network Analysis</vt:lpstr>
      <vt:lpstr>Case Study - Network Analysis</vt:lpstr>
      <vt:lpstr>Case Study - Network Analysis</vt:lpstr>
      <vt:lpstr>Case Study - Network Analysis</vt:lpstr>
      <vt:lpstr>Case Study - Similarity Analysis</vt:lpstr>
      <vt:lpstr>Case Study - Similarity Analysis</vt:lpstr>
      <vt:lpstr>Case Study - Similarity Analysis</vt:lpstr>
      <vt:lpstr>Case Study - Similarity Analysis</vt:lpstr>
      <vt:lpstr>Case Study</vt:lpstr>
      <vt:lpstr>Text Analysis</vt:lpstr>
      <vt:lpstr>Text Analysis - TFIDF</vt:lpstr>
      <vt:lpstr>Text Analysis - TFIDF&amp;Cosine</vt:lpstr>
      <vt:lpstr>Text Analysis - TFIDF&amp;K-means</vt:lpstr>
      <vt:lpstr>Text Analysis - TFIDF&amp;K-means</vt:lpstr>
      <vt:lpstr>Text Analysis</vt:lpstr>
      <vt:lpstr>Text Analysis - New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Project Weekly Report</dc:title>
  <cp:lastModifiedBy>Jinhang Jiang</cp:lastModifiedBy>
  <cp:revision>3</cp:revision>
  <dcterms:modified xsi:type="dcterms:W3CDTF">2021-03-25T18:48:30Z</dcterms:modified>
</cp:coreProperties>
</file>