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ccec9a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ccec9a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ccec9a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ccec9a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ccec9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ccec9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ccec9a1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ccec9a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ccec9a1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8ccec9a1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ccec9a1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ccec9a1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ccec9a1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8ccec9a1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ccec9a1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ccec9a1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ccec9a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ccec9a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ccec9a1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ccec9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8ccec9a1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8ccec9a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8ccec9a1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8ccec9a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ccec9a1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ccec9a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8ccec9a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8ccec9a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Adidas Project Weekly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18,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Jinhang Jiang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class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212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class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0450"/>
            <a:ext cx="6667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class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058225"/>
            <a:ext cx="2797852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number of fans overlapped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5" y="1210625"/>
            <a:ext cx="80105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cross table/ # of possible combinations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0" y="1136075"/>
            <a:ext cx="385937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an </a:t>
            </a:r>
            <a:r>
              <a:rPr lang="en"/>
              <a:t>adjacency</a:t>
            </a:r>
            <a:r>
              <a:rPr lang="en"/>
              <a:t> matrix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900"/>
            <a:ext cx="81819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transition matrix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3" cy="355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MCL Convergence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150975"/>
            <a:ext cx="3141413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685800" y="1535600"/>
            <a:ext cx="2862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Steady state Markov chains is the idea that as the time period heads towards infinity then a two state Markov chain' state vector will stabilise.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--The Engage Wiki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Cosine_Similarity for Recommendation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357800" y="1297050"/>
            <a:ext cx="626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Cos_sim’s range is (0,1)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For best_sub, we get the largest cos-similarity score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For best_complete, we get the BottomN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675" y="1297050"/>
            <a:ext cx="3535476" cy="3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9050"/>
            <a:ext cx="47148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en" sz="3800"/>
              <a:t>Network Analysis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en" sz="3800"/>
              <a:t>Similarity Analysis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en" sz="3800"/>
              <a:t>Issues Remained</a:t>
            </a:r>
            <a:endParaRPr sz="3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Remained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Parameter tuning for node2vec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Similarity method pick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K-means and cos_similarity give us different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(for example, Naeun Son vs. Seolhyun)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 is very biased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to start text mining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Two columns, the usernames may appear multiple times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All the rest of analysis uses the data in this format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375" y="681513"/>
            <a:ext cx="377182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NetworkX and Node2Vec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2675"/>
            <a:ext cx="4527600" cy="267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8226"/>
            <a:ext cx="9144000" cy="135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075" y="3029500"/>
            <a:ext cx="19716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Analysis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152"/>
            <a:ext cx="5246149" cy="32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Analysis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00" y="2571750"/>
            <a:ext cx="3970200" cy="7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21800" y="1446150"/>
            <a:ext cx="348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BSS(k) measures how far apart the clusters are from each other. A good clustering has a small WSS(k) and a large BSS(k).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344400" y="1610150"/>
            <a:ext cx="2489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K = 5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Analysis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75" y="133875"/>
            <a:ext cx="5093500" cy="45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PvClust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5670712" cy="3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563" y="61050"/>
            <a:ext cx="38576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