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AF06-B982-4F10-BB3D-9E4F36E5495A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17D4-AEE2-4959-BF66-9C156E6584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014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AF06-B982-4F10-BB3D-9E4F36E5495A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17D4-AEE2-4959-BF66-9C156E65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3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AF06-B982-4F10-BB3D-9E4F36E5495A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17D4-AEE2-4959-BF66-9C156E65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2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AF06-B982-4F10-BB3D-9E4F36E5495A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17D4-AEE2-4959-BF66-9C156E65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22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AF06-B982-4F10-BB3D-9E4F36E5495A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17D4-AEE2-4959-BF66-9C156E6584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98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AF06-B982-4F10-BB3D-9E4F36E5495A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17D4-AEE2-4959-BF66-9C156E65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0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AF06-B982-4F10-BB3D-9E4F36E5495A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17D4-AEE2-4959-BF66-9C156E65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AF06-B982-4F10-BB3D-9E4F36E5495A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17D4-AEE2-4959-BF66-9C156E65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98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AF06-B982-4F10-BB3D-9E4F36E5495A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17D4-AEE2-4959-BF66-9C156E65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6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DCAF06-B982-4F10-BB3D-9E4F36E5495A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8917D4-AEE2-4959-BF66-9C156E65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7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AF06-B982-4F10-BB3D-9E4F36E5495A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17D4-AEE2-4959-BF66-9C156E65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2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DCAF06-B982-4F10-BB3D-9E4F36E5495A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68917D4-AEE2-4959-BF66-9C156E65841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60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CCAF-BB10-4147-8DF1-4BA0118E1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Assignment 4 – Stemming &amp; Feature Selection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A1458-6928-435B-8196-D9DF0C5DD5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Jinhang Jiang</a:t>
            </a:r>
          </a:p>
        </p:txBody>
      </p:sp>
    </p:spTree>
    <p:extLst>
      <p:ext uri="{BB962C8B-B14F-4D97-AF65-F5344CB8AC3E}">
        <p14:creationId xmlns:p14="http://schemas.microsoft.com/office/powerpoint/2010/main" val="2174208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5338-E9E2-44DA-8F8F-41340BC1B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&amp;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44FD0-8D18-4876-9B65-8FF4DC6C5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base score with </a:t>
            </a:r>
            <a:r>
              <a:rPr lang="en-US" dirty="0" err="1"/>
              <a:t>RandomForestClassifier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D81A3-6651-4C29-AE7B-8E70F8D03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2" y="2538412"/>
            <a:ext cx="76485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68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5338-E9E2-44DA-8F8F-41340BC1B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&amp; 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4C9C73-1F0D-41D5-9422-7D47F6EC1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1" y="1846369"/>
            <a:ext cx="2656114" cy="40227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62E284-90DD-4058-8830-BC0C5D255989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Ran a for loop to find the “best k”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502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9C04B-B2CC-4251-B63A-794FF08C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&amp; 6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5EF663-9537-4F03-8890-05C99454C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9790" y="1890651"/>
            <a:ext cx="6049740" cy="402272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345C32-571F-4B4D-BE5A-9EF50CFD0025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Sequential Feature Selection</a:t>
            </a:r>
          </a:p>
          <a:p>
            <a:r>
              <a:rPr lang="en-US" dirty="0"/>
              <a:t>Forward = 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254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5338-E9E2-44DA-8F8F-41340BC1B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&amp;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44FD0-8D18-4876-9B65-8FF4DC6C5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Catboost</a:t>
            </a:r>
            <a:r>
              <a:rPr lang="en-US" dirty="0"/>
              <a:t> with 331 features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EFF6DD-C937-49DF-8880-3E8B37589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488" y="1845734"/>
            <a:ext cx="6411586" cy="376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62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7A54-ADDD-4DBC-B228-1340B01B7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Table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7D6FF9-5ED1-4685-8198-A99E71678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3625" y="2619375"/>
            <a:ext cx="25050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67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D05D8-5CD7-4867-9B80-52572FA3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 : ROC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A9DE8-D6F6-43C4-9F18-E83DF650E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4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04A3943-E1DB-4EBF-8E09-18850E4D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8000">
                <a:solidFill>
                  <a:schemeClr val="tx1">
                    <a:lumMod val="85000"/>
                    <a:lumOff val="15000"/>
                  </a:schemeClr>
                </a:solidFill>
              </a:rPr>
              <a:t>Data Overview</a:t>
            </a:r>
            <a:endParaRPr lang="en-US" sz="8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65AC8FAF-3AFA-4130-899C-06F9CFCC2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750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A3943-E1DB-4EBF-8E09-18850E4D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3600">
                <a:solidFill>
                  <a:srgbClr val="FFFFFF"/>
                </a:solidFill>
              </a:rPr>
              <a:t>Data Overview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0243B0-28EF-4FDE-B449-C6B8CCF3A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10" y="459676"/>
            <a:ext cx="5369708" cy="13424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91E8EC-95E2-48CE-8EF0-1D5B18111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10" y="2793373"/>
            <a:ext cx="3752326" cy="15361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B0E8C5-7D25-44DE-BBDE-457E9CF2D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711" y="252860"/>
            <a:ext cx="43910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0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96FB-131E-486F-818B-FED57ECD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9386B-28D1-452C-BE29-2FFF31822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tokenize the comments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0B363-EE2B-4029-BA99-952E4D46F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2452687"/>
            <a:ext cx="73247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8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96FB-131E-486F-818B-FED57ECD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9386B-28D1-452C-BE29-2FFF31822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 Apply stemmers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DCCD0-14FF-4435-8919-06F4B5451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722" y="1845734"/>
            <a:ext cx="8683758" cy="442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4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96FB-131E-486F-818B-FED57ECD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9386B-28D1-452C-BE29-2FFF31822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stemmers to term document matrix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E11551-6B05-446D-BFF3-76D22C3A9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16459"/>
            <a:ext cx="68675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53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96FB-131E-486F-818B-FED57ECD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9386B-28D1-452C-BE29-2FFF31822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Calculate and construct the TF-IDF matrix from the term-document matrix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F1035-F47C-47FA-A199-BFD93BD8E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63485"/>
            <a:ext cx="10385554" cy="371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3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96FB-131E-486F-818B-FED57ECD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9386B-28D1-452C-BE29-2FFF31822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Combine the matrix with the original customer data and perform one hot encoding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C854B4-8927-4346-8417-60AA10E1A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014" y="2542360"/>
            <a:ext cx="9815706" cy="343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4578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113</Words>
  <Application>Microsoft Office PowerPoint</Application>
  <PresentationFormat>Widescreen</PresentationFormat>
  <Paragraphs>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Retrospect</vt:lpstr>
      <vt:lpstr>Assignment 4 – Stemming &amp; Feature Selection</vt:lpstr>
      <vt:lpstr>Evaluation Metrics : ROC</vt:lpstr>
      <vt:lpstr>Data Overview</vt:lpstr>
      <vt:lpstr>Data Overview</vt:lpstr>
      <vt:lpstr>Step 1</vt:lpstr>
      <vt:lpstr>Step 1</vt:lpstr>
      <vt:lpstr>Step 2</vt:lpstr>
      <vt:lpstr>Step 3</vt:lpstr>
      <vt:lpstr>Step 4</vt:lpstr>
      <vt:lpstr>Step 5 &amp; 6</vt:lpstr>
      <vt:lpstr>Step 5 &amp; 6</vt:lpstr>
      <vt:lpstr>Step 5 &amp; 6</vt:lpstr>
      <vt:lpstr>Step 5 &amp; 6</vt:lpstr>
      <vt:lpstr>Score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4 – Stemming &amp; Feature Selection</dc:title>
  <dc:creator>Jinhang Jiang</dc:creator>
  <cp:lastModifiedBy>Jinhang Jiang</cp:lastModifiedBy>
  <cp:revision>6</cp:revision>
  <dcterms:created xsi:type="dcterms:W3CDTF">2020-10-31T03:12:31Z</dcterms:created>
  <dcterms:modified xsi:type="dcterms:W3CDTF">2020-10-31T04:03:12Z</dcterms:modified>
</cp:coreProperties>
</file>