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D5FF-6C3E-44D9-8CCD-8D1B3D27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4F193-0CB1-4371-AB10-1EB6EBD0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339A-6F62-4732-B4DE-7D544857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17AF-BC7B-430B-89A9-7C4E4C31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B9A0-E7ED-417D-8596-58F56D59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D975-643E-4805-A4ED-C6CE975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DD540-7C30-435B-8636-92FA5FDE0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8B12-E870-4641-8C7F-E807191C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F30D-36B1-4A2F-AB74-A198B803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666F-9C28-42CC-8EC7-A5B7190C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D0A36-FF03-44D5-BE6A-D6093D507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940E6-B6A9-4DBC-807A-2B5822A1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30DE-F14D-46CF-A39A-4399E03E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25D8-381A-47F7-AD4B-740004B3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7F09-F9FA-474D-B51F-01361C66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C662-52AE-4C60-87DC-0F3E42C8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539E-D193-4707-9A19-4011A9D8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413D-5BCC-40A7-ADA9-F13EF176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9991-95BF-478A-81DF-055A5CF0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8445-C148-4622-A70C-CEF92DAA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D7E7-9C4A-4DB2-9833-E39041C4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76BC-6F35-4F7F-8EE9-E869DCBB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50BB-9151-4495-946E-D3F216C5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C0FE-B8BE-4C9E-AA6D-D291E757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3751-F7AF-4288-AA19-1DAEFFA3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8B24-8619-4674-80B9-E342FE60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E6CB-9F7B-45E2-A4E1-5FA1BF1A6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1B212-8291-4412-9086-278431B0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F0BF8-A52B-43F5-B039-F11037E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DC75A-C150-4EF9-9FD1-22F0327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EA6E-0EE9-40C4-85C2-3AD40BEA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AF88-E269-447F-9855-E038AC26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EF7A-540F-44A1-B950-52DA12EB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A8068-1DF9-4AC4-B534-4626EE8F6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27556-F109-4C05-BCBD-1176E56F7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EC1C2-F334-4157-8CBA-65BCC1498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7BED0-B64C-4BBA-8BF2-FCAFE90C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3E4FD-4272-447D-A027-BAAE94DA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54A22-7532-48F9-A145-04DB8E22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5FAF-AAE8-43A7-B882-19E24FFF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E045-85CF-4C2E-8EE2-92966018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21D1-5AED-4E27-96C6-33B2F111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F42B-BE06-4C72-BDA2-86A0E00F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87D01-CB74-4972-AE10-749D50C0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8845C-AF31-404B-8247-F88404B6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D8C1C-4F28-4FE6-87C1-DE0263D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498A-E1C1-411F-820D-2C4E8E0D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359F-C203-4C72-B349-B394F01D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C50C-1770-4B72-B02F-055C4EF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89CBF-58BB-4916-9B90-A49D4C17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3600-88EA-4B7B-B5B8-92B897CC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F3B9-11D5-4887-B5EB-F9C7CBEE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3225-B767-4FC8-8211-D5DE49E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69E7F-EA4E-46D8-A75E-E978B8E3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8549-219E-4CF5-BB5E-62F372984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491CC-6B1C-41A1-BAE9-37D2448E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CF68-7451-46DB-ADDC-B37A30D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EA822-25F8-44EA-B2BA-274C58F7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D81A0-6878-4165-9C8A-08199F1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F848F-63AA-4492-9237-D9456C1AD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C996-CBEA-4DED-B1B8-71C4F6D1C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D655-4357-4455-94D0-B0BDD92A32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55E3-3B4A-44FB-B595-00EFC8DED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64C-BB70-4C1A-A452-212A6EDB1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1A498-AC76-4C08-A9F7-E8E5EFB4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AF6F-A877-4DE6-A411-77296417D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DisERGM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8A18C-D83A-4A3D-B233-44A193449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20, 2021</a:t>
            </a:r>
          </a:p>
        </p:txBody>
      </p:sp>
    </p:spTree>
    <p:extLst>
      <p:ext uri="{BB962C8B-B14F-4D97-AF65-F5344CB8AC3E}">
        <p14:creationId xmlns:p14="http://schemas.microsoft.com/office/powerpoint/2010/main" val="205937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A8F-E5B6-4DF0-AB38-A02709D1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A9AB-609B-4211-87CE-9873CB09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ERGMs for three different time periods</a:t>
            </a:r>
          </a:p>
          <a:p>
            <a:r>
              <a:rPr lang="en-US" dirty="0"/>
              <a:t>STERGMs did not work as it requires all the networks to have same size</a:t>
            </a:r>
          </a:p>
        </p:txBody>
      </p:sp>
    </p:spTree>
    <p:extLst>
      <p:ext uri="{BB962C8B-B14F-4D97-AF65-F5344CB8AC3E}">
        <p14:creationId xmlns:p14="http://schemas.microsoft.com/office/powerpoint/2010/main" val="290575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2009-988F-4E49-904B-F65F9E67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51AA-6F4D-4853-917D-9D9AC10A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</a:t>
            </a:r>
          </a:p>
          <a:p>
            <a:pPr marL="0" indent="0">
              <a:buNone/>
            </a:pPr>
            <a:r>
              <a:rPr lang="en-US" dirty="0"/>
              <a:t>	&lt;- </a:t>
            </a:r>
            <a:r>
              <a:rPr lang="en-US" dirty="0" err="1"/>
              <a:t>ergm</a:t>
            </a:r>
            <a:r>
              <a:rPr lang="en-US" dirty="0"/>
              <a:t>(graph ~ edges 	</a:t>
            </a:r>
          </a:p>
          <a:p>
            <a:pPr marL="0" indent="0">
              <a:buNone/>
            </a:pPr>
            <a:r>
              <a:rPr lang="en-US" dirty="0"/>
              <a:t>	+</a:t>
            </a:r>
            <a:r>
              <a:rPr lang="en-US" dirty="0" err="1"/>
              <a:t>nodefactor</a:t>
            </a:r>
            <a:r>
              <a:rPr lang="en-US" dirty="0"/>
              <a:t>(~Category, levels=NULL)</a:t>
            </a:r>
          </a:p>
          <a:p>
            <a:pPr marL="0" indent="0">
              <a:buNone/>
            </a:pPr>
            <a:r>
              <a:rPr lang="en-US" dirty="0"/>
              <a:t>	+</a:t>
            </a:r>
            <a:r>
              <a:rPr lang="en-US" dirty="0" err="1"/>
              <a:t>nodematch</a:t>
            </a:r>
            <a:r>
              <a:rPr lang="en-US" dirty="0"/>
              <a:t>(~Category, 	levels=NULL, diff=TRUE))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edges</a:t>
            </a:r>
            <a:r>
              <a:rPr lang="en-US" dirty="0"/>
              <a:t>: it’s like a minimal model/interception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nodefactor</a:t>
            </a:r>
            <a:r>
              <a:rPr lang="en-US" dirty="0"/>
              <a:t>: study the importance of the factor in the formation of the network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nodematch</a:t>
            </a:r>
            <a:r>
              <a:rPr lang="en-US" dirty="0"/>
              <a:t>: study the </a:t>
            </a:r>
            <a:r>
              <a:rPr lang="en-US" b="0" i="1" dirty="0">
                <a:effectLst/>
                <a:latin typeface="Lato"/>
              </a:rPr>
              <a:t>homophily</a:t>
            </a:r>
            <a:r>
              <a:rPr lang="en-US" dirty="0"/>
              <a:t> of the factors</a:t>
            </a:r>
          </a:p>
        </p:txBody>
      </p:sp>
    </p:spTree>
    <p:extLst>
      <p:ext uri="{BB962C8B-B14F-4D97-AF65-F5344CB8AC3E}">
        <p14:creationId xmlns:p14="http://schemas.microsoft.com/office/powerpoint/2010/main" val="354992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5897-082C-4C7A-862E-E26D478D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7"/>
            <a:ext cx="10515600" cy="117827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ego network for ‘z20828’ with weight bar 0.2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95C06693-106A-40EB-8D25-967FE1912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E2B25E-D52D-4464-B72A-273B7335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83" y="2307907"/>
            <a:ext cx="7841018" cy="1914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466775-F9FB-439B-98EA-5F7A6476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" y="2307907"/>
            <a:ext cx="42672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3F81-7A8A-4826-9A0A-BE48AAB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D4820-3278-4949-8FDA-2722B8E87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1103"/>
            <a:ext cx="10927702" cy="5212902"/>
          </a:xfrm>
        </p:spPr>
      </p:pic>
    </p:spTree>
    <p:extLst>
      <p:ext uri="{BB962C8B-B14F-4D97-AF65-F5344CB8AC3E}">
        <p14:creationId xmlns:p14="http://schemas.microsoft.com/office/powerpoint/2010/main" val="196525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</vt:lpstr>
      <vt:lpstr>Arial</vt:lpstr>
      <vt:lpstr>Calibri</vt:lpstr>
      <vt:lpstr>Calibri Light</vt:lpstr>
      <vt:lpstr>Office Theme</vt:lpstr>
      <vt:lpstr>DisERGM</vt:lpstr>
      <vt:lpstr>PowerPoint Presentation</vt:lpstr>
      <vt:lpstr>ERGM</vt:lpstr>
      <vt:lpstr>ego network for ‘z20828’ with weight bar 0.2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DisERGM</dc:title>
  <dc:creator>Jinhang Jiang</dc:creator>
  <cp:lastModifiedBy>Jinhang Jiang</cp:lastModifiedBy>
  <cp:revision>1</cp:revision>
  <dcterms:created xsi:type="dcterms:W3CDTF">2021-07-20T15:53:47Z</dcterms:created>
  <dcterms:modified xsi:type="dcterms:W3CDTF">2021-07-20T17:37:01Z</dcterms:modified>
</cp:coreProperties>
</file>