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7E395-78F1-0144-ADF8-FCB620C3B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F60AC-308E-AE49-B394-596AB70D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6C15A-60D4-EA43-A38D-8995572F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9C67D-5632-0A49-882B-7EA40210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6E7FC-8A92-584B-A09A-9D0D020E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7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218A4-824E-1D47-8FD4-C78E09F1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82356-482A-2841-9DAD-A6028359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561D6-BB86-0144-AA2A-09B26AA1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9A2E5-1A9E-2244-BB07-7236B33A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DE3BD-428A-9B4D-8906-92A547B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26C709-2C88-0F43-85AB-7D2C01A8D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F10BC6-5086-7E48-AF5F-9544680F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DE6E3-D0EA-EA4B-AFB5-6682E4F5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6E19F-ABE0-D645-8D14-8500451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0D1A9-1E02-4F45-AD5C-9A62E3A6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64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A215-B6E4-7C4D-9133-065E0FCC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8FC7A-4BFA-8447-B4F4-8BC78020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FBB75-F2BB-064D-84EF-0054F663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62EDE-EC18-D946-A016-8E24654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70463-4448-154A-89B3-024AFE2B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874E8-B194-274E-BF54-8966F922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FA781-D2DF-D14A-8ED7-B0E6C936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493CC-416A-124E-B536-3343039B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FB695-0C56-3C42-8192-31BD0C8B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C3C0B-6375-4B42-B47D-D89C059A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64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B8E9-8ED8-8342-9BE8-DCC919C7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E9A2D-CFFE-B846-B163-91AE91352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AD63B-2E9C-EA49-9653-48A23C1B9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6B8F1-79EB-F94D-ABDE-1EEEA8F4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12C8E-BCD2-AB4D-B262-D63BAD79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42100-3EC5-924A-BFC5-1A48711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3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015E-CB97-FF48-B536-B8CB7FCB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65498-548A-7145-B360-C43D68AB3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C05C1-872A-4D45-9929-6D848FAA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89EC85-3311-0B44-B437-3768F75DF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FA43D4-EB80-274C-ACA6-3C993D810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3BE33-0F5F-4742-B964-0C2D31D5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A33D67-FD61-9041-991F-984928D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3AB514-79A5-B249-A436-0E3D6FAD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36164-54DC-904A-8BF2-0BFF5E1F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97F760-85AC-EF4B-9122-AAC19B0D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31BE5-EBF8-6741-8F22-8A63CC11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FD088-8DA7-264D-9629-A953ED2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0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E645B7-14F5-A648-A307-83848D34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C3B35-554C-F94B-A443-0170B4DD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C7571B-96C6-D04F-BC40-014852AB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8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4874-75C1-D44E-9C16-8EF6C4A3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A9CE4-451C-6C44-A229-48BD0649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8ABC6-687D-D545-A6A6-961FED3C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31CBB-CFE4-6649-87C2-6DA36C0C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74E60-F758-AC42-A751-95C994A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07D55-4AD5-1E47-B9EF-B47FFFD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4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802E3-10D4-9A48-8510-A9103D2C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8BC679-0D8F-B743-BCA7-9EC45A680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16283-D2FA-8149-B059-14606673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FA228-B028-C948-9FA0-4BC53DC9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9638E-A158-4741-9AB2-DD971C30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CF874-CAF7-804E-968D-AB8E2BE9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57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9F2E2C-F17A-B245-8704-F7741BA2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688E5-844A-8C41-B3B2-CB2C11D3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EA5B9-ABAB-DB4E-9DE4-C3634BDED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C5A5-CD60-2B48-AF6E-FA4562BD0E8E}" type="datetimeFigureOut">
              <a:rPr kumimoji="1" lang="zh-CN" altLang="en-US" smtClean="0"/>
              <a:t>2022/6/6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AFF07-F22F-8F47-9F9F-E3989AA47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EBC79-AD96-9D4D-924E-00BC0250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EE21-621F-D14F-B71B-43713B5BE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094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E27F-3ECF-3D43-A2E0-DAA8C1388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红外探测器论文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EA7DF-AE64-F743-AECE-6251B0BC0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旷锦昊</a:t>
            </a:r>
            <a:endParaRPr kumimoji="1" lang="en-US" altLang="zh-CN" dirty="0"/>
          </a:p>
          <a:p>
            <a:r>
              <a:rPr kumimoji="1" lang="en-US" altLang="zh-CN" dirty="0"/>
              <a:t>2022.6.6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B138-BAEF-1C48-BA8B-58B1E143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红外探测器发展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1CC61-D882-5B48-9B20-69C4B8CE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红外辐射波谱介于微波和可见光之间，波长</a:t>
            </a:r>
            <a:r>
              <a:rPr kumimoji="1" lang="en-US" altLang="zh-CN"/>
              <a:t>0.76-1000um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0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AF436-A9FB-6F4E-B080-232227FC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A703-8B6D-7D42-9717-ACEE6E15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第一代红外探测器</a:t>
            </a:r>
            <a:endParaRPr kumimoji="1" lang="en-US" altLang="zh-CN" dirty="0"/>
          </a:p>
          <a:p>
            <a:r>
              <a:rPr kumimoji="1" lang="zh-CN" altLang="en-US" dirty="0"/>
              <a:t>第二代红外探测器</a:t>
            </a:r>
            <a:endParaRPr kumimoji="1" lang="en-US" altLang="zh-CN" dirty="0"/>
          </a:p>
          <a:p>
            <a:r>
              <a:rPr kumimoji="1" lang="zh-CN" altLang="en-US" dirty="0"/>
              <a:t>第三代红外探测器</a:t>
            </a:r>
          </a:p>
        </p:txBody>
      </p:sp>
    </p:spTree>
    <p:extLst>
      <p:ext uri="{BB962C8B-B14F-4D97-AF65-F5344CB8AC3E}">
        <p14:creationId xmlns:p14="http://schemas.microsoft.com/office/powerpoint/2010/main" val="398117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D13CF-88C1-BC4A-9D14-929F673A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红外探测器需求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F8ABB-4B34-884C-858F-F06368B1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Size </a:t>
            </a:r>
            <a:r>
              <a:rPr kumimoji="1" lang="zh-CN" altLang="en-US" dirty="0"/>
              <a:t>尺寸</a:t>
            </a:r>
            <a:endParaRPr kumimoji="1" lang="en-US" altLang="zh-CN" dirty="0"/>
          </a:p>
          <a:p>
            <a:r>
              <a:rPr kumimoji="1" lang="en-US" altLang="zh-CN" dirty="0"/>
              <a:t>Weight</a:t>
            </a:r>
            <a:r>
              <a:rPr kumimoji="1" lang="zh-CN" altLang="en-US" dirty="0"/>
              <a:t> 重量</a:t>
            </a:r>
            <a:endParaRPr kumimoji="1" lang="en-US" altLang="zh-CN" dirty="0"/>
          </a:p>
          <a:p>
            <a:r>
              <a:rPr kumimoji="1" lang="en-US" altLang="zh-CN" dirty="0"/>
              <a:t>Power</a:t>
            </a:r>
            <a:r>
              <a:rPr kumimoji="1" lang="zh-CN" altLang="en-US" dirty="0"/>
              <a:t> 功耗</a:t>
            </a:r>
            <a:endParaRPr kumimoji="1" lang="en-US" altLang="zh-CN" dirty="0"/>
          </a:p>
          <a:p>
            <a:r>
              <a:rPr kumimoji="1" lang="en-US" altLang="zh-CN" dirty="0"/>
              <a:t>Price</a:t>
            </a:r>
            <a:r>
              <a:rPr kumimoji="1" lang="zh-CN" altLang="en-US" dirty="0"/>
              <a:t> 价格</a:t>
            </a:r>
            <a:endParaRPr kumimoji="1" lang="en-US" altLang="zh-CN" dirty="0"/>
          </a:p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性能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0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E346-76BA-0C41-A988-C6C3E997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D1DC-456E-484C-B8AD-BDCC6D94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81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47</Words>
  <Application>Microsoft Macintosh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红外探测器论文</vt:lpstr>
      <vt:lpstr>红外探测器发展 </vt:lpstr>
      <vt:lpstr>PowerPoint 演示文稿</vt:lpstr>
      <vt:lpstr>红外探测器需求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红外探测器论文</dc:title>
  <dc:creator>旷 锦昊</dc:creator>
  <cp:lastModifiedBy>旷 锦昊</cp:lastModifiedBy>
  <cp:revision>1</cp:revision>
  <dcterms:created xsi:type="dcterms:W3CDTF">2022-06-06T02:58:36Z</dcterms:created>
  <dcterms:modified xsi:type="dcterms:W3CDTF">2022-06-07T07:29:59Z</dcterms:modified>
</cp:coreProperties>
</file>