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526338-16AB-4259-97B1-6D8E11A2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8F19F0-2151-47AA-962C-C24B93EAF0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26B82D-3512-4E95-A0EE-686E60D26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BD28-9932-4AA5-A7CE-998F47173EAE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66D9B6-53FC-4939-A78A-5794540C0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98C240-324B-4317-9A6C-C4DDFD447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644A0-39E5-4327-9DE4-E0BCA4EC2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890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468BEB-0EB9-4CFE-9D52-8BD5403D0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7DB689-C7CC-4938-9846-1B8360447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D0DC46-C29F-4007-9906-217F9BA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BD28-9932-4AA5-A7CE-998F47173EAE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DC13E7-F7BF-4768-A3EA-408900494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4EBEE0-75C6-44EA-A333-5346F3631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644A0-39E5-4327-9DE4-E0BCA4EC2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761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512314-C1D3-48EB-AA21-59BC48BFCA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BDE3F8-1078-4649-8A3F-A458FF12F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1D6095-18D9-435F-B14E-31920DDAD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BD28-9932-4AA5-A7CE-998F47173EAE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E6AD4-D618-4CB0-BF9B-448B6CE68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5F30AD-AFBA-4D7E-AFC0-9561A65AD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644A0-39E5-4327-9DE4-E0BCA4EC2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37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E35D4-7119-41EF-ABF8-EA799EA23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ECB9FD-D4A3-45FA-9C62-B9EAC9B48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7AF4FC-2AAA-495D-84AA-380BD490B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BD28-9932-4AA5-A7CE-998F47173EAE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B3B91A-D37A-4A59-948A-D3A7DCDB9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8033FA-A458-4CFC-ADC4-7EF76E597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644A0-39E5-4327-9DE4-E0BCA4EC2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369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555E2-B44A-4F96-A187-B05A2159C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CDCC6E-8A65-4F51-9D97-69646E412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FB357F-3B57-4918-BA2F-D4264160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BD28-9932-4AA5-A7CE-998F47173EAE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991199-69B8-46C4-AB96-C11FEA33F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9ECD01-6C51-4051-B13E-9DC954CF3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644A0-39E5-4327-9DE4-E0BCA4EC2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76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31B1D-41AD-4C8D-82FC-6988D83E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C79BB0-24A9-45F0-9A2E-825E7B2AE4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CF3A7D-1EC4-4928-95E3-EFD962D1E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DBBAD6-0133-4B47-A24D-56B854BD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BD28-9932-4AA5-A7CE-998F47173EAE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AA9533-F569-47BC-A55F-65BF0E152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E79FB2-2A88-49B0-AC3C-CDAFA22EE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644A0-39E5-4327-9DE4-E0BCA4EC2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51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ECAB72-E7D4-42AD-882F-281E57E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B18BDA-7D34-4C33-9F34-EA5124492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4F65BA-5C82-4397-B4E5-A5A296CAA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C78265-CE89-4751-BBB1-C5F8B6892E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5F7064-4F6F-4A49-B7BB-5AC9EA0D48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ABE4B6-76CF-4C12-B7A7-3B78A27F2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BD28-9932-4AA5-A7CE-998F47173EAE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96678B-9B89-4201-912F-5BE773A96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285E3B-87D7-491F-B789-2A07CC229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644A0-39E5-4327-9DE4-E0BCA4EC2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547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D81FA6-0274-4E34-8F67-F561510C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1B186B-174C-4BE2-A4A2-25D967C58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BD28-9932-4AA5-A7CE-998F47173EAE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7F7A62-9DBA-4EB1-B6AD-C531A3412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D15458-7060-475E-81B6-07A75A857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644A0-39E5-4327-9DE4-E0BCA4EC2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68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FB039D-1718-4CD7-9FDC-3A048FC7A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BD28-9932-4AA5-A7CE-998F47173EAE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F1FC32-6830-4C5B-9966-48DF345A3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CF8B39-2EFE-47DB-B9E3-32A21EAB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644A0-39E5-4327-9DE4-E0BCA4EC2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787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F1FD2-046A-46E5-9FB6-14E38A5A4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6D89B3-5EC0-4F9E-B9A5-AD5A56BB1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99E8C3-081F-42B8-BA80-CCA8D8C92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FCC4C1-E19B-4E61-9AE4-0045A0C8F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BD28-9932-4AA5-A7CE-998F47173EAE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7BECE3-92DB-4020-80E7-8564C5804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4CED91-93E3-4805-9A55-7D7B236D3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644A0-39E5-4327-9DE4-E0BCA4EC2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91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B7D9E-D6D0-499B-AFFC-13F605C46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4F799F-FD3C-44C3-8B71-9665226CD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F70DAD-0C1B-4D7A-8EEB-CED3BA66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DFCDDB-6A52-410C-8A88-775CC4BED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BD28-9932-4AA5-A7CE-998F47173EAE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218255-D417-4BA6-9126-FBBE42635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7153CC-7BF7-4124-AE50-119D48271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644A0-39E5-4327-9DE4-E0BCA4EC2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23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C6D733-1203-4C35-8F53-599D1E8A9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1733E3-5322-4F43-B0F4-C131DBA0B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BD7DC2-FDE5-418D-830B-E1941BE3E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8BD28-9932-4AA5-A7CE-998F47173EAE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6A338F-FDDD-473B-8700-874EB0E5B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8B1B3A-76AC-4C6E-8E2D-F365174308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644A0-39E5-4327-9DE4-E0BCA4EC2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772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8B97F-4790-4F7B-8018-CD6ACB3927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Quartus</a:t>
            </a:r>
            <a:r>
              <a:rPr lang="zh-CN" altLang="en-US" dirty="0"/>
              <a:t>软件操作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A996E6-7ED4-49B2-B377-3389B5A315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2022.3.23</a:t>
            </a:r>
          </a:p>
          <a:p>
            <a:r>
              <a:rPr lang="zh-CN" altLang="en-US" dirty="0"/>
              <a:t>旷锦昊</a:t>
            </a:r>
          </a:p>
        </p:txBody>
      </p:sp>
    </p:spTree>
    <p:extLst>
      <p:ext uri="{BB962C8B-B14F-4D97-AF65-F5344CB8AC3E}">
        <p14:creationId xmlns:p14="http://schemas.microsoft.com/office/powerpoint/2010/main" val="3957518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AC8C67-6B8C-4AEF-8E07-45AC15FE4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更新模块接口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5B4BE4-A42D-4D4E-A5F8-4D07E850E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.V</a:t>
            </a:r>
            <a:r>
              <a:rPr lang="zh-CN" altLang="en-US" dirty="0"/>
              <a:t>文件中修改输入和输出的接口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.V</a:t>
            </a:r>
            <a:r>
              <a:rPr lang="zh-CN" altLang="en-US" dirty="0"/>
              <a:t>文件的页面下，选择</a:t>
            </a:r>
            <a:r>
              <a:rPr lang="en-US" altLang="zh-CN" dirty="0"/>
              <a:t>file -&gt; create/update -&gt; </a:t>
            </a:r>
            <a:r>
              <a:rPr lang="en-US" altLang="zh-CN" dirty="0" err="1"/>
              <a:t>creat</a:t>
            </a:r>
            <a:r>
              <a:rPr lang="en-US" altLang="zh-CN" dirty="0"/>
              <a:t> symbol file for current file</a:t>
            </a:r>
          </a:p>
          <a:p>
            <a:r>
              <a:rPr lang="zh-CN" altLang="en-US" dirty="0"/>
              <a:t>回到</a:t>
            </a:r>
            <a:r>
              <a:rPr lang="en-US" altLang="zh-CN" dirty="0" err="1"/>
              <a:t>bdf</a:t>
            </a:r>
            <a:r>
              <a:rPr lang="zh-CN" altLang="en-US" dirty="0"/>
              <a:t>文件，右键点击模块，选择</a:t>
            </a:r>
            <a:r>
              <a:rPr lang="en-US" altLang="zh-CN" dirty="0"/>
              <a:t>update symbol or block</a:t>
            </a:r>
            <a:r>
              <a:rPr lang="zh-CN" altLang="en-US" dirty="0"/>
              <a:t>，选择第一项，成功更新</a:t>
            </a:r>
            <a:r>
              <a:rPr lang="en-US" altLang="zh-CN" dirty="0" err="1"/>
              <a:t>bdf</a:t>
            </a:r>
            <a:r>
              <a:rPr lang="zh-CN" altLang="en-US" dirty="0"/>
              <a:t>模块接口</a:t>
            </a:r>
            <a:endParaRPr lang="en-US" altLang="zh-CN" dirty="0"/>
          </a:p>
          <a:p>
            <a:r>
              <a:rPr lang="zh-CN" altLang="en-US" dirty="0"/>
              <a:t>有时候在更新时没找到文件，可能是路径的问题，这时候我们要做的是双击空白处找到源文件直接添加进来</a:t>
            </a:r>
            <a:endParaRPr lang="en-US" altLang="zh-CN" dirty="0"/>
          </a:p>
          <a:p>
            <a:r>
              <a:rPr lang="zh-CN" altLang="en-US" dirty="0"/>
              <a:t>双击</a:t>
            </a:r>
            <a:r>
              <a:rPr lang="en-US" altLang="zh-CN" dirty="0" err="1"/>
              <a:t>bdf</a:t>
            </a:r>
            <a:r>
              <a:rPr lang="zh-CN" altLang="en-US" dirty="0"/>
              <a:t>文件空白处，输入</a:t>
            </a:r>
            <a:r>
              <a:rPr lang="en-US" altLang="zh-CN" dirty="0"/>
              <a:t>output</a:t>
            </a:r>
            <a:r>
              <a:rPr lang="zh-CN" altLang="en-US" dirty="0"/>
              <a:t>，选择输出的引脚，输出的引脚可以与模块的接口连接在一起</a:t>
            </a:r>
          </a:p>
        </p:txBody>
      </p:sp>
    </p:spTree>
    <p:extLst>
      <p:ext uri="{BB962C8B-B14F-4D97-AF65-F5344CB8AC3E}">
        <p14:creationId xmlns:p14="http://schemas.microsoft.com/office/powerpoint/2010/main" val="1905083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E9F2A-27BE-6046-8306-460CCC17A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工程移植方法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588BA4-C3DB-C74B-A5C8-675FD7FD8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复制原工程命名一个新名字</a:t>
            </a:r>
            <a:endParaRPr kumimoji="1" lang="en-US" altLang="zh-CN" dirty="0"/>
          </a:p>
          <a:p>
            <a:r>
              <a:rPr kumimoji="1" lang="zh-CN" altLang="en-US" dirty="0"/>
              <a:t>修改芯片型号</a:t>
            </a:r>
            <a:r>
              <a:rPr kumimoji="1" lang="en-US" altLang="zh-CN" dirty="0"/>
              <a:t>-project</a:t>
            </a:r>
            <a:r>
              <a:rPr kumimoji="1" lang="zh-CN" altLang="en-US" dirty="0"/>
              <a:t>右键</a:t>
            </a:r>
            <a:endParaRPr kumimoji="1" lang="en-US" altLang="zh-CN" dirty="0"/>
          </a:p>
          <a:p>
            <a:r>
              <a:rPr kumimoji="1" lang="zh-CN" altLang="en-US" dirty="0"/>
              <a:t>修改</a:t>
            </a:r>
            <a:r>
              <a:rPr kumimoji="1" lang="en-US" altLang="zh-CN" dirty="0"/>
              <a:t>NIOS</a:t>
            </a:r>
            <a:r>
              <a:rPr kumimoji="1" lang="zh-CN" altLang="en-US" dirty="0"/>
              <a:t>文件路径</a:t>
            </a:r>
            <a:r>
              <a:rPr kumimoji="1" lang="en-US" altLang="zh-CN" dirty="0"/>
              <a:t>-</a:t>
            </a:r>
            <a:r>
              <a:rPr kumimoji="1" lang="zh-CN" altLang="en-US" dirty="0"/>
              <a:t>重新编译通过</a:t>
            </a:r>
            <a:r>
              <a:rPr kumimoji="1" lang="en-US" altLang="zh-CN" dirty="0" err="1"/>
              <a:t>ctrl+B</a:t>
            </a:r>
            <a:endParaRPr kumimoji="1" lang="en-US" altLang="zh-CN" dirty="0"/>
          </a:p>
          <a:p>
            <a:r>
              <a:rPr kumimoji="1" lang="zh-CN" altLang="en-US" dirty="0"/>
              <a:t>修改</a:t>
            </a:r>
            <a:r>
              <a:rPr kumimoji="1" lang="en-US" altLang="zh-CN" dirty="0"/>
              <a:t>TCL</a:t>
            </a:r>
            <a:r>
              <a:rPr kumimoji="1" lang="zh-CN" altLang="en-US" dirty="0"/>
              <a:t>引脚</a:t>
            </a:r>
            <a:endParaRPr kumimoji="1" lang="en-US" altLang="zh-CN" dirty="0"/>
          </a:p>
          <a:p>
            <a:r>
              <a:rPr kumimoji="1" lang="en-US" altLang="zh-CN" dirty="0"/>
              <a:t>Quarts</a:t>
            </a:r>
            <a:r>
              <a:rPr kumimoji="1" lang="zh-CN" altLang="en-US" dirty="0"/>
              <a:t>工程</a:t>
            </a:r>
            <a:r>
              <a:rPr kumimoji="1" lang="en-US" altLang="zh-CN" dirty="0"/>
              <a:t>complier</a:t>
            </a:r>
            <a:r>
              <a:rPr kumimoji="1" lang="zh-CN" altLang="en-US" dirty="0"/>
              <a:t>整个工程</a:t>
            </a:r>
            <a:endParaRPr kumimoji="1" lang="en-US" altLang="zh-CN" dirty="0"/>
          </a:p>
          <a:p>
            <a:r>
              <a:rPr kumimoji="1" lang="zh-CN" altLang="en-US" dirty="0"/>
              <a:t>上硬件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7142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425BE-2071-AF41-82D6-3DC27A982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工程移植方法</a:t>
            </a:r>
            <a:r>
              <a:rPr kumimoji="1" lang="en-US" altLang="zh-CN" dirty="0"/>
              <a:t>-NIOS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732A1C-17E4-6F40-8BA8-E8D764B78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修改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creat</a:t>
            </a:r>
            <a:r>
              <a:rPr kumimoji="1" lang="en-US" altLang="zh-CN" dirty="0"/>
              <a:t>-this-</a:t>
            </a:r>
            <a:r>
              <a:rPr kumimoji="1" lang="en-US" altLang="zh-CN" dirty="0" err="1"/>
              <a:t>bsp</a:t>
            </a:r>
            <a:r>
              <a:rPr kumimoji="1" lang="en-US" altLang="zh-CN" dirty="0"/>
              <a:t> </a:t>
            </a:r>
            <a:r>
              <a:rPr kumimoji="1" lang="zh-CN" altLang="en-US" dirty="0"/>
              <a:t>和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settings.bsp</a:t>
            </a:r>
            <a:r>
              <a:rPr kumimoji="1" lang="en-US" altLang="zh-CN" dirty="0"/>
              <a:t> </a:t>
            </a:r>
            <a:r>
              <a:rPr kumimoji="1" lang="zh-CN" altLang="en-US" dirty="0"/>
              <a:t>文件中的路径</a:t>
            </a:r>
            <a:endParaRPr kumimoji="1" lang="en-US" altLang="zh-CN" dirty="0"/>
          </a:p>
          <a:p>
            <a:r>
              <a:rPr kumimoji="1" lang="zh-CN" altLang="en-US" dirty="0"/>
              <a:t>一共修改三处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SopcDesignFile</a:t>
            </a:r>
            <a:r>
              <a:rPr kumimoji="1" lang="en-US" altLang="zh-CN" dirty="0"/>
              <a:t> </a:t>
            </a:r>
            <a:r>
              <a:rPr kumimoji="1" lang="zh-CN" altLang="en-US" dirty="0"/>
              <a:t>绝对路径，两文件中有三个，注意有一个路径包含了</a:t>
            </a:r>
            <a:r>
              <a:rPr kumimoji="1" lang="en-US" altLang="zh-CN" dirty="0"/>
              <a:t>software</a:t>
            </a:r>
          </a:p>
          <a:p>
            <a:r>
              <a:rPr kumimoji="1" lang="zh-CN" altLang="en-US" dirty="0"/>
              <a:t>右键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bspProject</a:t>
            </a:r>
            <a:r>
              <a:rPr kumimoji="1" lang="en-US" altLang="zh-CN" dirty="0"/>
              <a:t>-&gt;</a:t>
            </a:r>
            <a:r>
              <a:rPr kumimoji="1" lang="en-US" altLang="zh-CN" dirty="0" err="1"/>
              <a:t>NiosII</a:t>
            </a:r>
            <a:r>
              <a:rPr kumimoji="1" lang="en-US" altLang="zh-CN" dirty="0"/>
              <a:t>-&gt;Generate BSP </a:t>
            </a:r>
            <a:r>
              <a:rPr kumimoji="1" lang="zh-CN" altLang="en-US" dirty="0"/>
              <a:t>每一次修改路径或者引脚时都需要更新</a:t>
            </a:r>
            <a:r>
              <a:rPr kumimoji="1" lang="en-US" altLang="zh-CN" dirty="0" err="1"/>
              <a:t>bsp</a:t>
            </a:r>
            <a:endParaRPr kumimoji="1" lang="en-US" altLang="zh-CN" dirty="0"/>
          </a:p>
          <a:p>
            <a:r>
              <a:rPr kumimoji="1" lang="en-US" altLang="zh-CN" dirty="0" err="1"/>
              <a:t>Ctrl+b</a:t>
            </a:r>
            <a:r>
              <a:rPr kumimoji="1" lang="zh-CN" altLang="en-US" dirty="0"/>
              <a:t> 运行文件不报错，完成</a:t>
            </a:r>
            <a:endParaRPr kumimoji="1" lang="en-US" altLang="zh-CN" dirty="0"/>
          </a:p>
          <a:p>
            <a:r>
              <a:rPr kumimoji="1" lang="zh-CN" altLang="en-US" dirty="0"/>
              <a:t>上述操作都是在</a:t>
            </a:r>
            <a:r>
              <a:rPr kumimoji="1" lang="en-US" altLang="zh-CN" dirty="0"/>
              <a:t>eclipse</a:t>
            </a:r>
            <a:r>
              <a:rPr kumimoji="1" lang="zh-CN" altLang="en-US" dirty="0"/>
              <a:t>中进行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6175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41966-A034-2A4B-8871-9A124F1B6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工程移植方法</a:t>
            </a:r>
            <a:r>
              <a:rPr kumimoji="1" lang="en-US" altLang="zh-CN" dirty="0"/>
              <a:t>-</a:t>
            </a:r>
            <a:r>
              <a:rPr kumimoji="1" lang="en-US" altLang="zh-CN" dirty="0" err="1"/>
              <a:t>Tcl</a:t>
            </a:r>
            <a:r>
              <a:rPr kumimoji="1" lang="zh-CN" altLang="en-US" dirty="0"/>
              <a:t>引脚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F25BA4-0E42-1C40-BE86-FD39B9CF0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删除原引脚设置 选择</a:t>
            </a:r>
            <a:r>
              <a:rPr kumimoji="1" lang="en-US" altLang="zh-CN" dirty="0" err="1"/>
              <a:t>PinPlanner</a:t>
            </a:r>
            <a:r>
              <a:rPr kumimoji="1" lang="zh-CN" altLang="en-US" dirty="0"/>
              <a:t>左边一个图标</a:t>
            </a:r>
            <a:r>
              <a:rPr kumimoji="1" lang="en-US" altLang="zh-CN" dirty="0" err="1"/>
              <a:t>AssignmentEditor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ctrl+a</a:t>
            </a:r>
            <a:r>
              <a:rPr kumimoji="1" lang="zh-CN" altLang="en-US" dirty="0"/>
              <a:t>选择所有引脚，右键选择</a:t>
            </a:r>
            <a:r>
              <a:rPr kumimoji="1" lang="en-US" altLang="zh-CN" dirty="0" err="1"/>
              <a:t>delet</a:t>
            </a:r>
            <a:r>
              <a:rPr kumimoji="1" lang="zh-CN" altLang="en-US" dirty="0"/>
              <a:t>删除全部引脚</a:t>
            </a:r>
            <a:endParaRPr kumimoji="1" lang="en-US" altLang="zh-CN" dirty="0"/>
          </a:p>
          <a:p>
            <a:r>
              <a:rPr kumimoji="1" lang="zh-CN" altLang="en-US" dirty="0"/>
              <a:t>添加</a:t>
            </a:r>
            <a:r>
              <a:rPr kumimoji="1" lang="en-US" altLang="zh-CN" dirty="0" err="1"/>
              <a:t>Tcl</a:t>
            </a:r>
            <a:r>
              <a:rPr kumimoji="1" lang="zh-CN" altLang="en-US" dirty="0"/>
              <a:t>文件新引脚 </a:t>
            </a:r>
            <a:r>
              <a:rPr kumimoji="1" lang="en-US" altLang="zh-CN" dirty="0"/>
              <a:t>Tools-&gt;</a:t>
            </a:r>
            <a:r>
              <a:rPr kumimoji="1" lang="en-US" altLang="zh-CN" dirty="0" err="1"/>
              <a:t>TclScripts</a:t>
            </a:r>
            <a:r>
              <a:rPr kumimoji="1" lang="en-US" altLang="zh-CN" dirty="0"/>
              <a:t> </a:t>
            </a:r>
            <a:r>
              <a:rPr kumimoji="1" lang="zh-CN" altLang="en-US" dirty="0"/>
              <a:t>选中</a:t>
            </a:r>
            <a:r>
              <a:rPr kumimoji="1" lang="en-US" altLang="zh-CN" dirty="0"/>
              <a:t>project</a:t>
            </a:r>
            <a:r>
              <a:rPr kumimoji="1" lang="zh-CN" altLang="en-US" dirty="0"/>
              <a:t>中的</a:t>
            </a:r>
            <a:r>
              <a:rPr kumimoji="1" lang="en-US" altLang="zh-CN" dirty="0" err="1"/>
              <a:t>tcl</a:t>
            </a:r>
            <a:r>
              <a:rPr kumimoji="1" lang="zh-CN" altLang="en-US" dirty="0"/>
              <a:t>文件，点击</a:t>
            </a:r>
            <a:r>
              <a:rPr kumimoji="1" lang="en-US" altLang="zh-CN" dirty="0"/>
              <a:t>run</a:t>
            </a:r>
          </a:p>
          <a:p>
            <a:r>
              <a:rPr kumimoji="1" lang="zh-CN" altLang="en-US" dirty="0"/>
              <a:t>出现</a:t>
            </a:r>
            <a:r>
              <a:rPr kumimoji="1" lang="en-US" altLang="zh-CN" dirty="0" err="1"/>
              <a:t>excuted</a:t>
            </a:r>
            <a:r>
              <a:rPr kumimoji="1" lang="zh-CN" altLang="en-US" dirty="0"/>
              <a:t>表示成功</a:t>
            </a:r>
            <a:endParaRPr kumimoji="1" lang="en-US" altLang="zh-CN" dirty="0"/>
          </a:p>
          <a:p>
            <a:r>
              <a:rPr kumimoji="1" lang="zh-CN" altLang="en-US" dirty="0"/>
              <a:t>开始编译</a:t>
            </a:r>
          </a:p>
        </p:txBody>
      </p:sp>
    </p:spTree>
    <p:extLst>
      <p:ext uri="{BB962C8B-B14F-4D97-AF65-F5344CB8AC3E}">
        <p14:creationId xmlns:p14="http://schemas.microsoft.com/office/powerpoint/2010/main" val="2838519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297</Words>
  <Application>Microsoft Macintosh PowerPoint</Application>
  <PresentationFormat>宽屏</PresentationFormat>
  <Paragraphs>27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Quartus软件操作</vt:lpstr>
      <vt:lpstr>更新模块接口</vt:lpstr>
      <vt:lpstr>工程移植方法</vt:lpstr>
      <vt:lpstr>工程移植方法-NIOS</vt:lpstr>
      <vt:lpstr>工程移植方法-Tcl引脚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Quartus软件操作</dc:title>
  <dc:creator>旷 锦昊</dc:creator>
  <cp:lastModifiedBy>旷 锦昊</cp:lastModifiedBy>
  <cp:revision>4</cp:revision>
  <dcterms:created xsi:type="dcterms:W3CDTF">2022-03-23T11:42:20Z</dcterms:created>
  <dcterms:modified xsi:type="dcterms:W3CDTF">2022-04-27T07:45:16Z</dcterms:modified>
</cp:coreProperties>
</file>