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BFC6-E1D9-E54A-9C95-EA4923D0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2BD8A7-4AA5-C84E-985C-86828F066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8139D-E9B8-E349-9009-94EDF3F1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BD9E-E021-CC4C-A823-49B902C4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82482-9E4A-E048-B4D3-2898E26F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61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F6F60-B4CB-0C40-AE84-50A91ACE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07EFF-E383-E645-A094-4A38BB54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96027-A559-8C48-A8A2-530A511A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EE7C6-8B93-5E40-B357-2E7FD658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A4DDA-CCDB-E140-A4A4-86F11929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0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70CE6B-2B76-BF4F-B3AD-4A4B135FE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AF226-FB88-9E41-B55C-2007DE3C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2CC04-E6AB-9D4E-BA1C-DDEA8381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E13C0-C44B-264D-801F-DEA594E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E7F41-088E-2441-B405-47FA37E5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01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5E6E-F13A-8840-AA0F-44765AC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79B52-7688-F641-AC48-219B6478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1FB96-9DE4-894E-A693-4DAA4011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020DF-0F54-924F-A0FD-75641658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FB8C3-786E-DC44-97F7-F6CFEFF1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75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DBC8E-A3AB-8D46-9CB6-B2C28683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EC87B-D792-C44D-8BA1-CD42F9A27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C7D52-1811-4B41-A73C-ACF573BA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81D7E-36DA-9C45-8690-6571BF70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42C79-94DA-C84D-8804-172B24C8C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66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B4AD2-21F3-914E-9B2D-2515A9CA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261FE-E7DD-EB41-B31A-4E9E65E3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039A1-3731-6549-99E3-F59868FC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52E4A-1DAB-6A46-B54E-5DA6AC9D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741E4-304D-4340-800A-7D9C36CD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D61BD0-52C1-FD40-A240-67F09557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20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C956D-8D00-5948-BA30-7E9696E3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27B10-2D52-DD49-BF55-114BB3C7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F8FC2-60B7-6145-B90E-B432972C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B2EFB-D471-2C44-B6CC-FD810EB59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6BF156-C227-4642-9940-8047BFBC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C081B-FE8D-9A4B-85AE-2D0349D6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46D3D0-B8F4-574F-890C-2EB117DC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052B2E-09D6-A241-88F6-68FACBA8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6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3BCFB-8920-EC4F-B6C7-71127559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A4291C-117B-854A-82B2-9AE96439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09AB2F-02A9-E842-95B3-605657C5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1ED870-D421-DB41-BC67-EF2100AB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2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9AF2C0-EDE2-7047-8FDE-C8449D38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95F48-6D60-F14D-9C8D-AA229B00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18F8F-C32C-F548-AA1E-DA46F30A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2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FF2B-A8C9-8244-8515-0B288445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6400D-E699-5D4B-9B72-88D92F7C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3F8CA-340A-BE42-8B4B-B38F83A0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68081-3ABD-5243-9E6F-AD910B4E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AE0C4-033F-864C-8EE0-89297F4F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A5130-82A8-BD4D-A29E-8951DE60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46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82F95-307F-984A-8F86-BDBB0A65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B7495-179C-A54E-BEC6-1A0A31948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B992E2-4257-8E44-9AFD-C5A665253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00A7B-4D67-5149-9880-AF97A271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B97C1-5077-9F4A-B299-1B11995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048F5-99AC-0E41-9362-2E6E50BC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670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1B1A3-D958-4348-AB11-F1A7834A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EE078-B976-6A46-8501-03F9E163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5423C-0427-5C47-8E56-AE2FF2CB6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28CC-7E9D-204D-8874-D5D5CFA48278}" type="datetimeFigureOut">
              <a:rPr kumimoji="1" lang="zh-CN" altLang="en-US" smtClean="0"/>
              <a:t>2022/4/27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1EB66-CD4F-ED43-95F6-8E41FE88A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96046-16F4-1547-ADE0-705110D68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DB34-990B-E548-B24E-F8499F8E2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61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080B4-6D51-E647-A3A3-0620CC551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Signaltap</a:t>
            </a:r>
            <a:r>
              <a:rPr kumimoji="1" lang="zh-CN" altLang="en-US" dirty="0"/>
              <a:t> 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F469E-FF22-CF46-8D3B-C0CF6186F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20220418</a:t>
            </a:r>
          </a:p>
          <a:p>
            <a:r>
              <a:rPr kumimoji="1" lang="zh-CN" altLang="en-US" dirty="0"/>
              <a:t>旷锦昊</a:t>
            </a:r>
          </a:p>
        </p:txBody>
      </p:sp>
    </p:spTree>
    <p:extLst>
      <p:ext uri="{BB962C8B-B14F-4D97-AF65-F5344CB8AC3E}">
        <p14:creationId xmlns:p14="http://schemas.microsoft.com/office/powerpoint/2010/main" val="215831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15182-DD8E-0C4D-8A33-F8F10C25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Signal tap II logic analyzer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1CFA0-F6E2-E648-8EFA-DB746545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嵌入式逻辑分析仪工具。</a:t>
            </a:r>
            <a:endParaRPr kumimoji="1" lang="en-US" altLang="zh-CN" dirty="0"/>
          </a:p>
          <a:p>
            <a:r>
              <a:rPr kumimoji="1" lang="zh-CN" altLang="en-US" dirty="0"/>
              <a:t>该工具使用 </a:t>
            </a:r>
            <a:r>
              <a:rPr kumimoji="1" lang="en" altLang="zh-CN" dirty="0"/>
              <a:t>FPGA </a:t>
            </a:r>
            <a:r>
              <a:rPr kumimoji="1" lang="zh-CN" altLang="en-US" dirty="0"/>
              <a:t>器件中剩 余的逻辑资源和存储器搭建一个逻辑分析仪的信号采集电路，通过 </a:t>
            </a:r>
            <a:r>
              <a:rPr kumimoji="1" lang="en" altLang="zh-CN" dirty="0" err="1"/>
              <a:t>Jtag</a:t>
            </a:r>
            <a:r>
              <a:rPr kumimoji="1" lang="en" altLang="zh-CN" dirty="0"/>
              <a:t> </a:t>
            </a:r>
            <a:r>
              <a:rPr kumimoji="1" lang="zh-CN" altLang="en-US" dirty="0"/>
              <a:t>电缆将采集的数据传输到 </a:t>
            </a:r>
            <a:r>
              <a:rPr kumimoji="1" lang="en" altLang="zh-CN" dirty="0"/>
              <a:t>PC </a:t>
            </a:r>
            <a:r>
              <a:rPr kumimoji="1" lang="zh-CN" altLang="en-US" dirty="0"/>
              <a:t>机上， 配合 </a:t>
            </a:r>
            <a:r>
              <a:rPr kumimoji="1" lang="en" altLang="zh-CN" dirty="0"/>
              <a:t>PC </a:t>
            </a:r>
            <a:r>
              <a:rPr kumimoji="1" lang="zh-CN" altLang="en-US" dirty="0"/>
              <a:t>机上 </a:t>
            </a:r>
            <a:r>
              <a:rPr kumimoji="1" lang="en" altLang="zh-CN" dirty="0"/>
              <a:t>Quartus </a:t>
            </a:r>
            <a:r>
              <a:rPr kumimoji="1" lang="zh-CN" altLang="en-US" dirty="0"/>
              <a:t>软件自带的逻辑分析仪软件分析数据内容并以数字波形的形式呈现。</a:t>
            </a:r>
            <a:endParaRPr kumimoji="1" lang="en-US" altLang="zh-CN" dirty="0"/>
          </a:p>
          <a:p>
            <a:r>
              <a:rPr kumimoji="1" lang="zh-CN" altLang="en-US" dirty="0"/>
              <a:t>该工具能够抓取设计中的任意节点信号，属于在线调试工具，非常适合在板级现象与预期不一致适合的调试。</a:t>
            </a:r>
          </a:p>
        </p:txBody>
      </p:sp>
    </p:spTree>
    <p:extLst>
      <p:ext uri="{BB962C8B-B14F-4D97-AF65-F5344CB8AC3E}">
        <p14:creationId xmlns:p14="http://schemas.microsoft.com/office/powerpoint/2010/main" val="41729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22AD1-38E3-4E4C-946A-32937A1F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2A091-5857-3443-B566-3ABFAF1D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/>
              <a:t>SignaTap</a:t>
            </a:r>
            <a:r>
              <a:rPr kumimoji="1" lang="en" altLang="zh-CN" dirty="0"/>
              <a:t> II </a:t>
            </a:r>
            <a:r>
              <a:rPr kumimoji="1" lang="zh-CN" altLang="en-US" dirty="0"/>
              <a:t>逻辑分析仪，用于辅助设计调试过程，提供了用户设计全速运行在 </a:t>
            </a:r>
            <a:r>
              <a:rPr kumimoji="1" lang="en" altLang="zh-CN" dirty="0"/>
              <a:t>FPGA </a:t>
            </a:r>
            <a:r>
              <a:rPr kumimoji="1" lang="zh-CN" altLang="en-US" dirty="0"/>
              <a:t>芯 片上时不使用外部 </a:t>
            </a:r>
            <a:r>
              <a:rPr kumimoji="1" lang="en" altLang="zh-CN" dirty="0"/>
              <a:t>I/O </a:t>
            </a:r>
            <a:r>
              <a:rPr kumimoji="1" lang="zh-CN" altLang="en-US" dirty="0"/>
              <a:t>引脚就能检查内部信号状态的解决方案。其与传统的外部物理逻辑分 析仪类似，可以在不使用硬件测试设备的前提下，调试正常操作期间的 </a:t>
            </a:r>
            <a:r>
              <a:rPr kumimoji="1" lang="en" altLang="zh-CN" dirty="0"/>
              <a:t>FPGA </a:t>
            </a:r>
            <a:r>
              <a:rPr kumimoji="1"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48635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BEC1F-36B8-E84F-8C01-286C6E41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BDCCD-43D9-9A45-9259-E5CCD690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创建新文件</a:t>
            </a:r>
            <a:r>
              <a:rPr kumimoji="1" lang="en-US" altLang="zh-CN" dirty="0"/>
              <a:t>signal tap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选择时钟信号 选择</a:t>
            </a:r>
            <a:r>
              <a:rPr kumimoji="1" lang="en-US" altLang="zh-CN" dirty="0"/>
              <a:t>mc</a:t>
            </a:r>
            <a:r>
              <a:rPr kumimoji="1" lang="zh-CN" altLang="en-US" dirty="0"/>
              <a:t>，是</a:t>
            </a:r>
            <a:r>
              <a:rPr kumimoji="1" lang="en-US" altLang="zh-CN" dirty="0"/>
              <a:t>2M</a:t>
            </a:r>
            <a:r>
              <a:rPr kumimoji="1" lang="zh-CN" altLang="en-US" dirty="0"/>
              <a:t>，根据输入的</a:t>
            </a:r>
            <a:r>
              <a:rPr kumimoji="1" lang="en-US" altLang="zh-CN" dirty="0"/>
              <a:t>50M</a:t>
            </a:r>
            <a:r>
              <a:rPr kumimoji="1" lang="zh-CN" altLang="en-US" dirty="0"/>
              <a:t>时钟分频得到的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添加需要观察的</a:t>
            </a:r>
            <a:r>
              <a:rPr kumimoji="1" lang="en-US" altLang="zh-CN" dirty="0"/>
              <a:t>i2c</a:t>
            </a:r>
            <a:r>
              <a:rPr kumimoji="1" lang="zh-CN" altLang="en-US" dirty="0"/>
              <a:t>信号</a:t>
            </a:r>
            <a:endParaRPr kumimoji="1" lang="en-US" altLang="zh-CN" dirty="0"/>
          </a:p>
          <a:p>
            <a:r>
              <a:rPr kumimoji="1" lang="en-US" altLang="zh-CN" dirty="0"/>
              <a:t>4.quartus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 design</a:t>
            </a:r>
            <a:r>
              <a:rPr kumimoji="1" lang="zh-CN" altLang="en-US" dirty="0"/>
              <a:t>，生成包含逻辑分析仪的电路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将工程下载进开发板中</a:t>
            </a:r>
            <a:endParaRPr kumimoji="1" lang="en-US" altLang="zh-CN" dirty="0"/>
          </a:p>
          <a:p>
            <a:r>
              <a:rPr kumimoji="1" lang="en-US" altLang="zh-CN" dirty="0"/>
              <a:t>6.</a:t>
            </a:r>
            <a:r>
              <a:rPr kumimoji="1" lang="zh-CN" altLang="en-US" dirty="0"/>
              <a:t>在</a:t>
            </a:r>
            <a:r>
              <a:rPr kumimoji="1" lang="en-US" altLang="zh-CN" dirty="0"/>
              <a:t>signal tap</a:t>
            </a:r>
            <a:r>
              <a:rPr kumimoji="1" lang="zh-CN" altLang="en-US" dirty="0"/>
              <a:t>软件中设置条件（上升沿，高</a:t>
            </a:r>
            <a:r>
              <a:rPr kumimoji="1" lang="zh-CN" altLang="en-US"/>
              <a:t>电平等），</a:t>
            </a:r>
            <a:r>
              <a:rPr kumimoji="1" lang="zh-CN" altLang="en-US" dirty="0"/>
              <a:t>点击运行可以</a:t>
            </a:r>
            <a:r>
              <a:rPr kumimoji="1" lang="zh-CN" altLang="en-US"/>
              <a:t>抓取对应波形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54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DFBFF-88C0-2E48-96F7-D007048F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2643E-4132-B242-A5F1-69627DC72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当出现采样出来的信号与逻辑电路中信号对应不上时，应该关注采样时钟</a:t>
            </a:r>
            <a:endParaRPr kumimoji="1" lang="en-US" altLang="zh-CN" dirty="0"/>
          </a:p>
          <a:p>
            <a:r>
              <a:rPr kumimoji="1" lang="zh-CN" altLang="en-US" dirty="0"/>
              <a:t>必须符合奈奎斯特采样定律</a:t>
            </a:r>
            <a:endParaRPr kumimoji="1" lang="en-US" altLang="zh-CN" dirty="0"/>
          </a:p>
          <a:p>
            <a:r>
              <a:rPr kumimoji="1" lang="zh-CN" altLang="en-US" dirty="0"/>
              <a:t>比如模块的</a:t>
            </a:r>
            <a:r>
              <a:rPr kumimoji="1" lang="en-US" altLang="zh-CN" dirty="0" err="1"/>
              <a:t>clk</a:t>
            </a:r>
            <a:r>
              <a:rPr kumimoji="1" lang="zh-CN" altLang="en-US" dirty="0"/>
              <a:t>是</a:t>
            </a:r>
            <a:r>
              <a:rPr kumimoji="1" lang="en-US" altLang="zh-CN" dirty="0"/>
              <a:t>32m</a:t>
            </a:r>
            <a:r>
              <a:rPr kumimoji="1" lang="zh-CN" altLang="en-US" dirty="0"/>
              <a:t>，那么我们就要使用</a:t>
            </a:r>
            <a:r>
              <a:rPr kumimoji="1" lang="en-US" altLang="zh-CN" dirty="0"/>
              <a:t>64m</a:t>
            </a:r>
            <a:r>
              <a:rPr kumimoji="1" lang="zh-CN" altLang="en-US" dirty="0"/>
              <a:t>的</a:t>
            </a:r>
            <a:r>
              <a:rPr kumimoji="1" lang="zh-CN" altLang="en-US"/>
              <a:t>时钟进行采样</a:t>
            </a:r>
          </a:p>
        </p:txBody>
      </p:sp>
    </p:spTree>
    <p:extLst>
      <p:ext uri="{BB962C8B-B14F-4D97-AF65-F5344CB8AC3E}">
        <p14:creationId xmlns:p14="http://schemas.microsoft.com/office/powerpoint/2010/main" val="395550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98AF7-2943-D54E-8919-517173EE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抓取波形图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C2D066-5D44-2C42-AD69-7B35BD0A7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031" y="1801562"/>
            <a:ext cx="5799517" cy="4351338"/>
          </a:xfrm>
        </p:spPr>
      </p:pic>
    </p:spTree>
    <p:extLst>
      <p:ext uri="{BB962C8B-B14F-4D97-AF65-F5344CB8AC3E}">
        <p14:creationId xmlns:p14="http://schemas.microsoft.com/office/powerpoint/2010/main" val="396773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8FD6B-901B-8346-AD1A-4D0BD678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57381-C269-8440-9A1B-FA068067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5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8588</TotalTime>
  <Words>301</Words>
  <Application>Microsoft Macintosh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Signaltap 工具</vt:lpstr>
      <vt:lpstr>Signal tap II logic analyzer</vt:lpstr>
      <vt:lpstr>综述</vt:lpstr>
      <vt:lpstr>PowerPoint 演示文稿</vt:lpstr>
      <vt:lpstr>理解</vt:lpstr>
      <vt:lpstr>抓取波形图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Signaltap 工具</dc:title>
  <dc:creator>旷 锦昊</dc:creator>
  <cp:lastModifiedBy>旷 锦昊</cp:lastModifiedBy>
  <cp:revision>6</cp:revision>
  <dcterms:created xsi:type="dcterms:W3CDTF">2022-04-18T08:13:32Z</dcterms:created>
  <dcterms:modified xsi:type="dcterms:W3CDTF">2022-04-27T08:00:33Z</dcterms:modified>
</cp:coreProperties>
</file>