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66" r:id="rId14"/>
    <p:sldId id="271" r:id="rId15"/>
    <p:sldId id="270" r:id="rId16"/>
    <p:sldId id="272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21" d="100"/>
          <a:sy n="121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5641A-F7E3-7647-BAC2-42DAE9EE6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8EB80B-AC7E-C145-B6BB-696C7C659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587D3-0D9D-644F-A129-48D0A0F2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B517-A0DF-C14E-8516-6F37FBD530C7}" type="datetimeFigureOut">
              <a:rPr kumimoji="1" lang="zh-CN" altLang="en-US" smtClean="0"/>
              <a:t>2022/7/16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EC8AA-D5FC-934E-8287-A303696C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093AA-84CD-2B4C-954E-AF706CBF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3B5F-AA7B-6D4E-8498-4C5096345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0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797BA-45F6-804C-9BB5-515DC332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1D907F-7442-5F4A-9521-D976DE18C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6576E-EB81-C444-97FA-AF4DD47A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B517-A0DF-C14E-8516-6F37FBD530C7}" type="datetimeFigureOut">
              <a:rPr kumimoji="1" lang="zh-CN" altLang="en-US" smtClean="0"/>
              <a:t>2022/7/16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0A413-8BBA-7A4C-8C43-DB9D326C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FCA65-730C-6F4F-AFEF-B0913021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3B5F-AA7B-6D4E-8498-4C5096345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10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2A0B80-3850-0B43-93B7-5A35BCEED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0A7B9-04A4-B643-B2DE-68AB3E8EB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DD5FD-DACC-2147-B350-2FAC4001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B517-A0DF-C14E-8516-6F37FBD530C7}" type="datetimeFigureOut">
              <a:rPr kumimoji="1" lang="zh-CN" altLang="en-US" smtClean="0"/>
              <a:t>2022/7/16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2D284-D6A2-CC4C-A241-FB8BA6E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75BBD-1531-8C4E-BFB6-D2BA87A2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3B5F-AA7B-6D4E-8498-4C5096345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27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A0C78-17A6-6C42-A8BA-EA1F5227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66359-DEF4-2543-B34E-7819192E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3B9A4-CDDA-A44C-9024-65D7FFDF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B517-A0DF-C14E-8516-6F37FBD530C7}" type="datetimeFigureOut">
              <a:rPr kumimoji="1" lang="zh-CN" altLang="en-US" smtClean="0"/>
              <a:t>2022/7/16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201D0-43E4-0E4A-8098-212DAD40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DF4A4-2984-364F-B7BE-7B36D9D1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3B5F-AA7B-6D4E-8498-4C5096345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93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CF312-4195-B645-B05B-558E39CF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1E035-0543-B940-BAAE-E49E3419A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A50EA-0E1E-7B48-880E-CD8AE66F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B517-A0DF-C14E-8516-6F37FBD530C7}" type="datetimeFigureOut">
              <a:rPr kumimoji="1" lang="zh-CN" altLang="en-US" smtClean="0"/>
              <a:t>2022/7/16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22F32-B797-C443-8038-F0FC8F4D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06220-54DB-6641-9208-EB54DFC7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3B5F-AA7B-6D4E-8498-4C5096345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37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81620-AB10-4A4C-B19C-C951F6E4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D0F91-E348-344B-B209-D2CC4C329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666047-9EF5-844C-8503-A7077BA94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BA926-96C7-314C-A754-83FF5A80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B517-A0DF-C14E-8516-6F37FBD530C7}" type="datetimeFigureOut">
              <a:rPr kumimoji="1" lang="zh-CN" altLang="en-US" smtClean="0"/>
              <a:t>2022/7/16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6CCCC-9E2E-3843-B386-DA3245CA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D30480-9719-5746-BEB7-81BFEF8D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3B5F-AA7B-6D4E-8498-4C5096345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2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0C77A-5957-0347-9088-15F19880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9C4CC-ABB0-0642-B76A-61322B2C2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A5658-AEAB-C942-93DF-F2E36C540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21E969-B091-C749-8FC2-509EBE787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6741D-5BC5-1B4A-8A36-4B6CAE85C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E42227-74EB-DF49-BAAA-59AE137D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B517-A0DF-C14E-8516-6F37FBD530C7}" type="datetimeFigureOut">
              <a:rPr kumimoji="1" lang="zh-CN" altLang="en-US" smtClean="0"/>
              <a:t>2022/7/16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B6AD91-35E5-D34C-9063-256A8F27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C0C04B-1A9A-D943-A13F-4BF310B3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3B5F-AA7B-6D4E-8498-4C5096345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60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A5446-402B-2A44-844D-F800500F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F56F65-D382-8D41-B80A-39D9E500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B517-A0DF-C14E-8516-6F37FBD530C7}" type="datetimeFigureOut">
              <a:rPr kumimoji="1" lang="zh-CN" altLang="en-US" smtClean="0"/>
              <a:t>2022/7/16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7270E9-F702-3345-B691-50C99B10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BF5372-4169-9043-9F49-EEF8FD73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3B5F-AA7B-6D4E-8498-4C5096345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58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F9B603-80FE-1441-B612-791882C4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B517-A0DF-C14E-8516-6F37FBD530C7}" type="datetimeFigureOut">
              <a:rPr kumimoji="1" lang="zh-CN" altLang="en-US" smtClean="0"/>
              <a:t>2022/7/16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E96F0F-CBC9-6043-B56A-5BD43DF1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5C4CF-7835-014C-9E79-969594E9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3B5F-AA7B-6D4E-8498-4C5096345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56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9D404-E27E-8A4D-9896-7E14EE0F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18EFC-2619-F74F-8538-F34A14461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5FC36-45BA-714D-86B3-9DBFC1C28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1F6CF3-1560-904D-AF87-003F545B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B517-A0DF-C14E-8516-6F37FBD530C7}" type="datetimeFigureOut">
              <a:rPr kumimoji="1" lang="zh-CN" altLang="en-US" smtClean="0"/>
              <a:t>2022/7/16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010AFC-A87D-1140-BB2C-10AB85F8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8F5362-F3AC-4B48-977F-8EBE0362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3B5F-AA7B-6D4E-8498-4C5096345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24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994C7-FE07-9A4D-B3EE-2E02802F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12CFF6-F9C8-A242-B6B3-F9834E32B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33C99A-1745-B043-ADAF-EDA33084D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9F11B-3405-504C-8277-5EE2F67D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B517-A0DF-C14E-8516-6F37FBD530C7}" type="datetimeFigureOut">
              <a:rPr kumimoji="1" lang="zh-CN" altLang="en-US" smtClean="0"/>
              <a:t>2022/7/16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7EB648-943E-E742-B260-CE4D5E0E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E02DC6-7CC5-FD4D-A654-B9B50B01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3B5F-AA7B-6D4E-8498-4C5096345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90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EEE818-A8E9-A444-9C76-6F2E0661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29BF17-C5AD-9F4F-B59D-9D0DFE32E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AE2F5-1695-2D48-8FB1-DCF05D035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B517-A0DF-C14E-8516-6F37FBD530C7}" type="datetimeFigureOut">
              <a:rPr kumimoji="1" lang="zh-CN" altLang="en-US" smtClean="0"/>
              <a:t>2022/7/16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2B6EB-0826-0F48-A343-857C176AC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451AA-6ADB-A944-84DD-35CD5988B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F3B5F-AA7B-6D4E-8498-4C5096345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03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A06D9-739E-8144-9F92-B5A14F617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1024</a:t>
            </a:r>
            <a:r>
              <a:rPr kumimoji="1" lang="zh-CN" altLang="en-US" dirty="0"/>
              <a:t>工程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6CFD95-165B-0342-A899-AE4406B2A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旷锦昊</a:t>
            </a:r>
            <a:endParaRPr kumimoji="1" lang="en-US" altLang="zh-CN" dirty="0"/>
          </a:p>
          <a:p>
            <a:r>
              <a:rPr kumimoji="1" lang="en-US" altLang="zh-CN" dirty="0"/>
              <a:t>2022.4.11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31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A06D9-739E-8144-9F92-B5A14F617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1024</a:t>
            </a:r>
            <a:r>
              <a:rPr kumimoji="1" lang="zh-CN" altLang="en-US" dirty="0"/>
              <a:t>工程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6CFD95-165B-0342-A899-AE4406B2A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旷锦昊</a:t>
            </a:r>
            <a:endParaRPr kumimoji="1" lang="en-US" altLang="zh-CN" dirty="0"/>
          </a:p>
          <a:p>
            <a:r>
              <a:rPr kumimoji="1" lang="en-US" altLang="zh-CN" dirty="0"/>
              <a:t>2022.5.13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08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CC161-CF0F-7646-8B26-F2AF71D4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两朵乌云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B4AD6-E087-BA4D-A622-73C4B825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上探测器之后出现两个问题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数字推迟了两个</a:t>
            </a:r>
            <a:r>
              <a:rPr kumimoji="1" lang="en-US" altLang="zh-CN" dirty="0"/>
              <a:t>MC</a:t>
            </a:r>
            <a:r>
              <a:rPr kumimoji="1" lang="zh-CN" altLang="en-US" dirty="0"/>
              <a:t>采集模拟信号</a:t>
            </a:r>
            <a:br>
              <a:rPr kumimoji="1" lang="en-US" altLang="zh-CN" dirty="0"/>
            </a:br>
            <a:r>
              <a:rPr kumimoji="1" lang="zh-CN" altLang="en-US" dirty="0"/>
              <a:t>模拟盲元位置：</a:t>
            </a:r>
            <a:r>
              <a:rPr kumimoji="1" lang="en-US" altLang="zh-CN" dirty="0"/>
              <a:t>78</a:t>
            </a:r>
            <a:r>
              <a:rPr kumimoji="1" lang="zh-CN" altLang="en-US" dirty="0"/>
              <a:t> </a:t>
            </a:r>
            <a:r>
              <a:rPr kumimoji="1" lang="en-US" altLang="zh-CN" dirty="0"/>
              <a:t>80</a:t>
            </a:r>
            <a:r>
              <a:rPr kumimoji="1" lang="zh-CN" altLang="en-US" dirty="0"/>
              <a:t> </a:t>
            </a:r>
            <a:r>
              <a:rPr kumimoji="1" lang="en-US" altLang="zh-CN" dirty="0"/>
              <a:t>712    </a:t>
            </a:r>
            <a:r>
              <a:rPr kumimoji="1" lang="zh-CN" altLang="en-US" dirty="0"/>
              <a:t>第四</a:t>
            </a:r>
            <a:r>
              <a:rPr kumimoji="1" lang="zh-CN" altLang="en-US"/>
              <a:t>通道输出数据</a:t>
            </a:r>
            <a:br>
              <a:rPr kumimoji="1" lang="en-US" altLang="zh-CN" dirty="0"/>
            </a:br>
            <a:r>
              <a:rPr kumimoji="1" lang="zh-CN" altLang="en-US" dirty="0"/>
              <a:t>数字盲元位置：</a:t>
            </a:r>
            <a:r>
              <a:rPr kumimoji="1" lang="en-US" altLang="zh-CN" dirty="0"/>
              <a:t>74</a:t>
            </a:r>
            <a:r>
              <a:rPr kumimoji="1" lang="zh-CN" altLang="en-US" dirty="0"/>
              <a:t> </a:t>
            </a:r>
            <a:r>
              <a:rPr kumimoji="1" lang="en-US" altLang="zh-CN" dirty="0"/>
              <a:t>76</a:t>
            </a:r>
            <a:r>
              <a:rPr kumimoji="1" lang="zh-CN" altLang="en-US" dirty="0"/>
              <a:t> </a:t>
            </a:r>
            <a:r>
              <a:rPr kumimoji="1" lang="en-US" altLang="zh-CN" dirty="0"/>
              <a:t>708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图像闪烁，帧同步信号出现问题，或者帧同步和行同步一同出现问题</a:t>
            </a:r>
          </a:p>
        </p:txBody>
      </p:sp>
    </p:spTree>
    <p:extLst>
      <p:ext uri="{BB962C8B-B14F-4D97-AF65-F5344CB8AC3E}">
        <p14:creationId xmlns:p14="http://schemas.microsoft.com/office/powerpoint/2010/main" val="614479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CCBD4-C9A3-0647-85A0-2CBEA303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解决问题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DAB21-A387-2548-A099-D64C81C2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图像闪烁：原因是模块中计数错误，导致同步信号传递时出现错误</a:t>
            </a:r>
            <a:endParaRPr kumimoji="1" lang="en-US" altLang="zh-CN" dirty="0"/>
          </a:p>
          <a:p>
            <a:r>
              <a:rPr kumimoji="1" lang="zh-CN" altLang="en-US" dirty="0"/>
              <a:t>一种简单且高效率的解决方案，查看所有模块中的计数部分，并且将有嫌疑的标记出来并且分析，最后用</a:t>
            </a:r>
            <a:r>
              <a:rPr kumimoji="1" lang="en-US" altLang="zh-CN" dirty="0" err="1"/>
              <a:t>signaltap</a:t>
            </a:r>
            <a:r>
              <a:rPr kumimoji="1" lang="zh-CN" altLang="en-US" dirty="0"/>
              <a:t>抓取信号，查看参数如何设置为好，最后依据综合判断修改计数</a:t>
            </a:r>
            <a:r>
              <a:rPr kumimoji="1" lang="zh-CN" altLang="en-US"/>
              <a:t>部分的取值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03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C2CEA-05C2-DC4F-B8BB-D40E68B8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伪数据模块</a:t>
            </a:r>
            <a:r>
              <a:rPr kumimoji="1" lang="en-US" altLang="zh-CN" dirty="0" err="1"/>
              <a:t>fpa_sim.v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0C5C7-826F-1F46-8B4D-95C0E8CEA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伪数据模块具有区分性，每一路每一列都不一样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matlab</a:t>
            </a:r>
            <a:r>
              <a:rPr kumimoji="1" lang="zh-CN" altLang="en-US" dirty="0"/>
              <a:t>工具来获得自己期望的伪数据，与获得的伪数据进行一路一路对比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12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8892C-573A-8A4F-AE7B-8FA470C4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解决问题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8EA96-1078-FC42-8C13-9B9B1CE2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数据错位问题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69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A06D9-739E-8144-9F92-B5A14F617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1024</a:t>
            </a:r>
            <a:r>
              <a:rPr kumimoji="1" lang="zh-CN" altLang="en-US" dirty="0"/>
              <a:t>工程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6CFD95-165B-0342-A899-AE4406B2A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旷锦昊</a:t>
            </a:r>
            <a:endParaRPr kumimoji="1" lang="en-US" altLang="zh-CN" dirty="0"/>
          </a:p>
          <a:p>
            <a:r>
              <a:rPr kumimoji="1" lang="en-US" altLang="zh-CN" dirty="0"/>
              <a:t>2022.5.20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82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E91E9-5889-0140-9302-4E1169CC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2C1A0-838C-A846-9EE5-34C6207F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调控制字</a:t>
            </a:r>
            <a:r>
              <a:rPr kumimoji="1" lang="en-US" altLang="zh-CN" dirty="0"/>
              <a:t>serdate30</a:t>
            </a:r>
            <a:r>
              <a:rPr kumimoji="1" lang="zh-CN" altLang="en-US" dirty="0"/>
              <a:t>位数据</a:t>
            </a:r>
            <a:endParaRPr kumimoji="1" lang="en-US" altLang="zh-CN" dirty="0"/>
          </a:p>
          <a:p>
            <a:r>
              <a:rPr kumimoji="1" lang="zh-CN" altLang="en-US" dirty="0"/>
              <a:t>通过串口调整控制字</a:t>
            </a:r>
            <a:endParaRPr kumimoji="1" lang="en-US" altLang="zh-CN" dirty="0"/>
          </a:p>
          <a:p>
            <a:r>
              <a:rPr kumimoji="1" lang="zh-CN" altLang="en-US" dirty="0"/>
              <a:t>使用示波器查看控制器信号</a:t>
            </a:r>
            <a:endParaRPr kumimoji="1" lang="en-US" altLang="zh-CN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88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884D4-B0F4-9F46-A2A8-26A8487A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接下来问题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26025-D7A5-B048-82F4-9E88A015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1.camerlink</a:t>
            </a:r>
            <a:r>
              <a:rPr kumimoji="1" lang="zh-CN" altLang="en-US" dirty="0"/>
              <a:t>由于在</a:t>
            </a:r>
            <a:r>
              <a:rPr kumimoji="1" lang="en-US" altLang="zh-CN" dirty="0"/>
              <a:t>5hz</a:t>
            </a:r>
            <a:r>
              <a:rPr kumimoji="1" lang="zh-CN" altLang="en-US" dirty="0"/>
              <a:t>以下的帧频无法正确显示图像，需要修改统一的频率传递给</a:t>
            </a:r>
            <a:r>
              <a:rPr kumimoji="1" lang="en-US" altLang="zh-CN" dirty="0" err="1"/>
              <a:t>camerlink</a:t>
            </a:r>
            <a:r>
              <a:rPr kumimoji="1" lang="zh-CN" altLang="en-US" dirty="0"/>
              <a:t>模块，用到</a:t>
            </a:r>
            <a:r>
              <a:rPr kumimoji="1" lang="en-US" altLang="zh-CN" dirty="0" err="1"/>
              <a:t>fifo</a:t>
            </a:r>
            <a:r>
              <a:rPr kumimoji="1" lang="zh-CN" altLang="en-US" dirty="0"/>
              <a:t>技术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该模块可以后置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串口指令调通 </a:t>
            </a:r>
            <a:r>
              <a:rPr kumimoji="1" lang="en-US" altLang="zh-CN" dirty="0"/>
              <a:t>software</a:t>
            </a:r>
            <a:r>
              <a:rPr kumimoji="1" lang="zh-CN" altLang="en-US" dirty="0"/>
              <a:t>部分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使用几个模块： 校正模块，增强模块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其中会用到</a:t>
            </a:r>
            <a:r>
              <a:rPr kumimoji="1" lang="en-US" altLang="zh-CN" dirty="0"/>
              <a:t>SDRAM</a:t>
            </a:r>
            <a:r>
              <a:rPr kumimoji="1" lang="zh-CN" altLang="en-US" dirty="0"/>
              <a:t>技术来做缓存</a:t>
            </a:r>
          </a:p>
        </p:txBody>
      </p:sp>
    </p:spTree>
    <p:extLst>
      <p:ext uri="{BB962C8B-B14F-4D97-AF65-F5344CB8AC3E}">
        <p14:creationId xmlns:p14="http://schemas.microsoft.com/office/powerpoint/2010/main" val="408074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BC22D-F14C-3948-87C7-B16AB3E2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调试</a:t>
            </a:r>
            <a:r>
              <a:rPr kumimoji="1" lang="en-US" altLang="zh-CN" dirty="0"/>
              <a:t>bug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EDB74-4AA5-964F-9FA6-979D1F49E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Bug : Module cant </a:t>
            </a:r>
            <a:r>
              <a:rPr kumimoji="1" lang="en-US" altLang="zh-CN" dirty="0" err="1"/>
              <a:t>delcare</a:t>
            </a:r>
            <a:r>
              <a:rPr kumimoji="1" lang="en-US" altLang="zh-CN" dirty="0"/>
              <a:t> more than once</a:t>
            </a:r>
          </a:p>
          <a:p>
            <a:r>
              <a:rPr kumimoji="1" lang="en-US" altLang="zh-CN" dirty="0"/>
              <a:t>Sol : </a:t>
            </a:r>
            <a:r>
              <a:rPr kumimoji="1" lang="zh-CN" altLang="en-US" dirty="0"/>
              <a:t>不是检查文件夹中文件，而是检查工程中文件，</a:t>
            </a:r>
            <a:r>
              <a:rPr kumimoji="1" lang="en-US" altLang="zh-CN" dirty="0"/>
              <a:t>project – file </a:t>
            </a:r>
            <a:r>
              <a:rPr kumimoji="1" lang="zh-CN" altLang="en-US" dirty="0"/>
              <a:t>，其中</a:t>
            </a:r>
            <a:r>
              <a:rPr kumimoji="1" lang="en-US" altLang="zh-CN" dirty="0" err="1"/>
              <a:t>qip</a:t>
            </a:r>
            <a:r>
              <a:rPr kumimoji="1" lang="zh-CN" altLang="en-US" dirty="0"/>
              <a:t>文件和</a:t>
            </a:r>
            <a:r>
              <a:rPr kumimoji="1" lang="en-US" altLang="zh-CN" dirty="0"/>
              <a:t>v</a:t>
            </a:r>
            <a:r>
              <a:rPr kumimoji="1" lang="zh-CN" altLang="en-US" dirty="0"/>
              <a:t>文件只需要一个就行，选择将名字相同的</a:t>
            </a:r>
            <a:r>
              <a:rPr kumimoji="1" lang="en-US" altLang="zh-CN" dirty="0" err="1"/>
              <a:t>qip</a:t>
            </a:r>
            <a:r>
              <a:rPr kumimoji="1" lang="zh-CN" altLang="en-US" dirty="0"/>
              <a:t>文件全部删除</a:t>
            </a:r>
            <a:endParaRPr kumimoji="1" lang="en-US" altLang="zh-CN" dirty="0"/>
          </a:p>
          <a:p>
            <a:r>
              <a:rPr kumimoji="1" lang="en-US" altLang="zh-CN" dirty="0"/>
              <a:t>Tips</a:t>
            </a:r>
            <a:r>
              <a:rPr kumimoji="1" lang="zh-CN" altLang="en-US" dirty="0"/>
              <a:t>：引脚必须和 </a:t>
            </a:r>
            <a:r>
              <a:rPr kumimoji="1" lang="en-US" altLang="zh-CN" dirty="0" err="1"/>
              <a:t>bdf</a:t>
            </a:r>
            <a:r>
              <a:rPr kumimoji="1" lang="zh-CN" altLang="en-US" dirty="0"/>
              <a:t> 文件引脚命名一致，</a:t>
            </a:r>
            <a:r>
              <a:rPr kumimoji="1" lang="en-US" altLang="zh-CN" dirty="0"/>
              <a:t>run</a:t>
            </a:r>
            <a:r>
              <a:rPr kumimoji="1" lang="zh-CN" altLang="en-US" dirty="0"/>
              <a:t>之后才会将引脚自动分配上，注意大小写都必须一致</a:t>
            </a:r>
            <a:endParaRPr kumimoji="1" lang="en-US" altLang="zh-CN" dirty="0"/>
          </a:p>
          <a:p>
            <a:r>
              <a:rPr kumimoji="1" lang="en-US" altLang="zh-CN" dirty="0"/>
              <a:t>IP</a:t>
            </a:r>
            <a:r>
              <a:rPr kumimoji="1" lang="zh-CN" altLang="en-US" dirty="0"/>
              <a:t>封装注意：各个接口的位宽很重要，硬件上必须两个信号位宽相同才能匹配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40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6AB5E-2881-8D4D-8E13-DAF15FF6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调试</a:t>
            </a:r>
            <a:r>
              <a:rPr kumimoji="1" lang="en-US" altLang="zh-CN" dirty="0"/>
              <a:t>bug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4094A-ECC0-DD41-8664-B0F0B6682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Node is missing source Quartus</a:t>
            </a:r>
          </a:p>
          <a:p>
            <a:r>
              <a:rPr kumimoji="1" lang="zh-CN" altLang="en" dirty="0"/>
              <a:t>查看</a:t>
            </a:r>
            <a:r>
              <a:rPr kumimoji="1" lang="zh-CN" altLang="en-US" dirty="0"/>
              <a:t>线上名字，如果是绿色说明命名失败了；检查信号是否有驱动输入，拖动</a:t>
            </a:r>
            <a:r>
              <a:rPr kumimoji="1" lang="en-US" altLang="zh-CN" dirty="0" err="1"/>
              <a:t>bdf</a:t>
            </a:r>
            <a:r>
              <a:rPr kumimoji="1" lang="zh-CN" altLang="en-US" dirty="0"/>
              <a:t>中的模块，如果线没连上则不会和模块一起移动</a:t>
            </a:r>
            <a:endParaRPr kumimoji="1" lang="en-US" altLang="zh-CN" dirty="0"/>
          </a:p>
          <a:p>
            <a:r>
              <a:rPr kumimoji="1" lang="en-US" altLang="zh-CN" dirty="0" err="1"/>
              <a:t>Nios</a:t>
            </a:r>
            <a:r>
              <a:rPr kumimoji="1" lang="zh-CN" altLang="en-US" dirty="0"/>
              <a:t> 编译成功但是</a:t>
            </a:r>
            <a:r>
              <a:rPr kumimoji="1" lang="en-US" altLang="zh-CN" dirty="0" err="1"/>
              <a:t>eif</a:t>
            </a:r>
            <a:r>
              <a:rPr kumimoji="1" lang="zh-CN" altLang="en-US" dirty="0"/>
              <a:t>下载失败需要检查</a:t>
            </a:r>
            <a:r>
              <a:rPr kumimoji="1" lang="en-US" altLang="zh-CN" dirty="0" err="1"/>
              <a:t>bsp</a:t>
            </a:r>
            <a:r>
              <a:rPr kumimoji="1" lang="en-US" altLang="zh-CN" dirty="0"/>
              <a:t>-setting</a:t>
            </a:r>
            <a:r>
              <a:rPr kumimoji="1" lang="zh-CN" altLang="en-US" dirty="0"/>
              <a:t>中的文件说明，看 </a:t>
            </a:r>
            <a:r>
              <a:rPr kumimoji="1" lang="en-US" altLang="zh-CN" dirty="0" err="1"/>
              <a:t>sopc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是否是该工程对应的文件 </a:t>
            </a:r>
            <a:r>
              <a:rPr kumimoji="1" lang="en-US" altLang="zh-CN" dirty="0" err="1"/>
              <a:t>sopcinfo</a:t>
            </a:r>
            <a:endParaRPr kumimoji="1" lang="en-US" altLang="zh-CN" dirty="0"/>
          </a:p>
          <a:p>
            <a:r>
              <a:rPr kumimoji="1" lang="zh-CN" altLang="en-US" dirty="0"/>
              <a:t>重新使用</a:t>
            </a:r>
            <a:r>
              <a:rPr kumimoji="1" lang="en-US" altLang="zh-CN" dirty="0" err="1"/>
              <a:t>qsys</a:t>
            </a:r>
            <a:r>
              <a:rPr kumimoji="1" lang="zh-CN" altLang="en-US" dirty="0"/>
              <a:t>建立新的</a:t>
            </a:r>
            <a:r>
              <a:rPr kumimoji="1" lang="en-US" altLang="zh-CN" dirty="0" err="1"/>
              <a:t>cpu</a:t>
            </a:r>
            <a:r>
              <a:rPr kumimoji="1" lang="zh-CN" altLang="en-US" dirty="0"/>
              <a:t>之后会生成新的</a:t>
            </a:r>
            <a:r>
              <a:rPr kumimoji="1" lang="en-US" altLang="zh-CN" dirty="0" err="1"/>
              <a:t>sopcinfo</a:t>
            </a:r>
            <a:r>
              <a:rPr kumimoji="1" lang="zh-CN" altLang="en-US" dirty="0"/>
              <a:t>文件，需要在该文件的基础上重新建立</a:t>
            </a:r>
            <a:r>
              <a:rPr kumimoji="1" lang="en-US" altLang="zh-CN" dirty="0" err="1"/>
              <a:t>nios</a:t>
            </a:r>
            <a:r>
              <a:rPr kumimoji="1" lang="zh-CN" altLang="en-US" dirty="0"/>
              <a:t>工程</a:t>
            </a:r>
          </a:p>
        </p:txBody>
      </p:sp>
    </p:spTree>
    <p:extLst>
      <p:ext uri="{BB962C8B-B14F-4D97-AF65-F5344CB8AC3E}">
        <p14:creationId xmlns:p14="http://schemas.microsoft.com/office/powerpoint/2010/main" val="277983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234B7-79A2-AC42-9593-ABBDC488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经验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7243B-8E0B-7B45-AFDB-25E54711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命名：</a:t>
            </a:r>
            <a:r>
              <a:rPr kumimoji="1" lang="en-US" altLang="zh-CN" dirty="0" err="1"/>
              <a:t>qsys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quartus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nios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tcl</a:t>
            </a:r>
            <a:r>
              <a:rPr kumimoji="1" lang="zh-CN" altLang="en-US" dirty="0"/>
              <a:t>四个位置的命名尽可能保持一致</a:t>
            </a:r>
            <a:endParaRPr kumimoji="1" lang="en-US" altLang="zh-CN" dirty="0"/>
          </a:p>
          <a:p>
            <a:r>
              <a:rPr kumimoji="1" lang="zh-CN" altLang="en-US" dirty="0"/>
              <a:t>如果时间全部保持一致，需要理解哪些命名是有关联的，有关联的命名在程序移植时会起到很大的便利性</a:t>
            </a:r>
            <a:endParaRPr kumimoji="1" lang="en-US" altLang="zh-CN" dirty="0"/>
          </a:p>
          <a:p>
            <a:r>
              <a:rPr kumimoji="1" lang="en-US" altLang="zh-CN" dirty="0" err="1"/>
              <a:t>Qsys</a:t>
            </a:r>
            <a:r>
              <a:rPr kumimoji="1" lang="zh-CN" altLang="en-US" dirty="0"/>
              <a:t>中新建立模块的命名，会自动转换为大写加载到</a:t>
            </a:r>
            <a:r>
              <a:rPr kumimoji="1" lang="en-US" altLang="zh-CN" dirty="0" err="1"/>
              <a:t>system.h</a:t>
            </a:r>
            <a:r>
              <a:rPr kumimoji="1" lang="zh-CN" altLang="en-US" dirty="0"/>
              <a:t>文件中，引出的引脚名称会到</a:t>
            </a:r>
            <a:r>
              <a:rPr kumimoji="1" lang="en-US" altLang="zh-CN" dirty="0" err="1"/>
              <a:t>quartus</a:t>
            </a:r>
            <a:r>
              <a:rPr kumimoji="1" lang="zh-CN" altLang="en-US" dirty="0"/>
              <a:t>中成为</a:t>
            </a:r>
            <a:r>
              <a:rPr kumimoji="1" lang="en-US" altLang="zh-CN" dirty="0" err="1"/>
              <a:t>cpu</a:t>
            </a:r>
            <a:r>
              <a:rPr kumimoji="1" lang="zh-CN" altLang="en-US" dirty="0"/>
              <a:t>的引脚</a:t>
            </a:r>
          </a:p>
        </p:txBody>
      </p:sp>
    </p:spTree>
    <p:extLst>
      <p:ext uri="{BB962C8B-B14F-4D97-AF65-F5344CB8AC3E}">
        <p14:creationId xmlns:p14="http://schemas.microsoft.com/office/powerpoint/2010/main" val="292923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12025-64A5-AB40-9F0D-848A0922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F841-8B90-274F-9B5D-84DC936B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Q: Symbol </a:t>
            </a:r>
            <a:r>
              <a:rPr kumimoji="1" lang="zh-CN" altLang="en-US" dirty="0"/>
              <a:t>“</a:t>
            </a:r>
            <a:r>
              <a:rPr kumimoji="1" lang="en-US" altLang="zh-CN" dirty="0"/>
              <a:t>xx</a:t>
            </a:r>
            <a:r>
              <a:rPr kumimoji="1" lang="zh-CN" altLang="en-US" dirty="0"/>
              <a:t>”</a:t>
            </a:r>
            <a:r>
              <a:rPr kumimoji="1" lang="en-US" altLang="zh-CN" dirty="0"/>
              <a:t>could not be resolved</a:t>
            </a:r>
          </a:p>
          <a:p>
            <a:r>
              <a:rPr kumimoji="1" lang="en-US" altLang="zh-CN" dirty="0"/>
              <a:t>S: project – properties – c/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 general – paths and symbols – add – workspace – </a:t>
            </a:r>
            <a:r>
              <a:rPr kumimoji="1" lang="en-US" altLang="zh-CN" dirty="0" err="1"/>
              <a:t>bsp</a:t>
            </a:r>
            <a:r>
              <a:rPr kumimoji="1" lang="zh-CN" altLang="en-US" dirty="0"/>
              <a:t>文件夹</a:t>
            </a:r>
            <a:endParaRPr kumimoji="1" lang="en-US" altLang="zh-CN" dirty="0"/>
          </a:p>
          <a:p>
            <a:r>
              <a:rPr kumimoji="1" lang="en-US" altLang="zh-CN" dirty="0"/>
              <a:t>C</a:t>
            </a:r>
            <a:r>
              <a:rPr kumimoji="1" lang="zh-CN" altLang="en-US" dirty="0"/>
              <a:t>语言中函数，全局变量在</a:t>
            </a:r>
            <a:r>
              <a:rPr kumimoji="1" lang="en-US" altLang="zh-CN" dirty="0" err="1"/>
              <a:t>system.h</a:t>
            </a:r>
            <a:r>
              <a:rPr kumimoji="1" lang="zh-CN" altLang="en-US" dirty="0"/>
              <a:t>中定义完成之后，不能再次在函数中定义，比如函数的参变量就不应该使用</a:t>
            </a:r>
            <a:r>
              <a:rPr kumimoji="1" lang="en-US" altLang="zh-CN" dirty="0"/>
              <a:t>define</a:t>
            </a:r>
            <a:r>
              <a:rPr kumimoji="1" lang="zh-CN" altLang="en-US" dirty="0"/>
              <a:t>后的名称</a:t>
            </a:r>
            <a:endParaRPr kumimoji="1" lang="en-US" altLang="zh-CN" dirty="0"/>
          </a:p>
          <a:p>
            <a:r>
              <a:rPr kumimoji="1" lang="en-US" altLang="zh-CN" dirty="0"/>
              <a:t>Q: </a:t>
            </a:r>
            <a:r>
              <a:rPr kumimoji="1" lang="zh-CN" altLang="en-US" dirty="0"/>
              <a:t>引脚分配问题</a:t>
            </a:r>
          </a:p>
        </p:txBody>
      </p:sp>
    </p:spTree>
    <p:extLst>
      <p:ext uri="{BB962C8B-B14F-4D97-AF65-F5344CB8AC3E}">
        <p14:creationId xmlns:p14="http://schemas.microsoft.com/office/powerpoint/2010/main" val="403769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E752B-280E-5744-9D86-CEFC840F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142A7-8E6A-054A-9B14-8ADF2345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Debug</a:t>
            </a:r>
            <a:r>
              <a:rPr kumimoji="1" lang="zh-CN" altLang="en-US" dirty="0"/>
              <a:t>时发现采集的温度数据不对，查看温度</a:t>
            </a:r>
            <a:r>
              <a:rPr kumimoji="1" lang="en-US" altLang="zh-CN" dirty="0"/>
              <a:t>i2c</a:t>
            </a:r>
            <a:r>
              <a:rPr kumimoji="1" lang="zh-CN" altLang="en-US" dirty="0"/>
              <a:t>波形发现波形错误，</a:t>
            </a:r>
            <a:r>
              <a:rPr kumimoji="1" lang="en-US" altLang="zh-CN" dirty="0"/>
              <a:t>ADS1110</a:t>
            </a:r>
            <a:r>
              <a:rPr kumimoji="1" lang="zh-CN" altLang="en-US" dirty="0"/>
              <a:t>无法读取温度，</a:t>
            </a:r>
            <a:r>
              <a:rPr kumimoji="1" lang="en-US" altLang="zh-CN" dirty="0"/>
              <a:t>ADS1110</a:t>
            </a:r>
            <a:r>
              <a:rPr kumimoji="1" lang="zh-CN" altLang="en-US" dirty="0"/>
              <a:t>悬空是</a:t>
            </a:r>
            <a:r>
              <a:rPr kumimoji="1" lang="en-US" altLang="zh-CN" dirty="0"/>
              <a:t>7FFF</a:t>
            </a:r>
            <a:r>
              <a:rPr kumimoji="1" lang="zh-CN" altLang="en-US" dirty="0"/>
              <a:t>，但是我读取的温度是</a:t>
            </a:r>
            <a:r>
              <a:rPr kumimoji="1" lang="en-US" altLang="zh-CN" dirty="0"/>
              <a:t>FFFF</a:t>
            </a:r>
            <a:r>
              <a:rPr kumimoji="1" lang="zh-CN" altLang="en-US" dirty="0"/>
              <a:t>，是默认值全是高电平</a:t>
            </a:r>
            <a:endParaRPr kumimoji="1" lang="en-US" altLang="zh-CN" dirty="0"/>
          </a:p>
          <a:p>
            <a:r>
              <a:rPr kumimoji="1" lang="zh-CN" altLang="en-US" dirty="0"/>
              <a:t>怀疑是温度读取函数出现问题，</a:t>
            </a:r>
            <a:r>
              <a:rPr kumimoji="1" lang="en-US" altLang="zh-CN" dirty="0"/>
              <a:t>i2c</a:t>
            </a:r>
            <a:r>
              <a:rPr kumimoji="1" lang="zh-CN" altLang="en-US" dirty="0"/>
              <a:t>函数调用时出现错误</a:t>
            </a:r>
            <a:endParaRPr kumimoji="1" lang="en-US" altLang="zh-CN" dirty="0"/>
          </a:p>
          <a:p>
            <a:r>
              <a:rPr kumimoji="1" lang="zh-CN" altLang="en-US" dirty="0"/>
              <a:t>换回原来温度读取函数之后可以正确得到温度值，默认是</a:t>
            </a:r>
            <a:r>
              <a:rPr kumimoji="1" lang="en-US" altLang="zh-CN" dirty="0"/>
              <a:t>7FFF</a:t>
            </a:r>
            <a:r>
              <a:rPr kumimoji="1" lang="zh-CN" altLang="en-US" dirty="0"/>
              <a:t>，移位四位之后变成</a:t>
            </a:r>
            <a:r>
              <a:rPr kumimoji="1" lang="en-US" altLang="zh-CN" dirty="0"/>
              <a:t>2047</a:t>
            </a:r>
            <a:r>
              <a:rPr kumimoji="1" lang="zh-CN" altLang="en-US" dirty="0"/>
              <a:t>为默认的悬空数值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9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FCB1E-1138-0840-A8AC-337FFA60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336CE-BE2C-FC41-AF7C-EF98DC880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测温</a:t>
            </a:r>
            <a:r>
              <a:rPr kumimoji="1" lang="en-US" altLang="zh-CN" dirty="0"/>
              <a:t>I2C</a:t>
            </a:r>
            <a:r>
              <a:rPr kumimoji="1" lang="zh-CN" altLang="en-US" dirty="0"/>
              <a:t>正常工作，配置电压</a:t>
            </a:r>
            <a:r>
              <a:rPr kumimoji="1" lang="en-US" altLang="zh-CN" dirty="0"/>
              <a:t>I2C</a:t>
            </a:r>
            <a:r>
              <a:rPr kumimoji="1" lang="zh-CN" altLang="en-US" dirty="0"/>
              <a:t>出现问题</a:t>
            </a:r>
            <a:endParaRPr kumimoji="1" lang="en-US" altLang="zh-CN" dirty="0"/>
          </a:p>
          <a:p>
            <a:r>
              <a:rPr kumimoji="1" lang="zh-CN" altLang="en-US" dirty="0"/>
              <a:t>测得的电压不是配置的电压吧</a:t>
            </a:r>
            <a:endParaRPr kumimoji="1" lang="en-US" altLang="zh-CN" dirty="0"/>
          </a:p>
          <a:p>
            <a:r>
              <a:rPr kumimoji="1" lang="zh-CN" altLang="en-US" dirty="0"/>
              <a:t>最后发现软件上是低电平探测器上电，我在工作时探测器没有上电，因此</a:t>
            </a:r>
            <a:r>
              <a:rPr kumimoji="1" lang="en-US" altLang="zh-CN" dirty="0"/>
              <a:t>I2C</a:t>
            </a:r>
            <a:r>
              <a:rPr kumimoji="1" lang="zh-CN" altLang="en-US" dirty="0"/>
              <a:t>没有返回</a:t>
            </a:r>
            <a:r>
              <a:rPr kumimoji="1" lang="en-US" altLang="zh-CN" dirty="0"/>
              <a:t>ack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36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A7475-5DBA-2440-9D9A-250A8C2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I2C</a:t>
            </a:r>
            <a:r>
              <a:rPr kumimoji="1" lang="zh-CN" altLang="en-US" dirty="0"/>
              <a:t>波形</a:t>
            </a:r>
            <a:r>
              <a:rPr kumimoji="1" lang="en-US" altLang="zh-CN" dirty="0"/>
              <a:t>-</a:t>
            </a:r>
            <a:r>
              <a:rPr kumimoji="1" lang="zh-CN" altLang="en-US" dirty="0"/>
              <a:t>无返回</a:t>
            </a:r>
            <a:r>
              <a:rPr kumimoji="1" lang="en-US" altLang="zh-CN" dirty="0"/>
              <a:t>ack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351A5A-E7C6-1B41-84C8-76B28B565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99517" cy="4351338"/>
          </a:xfrm>
        </p:spPr>
      </p:pic>
    </p:spTree>
    <p:extLst>
      <p:ext uri="{BB962C8B-B14F-4D97-AF65-F5344CB8AC3E}">
        <p14:creationId xmlns:p14="http://schemas.microsoft.com/office/powerpoint/2010/main" val="37976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3CB64-717D-E142-A260-C610043C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参数调整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0687C-7C76-EE4C-8F06-59B4C11B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以</a:t>
            </a:r>
            <a:r>
              <a:rPr kumimoji="1" lang="en-US" altLang="zh-CN" dirty="0" err="1"/>
              <a:t>bdf</a:t>
            </a:r>
            <a:r>
              <a:rPr kumimoji="1" lang="zh-CN" altLang="en-US" dirty="0"/>
              <a:t>为准</a:t>
            </a:r>
            <a:endParaRPr kumimoji="1" lang="en-US" altLang="zh-CN" dirty="0"/>
          </a:p>
          <a:p>
            <a:r>
              <a:rPr kumimoji="1" lang="en-US" altLang="zh-CN" dirty="0"/>
              <a:t>1400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92</a:t>
            </a:r>
            <a:r>
              <a:rPr kumimoji="1" lang="zh-CN" altLang="en-US" dirty="0"/>
              <a:t> 、</a:t>
            </a:r>
            <a:r>
              <a:rPr kumimoji="1" lang="en-US" altLang="zh-CN" dirty="0"/>
              <a:t>16</a:t>
            </a:r>
            <a:r>
              <a:rPr kumimoji="1" lang="zh-CN" altLang="en-US" dirty="0"/>
              <a:t> </a:t>
            </a:r>
            <a:r>
              <a:rPr kumimoji="1" lang="en-US" altLang="zh-CN" dirty="0"/>
              <a:t>1370</a:t>
            </a:r>
            <a:r>
              <a:rPr kumimoji="1" lang="zh-CN" altLang="en-US" dirty="0"/>
              <a:t> 、 </a:t>
            </a:r>
            <a:r>
              <a:rPr kumimoji="1" lang="en-US" altLang="zh-CN" dirty="0"/>
              <a:t>64</a:t>
            </a:r>
            <a:r>
              <a:rPr kumimoji="1" lang="zh-CN" altLang="en-US" dirty="0"/>
              <a:t> </a:t>
            </a:r>
            <a:r>
              <a:rPr kumimoji="1" lang="en-US" altLang="zh-CN" dirty="0"/>
              <a:t>92</a:t>
            </a:r>
          </a:p>
          <a:p>
            <a:r>
              <a:rPr kumimoji="1" lang="zh-CN" altLang="en-US" dirty="0"/>
              <a:t>正确出图</a:t>
            </a:r>
            <a:r>
              <a:rPr kumimoji="1" lang="en-US" altLang="zh-CN"/>
              <a:t>1024X1024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94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14031</TotalTime>
  <Words>803</Words>
  <Application>Microsoft Macintosh PowerPoint</Application>
  <PresentationFormat>宽屏</PresentationFormat>
  <Paragraphs>62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1024工程</vt:lpstr>
      <vt:lpstr>调试bug</vt:lpstr>
      <vt:lpstr>调试bug</vt:lpstr>
      <vt:lpstr>经验</vt:lpstr>
      <vt:lpstr>bug</vt:lpstr>
      <vt:lpstr>遇到的问题</vt:lpstr>
      <vt:lpstr>问题</vt:lpstr>
      <vt:lpstr>I2C波形-无返回ack</vt:lpstr>
      <vt:lpstr>参数调整</vt:lpstr>
      <vt:lpstr>1024工程</vt:lpstr>
      <vt:lpstr>两朵乌云</vt:lpstr>
      <vt:lpstr>解决问题1</vt:lpstr>
      <vt:lpstr>伪数据模块fpa_sim.v</vt:lpstr>
      <vt:lpstr>解决问题2</vt:lpstr>
      <vt:lpstr>1024工程</vt:lpstr>
      <vt:lpstr>PowerPoint 演示文稿</vt:lpstr>
      <vt:lpstr>接下来问题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1024工程</dc:title>
  <dc:creator>旷 锦昊</dc:creator>
  <cp:lastModifiedBy>旷 锦昊</cp:lastModifiedBy>
  <cp:revision>25</cp:revision>
  <dcterms:created xsi:type="dcterms:W3CDTF">2022-04-11T11:03:09Z</dcterms:created>
  <dcterms:modified xsi:type="dcterms:W3CDTF">2022-07-16T09:28:17Z</dcterms:modified>
</cp:coreProperties>
</file>