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81D7-BF8B-F54A-AE2A-7F3B73DA9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3F2B3-0C1A-224A-8330-4C33FC42A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1301E-F220-FA46-82E7-0A6878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EAF77-1925-C64D-B7E6-12E647D1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DF330-DC31-1448-9814-0863211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60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0241A-15B1-EC41-A4D3-7FF61861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D9998-6EFE-8141-9417-889BBCC9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1E58E-2313-F647-A28F-2BE69D05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84A0A-2478-874E-BED2-76D0439D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DACA7-4982-B242-B3C0-35878900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54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14DB4C-EDA6-3A4F-B71C-4C3976D42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098EC-09E5-CE47-B674-CCC455E4B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77FC9-9C56-7241-B2B8-85C0121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8E2E5-63E7-2D44-9DF1-FAB9063B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0FB98-3235-2047-93A2-EFA55A21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2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7EFC5-9919-5B40-B4E9-039C0237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92A58-1F63-BC48-832D-A535AF5E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EBE5F-0716-5C43-A12E-8E378CD4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E6FF9-596A-834C-8FFF-0DB8AA7C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1D043-CABD-1B41-9C9E-90AD368E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30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B825E-19FF-CC4B-84B3-EF52E9B9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E0F46-EF7D-CB48-A0E5-7984EFA5E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07927-3727-1C48-8CF1-BA521B6A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EF314-9A41-CF48-96C7-7424C49E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D029B-F5EA-6E4D-B953-FD1E2320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36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3EB9C-6D5C-6E4C-B8BA-AA6702FE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A44DB-E7B5-6345-9B3A-A2D9645CC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13F1E-D6D8-1A49-BF1E-F64703A3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54DEE-EE2F-3B43-9FB3-D6175726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EADC5-7E08-F242-85BA-7A473AB6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D3CAD-0A49-1141-B0A3-8F4539DE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95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62D96-1859-7144-81D6-DE0382CA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E2582-C9B2-154E-A794-637B4B1E1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DA4C1-7087-714B-A292-E858A6A2B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0002E-8B18-9544-9C4B-52226C26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0AACF4-EF59-1342-8E2E-C1A980D45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4F57A-7274-354C-AE1F-12537D4D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6D6825-9043-214C-A2E6-F899D393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41F3F3-125A-F44B-91A3-BF8FCCF5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9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C860E-4945-2344-8593-3B810DED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FCD6D1-7E48-CD40-83AE-A14BB508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F7094B-AE9C-FF47-BCE6-8C932D5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573B1-7FA0-F64B-9058-9BA2E05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6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216C65-7DDE-4E40-827B-1B8895BE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03D99-6ED8-204E-BA5F-6D49B552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B00E5C-9B1F-BE4A-B381-D8B21422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0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C316-BCD1-6B4D-9CAB-5DC4F2B2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17D47-1E78-9647-88F5-E93361C4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210A5-2429-2043-B394-DF7BE61F9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95497-381A-A843-8905-93023021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3D93E-AA96-4B47-9873-B2EC104E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5EC61-056E-D249-BB82-29ED6854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35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746AF-3E82-1F42-8E37-D2676C1A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353DB2-5599-3B4E-BA32-9F1621C7F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C1B1F-4C5A-EF40-9220-A11CD92B4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50B75-C33B-BB4B-BD76-E0837701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7563E-75FC-A34A-A544-ED35BD05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80E44-C49F-254B-8443-276F47DB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77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B06FBD-0EDA-5D44-A301-28CC54C3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837AE-ECA3-3046-AEE9-F3DB6D12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C783A-F157-8A4B-ACD5-C5F20B0B2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9C19-54ED-E842-968E-A0F13DB86E0C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0B2F9-48A7-2942-9A5D-3C6B26B73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70F85-6B5A-534E-8303-6C5C62CDE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E4B4-06F2-0643-9C36-55EED191F0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8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8D61C-D5FA-164E-ACE6-8227789EF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验证模块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EAD991-B1B1-4D47-9AD4-97D2BC0DD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8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0389-7A32-5A4D-8739-59957587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7069B-EF45-AD4B-B7DB-455625D7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Modelsim</a:t>
            </a:r>
            <a:endParaRPr kumimoji="1" lang="en-US" altLang="zh-CN" dirty="0"/>
          </a:p>
          <a:p>
            <a:r>
              <a:rPr kumimoji="1" lang="en-US" altLang="zh-CN" dirty="0"/>
              <a:t>Quartus-</a:t>
            </a:r>
            <a:r>
              <a:rPr kumimoji="1" lang="en-US" altLang="zh-CN" dirty="0" err="1"/>
              <a:t>Modelsim</a:t>
            </a:r>
            <a:endParaRPr kumimoji="1" lang="en-US" altLang="zh-CN" dirty="0"/>
          </a:p>
          <a:p>
            <a:r>
              <a:rPr kumimoji="1" lang="en-US" altLang="zh-CN" dirty="0" err="1"/>
              <a:t>Iverilog</a:t>
            </a:r>
            <a:endParaRPr kumimoji="1" lang="en-US" altLang="zh-CN" dirty="0"/>
          </a:p>
          <a:p>
            <a:r>
              <a:rPr kumimoji="1" lang="zh-CN" altLang="en-US" dirty="0"/>
              <a:t>网页</a:t>
            </a:r>
            <a:r>
              <a:rPr kumimoji="1" lang="en-US" altLang="zh-CN" dirty="0" err="1"/>
              <a:t>iverilog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94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5098B-0583-6343-9A0B-89A0EAB4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编写</a:t>
            </a:r>
            <a:r>
              <a:rPr kumimoji="1" lang="en-US" altLang="zh-CN" dirty="0"/>
              <a:t>tb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F3B99-810F-FC48-A37F-52B099DB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本质是</a:t>
            </a:r>
            <a:r>
              <a:rPr kumimoji="1" lang="en-US" altLang="zh-CN" dirty="0"/>
              <a:t>V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/>
              <a:t>一个很重要的思考，需要做</a:t>
            </a:r>
            <a:r>
              <a:rPr kumimoji="1" lang="en-US" altLang="zh-CN" dirty="0"/>
              <a:t>forever</a:t>
            </a:r>
            <a:r>
              <a:rPr kumimoji="1" lang="zh-CN" altLang="en-US" dirty="0"/>
              <a:t>循环吗？是不是一个好的习惯？什么情况用死循环？</a:t>
            </a:r>
            <a:endParaRPr kumimoji="1" lang="en-US" altLang="zh-CN" dirty="0"/>
          </a:p>
          <a:p>
            <a:r>
              <a:rPr kumimoji="1" lang="en-US" altLang="zh-CN" dirty="0" err="1"/>
              <a:t>Iverilog</a:t>
            </a:r>
            <a:r>
              <a:rPr kumimoji="1" lang="zh-CN" altLang="en-US" dirty="0"/>
              <a:t>可以设置</a:t>
            </a:r>
            <a:r>
              <a:rPr kumimoji="1" lang="en-US" altLang="zh-CN" dirty="0"/>
              <a:t>forever</a:t>
            </a:r>
            <a:r>
              <a:rPr kumimoji="1" lang="zh-CN" altLang="en-US" dirty="0"/>
              <a:t>循环，注意设置了</a:t>
            </a:r>
            <a:r>
              <a:rPr kumimoji="1" lang="en-US" altLang="zh-CN" dirty="0"/>
              <a:t>forever</a:t>
            </a:r>
            <a:r>
              <a:rPr kumimoji="1" lang="zh-CN" altLang="en-US" dirty="0"/>
              <a:t>循环之后需要在不使用时将循环关闭，不然会一直执行循环指令</a:t>
            </a:r>
          </a:p>
        </p:txBody>
      </p:sp>
    </p:spTree>
    <p:extLst>
      <p:ext uri="{BB962C8B-B14F-4D97-AF65-F5344CB8AC3E}">
        <p14:creationId xmlns:p14="http://schemas.microsoft.com/office/powerpoint/2010/main" val="256011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8BC6E-495E-2F4C-B793-DB9A89B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A9C9F-85FB-6C46-ADC4-0C76C22B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41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8398-0483-9E43-9F63-FBC8AEA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70A7A-9FBA-C148-BE72-72FB4BA2C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86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462E-C8AF-434E-A602-DC83A69C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3D08D-7609-DD40-B647-48AB03B5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71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</Words>
  <Application>Microsoft Macintosh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验证模块</vt:lpstr>
      <vt:lpstr>工具</vt:lpstr>
      <vt:lpstr>编写tb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验证模块</dc:title>
  <dc:creator>旷 锦昊</dc:creator>
  <cp:lastModifiedBy>旷 锦昊</cp:lastModifiedBy>
  <cp:revision>2</cp:revision>
  <dcterms:created xsi:type="dcterms:W3CDTF">2022-04-29T17:35:28Z</dcterms:created>
  <dcterms:modified xsi:type="dcterms:W3CDTF">2022-05-06T09:52:53Z</dcterms:modified>
</cp:coreProperties>
</file>