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848"/>
    <p:restoredTop sz="94580"/>
  </p:normalViewPr>
  <p:slideViewPr>
    <p:cSldViewPr snapToGrid="0" snapToObjects="1">
      <p:cViewPr varScale="1">
        <p:scale>
          <a:sx n="69" d="100"/>
          <a:sy n="69" d="100"/>
        </p:scale>
        <p:origin x="224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31B59-BFCA-7E4B-B885-5D3031AEE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6C7628-8BD0-874D-A121-FFE930F53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3C6A29-9BB7-0046-B029-BF9085E8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8243-8DE9-5743-A900-8261459A8BF2}" type="datetimeFigureOut">
              <a:rPr kumimoji="1" lang="zh-CN" altLang="en-US" smtClean="0"/>
              <a:t>2022/5/30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990830-FB96-A94D-91C2-1D51A225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AB964C-E0CD-D847-B46F-7BA6C5C0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3546-2885-2248-B3DE-2A73A5AE8C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376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A225E-7438-C849-B1DB-96A02026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79D9CF-B337-FD4C-8A24-EB331F081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3152E-CCCE-584B-8794-F2421BEC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8243-8DE9-5743-A900-8261459A8BF2}" type="datetimeFigureOut">
              <a:rPr kumimoji="1" lang="zh-CN" altLang="en-US" smtClean="0"/>
              <a:t>2022/5/30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00A0-3F28-B84A-973D-ECEDF463A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DA0503-D437-3D41-9437-07E3A6203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3546-2885-2248-B3DE-2A73A5AE8C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652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220E9C-D5D1-6F43-B098-2E1A09826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0E3AF0-9BC8-DA43-B157-66E1630BF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18B10D-5A16-3D49-818F-108DE628D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8243-8DE9-5743-A900-8261459A8BF2}" type="datetimeFigureOut">
              <a:rPr kumimoji="1" lang="zh-CN" altLang="en-US" smtClean="0"/>
              <a:t>2022/5/30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CAEB19-86A0-9946-8931-7C9A032F1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88977D-6980-A641-9EBB-1D55B63D9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3546-2885-2248-B3DE-2A73A5AE8C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045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29727-D96A-334B-B743-42BED48F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59C44C-7F2D-C34E-9D0F-704F2865E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E4F15E-F921-D94A-B35C-102B55FB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8243-8DE9-5743-A900-8261459A8BF2}" type="datetimeFigureOut">
              <a:rPr kumimoji="1" lang="zh-CN" altLang="en-US" smtClean="0"/>
              <a:t>2022/5/30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246C5-46B0-7E49-A32B-3C428E026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87B599-9D54-6645-95DE-B05D74E3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3546-2885-2248-B3DE-2A73A5AE8C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667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8BEAB-8212-224D-919B-3C4DC8B4B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D6E5AA-7D1C-524A-81A5-1F84EF79A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EF8D11-B9B3-2A44-A179-78A861BE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8243-8DE9-5743-A900-8261459A8BF2}" type="datetimeFigureOut">
              <a:rPr kumimoji="1" lang="zh-CN" altLang="en-US" smtClean="0"/>
              <a:t>2022/5/30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86BE1-7367-0F45-9210-222A31627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53CCAA-0087-724D-A25A-B825AA81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3546-2885-2248-B3DE-2A73A5AE8C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67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EFB0B-1D84-6F42-A1F5-B4ED8B846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71CA2-544B-F94B-AEF7-6EE9BA5EF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4CD4BA-4300-434A-9642-4735F6595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0491A-F6EE-6442-BD09-75537F807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8243-8DE9-5743-A900-8261459A8BF2}" type="datetimeFigureOut">
              <a:rPr kumimoji="1" lang="zh-CN" altLang="en-US" smtClean="0"/>
              <a:t>2022/5/30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54994E-2B2E-3040-A21E-07E101AE8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2DA343-47C4-8942-9201-0F5F1D7F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3546-2885-2248-B3DE-2A73A5AE8C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081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CAC66-CBA2-CB41-9C65-58A4830F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A76F54-7BAF-6C4D-AE74-1F77486FE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5C673C-534B-6A4B-BBB5-582921A09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D05D77-0AB0-CD4C-8C23-D5456A5AF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0B7EA4-0015-2D4F-B89D-8643CECA1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1C1FCB-1042-FF4D-89EC-6C8B455E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8243-8DE9-5743-A900-8261459A8BF2}" type="datetimeFigureOut">
              <a:rPr kumimoji="1" lang="zh-CN" altLang="en-US" smtClean="0"/>
              <a:t>2022/5/30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650117-CB9D-BB42-9857-56D29A6D3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1F0702-6D60-3245-AF00-EB092831F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3546-2885-2248-B3DE-2A73A5AE8C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2964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7F68C-5E5B-F340-B59D-31EABB68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FB714C-A900-684A-B420-0D600730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8243-8DE9-5743-A900-8261459A8BF2}" type="datetimeFigureOut">
              <a:rPr kumimoji="1" lang="zh-CN" altLang="en-US" smtClean="0"/>
              <a:t>2022/5/30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3818CA-EEE2-7745-8166-D3ED080D6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D68BD5-03C4-F744-905E-8A93157D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3546-2885-2248-B3DE-2A73A5AE8C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421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81E23A-0650-1E45-9AF1-4E413208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8243-8DE9-5743-A900-8261459A8BF2}" type="datetimeFigureOut">
              <a:rPr kumimoji="1" lang="zh-CN" altLang="en-US" smtClean="0"/>
              <a:t>2022/5/30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C19FD9-82DA-9741-9789-9BC1C3A9A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1FE375-9579-744B-838A-A849B113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3546-2885-2248-B3DE-2A73A5AE8C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091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B8025-14A7-AD46-8902-BC3B39667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7437D8-3167-EC43-851D-BBC925DA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39B074-613E-3E42-AB80-2193EFFE0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91A381-1FE0-B84E-811A-909F6A69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8243-8DE9-5743-A900-8261459A8BF2}" type="datetimeFigureOut">
              <a:rPr kumimoji="1" lang="zh-CN" altLang="en-US" smtClean="0"/>
              <a:t>2022/5/30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945EF3-0969-BE4D-9A0E-9624F0A6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99E044-45B0-F044-B87C-8DFA16D0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3546-2885-2248-B3DE-2A73A5AE8C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750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1CA84-14C9-2646-B1B8-D5D19ED3C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D5D3AC-5D99-934C-A3ED-669EA4725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FDB2E3-FF1D-244C-8951-816355E35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A11566-A98D-3649-814C-DA2F4DC4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8243-8DE9-5743-A900-8261459A8BF2}" type="datetimeFigureOut">
              <a:rPr kumimoji="1" lang="zh-CN" altLang="en-US" smtClean="0"/>
              <a:t>2022/5/30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46E235-5DFD-6542-9D66-F62C82B5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680FCF-C470-6F45-AF34-0E89663E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03546-2885-2248-B3DE-2A73A5AE8C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948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361A7F-C97B-8543-9AD4-46917733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8A1D61-5249-6943-B8DF-81685F64D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3C5FB3-7328-5F45-B64B-AB61E3263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A8243-8DE9-5743-A900-8261459A8BF2}" type="datetimeFigureOut">
              <a:rPr kumimoji="1" lang="zh-CN" altLang="en-US" smtClean="0"/>
              <a:t>2022/5/30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442EFE-4CCE-024D-90CB-98CA0081A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F13939-1050-A140-8E6D-7763C2CC4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03546-2885-2248-B3DE-2A73A5AE8C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018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502B5-7729-6F40-AC2A-E4AFD046C4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1024X6</a:t>
            </a:r>
            <a:r>
              <a:rPr kumimoji="1" lang="zh-CN" altLang="en-US" dirty="0"/>
              <a:t>串口调试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AB5972-E2C6-7D40-B666-94D06AB21E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2022.5.23</a:t>
            </a:r>
          </a:p>
          <a:p>
            <a:r>
              <a:rPr kumimoji="1" lang="zh-CN" altLang="en-US" dirty="0"/>
              <a:t>旷锦昊</a:t>
            </a:r>
          </a:p>
        </p:txBody>
      </p:sp>
    </p:spTree>
    <p:extLst>
      <p:ext uri="{BB962C8B-B14F-4D97-AF65-F5344CB8AC3E}">
        <p14:creationId xmlns:p14="http://schemas.microsoft.com/office/powerpoint/2010/main" val="160385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59E9B-2F12-4E45-A289-7F044550A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中断特点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0B3D2-3FF7-2F44-B94C-F102DE83A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处理事务及时 </a:t>
            </a:r>
            <a:endParaRPr kumimoji="1" lang="en-US" altLang="zh-CN" dirty="0"/>
          </a:p>
          <a:p>
            <a:r>
              <a:rPr kumimoji="1" lang="zh-CN" altLang="en-US" dirty="0"/>
              <a:t>带来一定的资源开销：</a:t>
            </a:r>
            <a:r>
              <a:rPr kumimoji="1" lang="en-US" altLang="zh-CN" dirty="0"/>
              <a:t>CPU</a:t>
            </a:r>
            <a:r>
              <a:rPr kumimoji="1" lang="zh-CN" altLang="en-US" dirty="0"/>
              <a:t>正在执行一个程序，中断到来时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将现在的工作全部压入堆栈中 ，然后进行中断的处理，待处理完成之后将堆栈中的数据读出来，这个过程会造成格外的资源开销（时间和算力上）</a:t>
            </a:r>
          </a:p>
        </p:txBody>
      </p:sp>
    </p:spTree>
    <p:extLst>
      <p:ext uri="{BB962C8B-B14F-4D97-AF65-F5344CB8AC3E}">
        <p14:creationId xmlns:p14="http://schemas.microsoft.com/office/powerpoint/2010/main" val="1215116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2DEB3-15E7-334D-BEEC-9378B42D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AFBD5C-2972-124B-AAE7-5E284F2AE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9597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387EC-55BA-E042-84BB-45902868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EA1C29-7011-864F-B8EB-F129CE69A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3318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FCEE4-9692-FA4B-A2E9-5F83BAC0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4CF3CC-F90E-034E-998D-B5A706E27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6558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88B35-B2A6-604E-AA3B-1E2A95DE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AEFF17-FD9F-3E4A-A748-74C9511BC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2496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F652E-CBB0-334F-B11C-2EF53BBB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678FC-71D8-B543-BDAE-1D4756A7D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5490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23A24-076C-8C44-8595-0B369A058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10FCDC-99A8-7D42-AAC6-B2B81C8DD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8522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2B6A2-988F-FA4D-BE54-1C95E6CA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串口通信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68B7C8-1B00-E946-BC50-6841F5D10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Uart</a:t>
            </a:r>
            <a:r>
              <a:rPr kumimoji="1" lang="zh-CN" altLang="en-US" dirty="0"/>
              <a:t>串口通信：</a:t>
            </a:r>
          </a:p>
        </p:txBody>
      </p:sp>
    </p:spTree>
    <p:extLst>
      <p:ext uri="{BB962C8B-B14F-4D97-AF65-F5344CB8AC3E}">
        <p14:creationId xmlns:p14="http://schemas.microsoft.com/office/powerpoint/2010/main" val="81732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69BBB-CDC3-7A4F-887E-01A1A8E2A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 原工程</a:t>
            </a:r>
            <a:r>
              <a:rPr kumimoji="1" lang="en-US" altLang="zh-CN" dirty="0"/>
              <a:t>UART</a:t>
            </a:r>
            <a:r>
              <a:rPr kumimoji="1" lang="zh-CN" altLang="en-US" dirty="0"/>
              <a:t>模块正常工作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A19176-03D3-E948-97CA-76C1D7999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波特率</a:t>
            </a:r>
            <a:r>
              <a:rPr kumimoji="1" lang="en-US" altLang="zh-CN" dirty="0"/>
              <a:t>115200</a:t>
            </a:r>
            <a:r>
              <a:rPr kumimoji="1" lang="zh-CN" altLang="en-US" dirty="0"/>
              <a:t> 计算是</a:t>
            </a:r>
            <a:r>
              <a:rPr kumimoji="1" lang="en-US" altLang="zh-CN" dirty="0"/>
              <a:t>baud*115200 = </a:t>
            </a:r>
            <a:r>
              <a:rPr kumimoji="1" lang="en-US" altLang="zh-CN" dirty="0" err="1"/>
              <a:t>CPU_Frequency</a:t>
            </a:r>
            <a:endParaRPr kumimoji="1" lang="en-US" altLang="zh-CN" dirty="0"/>
          </a:p>
          <a:p>
            <a:r>
              <a:rPr kumimoji="1" lang="zh-CN" altLang="en-US" dirty="0"/>
              <a:t>值得注意的是</a:t>
            </a:r>
            <a:r>
              <a:rPr kumimoji="1" lang="en-US" altLang="zh-CN" dirty="0"/>
              <a:t>UART</a:t>
            </a:r>
            <a:r>
              <a:rPr kumimoji="1" lang="zh-CN" altLang="en-US" dirty="0"/>
              <a:t>串口是在</a:t>
            </a:r>
            <a:r>
              <a:rPr kumimoji="1" lang="en-US" altLang="zh-CN" dirty="0"/>
              <a:t>platform designer</a:t>
            </a:r>
            <a:r>
              <a:rPr kumimoji="1" lang="zh-CN" altLang="en-US" dirty="0"/>
              <a:t>（原</a:t>
            </a:r>
            <a:r>
              <a:rPr kumimoji="1" lang="en-US" altLang="zh-CN" dirty="0"/>
              <a:t>QSYS</a:t>
            </a:r>
            <a:r>
              <a:rPr kumimoji="1" lang="zh-CN" altLang="en-US" dirty="0"/>
              <a:t>）中定义的</a:t>
            </a:r>
            <a:r>
              <a:rPr kumimoji="1" lang="en-US" altLang="zh-CN" dirty="0"/>
              <a:t>IP</a:t>
            </a:r>
            <a:r>
              <a:rPr kumimoji="1" lang="zh-CN" altLang="en-US" dirty="0"/>
              <a:t>核，设置时可以设置波特率为</a:t>
            </a:r>
            <a:r>
              <a:rPr kumimoji="1" lang="en-US" altLang="zh-CN" dirty="0"/>
              <a:t>115200</a:t>
            </a:r>
            <a:r>
              <a:rPr kumimoji="1" lang="zh-CN" altLang="en-US" dirty="0"/>
              <a:t>，不可修改，这样在之后的软件部分代码中波特率就无需继续调整</a:t>
            </a:r>
            <a:endParaRPr kumimoji="1" lang="en-US" altLang="zh-CN" dirty="0"/>
          </a:p>
          <a:p>
            <a:r>
              <a:rPr kumimoji="1" lang="zh-CN" altLang="en-US" dirty="0"/>
              <a:t>选择使用</a:t>
            </a:r>
            <a:r>
              <a:rPr kumimoji="1" lang="en-US" altLang="zh-CN" dirty="0"/>
              <a:t>COM2</a:t>
            </a:r>
            <a:r>
              <a:rPr kumimoji="1" lang="zh-CN" altLang="en-US" dirty="0"/>
              <a:t>串口进行工作</a:t>
            </a:r>
          </a:p>
        </p:txBody>
      </p:sp>
    </p:spTree>
    <p:extLst>
      <p:ext uri="{BB962C8B-B14F-4D97-AF65-F5344CB8AC3E}">
        <p14:creationId xmlns:p14="http://schemas.microsoft.com/office/powerpoint/2010/main" val="3727972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69A68-4BE0-8647-9CE6-8382030F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在原工程的基础上添加功能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4C0D9-E22C-7940-90D6-54253FED9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假设还是传输两位参数</a:t>
            </a:r>
            <a:r>
              <a:rPr kumimoji="1" lang="en-US" altLang="zh-CN" dirty="0"/>
              <a:t>---</a:t>
            </a:r>
            <a:r>
              <a:rPr kumimoji="1" lang="zh-CN" altLang="en-US" dirty="0"/>
              <a:t>之后需要修改为传输四位参数</a:t>
            </a:r>
            <a:endParaRPr kumimoji="1" lang="en-US" altLang="zh-CN" dirty="0"/>
          </a:p>
          <a:p>
            <a:r>
              <a:rPr kumimoji="1" lang="en-US" altLang="zh-CN" dirty="0" err="1"/>
              <a:t>mainWorks.c</a:t>
            </a:r>
            <a:r>
              <a:rPr kumimoji="1" lang="zh-CN" altLang="en-US" dirty="0"/>
              <a:t>：修改指令工作函数，并将相应参数进行对应的功能</a:t>
            </a:r>
            <a:endParaRPr kumimoji="1" lang="en-US" altLang="zh-CN" dirty="0"/>
          </a:p>
          <a:p>
            <a:r>
              <a:rPr kumimoji="1" lang="en-US" altLang="zh-CN" dirty="0" err="1"/>
              <a:t>mainWorks.h</a:t>
            </a:r>
            <a:r>
              <a:rPr kumimoji="1" lang="zh-CN" altLang="en-US" dirty="0"/>
              <a:t>：添加对应的函数名称</a:t>
            </a:r>
            <a:endParaRPr kumimoji="1" lang="en-US" altLang="zh-CN" dirty="0"/>
          </a:p>
          <a:p>
            <a:r>
              <a:rPr kumimoji="1" lang="en-US" altLang="zh-CN" dirty="0" err="1"/>
              <a:t>Global.h</a:t>
            </a:r>
            <a:r>
              <a:rPr kumimoji="1" lang="zh-CN" altLang="en-US" dirty="0"/>
              <a:t>：修改上位机指令集，将</a:t>
            </a:r>
            <a:r>
              <a:rPr kumimoji="1" lang="en-US" altLang="zh-CN" dirty="0"/>
              <a:t>1</a:t>
            </a:r>
            <a:r>
              <a:rPr kumimoji="1" lang="zh-CN" altLang="en-US" dirty="0"/>
              <a:t>字节的指令代码写入</a:t>
            </a:r>
            <a:r>
              <a:rPr kumimoji="1" lang="en-US" altLang="zh-CN" dirty="0"/>
              <a:t>define</a:t>
            </a:r>
            <a:r>
              <a:rPr kumimoji="1" lang="zh-CN" altLang="en-US" dirty="0"/>
              <a:t>中</a:t>
            </a:r>
            <a:endParaRPr kumimoji="1" lang="en-US" altLang="zh-CN" dirty="0"/>
          </a:p>
          <a:p>
            <a:r>
              <a:rPr kumimoji="1" lang="en-US" altLang="zh-CN" dirty="0" err="1"/>
              <a:t>systemStates.c</a:t>
            </a:r>
            <a:r>
              <a:rPr kumimoji="1" lang="zh-CN" altLang="en-US" dirty="0"/>
              <a:t>：</a:t>
            </a:r>
            <a:r>
              <a:rPr kumimoji="1" lang="en-US" altLang="zh-CN" dirty="0" err="1"/>
              <a:t>initSystemState</a:t>
            </a:r>
            <a:r>
              <a:rPr kumimoji="1" lang="zh-CN" altLang="en-US" dirty="0"/>
              <a:t>中初始化</a:t>
            </a:r>
            <a:r>
              <a:rPr kumimoji="1" lang="en-US" altLang="zh-CN" dirty="0" err="1"/>
              <a:t>workindex</a:t>
            </a:r>
            <a:r>
              <a:rPr kumimoji="1" lang="zh-CN" altLang="en-US" dirty="0"/>
              <a:t>代指的函数</a:t>
            </a:r>
            <a:endParaRPr kumimoji="1" lang="en-US" altLang="zh-CN" dirty="0"/>
          </a:p>
          <a:p>
            <a:r>
              <a:rPr kumimoji="1" lang="en-US" altLang="zh-CN" dirty="0" err="1"/>
              <a:t>System_settings.c</a:t>
            </a:r>
            <a:r>
              <a:rPr kumimoji="1" lang="zh-CN" altLang="en-US" dirty="0"/>
              <a:t>：添加需要修改的参数</a:t>
            </a:r>
          </a:p>
        </p:txBody>
      </p:sp>
    </p:spTree>
    <p:extLst>
      <p:ext uri="{BB962C8B-B14F-4D97-AF65-F5344CB8AC3E}">
        <p14:creationId xmlns:p14="http://schemas.microsoft.com/office/powerpoint/2010/main" val="37992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BE193-4850-2048-93CB-FF4FBA31E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</a:t>
            </a:r>
            <a:r>
              <a:rPr kumimoji="1" lang="zh-CN" altLang="en-US" dirty="0"/>
              <a:t>指令分类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8CDC8-EF82-7F43-A8BF-ED82D0ABE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A.FPA</a:t>
            </a:r>
            <a:r>
              <a:rPr kumimoji="1" lang="zh-CN" altLang="en-US" dirty="0"/>
              <a:t>前端参数控制：</a:t>
            </a:r>
            <a:r>
              <a:rPr kumimoji="1" lang="en-US" altLang="zh-CN" dirty="0"/>
              <a:t>FPA</a:t>
            </a:r>
            <a:r>
              <a:rPr kumimoji="1" lang="zh-CN" altLang="en-US" dirty="0"/>
              <a:t>积分时间、相位、扫描方向的调整和帧频的选择</a:t>
            </a:r>
            <a:endParaRPr kumimoji="1" lang="en-US" altLang="zh-CN" dirty="0"/>
          </a:p>
          <a:p>
            <a:r>
              <a:rPr kumimoji="1" lang="en-US" altLang="zh-CN" dirty="0"/>
              <a:t>B.</a:t>
            </a:r>
            <a:r>
              <a:rPr kumimoji="1" lang="zh-CN" altLang="en-US" dirty="0"/>
              <a:t>算法逻辑模块控制：开关算法逻辑模块，几何校正参数设定</a:t>
            </a:r>
            <a:endParaRPr kumimoji="1" lang="en-US" altLang="zh-CN" dirty="0"/>
          </a:p>
          <a:p>
            <a:r>
              <a:rPr kumimoji="1" lang="en-US" altLang="zh-CN" dirty="0"/>
              <a:t>C.</a:t>
            </a:r>
            <a:r>
              <a:rPr kumimoji="1" lang="zh-CN" altLang="en-US" dirty="0"/>
              <a:t>数据表的更新和修改：盲元、校正设置</a:t>
            </a:r>
            <a:endParaRPr kumimoji="1" lang="en-US" altLang="zh-CN" dirty="0"/>
          </a:p>
          <a:p>
            <a:r>
              <a:rPr kumimoji="1" lang="en-US" altLang="zh-CN" dirty="0"/>
              <a:t>D.FPA</a:t>
            </a:r>
            <a:r>
              <a:rPr kumimoji="1" lang="zh-CN" altLang="en-US" dirty="0"/>
              <a:t>后端参数控制：电压值设定，</a:t>
            </a:r>
            <a:r>
              <a:rPr kumimoji="1" lang="en-US" altLang="zh-CN" dirty="0"/>
              <a:t>GPOL</a:t>
            </a:r>
            <a:r>
              <a:rPr kumimoji="1" lang="zh-CN" altLang="en-US" dirty="0"/>
              <a:t>电压设定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002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620F7-3261-0146-8E07-F90EF1E6D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4.</a:t>
            </a:r>
            <a:r>
              <a:rPr kumimoji="1" lang="zh-CN" altLang="en-US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4E5CDA-FC3B-0E40-86F7-E54536158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找一本讲</a:t>
            </a:r>
            <a:r>
              <a:rPr kumimoji="1" lang="en-US" altLang="zh-CN" dirty="0"/>
              <a:t>NIOS</a:t>
            </a:r>
            <a:r>
              <a:rPr kumimoji="1" lang="zh-CN" altLang="en-US" dirty="0"/>
              <a:t>的</a:t>
            </a:r>
            <a:r>
              <a:rPr kumimoji="1" lang="en-US" altLang="zh-CN" dirty="0"/>
              <a:t>PDF</a:t>
            </a:r>
            <a:r>
              <a:rPr kumimoji="1" lang="zh-CN" altLang="en-US" dirty="0"/>
              <a:t>，里面一定会讲串口部分实验</a:t>
            </a:r>
            <a:r>
              <a:rPr kumimoji="1" lang="en-US" altLang="zh-CN" dirty="0"/>
              <a:t>demo</a:t>
            </a:r>
          </a:p>
          <a:p>
            <a:r>
              <a:rPr kumimoji="1" lang="zh-CN" altLang="en-US" dirty="0"/>
              <a:t>串口 </a:t>
            </a:r>
            <a:r>
              <a:rPr kumimoji="1" lang="en-US" altLang="zh-CN" dirty="0"/>
              <a:t>hello</a:t>
            </a:r>
            <a:r>
              <a:rPr kumimoji="1" lang="zh-CN" altLang="en-US" dirty="0"/>
              <a:t> </a:t>
            </a:r>
            <a:r>
              <a:rPr kumimoji="1" lang="en-US" altLang="zh-CN" dirty="0"/>
              <a:t>led</a:t>
            </a:r>
            <a:r>
              <a:rPr kumimoji="1" lang="zh-CN" altLang="en-US" dirty="0"/>
              <a:t> 几个实验并称最</a:t>
            </a:r>
            <a:r>
              <a:rPr kumimoji="1" lang="en-US" altLang="zh-CN" dirty="0"/>
              <a:t>NIOS</a:t>
            </a:r>
            <a:r>
              <a:rPr kumimoji="1" lang="zh-CN" altLang="en-US" dirty="0"/>
              <a:t>最经典的几组实验</a:t>
            </a:r>
            <a:endParaRPr kumimoji="1" lang="en-US" altLang="zh-CN" dirty="0"/>
          </a:p>
          <a:p>
            <a:r>
              <a:rPr kumimoji="1" lang="en-US" altLang="zh-CN" dirty="0"/>
              <a:t>NIOS</a:t>
            </a:r>
            <a:r>
              <a:rPr kumimoji="1" lang="zh-CN" altLang="en-US" dirty="0"/>
              <a:t> </a:t>
            </a:r>
            <a:r>
              <a:rPr kumimoji="1" lang="en-US" altLang="zh-CN" dirty="0"/>
              <a:t>II</a:t>
            </a:r>
            <a:r>
              <a:rPr kumimoji="1" lang="zh-CN" altLang="en-US" dirty="0"/>
              <a:t>奇幻漂流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1946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4B11A-A0E1-8643-B435-9E8956B83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5.NIOS</a:t>
            </a:r>
            <a:r>
              <a:rPr kumimoji="1" lang="zh-CN" altLang="en-US" dirty="0"/>
              <a:t>编译问题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55D121-4C1B-1B41-9DE1-7886D9D4B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如果</a:t>
            </a:r>
            <a:r>
              <a:rPr kumimoji="1" lang="en-US" altLang="zh-CN" dirty="0"/>
              <a:t>NIOS</a:t>
            </a:r>
            <a:r>
              <a:rPr kumimoji="1" lang="zh-CN" altLang="en-US" dirty="0"/>
              <a:t>编译出错，就无法生成</a:t>
            </a:r>
            <a:r>
              <a:rPr kumimoji="1" lang="en-US" altLang="zh-CN" dirty="0"/>
              <a:t>ELF</a:t>
            </a:r>
            <a:r>
              <a:rPr kumimoji="1" lang="zh-CN" altLang="en-US" dirty="0"/>
              <a:t>文件</a:t>
            </a:r>
            <a:endParaRPr kumimoji="1" lang="en-US" altLang="zh-CN" dirty="0"/>
          </a:p>
          <a:p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resolved</a:t>
            </a:r>
            <a:r>
              <a:rPr kumimoji="1" lang="zh-CN" altLang="en-US" dirty="0"/>
              <a:t>：出现问题无需关注，暂且认为是软件的</a:t>
            </a:r>
            <a:r>
              <a:rPr kumimoji="1" lang="en-US" altLang="zh-CN" dirty="0"/>
              <a:t>bug</a:t>
            </a:r>
          </a:p>
          <a:p>
            <a:r>
              <a:rPr kumimoji="1" lang="zh-CN" altLang="en-US" dirty="0"/>
              <a:t>切换编译结果界面，发现问题出在</a:t>
            </a:r>
            <a:r>
              <a:rPr kumimoji="1" lang="en-US" altLang="zh-CN" dirty="0" err="1"/>
              <a:t>rom_on_chip</a:t>
            </a:r>
            <a:r>
              <a:rPr kumimoji="1" lang="en-US" altLang="zh-CN" dirty="0"/>
              <a:t>  overflow3K</a:t>
            </a:r>
            <a:r>
              <a:rPr kumimoji="1" lang="zh-CN" altLang="en-US" dirty="0"/>
              <a:t>了，着代表在生成硬件</a:t>
            </a:r>
            <a:r>
              <a:rPr kumimoji="1" lang="en-US" altLang="zh-CN" dirty="0"/>
              <a:t>CPU</a:t>
            </a:r>
            <a:r>
              <a:rPr kumimoji="1" lang="zh-CN" altLang="en-US" dirty="0"/>
              <a:t>中</a:t>
            </a:r>
            <a:r>
              <a:rPr kumimoji="1" lang="en-US" altLang="zh-CN" dirty="0"/>
              <a:t>rom</a:t>
            </a:r>
            <a:r>
              <a:rPr kumimoji="1" lang="zh-CN" altLang="en-US" dirty="0"/>
              <a:t>分配的空间不够</a:t>
            </a:r>
            <a:endParaRPr kumimoji="1" lang="en-US" altLang="zh-CN" dirty="0"/>
          </a:p>
          <a:p>
            <a:r>
              <a:rPr kumimoji="1" lang="en-US" altLang="zh-CN" dirty="0"/>
              <a:t>Solution</a:t>
            </a:r>
            <a:r>
              <a:rPr kumimoji="1" lang="zh-CN" altLang="en-US" dirty="0"/>
              <a:t>：在</a:t>
            </a:r>
            <a:r>
              <a:rPr kumimoji="1" lang="en-US" altLang="zh-CN" dirty="0"/>
              <a:t>design platform</a:t>
            </a:r>
            <a:r>
              <a:rPr kumimoji="1" lang="zh-CN" altLang="en-US" dirty="0"/>
              <a:t>中将</a:t>
            </a:r>
            <a:r>
              <a:rPr kumimoji="1" lang="en-US" altLang="zh-CN" dirty="0"/>
              <a:t>rom</a:t>
            </a:r>
            <a:r>
              <a:rPr kumimoji="1" lang="zh-CN" altLang="en-US" dirty="0"/>
              <a:t>的空间分配更大，重新生成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后加载到工程中</a:t>
            </a:r>
            <a:endParaRPr kumimoji="1" lang="en-US" altLang="zh-CN" dirty="0"/>
          </a:p>
          <a:p>
            <a:r>
              <a:rPr kumimoji="1" lang="en-US" altLang="zh-CN" dirty="0"/>
              <a:t>1.65535-&gt;65536</a:t>
            </a:r>
            <a:r>
              <a:rPr kumimoji="1" lang="zh-CN" altLang="en-US" dirty="0"/>
              <a:t>*</a:t>
            </a:r>
            <a:r>
              <a:rPr kumimoji="1" lang="en-US" altLang="zh-CN" dirty="0"/>
              <a:t>2-1=131071</a:t>
            </a:r>
            <a:r>
              <a:rPr kumimoji="1" lang="zh-CN" altLang="en-US" dirty="0"/>
              <a:t> 之后发现代码已经无法下载到板子中</a:t>
            </a:r>
            <a:endParaRPr kumimoji="1" lang="en-US" altLang="zh-CN" dirty="0"/>
          </a:p>
          <a:p>
            <a:r>
              <a:rPr kumimoji="1" lang="en-US" altLang="zh-CN" dirty="0"/>
              <a:t>2. 65535-&gt;72000</a:t>
            </a:r>
            <a:r>
              <a:rPr kumimoji="1" lang="zh-CN" altLang="en-US" dirty="0"/>
              <a:t> 成功解决</a:t>
            </a:r>
            <a:r>
              <a:rPr kumimoji="1" lang="en-US" altLang="zh-CN" dirty="0"/>
              <a:t>bug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372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B148D-2CB6-B34E-966C-C639342DB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6.</a:t>
            </a:r>
            <a:r>
              <a:rPr kumimoji="1" lang="zh-CN" altLang="en-US" dirty="0"/>
              <a:t>调节串口指令出现</a:t>
            </a:r>
            <a:r>
              <a:rPr kumimoji="1" lang="en-US" altLang="zh-CN" dirty="0"/>
              <a:t>bug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173B0-F697-444F-932A-168D5DF96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可以收到串口的数据，但是数据</a:t>
            </a:r>
            <a:r>
              <a:rPr kumimoji="1" lang="en-US" altLang="zh-CN" dirty="0"/>
              <a:t>value</a:t>
            </a:r>
            <a:r>
              <a:rPr kumimoji="1" lang="zh-CN" altLang="en-US" dirty="0"/>
              <a:t>是错误的，通过</a:t>
            </a:r>
            <a:r>
              <a:rPr kumimoji="1" lang="en-US" altLang="zh-CN" dirty="0"/>
              <a:t>debug</a:t>
            </a:r>
            <a:r>
              <a:rPr kumimoji="1" lang="zh-CN" altLang="en-US" dirty="0"/>
              <a:t>方式查看</a:t>
            </a:r>
            <a:r>
              <a:rPr kumimoji="1" lang="en-US" altLang="zh-CN" dirty="0"/>
              <a:t>buff</a:t>
            </a:r>
            <a:r>
              <a:rPr kumimoji="1" lang="zh-CN" altLang="en-US" dirty="0"/>
              <a:t>中的值可得到上述观测结论。</a:t>
            </a:r>
            <a:r>
              <a:rPr kumimoji="1" lang="zh-CN" altLang="en-US" dirty="0">
                <a:solidFill>
                  <a:srgbClr val="FF0000"/>
                </a:solidFill>
              </a:rPr>
              <a:t>先检测波特率</a:t>
            </a:r>
            <a:r>
              <a:rPr kumimoji="1" lang="zh-CN" altLang="en-US" dirty="0"/>
              <a:t>，如果波特率不对，可以读出数据但是无法得到正确的数据值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操作串口，</a:t>
            </a:r>
          </a:p>
        </p:txBody>
      </p:sp>
    </p:spTree>
    <p:extLst>
      <p:ext uri="{BB962C8B-B14F-4D97-AF65-F5344CB8AC3E}">
        <p14:creationId xmlns:p14="http://schemas.microsoft.com/office/powerpoint/2010/main" val="2076969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CD8B4-496D-9B42-8858-F6EC5EC1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中断</a:t>
            </a:r>
            <a:r>
              <a:rPr kumimoji="1" lang="en-US" altLang="zh-CN" dirty="0"/>
              <a:t>-</a:t>
            </a:r>
            <a:r>
              <a:rPr kumimoji="1" lang="zh-CN" altLang="en-US" dirty="0"/>
              <a:t>要点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71BFC8-03C1-664B-BEEB-6DDD009CA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什么是中断</a:t>
            </a:r>
            <a:r>
              <a:rPr kumimoji="1" lang="en-US" altLang="zh-CN" dirty="0"/>
              <a:t>		</a:t>
            </a:r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中断开关（使能） </a:t>
            </a:r>
            <a:r>
              <a:rPr kumimoji="1" lang="en-US" altLang="zh-CN" dirty="0"/>
              <a:t>//</a:t>
            </a:r>
            <a:r>
              <a:rPr kumimoji="1" lang="zh-CN" altLang="en-US" dirty="0"/>
              <a:t>门开着，快递员随时进来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中断的触发</a:t>
            </a:r>
            <a:r>
              <a:rPr kumimoji="1" lang="en-US" altLang="zh-CN" dirty="0"/>
              <a:t>		//</a:t>
            </a:r>
            <a:r>
              <a:rPr kumimoji="1" lang="zh-CN" altLang="en-US" dirty="0"/>
              <a:t>快递员进来叫我名字</a:t>
            </a:r>
            <a:endParaRPr kumimoji="1" lang="en-US" altLang="zh-CN" dirty="0"/>
          </a:p>
          <a:p>
            <a:r>
              <a:rPr kumimoji="1" lang="en-US" altLang="zh-CN" dirty="0"/>
              <a:t>4.</a:t>
            </a:r>
            <a:r>
              <a:rPr kumimoji="1" lang="zh-CN" altLang="en-US" dirty="0"/>
              <a:t>中断处理函数</a:t>
            </a:r>
            <a:r>
              <a:rPr kumimoji="1" lang="en-US" altLang="zh-CN" dirty="0"/>
              <a:t>		//</a:t>
            </a:r>
            <a:r>
              <a:rPr kumimoji="1" lang="zh-CN" altLang="en-US" dirty="0"/>
              <a:t>我去签收快递，可能把门关上</a:t>
            </a:r>
            <a:endParaRPr kumimoji="1" lang="en-US" altLang="zh-CN" dirty="0"/>
          </a:p>
          <a:p>
            <a:r>
              <a:rPr kumimoji="1" lang="en-US" altLang="zh-CN" dirty="0"/>
              <a:t>5.</a:t>
            </a:r>
            <a:r>
              <a:rPr kumimoji="1" lang="zh-CN" altLang="en-US" dirty="0"/>
              <a:t>中断的注册</a:t>
            </a:r>
            <a:r>
              <a:rPr kumimoji="1" lang="en-US" altLang="zh-CN" dirty="0"/>
              <a:t>		//</a:t>
            </a:r>
            <a:r>
              <a:rPr kumimoji="1" lang="zh-CN" altLang="en-US" dirty="0"/>
              <a:t>提前学习，了解快递流程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88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8594</TotalTime>
  <Words>593</Words>
  <Application>Microsoft Macintosh PowerPoint</Application>
  <PresentationFormat>宽屏</PresentationFormat>
  <Paragraphs>44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1024X6串口调试</vt:lpstr>
      <vt:lpstr>串口通信</vt:lpstr>
      <vt:lpstr>1 原工程UART模块正常工作</vt:lpstr>
      <vt:lpstr>2.在原工程的基础上添加功能</vt:lpstr>
      <vt:lpstr>3.指令分类</vt:lpstr>
      <vt:lpstr>4.参考资料</vt:lpstr>
      <vt:lpstr>5.NIOS编译问题</vt:lpstr>
      <vt:lpstr>6.调节串口指令出现bug</vt:lpstr>
      <vt:lpstr>中断-要点</vt:lpstr>
      <vt:lpstr>中断特点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1024X6串口调试</dc:title>
  <dc:creator>旷 锦昊</dc:creator>
  <cp:lastModifiedBy>旷 锦昊</cp:lastModifiedBy>
  <cp:revision>8</cp:revision>
  <dcterms:created xsi:type="dcterms:W3CDTF">2022-05-23T12:15:43Z</dcterms:created>
  <dcterms:modified xsi:type="dcterms:W3CDTF">2022-06-01T11:22:20Z</dcterms:modified>
</cp:coreProperties>
</file>