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612"/>
  </p:normalViewPr>
  <p:slideViewPr>
    <p:cSldViewPr snapToGrid="0" snapToObjects="1">
      <p:cViewPr varScale="1">
        <p:scale>
          <a:sx n="121" d="100"/>
          <a:sy n="121" d="100"/>
        </p:scale>
        <p:origin x="20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07C9A-7330-5E46-9635-CC13823E7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A6FFF5-C330-D045-961F-8806AA716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66B615-EB13-9740-B5C7-E390F7CB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8AD3-E7D5-FA4B-9680-813CF07DD246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405730-9389-4643-8F54-0432CB43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26BBA1-9614-A44B-A5D7-9346A929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63F4-8BDB-3043-8D7C-59F4028C37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503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0875F-715B-8040-B51E-C12BA928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2EC1E2-AF6C-6941-8F72-F37D37BEA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B9136F-F243-3A44-A310-D3E143B3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8AD3-E7D5-FA4B-9680-813CF07DD246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95FF77-802A-D047-BDF6-EA7BE305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ACF55-3D52-E94B-BE01-F665F482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63F4-8BDB-3043-8D7C-59F4028C37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953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CDE743-F79D-6945-8D96-71A479861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769634-AD3B-D740-A2A0-0FDE8C019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CA029B-6F8C-8D45-A48E-3BA83F8F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8AD3-E7D5-FA4B-9680-813CF07DD246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8E8F1B-1CE8-974B-8196-98ABF6F7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7F671-6492-FD40-BF9E-8EB5BF86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63F4-8BDB-3043-8D7C-59F4028C37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60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F789C-624A-C64A-A0A3-899D13EC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68E49D-9E26-9641-9AFC-74F60EFE0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FB3B3-0D00-F440-A5DA-9CD90CC2E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8AD3-E7D5-FA4B-9680-813CF07DD246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EFB181-BAAB-F347-9A3C-4A37C78F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6C8B5E-0DE4-D941-AD2C-39B6025A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63F4-8BDB-3043-8D7C-59F4028C37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56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EB42A-B837-8448-8523-EA3B5858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4E29A0-C562-6642-8D68-72A401705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C3851C-9953-3D4F-8B08-E6C78A7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8AD3-E7D5-FA4B-9680-813CF07DD246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D2B588-93ED-7C4E-B4C3-2F730926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DB4C19-6397-C146-B594-31C616C6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63F4-8BDB-3043-8D7C-59F4028C37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928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AA7B6-61DC-4248-AA17-B59EE096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D8E8FA-87C4-284B-B5E1-EFA14A121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582160-F982-B040-AB1F-B5E152B71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E38BBB-871D-E941-BE65-04C6FD04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8AD3-E7D5-FA4B-9680-813CF07DD246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AF25ED-6F30-0B41-A999-419C4D10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DE4ECA-EC09-9440-AF95-6EB80201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63F4-8BDB-3043-8D7C-59F4028C37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911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E60F5-936A-F04E-9CD7-B122CDA4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BB79C4-A888-024F-B22D-F37497A3A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1A7497-D355-174B-A00A-C07CCB772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AA5BA0-92F5-3C4E-A8C5-84BB0CEB4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6573B4-01F7-8542-BC72-0E5F5519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8604BB-6A77-354C-8E59-52E793A0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8AD3-E7D5-FA4B-9680-813CF07DD246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8BC7C0-2871-374D-83EF-33088D74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D8F00A-01BE-A446-84EC-3EF0010D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63F4-8BDB-3043-8D7C-59F4028C37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794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42C6C-0469-B84E-B32E-26D4ECB6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54F14A-06CF-E64A-BD9A-B11B7CF1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8AD3-E7D5-FA4B-9680-813CF07DD246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42AF1A-FB9E-AF47-AF0A-D9EDD14A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DCEA3F-7A25-D14D-B3A4-439C8BE6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63F4-8BDB-3043-8D7C-59F4028C37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248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A77B55-CA99-3F45-942B-85681A2C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8AD3-E7D5-FA4B-9680-813CF07DD246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61E83C-11FB-0A4F-9D33-991122CE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16CEA1-E23A-7D4E-BCA6-8CDDACDBF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63F4-8BDB-3043-8D7C-59F4028C37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24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C22F8-9DEB-C141-8E49-ADA839D31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63959-EF5D-EB44-8644-84E30DA64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3A1101-1DE3-754F-AC46-933B91432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49945E-2D91-FD47-83A1-C890EEEE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8AD3-E7D5-FA4B-9680-813CF07DD246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48F36E-7143-BB45-A010-E66B865A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A48D-B130-9245-947C-949AB903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63F4-8BDB-3043-8D7C-59F4028C37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64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91863-6EC0-5B4C-BC00-D5C2C72B3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2994D4-8EAF-184A-9907-9E79681BD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6CD121-94D3-3E42-9ED9-7F9A15C9F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7332F5-A66A-FA48-A0FA-B93DE552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8AD3-E7D5-FA4B-9680-813CF07DD246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C0F5E-5799-E147-B34C-6E7C174F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35E3A1-FD59-674F-9EC0-559E9B0F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63F4-8BDB-3043-8D7C-59F4028C37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1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449498-281B-BD41-AEB7-EEAD6528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CBBF01-A3D9-6E43-8B69-62433A5E2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F9AAD6-E226-8D47-BFEC-B378AC366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48AD3-E7D5-FA4B-9680-813CF07DD246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1884FE-090A-EC41-ADBF-076D5A32C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5ADB5-F326-F447-8F84-AC63AE7B1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A63F4-8BDB-3043-8D7C-59F4028C37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444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../../NIOS&#24320;&#21457;&#36164;&#26009;/05_&#12304;&#24037;&#20855;&#20070;&#12305;NIOS%20II%20&#24320;&#21457;&#27880;&#24847;&#28857;&#24635;&#32467;V1.0.pdf" TargetMode="External"/><Relationship Id="rId2" Type="http://schemas.openxmlformats.org/officeDocument/2006/relationships/hyperlink" Target="../../../NIOS&#24320;&#21457;&#36164;&#26009;/NIOS%20II%20&#24320;&#21457;&#25216;&#26415;&#23454;&#29992;&#25163;&#20876;--&#23567;&#26757;&#21733;NIOS%20&#24320;&#21457;&#25163;&#35760;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st-embedded/embedded-ha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5C2F8-6CC0-5B4B-9DBF-008BB5822E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NIOS</a:t>
            </a:r>
            <a:r>
              <a:rPr kumimoji="1" lang="zh-CN" altLang="en-US" dirty="0"/>
              <a:t>软件理解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D3055B-F40E-204D-B86C-74CEDBB25A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旷锦昊</a:t>
            </a:r>
            <a:endParaRPr kumimoji="1" lang="en-US" altLang="zh-CN" dirty="0"/>
          </a:p>
          <a:p>
            <a:r>
              <a:rPr kumimoji="1" lang="en-US" altLang="zh-CN" dirty="0"/>
              <a:t>2022.6.9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2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1C768-2951-8540-8E19-CAE3B32A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NIOS</a:t>
            </a:r>
            <a:r>
              <a:rPr kumimoji="1" lang="zh-CN" altLang="en-US" dirty="0"/>
              <a:t>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203A2C-4DBB-A44F-A06D-8DBAE152B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学习资料来源：</a:t>
            </a:r>
            <a:endParaRPr kumimoji="1" lang="en-US" altLang="zh-CN" dirty="0"/>
          </a:p>
          <a:p>
            <a:r>
              <a:rPr kumimoji="1" lang="en-US" altLang="zh-CN" dirty="0"/>
              <a:t>NIOS</a:t>
            </a:r>
            <a:r>
              <a:rPr kumimoji="1" lang="zh-CN" altLang="en-US" dirty="0"/>
              <a:t>开发总结注意点</a:t>
            </a:r>
            <a:r>
              <a:rPr kumimoji="1" lang="en-US" altLang="zh-CN" dirty="0"/>
              <a:t>V1.0</a:t>
            </a:r>
          </a:p>
          <a:p>
            <a:r>
              <a:rPr kumimoji="1" lang="en-US" altLang="zh-CN" dirty="0"/>
              <a:t>NIOS</a:t>
            </a:r>
            <a:r>
              <a:rPr kumimoji="1" lang="zh-CN" altLang="en-US" dirty="0"/>
              <a:t>开发手记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" altLang="zh-CN" dirty="0">
                <a:hlinkClick r:id="rId2"/>
              </a:rPr>
              <a:t>../../../NIOS</a:t>
            </a:r>
            <a:r>
              <a:rPr kumimoji="1" lang="zh-CN" altLang="en-US" dirty="0">
                <a:hlinkClick r:id="rId2"/>
              </a:rPr>
              <a:t>开发资料</a:t>
            </a:r>
            <a:r>
              <a:rPr kumimoji="1" lang="en-US" altLang="zh-CN" dirty="0">
                <a:hlinkClick r:id="rId2"/>
              </a:rPr>
              <a:t>/</a:t>
            </a:r>
            <a:r>
              <a:rPr kumimoji="1" lang="en" altLang="zh-CN" dirty="0">
                <a:hlinkClick r:id="rId2"/>
              </a:rPr>
              <a:t>NIOS II </a:t>
            </a:r>
            <a:r>
              <a:rPr kumimoji="1" lang="zh-CN" altLang="en-US" dirty="0">
                <a:hlinkClick r:id="rId2"/>
              </a:rPr>
              <a:t>开发技术实用手册</a:t>
            </a:r>
            <a:r>
              <a:rPr kumimoji="1" lang="en-US" altLang="zh-CN" dirty="0">
                <a:hlinkClick r:id="rId2"/>
              </a:rPr>
              <a:t>--</a:t>
            </a:r>
            <a:r>
              <a:rPr kumimoji="1" lang="zh-CN" altLang="en-US" dirty="0">
                <a:hlinkClick r:id="rId2"/>
              </a:rPr>
              <a:t>小梅哥</a:t>
            </a:r>
            <a:r>
              <a:rPr kumimoji="1" lang="en" altLang="zh-CN" dirty="0">
                <a:hlinkClick r:id="rId2"/>
              </a:rPr>
              <a:t>NIOS </a:t>
            </a:r>
            <a:r>
              <a:rPr kumimoji="1" lang="zh-CN" altLang="en-US" dirty="0">
                <a:hlinkClick r:id="rId2"/>
              </a:rPr>
              <a:t>开发手记</a:t>
            </a:r>
            <a:r>
              <a:rPr kumimoji="1" lang="en-US" altLang="zh-CN" dirty="0">
                <a:hlinkClick r:id="rId2"/>
              </a:rPr>
              <a:t>.</a:t>
            </a:r>
            <a:r>
              <a:rPr kumimoji="1" lang="en" altLang="zh-CN" dirty="0">
                <a:hlinkClick r:id="rId2"/>
              </a:rPr>
              <a:t>pdf</a:t>
            </a:r>
            <a:endParaRPr kumimoji="1" lang="en" altLang="zh-CN" dirty="0"/>
          </a:p>
          <a:p>
            <a:r>
              <a:rPr kumimoji="1" lang="en" altLang="zh-CN" dirty="0">
                <a:hlinkClick r:id="rId3"/>
              </a:rPr>
              <a:t>../../../NIOS</a:t>
            </a:r>
            <a:r>
              <a:rPr kumimoji="1" lang="zh-CN" altLang="en-US" dirty="0">
                <a:hlinkClick r:id="rId3"/>
              </a:rPr>
              <a:t>开发资料</a:t>
            </a:r>
            <a:r>
              <a:rPr kumimoji="1" lang="en-US" altLang="zh-CN" dirty="0">
                <a:hlinkClick r:id="rId3"/>
              </a:rPr>
              <a:t>/05_【</a:t>
            </a:r>
            <a:r>
              <a:rPr kumimoji="1" lang="zh-CN" altLang="en-US" dirty="0">
                <a:hlinkClick r:id="rId3"/>
              </a:rPr>
              <a:t>工具书</a:t>
            </a:r>
            <a:r>
              <a:rPr kumimoji="1" lang="en-US" altLang="zh-CN" dirty="0">
                <a:hlinkClick r:id="rId3"/>
              </a:rPr>
              <a:t>】</a:t>
            </a:r>
            <a:r>
              <a:rPr kumimoji="1" lang="en" altLang="zh-CN" dirty="0">
                <a:hlinkClick r:id="rId3"/>
              </a:rPr>
              <a:t>NIOS II </a:t>
            </a:r>
            <a:r>
              <a:rPr kumimoji="1" lang="zh-CN" altLang="en-US" dirty="0">
                <a:hlinkClick r:id="rId3"/>
              </a:rPr>
              <a:t>开发注意点总结</a:t>
            </a:r>
            <a:r>
              <a:rPr kumimoji="1" lang="en" altLang="zh-CN" dirty="0">
                <a:hlinkClick r:id="rId3"/>
              </a:rPr>
              <a:t>V1.0.pdf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28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F75E4-8C80-0B4A-9DE9-4F9C6EE4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下不进去</a:t>
            </a:r>
            <a:r>
              <a:rPr kumimoji="1" lang="en-US" altLang="zh-CN" dirty="0"/>
              <a:t>ELF</a:t>
            </a:r>
            <a:r>
              <a:rPr kumimoji="1" lang="zh-CN" altLang="en-US" dirty="0"/>
              <a:t>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C7CCA8-C3C4-954E-8F90-E018465F5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Onchip_rom</a:t>
            </a:r>
            <a:r>
              <a:rPr kumimoji="1" lang="zh-CN" altLang="en-US" dirty="0"/>
              <a:t>空间分配存在问题</a:t>
            </a:r>
            <a:endParaRPr kumimoji="1" lang="en-US" altLang="zh-CN" dirty="0"/>
          </a:p>
          <a:p>
            <a:r>
              <a:rPr kumimoji="1" lang="en-US" altLang="zh-CN" dirty="0"/>
              <a:t>QSYS</a:t>
            </a:r>
            <a:r>
              <a:rPr kumimoji="1" lang="zh-CN" altLang="en-US" dirty="0"/>
              <a:t>硬件资源不够，</a:t>
            </a:r>
            <a:r>
              <a:rPr kumimoji="1" lang="en-US" altLang="zh-CN" dirty="0"/>
              <a:t>check-</a:t>
            </a:r>
            <a:r>
              <a:rPr kumimoji="1" lang="en-US" altLang="zh-CN" dirty="0" err="1"/>
              <a:t>bspeditor</a:t>
            </a:r>
            <a:r>
              <a:rPr kumimoji="1" lang="en-US" altLang="zh-CN" dirty="0"/>
              <a:t>-enable small c library&amp;&amp;enable reduced device drivers</a:t>
            </a:r>
          </a:p>
          <a:p>
            <a:r>
              <a:rPr kumimoji="1" lang="zh-CN" altLang="en-US" dirty="0"/>
              <a:t>需要将一些原来存到</a:t>
            </a:r>
            <a:r>
              <a:rPr kumimoji="1" lang="en-US" altLang="zh-CN" dirty="0"/>
              <a:t>EPCS</a:t>
            </a:r>
            <a:r>
              <a:rPr kumimoji="1" lang="zh-CN" altLang="en-US" dirty="0"/>
              <a:t>中的量存入</a:t>
            </a:r>
            <a:r>
              <a:rPr kumimoji="1" lang="en-US" altLang="zh-CN" dirty="0"/>
              <a:t>FLASH</a:t>
            </a:r>
            <a:r>
              <a:rPr kumimoji="1" lang="zh-CN" altLang="en-US" dirty="0"/>
              <a:t>中</a:t>
            </a:r>
            <a:endParaRPr kumimoji="1" lang="en-US" altLang="zh-CN" dirty="0"/>
          </a:p>
          <a:p>
            <a:r>
              <a:rPr kumimoji="1" lang="zh-CN" altLang="en-US" dirty="0"/>
              <a:t>在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758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FE6E9-53FA-DB42-8C0C-41722636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65DE43-817A-894A-B523-D3A86682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HAL </a:t>
            </a:r>
            <a:r>
              <a:rPr kumimoji="1" lang="zh-CN" altLang="en-US" dirty="0"/>
              <a:t>嵌入式中的概念，意思是硬件抽象层</a:t>
            </a:r>
            <a:endParaRPr kumimoji="1" lang="en-US" altLang="zh-CN" dirty="0"/>
          </a:p>
          <a:p>
            <a:r>
              <a:rPr lang="en" altLang="zh-CN" u="sng" dirty="0">
                <a:hlinkClick r:id="rId2"/>
              </a:rPr>
              <a:t>A Hardware Abstraction Layer (HAL) 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39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8ECBA-C377-7544-9B39-905995F1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Hal.enable_reduced_device_drivers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3E693A-A055-914C-BE16-0AF0CC511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Certain drivers are compiled with reduced functionality to reduce code footprint. Not all drivers observe this setting.</a:t>
            </a:r>
          </a:p>
          <a:p>
            <a:r>
              <a:rPr kumimoji="1" lang="en-US" altLang="zh-CN" dirty="0"/>
              <a:t>The Avalon </a:t>
            </a:r>
            <a:r>
              <a:rPr kumimoji="1" lang="en-US" altLang="zh-CN" dirty="0" err="1"/>
              <a:t>uart</a:t>
            </a:r>
            <a:r>
              <a:rPr kumimoji="1" lang="en-US" altLang="zh-CN" dirty="0"/>
              <a:t> and Avalon </a:t>
            </a:r>
            <a:r>
              <a:rPr kumimoji="1" lang="en-US" altLang="zh-CN" dirty="0" err="1"/>
              <a:t>jtag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uart</a:t>
            </a:r>
            <a:r>
              <a:rPr kumimoji="1" lang="en-US" altLang="zh-CN" dirty="0"/>
              <a:t> drivers switch from interrupt-driven to polled operation.</a:t>
            </a:r>
          </a:p>
          <a:p>
            <a:r>
              <a:rPr kumimoji="1" lang="en-US" altLang="zh-CN" dirty="0"/>
              <a:t>CAUTION: several device drivers are disable entirely. These include </a:t>
            </a:r>
            <a:r>
              <a:rPr kumimoji="1" lang="en-US" altLang="zh-CN" dirty="0" err="1"/>
              <a:t>altera_avalon_cfl_flash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altera_Avalon_epcs_flash_controller</a:t>
            </a:r>
            <a:r>
              <a:rPr kumimoji="1" lang="en-US" altLang="zh-CN" dirty="0"/>
              <a:t>,</a:t>
            </a:r>
            <a:br>
              <a:rPr kumimoji="1" lang="en-US" altLang="zh-CN" dirty="0"/>
            </a:br>
            <a:r>
              <a:rPr kumimoji="1" lang="en-US" altLang="zh-CN" dirty="0"/>
              <a:t>and altera_Avalon_lcd_16207 drivers. This can result in certain API to fail. You can define a symbol provided by each driver to prevent it from being removed. If true, adds -DALT_USE_SMALL_DRIVERS to ALT_CPPFLAGS in </a:t>
            </a:r>
            <a:r>
              <a:rPr kumimoji="1" lang="en-US" altLang="zh-CN" dirty="0" err="1"/>
              <a:t>public.mk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471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775FA-BD98-0A48-B779-9054FB17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NIOS</a:t>
            </a:r>
            <a:r>
              <a:rPr kumimoji="1" lang="zh-CN" altLang="en-US" dirty="0"/>
              <a:t>中变量存储空间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EF257F-9DE5-E447-B2D5-10BFC19D2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直接写存在</a:t>
            </a:r>
            <a:r>
              <a:rPr kumimoji="1" lang="en-US" altLang="zh-CN" dirty="0"/>
              <a:t>ROM</a:t>
            </a:r>
            <a:r>
              <a:rPr kumimoji="1" lang="zh-CN" altLang="en-US" dirty="0"/>
              <a:t>里面</a:t>
            </a:r>
            <a:endParaRPr kumimoji="1" lang="en-US" altLang="zh-CN" dirty="0"/>
          </a:p>
          <a:p>
            <a:r>
              <a:rPr kumimoji="1" lang="zh-CN" altLang="en-US" dirty="0"/>
              <a:t>通过</a:t>
            </a:r>
            <a:r>
              <a:rPr kumimoji="1" lang="en-US" altLang="zh-CN" dirty="0"/>
              <a:t>SPI</a:t>
            </a:r>
            <a:r>
              <a:rPr kumimoji="1" lang="zh-CN" altLang="en-US" dirty="0"/>
              <a:t>存入</a:t>
            </a:r>
            <a:r>
              <a:rPr kumimoji="1" lang="en-US" altLang="zh-CN" dirty="0"/>
              <a:t>FLASH</a:t>
            </a:r>
            <a:r>
              <a:rPr kumimoji="1" lang="zh-CN" altLang="en-US" dirty="0"/>
              <a:t>中</a:t>
            </a:r>
            <a:endParaRPr kumimoji="1" lang="en-US" altLang="zh-CN" dirty="0"/>
          </a:p>
          <a:p>
            <a:r>
              <a:rPr kumimoji="1" lang="zh-CN" altLang="en-US" dirty="0"/>
              <a:t>通过</a:t>
            </a:r>
            <a:r>
              <a:rPr kumimoji="1" lang="en-US" altLang="zh-CN" dirty="0"/>
              <a:t>SPI</a:t>
            </a:r>
            <a:r>
              <a:rPr kumimoji="1" lang="zh-CN" altLang="en-US" dirty="0"/>
              <a:t>存入</a:t>
            </a:r>
            <a:r>
              <a:rPr kumimoji="1" lang="en-US" altLang="zh-CN" dirty="0"/>
              <a:t>EPCS</a:t>
            </a:r>
            <a:r>
              <a:rPr kumimoji="1" lang="zh-CN" altLang="en-US" dirty="0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333418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503A2-E0DC-5B45-9856-88B58CDB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BA21D-FCF7-624F-8FF5-6C50EFDA9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程序在</a:t>
            </a:r>
            <a:r>
              <a:rPr kumimoji="1" lang="en-US" altLang="zh-CN" dirty="0" err="1"/>
              <a:t>alt_Avalon_spi_command</a:t>
            </a:r>
            <a:r>
              <a:rPr kumimoji="1" lang="zh-CN" altLang="en-US" dirty="0"/>
              <a:t>处卡住</a:t>
            </a:r>
            <a:endParaRPr kumimoji="1" lang="en-US" altLang="zh-CN" dirty="0"/>
          </a:p>
          <a:p>
            <a:r>
              <a:rPr kumimoji="1" lang="zh-CN" altLang="en-US" dirty="0"/>
              <a:t>注释存参数部分 </a:t>
            </a:r>
            <a:r>
              <a:rPr kumimoji="1" lang="en-US" altLang="zh-CN" dirty="0"/>
              <a:t>VPD</a:t>
            </a:r>
            <a:r>
              <a:rPr kumimoji="1" lang="zh-CN" altLang="en-US" dirty="0"/>
              <a:t> </a:t>
            </a:r>
            <a:r>
              <a:rPr kumimoji="1" lang="en-US" altLang="zh-CN" dirty="0"/>
              <a:t>VDDA</a:t>
            </a:r>
            <a:r>
              <a:rPr kumimoji="1" lang="zh-CN" altLang="en-US" dirty="0"/>
              <a:t>等参数暂时不存入</a:t>
            </a:r>
            <a:r>
              <a:rPr kumimoji="1" lang="en-US" altLang="zh-CN" dirty="0"/>
              <a:t>EPCS</a:t>
            </a:r>
          </a:p>
          <a:p>
            <a:r>
              <a:rPr kumimoji="1" lang="zh-CN" altLang="en-US" dirty="0"/>
              <a:t>注释 </a:t>
            </a:r>
            <a:r>
              <a:rPr kumimoji="1" lang="en-US" altLang="zh-CN" dirty="0" err="1"/>
              <a:t>bp_table</a:t>
            </a:r>
            <a:r>
              <a:rPr kumimoji="1" lang="zh-CN" altLang="en-US" dirty="0"/>
              <a:t> 和 </a:t>
            </a:r>
            <a:r>
              <a:rPr kumimoji="1" lang="en-US" altLang="zh-CN" dirty="0" err="1"/>
              <a:t>tp_table</a:t>
            </a:r>
            <a:r>
              <a:rPr kumimoji="1" lang="zh-CN" altLang="en-US"/>
              <a:t> 部分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00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297</Words>
  <Application>Microsoft Macintosh PowerPoint</Application>
  <PresentationFormat>宽屏</PresentationFormat>
  <Paragraphs>28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NIOS软件理解</vt:lpstr>
      <vt:lpstr>NIOS开发</vt:lpstr>
      <vt:lpstr>下不进去ELF文件</vt:lpstr>
      <vt:lpstr>PowerPoint 演示文稿</vt:lpstr>
      <vt:lpstr>Hal.enable_reduced_device_drivers</vt:lpstr>
      <vt:lpstr>NIOS中变量存储空间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NIOS软件理解</dc:title>
  <dc:creator>旷 锦昊</dc:creator>
  <cp:lastModifiedBy>旷 锦昊</cp:lastModifiedBy>
  <cp:revision>4</cp:revision>
  <dcterms:created xsi:type="dcterms:W3CDTF">2022-06-09T08:02:37Z</dcterms:created>
  <dcterms:modified xsi:type="dcterms:W3CDTF">2022-06-15T04:41:11Z</dcterms:modified>
</cp:coreProperties>
</file>