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9"/>
  </p:notesMasterIdLst>
  <p:sldIdLst>
    <p:sldId id="261" r:id="rId2"/>
    <p:sldId id="347" r:id="rId3"/>
    <p:sldId id="258" r:id="rId4"/>
    <p:sldId id="262" r:id="rId5"/>
    <p:sldId id="266" r:id="rId6"/>
    <p:sldId id="263" r:id="rId7"/>
    <p:sldId id="359" r:id="rId8"/>
    <p:sldId id="267" r:id="rId9"/>
    <p:sldId id="268" r:id="rId10"/>
    <p:sldId id="358" r:id="rId11"/>
    <p:sldId id="264" r:id="rId12"/>
    <p:sldId id="265" r:id="rId13"/>
    <p:sldId id="360" r:id="rId14"/>
    <p:sldId id="361" r:id="rId15"/>
    <p:sldId id="270" r:id="rId16"/>
    <p:sldId id="344" r:id="rId17"/>
    <p:sldId id="346" r:id="rId18"/>
  </p:sldIdLst>
  <p:sldSz cx="9144000" cy="5143500" type="screen16x9"/>
  <p:notesSz cx="6858000" cy="9144000"/>
  <p:embeddedFontLst>
    <p:embeddedFont>
      <p:font typeface="AppleSDGothicNeo" panose="02000300000000000000" pitchFamily="2" charset="-127"/>
      <p:bold r:id="rId20"/>
      <p:italic r:id="rId21"/>
      <p:boldItalic r:id="rId22"/>
    </p:embeddedFont>
    <p:embeddedFont>
      <p:font typeface="S-Core Dream 5 Medium" panose="020B0503030302020204" pitchFamily="34" charset="-127"/>
      <p:regular r:id="rId23"/>
    </p:embeddedFont>
    <p:embeddedFont>
      <p:font typeface="S-Core Dream 7 ExtraBold" panose="020B0503030302020204" pitchFamily="34" charset="-127"/>
      <p:bold r:id="rId24"/>
    </p:embeddedFont>
    <p:embeddedFont>
      <p:font typeface="맑은 고딕" panose="020B0503020000020004" pitchFamily="34" charset="-127"/>
      <p:regular r:id="rId25"/>
      <p:bold r:id="rId26"/>
    </p:embeddedFont>
    <p:embeddedFont>
      <p:font typeface="맑은 고딕" panose="020B0503020000020004" pitchFamily="34" charset="-127"/>
      <p:regular r:id="rId25"/>
      <p:bold r:id="rId26"/>
    </p:embeddedFont>
    <p:embeddedFont>
      <p:font typeface="AR HERMANN" panose="02000000000000000000" pitchFamily="2" charset="0"/>
      <p:regular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4" autoAdjust="0"/>
    <p:restoredTop sz="96327" autoAdjust="0"/>
  </p:normalViewPr>
  <p:slideViewPr>
    <p:cSldViewPr snapToGrid="0">
      <p:cViewPr varScale="1">
        <p:scale>
          <a:sx n="168" d="100"/>
          <a:sy n="168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204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2023. 12. 23.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mawesom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VIM Awesome 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링크</a:t>
            </a:r>
            <a:r>
              <a:rPr kumimoji="1" lang="en-US" altLang="ko-KR" sz="16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</a:t>
            </a:r>
            <a:r>
              <a:rPr kumimoji="1" lang="ko-KR" altLang="en-US" sz="16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" altLang="ko-KR" sz="1600" b="0" i="0" u="sng" dirty="0">
                <a:solidFill>
                  <a:srgbClr val="04BEB8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  <a:hlinkClick r:id="rId2"/>
              </a:rPr>
              <a:t>https://vimawesome.com/</a:t>
            </a:r>
            <a:r>
              <a:rPr kumimoji="1" lang="ko-KR" altLang="en-US" sz="16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AB3DCB-17B5-1A4A-2028-1CDB91B6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505" y="1721719"/>
            <a:ext cx="5252663" cy="31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7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VimAwesome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이용하여 다운하기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Airline-theme 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다운해보기 </a:t>
            </a:r>
          </a:p>
        </p:txBody>
      </p:sp>
    </p:spTree>
    <p:extLst>
      <p:ext uri="{BB962C8B-B14F-4D97-AF65-F5344CB8AC3E}">
        <p14:creationId xmlns:p14="http://schemas.microsoft.com/office/powerpoint/2010/main" val="220168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유용한 </a:t>
            </a:r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Plugine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‘</a:t>
            </a:r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nathanaelkane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/vim-indent-guides’</a:t>
            </a:r>
          </a:p>
          <a:p>
            <a:pPr lvl="1"/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코드가 길어질 때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if,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함수등을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해당하는 부분까지 표시해줌 </a:t>
            </a:r>
          </a:p>
        </p:txBody>
      </p:sp>
    </p:spTree>
    <p:extLst>
      <p:ext uri="{BB962C8B-B14F-4D97-AF65-F5344CB8AC3E}">
        <p14:creationId xmlns:p14="http://schemas.microsoft.com/office/powerpoint/2010/main" val="402506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유용한 </a:t>
            </a:r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Plugin ‘</a:t>
            </a:r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osyo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-manga/vim-</a:t>
            </a:r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anzu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’</a:t>
            </a:r>
          </a:p>
          <a:p>
            <a:pPr lvl="1"/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Search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할 때 총 몇개의 단어와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몇번째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인지 알려줌 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8ED41F-A649-C181-BCE3-9E4BF7CC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6" y="2185577"/>
            <a:ext cx="3972849" cy="268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유용한 </a:t>
            </a:r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Surround.vim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</a:p>
          <a:p>
            <a:pPr lvl="1"/>
            <a:r>
              <a:rPr lang="en" altLang="ko-KR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" altLang="ko-KR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-p ~/.vim/pack/</a:t>
            </a:r>
            <a:r>
              <a:rPr lang="en" altLang="ko-KR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tpope</a:t>
            </a:r>
            <a:r>
              <a:rPr lang="en" altLang="ko-KR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/start &amp;&amp; cd ~/.vim/pack/</a:t>
            </a:r>
            <a:r>
              <a:rPr lang="en" altLang="ko-KR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tpope</a:t>
            </a:r>
            <a:r>
              <a:rPr lang="en" altLang="ko-KR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/start &amp;&amp; git clone https://</a:t>
            </a:r>
            <a:r>
              <a:rPr lang="en" altLang="ko-KR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tpope.io</a:t>
            </a:r>
            <a:r>
              <a:rPr lang="en" altLang="ko-KR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/vim/</a:t>
            </a:r>
            <a:r>
              <a:rPr lang="en" altLang="ko-KR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surround.git</a:t>
            </a:r>
            <a:r>
              <a:rPr lang="en" altLang="ko-KR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 vim -u NONE -c "</a:t>
            </a:r>
            <a:r>
              <a:rPr lang="en" altLang="ko-KR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helptags</a:t>
            </a:r>
            <a:r>
              <a:rPr lang="en" altLang="ko-KR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surround/doc" -c q</a:t>
            </a:r>
          </a:p>
          <a:p>
            <a:pPr lvl="1"/>
            <a:endParaRPr kumimoji="1" lang="en" altLang="ko-KR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  <a:p>
            <a:pPr lvl="1"/>
            <a:r>
              <a:rPr kumimoji="1" lang="en-US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vs e “: </a:t>
            </a:r>
            <a:r>
              <a:rPr kumimoji="1" lang="ko-KR" altLang="en-US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감싸기</a:t>
            </a:r>
            <a:r>
              <a:rPr kumimoji="1" lang="en-US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 </a:t>
            </a:r>
          </a:p>
          <a:p>
            <a:pPr lvl="1"/>
            <a:r>
              <a:rPr kumimoji="1" lang="en-US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ds</a:t>
            </a:r>
            <a:r>
              <a:rPr kumimoji="1" lang="ko-KR" altLang="en-US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없애기</a:t>
            </a:r>
            <a:endParaRPr kumimoji="1" lang="en-US" altLang="ko-KR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  <a:p>
            <a:pPr lvl="1"/>
            <a:r>
              <a:rPr kumimoji="1" lang="en-US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Cd</a:t>
            </a:r>
            <a:r>
              <a:rPr kumimoji="1" lang="ko-KR" altLang="en-US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버리기 </a:t>
            </a:r>
            <a:endParaRPr kumimoji="1" lang="ko-KR" altLang="en-US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7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유용한 </a:t>
            </a:r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Plugine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‘</a:t>
            </a:r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frazrepo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/vim-rainbow’</a:t>
            </a:r>
          </a:p>
          <a:p>
            <a:pPr lvl="1"/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괄호를 헷갈리지 않게 색을 다양하게 함 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/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괄호마다 색을 다르게 하여 확인하기 편리 </a:t>
            </a:r>
          </a:p>
        </p:txBody>
      </p:sp>
    </p:spTree>
    <p:extLst>
      <p:ext uri="{BB962C8B-B14F-4D97-AF65-F5344CB8AC3E}">
        <p14:creationId xmlns:p14="http://schemas.microsoft.com/office/powerpoint/2010/main" val="336890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mbria"/>
              <a:buNone/>
            </a:pPr>
            <a:r>
              <a:rPr lang="ko-KR" altLang="en-US" sz="3600" b="1" dirty="0">
                <a:solidFill>
                  <a:srgbClr val="00B0F0"/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유용한 </a:t>
            </a:r>
            <a:r>
              <a:rPr lang="en-US" altLang="ko-KR" sz="3600" b="1" dirty="0">
                <a:solidFill>
                  <a:srgbClr val="00B0F0"/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lang="ko-KR" altLang="en-US" sz="3600" b="1" dirty="0">
                <a:solidFill>
                  <a:srgbClr val="00B0F0"/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</a:t>
            </a:r>
            <a:endParaRPr sz="3600" b="1" dirty="0">
              <a:solidFill>
                <a:srgbClr val="00B0F0"/>
              </a:solidFill>
              <a:latin typeface="S-Core Dream 7 ExtraBold" panose="020B0503030302020204" pitchFamily="34" charset="-127"/>
              <a:ea typeface="S-Core Dream 7 ExtraBold" panose="020B0503030302020204" pitchFamily="34" charset="-127"/>
              <a:sym typeface="Cambria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34839" y="1159017"/>
            <a:ext cx="7302524" cy="354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000"/>
              <a:buChar char="•"/>
            </a:pPr>
            <a:r>
              <a:rPr 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Tutor</a:t>
            </a:r>
            <a:endParaRPr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ko-KR" altLang="en-US" sz="16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임진희</a:t>
            </a:r>
            <a:endParaRPr sz="16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2D050"/>
              </a:buClr>
              <a:buSzPts val="2000"/>
              <a:buChar char="•"/>
            </a:pPr>
            <a:r>
              <a:rPr 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Objectives</a:t>
            </a:r>
            <a:endParaRPr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ko-KR" altLang="en-US" sz="16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유용한 </a:t>
            </a:r>
            <a:r>
              <a:rPr lang="en-US" altLang="ko-KR" sz="16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vim</a:t>
            </a:r>
            <a:r>
              <a:rPr lang="ko-KR" altLang="en-US" sz="16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플러그인</a:t>
            </a:r>
            <a:r>
              <a:rPr lang="en-US" altLang="ko-KR" sz="16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6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 방법 </a:t>
            </a:r>
            <a:endParaRPr sz="16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2D050"/>
              </a:buClr>
              <a:buSzPts val="2000"/>
              <a:buChar char="•"/>
            </a:pPr>
            <a:r>
              <a:rPr 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Preparation</a:t>
            </a:r>
          </a:p>
          <a:p>
            <a:pPr marL="628650" lvl="1" indent="-171450">
              <a:spcBef>
                <a:spcPts val="750"/>
              </a:spcBef>
              <a:buClr>
                <a:srgbClr val="92D050"/>
              </a:buClr>
              <a:buSzPts val="2000"/>
            </a:pPr>
            <a:r>
              <a:rPr 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vim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설치 </a:t>
            </a:r>
            <a:endParaRPr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514350" lvl="1" indent="-63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endParaRPr sz="17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2D050"/>
              </a:buClr>
              <a:buSzPts val="1200"/>
              <a:buNone/>
            </a:pPr>
            <a:endParaRPr sz="1200" dirty="0">
              <a:solidFill>
                <a:srgbClr val="FFC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2D050"/>
              </a:buClr>
              <a:buSzPts val="1200"/>
              <a:buNone/>
            </a:pPr>
            <a:endParaRPr sz="1200" dirty="0">
              <a:solidFill>
                <a:srgbClr val="FFC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2D050"/>
              </a:buClr>
              <a:buSzPts val="1200"/>
              <a:buNone/>
            </a:pPr>
            <a:endParaRPr sz="1200" dirty="0">
              <a:solidFill>
                <a:srgbClr val="FFC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2D050"/>
              </a:buClr>
              <a:buSzPts val="1200"/>
              <a:buNone/>
            </a:pPr>
            <a:endParaRPr sz="1200" dirty="0">
              <a:solidFill>
                <a:srgbClr val="FFC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설치 방법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Vuncle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</a:p>
          <a:p>
            <a:pPr lvl="1"/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Vim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플러그인을 설치하기 위한 관리자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/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코드 자동 완성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함수 호출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정의된 곳으로 점프 등 다양한 기능 추가 가능 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12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설치 방법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Vuncle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설치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(1)</a:t>
            </a:r>
          </a:p>
          <a:p>
            <a:pPr lvl="1"/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en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git clone https://</a:t>
            </a:r>
            <a:r>
              <a:rPr kumimoji="1" lang="en" altLang="ko-KR" dirty="0" err="1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github.com</a:t>
            </a:r>
            <a:r>
              <a:rPr kumimoji="1" lang="en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/</a:t>
            </a:r>
            <a:r>
              <a:rPr kumimoji="1" lang="en" altLang="ko-KR" dirty="0" err="1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gmarik</a:t>
            </a:r>
            <a:r>
              <a:rPr kumimoji="1" lang="en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/</a:t>
            </a:r>
            <a:r>
              <a:rPr kumimoji="1" lang="en" altLang="ko-KR" dirty="0" err="1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Vundle.vim.git</a:t>
            </a:r>
            <a:r>
              <a:rPr kumimoji="1" lang="en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 ~/.vim/bundle/</a:t>
            </a:r>
            <a:r>
              <a:rPr kumimoji="1" lang="en" altLang="ko-KR" dirty="0" err="1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Vundle.vim</a:t>
            </a:r>
            <a:endParaRPr kumimoji="1" lang="ko-KR" altLang="en-US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5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설치 방법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Vuncle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설치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(2)</a:t>
            </a:r>
          </a:p>
          <a:p>
            <a:pPr lvl="1"/>
            <a:r>
              <a:rPr kumimoji="1" lang="en-US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.</a:t>
            </a:r>
            <a:r>
              <a:rPr kumimoji="1" lang="en-US" altLang="ko-KR" dirty="0" err="1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vimrc</a:t>
            </a:r>
            <a:r>
              <a:rPr kumimoji="1" lang="ko-KR" altLang="en-US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에 설정 추가 </a:t>
            </a:r>
            <a:endParaRPr kumimoji="1" lang="en-US" altLang="ko-KR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  <a:p>
            <a:pPr lvl="2"/>
            <a:endParaRPr kumimoji="1" lang="ko-KR" altLang="en-US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  <a:p>
            <a:pPr lvl="1"/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13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설치 방법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077" y="1121731"/>
            <a:ext cx="7886700" cy="3425555"/>
          </a:xfrm>
        </p:spPr>
        <p:txBody>
          <a:bodyPr>
            <a:noAutofit/>
          </a:bodyPr>
          <a:lstStyle/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filetype off                   " required!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set shell=/bin/bash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set 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rtp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+=~/.vim/bundle/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Vundle.vim</a:t>
            </a:r>
            <a:endParaRPr kumimoji="1" lang="en-US" altLang="ko-KR" sz="9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call 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vundle#begin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()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 let 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Vundle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manage 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Vundle</a:t>
            </a:r>
            <a:endParaRPr kumimoji="1" lang="en-US" altLang="ko-KR" sz="9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 required! 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Plugin '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VundleVim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Vundle.vim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'</a:t>
            </a:r>
          </a:p>
          <a:p>
            <a:pPr lvl="1"/>
            <a:endParaRPr kumimoji="1" lang="en-US" altLang="ko-KR" sz="9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call 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vundle#end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()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filetype plugin indent on     " required!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 Brief help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 :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BundleList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       - list configured bundles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 :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BundleInstall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(!)    - install(update) bundles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 :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BundleSearch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(!) foo - search(or refresh cache first) for foo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 :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BundleClean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(!)      - confirm(or auto-approve) removal of unused bundles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 see :h </a:t>
            </a:r>
            <a:r>
              <a:rPr kumimoji="1" lang="en-US" altLang="ko-KR" sz="9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vundle</a:t>
            </a:r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for more details or wiki for FAQ</a:t>
            </a:r>
          </a:p>
          <a:p>
            <a:pPr lvl="1"/>
            <a:r>
              <a:rPr kumimoji="1" lang="en-US" altLang="ko-KR" sz="9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" NOTE: comments after Bundle command are not allowed..</a:t>
            </a:r>
          </a:p>
        </p:txBody>
      </p:sp>
    </p:spTree>
    <p:extLst>
      <p:ext uri="{BB962C8B-B14F-4D97-AF65-F5344CB8AC3E}">
        <p14:creationId xmlns:p14="http://schemas.microsoft.com/office/powerpoint/2010/main" val="207653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설치 방법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Vuncle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설치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(3)</a:t>
            </a:r>
          </a:p>
          <a:p>
            <a:pPr lvl="1"/>
            <a:r>
              <a:rPr kumimoji="1" lang="en-US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Vim </a:t>
            </a:r>
            <a:r>
              <a:rPr kumimoji="1" lang="ko-KR" altLang="en-US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실행 후 </a:t>
            </a:r>
            <a:r>
              <a:rPr kumimoji="1" lang="en-US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:</a:t>
            </a:r>
            <a:r>
              <a:rPr kumimoji="1" lang="en-US" altLang="ko-KR" dirty="0" err="1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PluginInstall</a:t>
            </a:r>
            <a:r>
              <a:rPr kumimoji="1" lang="ko-KR" altLang="en-US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 명령어 실행 </a:t>
            </a:r>
            <a:endParaRPr kumimoji="1" lang="en-US" altLang="ko-KR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  <a:p>
            <a:pPr lvl="2"/>
            <a:endParaRPr kumimoji="1" lang="ko-KR" altLang="en-US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  <a:p>
            <a:pPr lvl="1"/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08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3E8F-BB08-CE09-E5B9-4FD965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Vim </a:t>
            </a:r>
            <a:r>
              <a:rPr kumimoji="1" lang="ko-KR" altLang="en-US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플러그인 설치 방법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19E65-5C05-41AE-E9FB-3CCCE78C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플러그인 삭제 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Vimrc</a:t>
            </a:r>
            <a:r>
              <a:rPr kumimoji="1" lang="ko-KR" altLang="en-US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에서 해당 플러그인 제거</a:t>
            </a:r>
            <a:endParaRPr kumimoji="1" lang="en-US" altLang="ko-KR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  <a:p>
            <a:pPr lvl="1"/>
            <a:r>
              <a:rPr kumimoji="1" lang="en-US" altLang="ko-KR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:</a:t>
            </a:r>
            <a:r>
              <a:rPr kumimoji="1" lang="en-US" altLang="ko-KR" dirty="0" err="1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PlugClean</a:t>
            </a:r>
            <a:r>
              <a:rPr kumimoji="1" lang="ko-KR" altLang="en-US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 </a:t>
            </a:r>
            <a:r>
              <a:rPr kumimoji="1" lang="ko-KR" altLang="en-US" dirty="0" err="1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실행시</a:t>
            </a:r>
            <a:r>
              <a:rPr kumimoji="1" lang="ko-KR" altLang="en-US" dirty="0">
                <a:latin typeface="Consolas" panose="020B0609020204030204" pitchFamily="49" charset="0"/>
                <a:ea typeface="S-Core Dream 5 Medium" panose="020B0503030302020204" pitchFamily="34" charset="-127"/>
                <a:cs typeface="Consolas" panose="020B0609020204030204" pitchFamily="49" charset="0"/>
              </a:rPr>
              <a:t> 파일까지 삭제 </a:t>
            </a:r>
            <a:endParaRPr kumimoji="1" lang="en-US" altLang="ko-KR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  <a:p>
            <a:pPr lvl="1"/>
            <a:endParaRPr kumimoji="1" lang="en-US" altLang="ko-KR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  <a:p>
            <a:pPr lvl="2"/>
            <a:endParaRPr kumimoji="1" lang="ko-KR" altLang="en-US" dirty="0">
              <a:latin typeface="Consolas" panose="020B0609020204030204" pitchFamily="49" charset="0"/>
              <a:ea typeface="S-Core Dream 5 Medium" panose="020B0503030302020204" pitchFamily="34" charset="-127"/>
              <a:cs typeface="Consolas" panose="020B0609020204030204" pitchFamily="49" charset="0"/>
            </a:endParaRPr>
          </a:p>
          <a:p>
            <a:pPr lvl="1"/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678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12797</TotalTime>
  <Words>537</Words>
  <Application>Microsoft Macintosh PowerPoint</Application>
  <PresentationFormat>화면 슬라이드 쇼(16:9)</PresentationFormat>
  <Paragraphs>83</Paragraphs>
  <Slides>17</Slides>
  <Notes>5</Notes>
  <HiddenSlides>0</HiddenSlides>
  <MMClips>2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S-Core Dream 7 ExtraBold</vt:lpstr>
      <vt:lpstr>AppleSDGothicNeo</vt:lpstr>
      <vt:lpstr>S-Core Dream 5 Medium</vt:lpstr>
      <vt:lpstr>맑은 고딕</vt:lpstr>
      <vt:lpstr>Cambria</vt:lpstr>
      <vt:lpstr>Arial</vt:lpstr>
      <vt:lpstr>Consolas</vt:lpstr>
      <vt:lpstr>AR HERMANN</vt:lpstr>
      <vt:lpstr>맑은 고딕</vt:lpstr>
      <vt:lpstr>Office Theme</vt:lpstr>
      <vt:lpstr>Are you ready?</vt:lpstr>
      <vt:lpstr>PowerPoint 프레젠테이션</vt:lpstr>
      <vt:lpstr>유용한 vim 플러그인 </vt:lpstr>
      <vt:lpstr>Vim 플러그인 설치 방법 </vt:lpstr>
      <vt:lpstr>Vim 플러그인 설치 방법 </vt:lpstr>
      <vt:lpstr>Vim 플러그인 설치 방법 </vt:lpstr>
      <vt:lpstr>Vim 플러그인 설치 방법 </vt:lpstr>
      <vt:lpstr>Vim 플러그인 설치 방법 </vt:lpstr>
      <vt:lpstr>Vim 플러그인 설치 방법 </vt:lpstr>
      <vt:lpstr>Vim 플러그인 </vt:lpstr>
      <vt:lpstr>VimAwesome이용하여 다운하기 </vt:lpstr>
      <vt:lpstr>유용한 vim 플러그인 </vt:lpstr>
      <vt:lpstr>유용한 vim 플러그인 </vt:lpstr>
      <vt:lpstr>유용한 vim 플러그인 </vt:lpstr>
      <vt:lpstr>유용한 vim 플러그인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임 진희</cp:lastModifiedBy>
  <cp:revision>111</cp:revision>
  <dcterms:created xsi:type="dcterms:W3CDTF">2017-03-17T07:48:16Z</dcterms:created>
  <dcterms:modified xsi:type="dcterms:W3CDTF">2023-12-23T12:21:50Z</dcterms:modified>
</cp:coreProperties>
</file>