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71" r:id="rId4"/>
    <p:sldId id="269" r:id="rId5"/>
    <p:sldId id="267" r:id="rId6"/>
    <p:sldId id="270" r:id="rId7"/>
    <p:sldId id="272" r:id="rId8"/>
    <p:sldId id="273" r:id="rId9"/>
    <p:sldId id="274" r:id="rId10"/>
    <p:sldId id="266" r:id="rId11"/>
    <p:sldId id="261" r:id="rId12"/>
    <p:sldId id="275" r:id="rId13"/>
    <p:sldId id="265" r:id="rId14"/>
    <p:sldId id="278" r:id="rId15"/>
    <p:sldId id="268" r:id="rId16"/>
    <p:sldId id="257" r:id="rId17"/>
    <p:sldId id="259" r:id="rId18"/>
    <p:sldId id="260" r:id="rId19"/>
    <p:sldId id="277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kiseop91&amp;logNo=2216062444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he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D816D-1A5E-D213-3F00-1BFF9437F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026E9-B7C3-358F-7CDF-DD77A4780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765" y="5162550"/>
            <a:ext cx="3873627" cy="81076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김유진</a:t>
            </a:r>
          </a:p>
        </p:txBody>
      </p:sp>
    </p:spTree>
    <p:extLst>
      <p:ext uri="{BB962C8B-B14F-4D97-AF65-F5344CB8AC3E}">
        <p14:creationId xmlns:p14="http://schemas.microsoft.com/office/powerpoint/2010/main" val="103897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웹프로그래밍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3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&lt;lost and found&gt;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분실물 커뮤니티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단체별로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분실물 글을 등록하고 볼 수 있는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포럼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이미지 검색 기능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search engine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구현하는 게 목표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26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웹프로그래밍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툴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  			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써본 웹 프레임워크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유명한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대신 플라스크를 고른 이유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E455D-A2DC-8DC3-25C2-86E33C71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1" y="2701904"/>
            <a:ext cx="2076557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웹프로그래밍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툴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Azure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server(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AE83-0C4A-8E83-B025-57C642899D5E}"/>
              </a:ext>
            </a:extLst>
          </p:cNvPr>
          <p:cNvSpPr txBox="1"/>
          <p:nvPr/>
        </p:nvSpPr>
        <p:spPr>
          <a:xfrm>
            <a:off x="3019425" y="4124325"/>
            <a:ext cx="3286125" cy="577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sqlite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만족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CF81-14C3-9347-BD4A-625E2ED0CED8}"/>
              </a:ext>
            </a:extLst>
          </p:cNvPr>
          <p:cNvSpPr txBox="1"/>
          <p:nvPr/>
        </p:nvSpPr>
        <p:spPr>
          <a:xfrm>
            <a:off x="5162550" y="4911959"/>
            <a:ext cx="6162675" cy="577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배포 및 리눅스 경험치를 쌓음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웹프로그래밍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- flask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서비스용이라 설치할 패키지가 많음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프로토타입용으로 많이 쓰임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후에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공부하면서 프로토타입으로 간단하게 웹 구현 해봄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공부해서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사용해 볼 예정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1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학원 알바에서의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경험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학원의 웹 플랫폼을 통해 학생별로 공지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성적을 매주 보내줘야 하는 번거로운 작업이 대부분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파이썬과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셀레니움을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통해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RPA(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자동화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프로그램을 작성해서 </a:t>
            </a:r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여유로운 알바를</a:t>
            </a:r>
            <a:r>
              <a:rPr lang="en-US" altLang="ko-K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2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경험보다는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AC02D-01F8-5EF8-B560-A860C685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0344"/>
            <a:ext cx="7556664" cy="4965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A75BA-420D-600A-A615-22504166FFD6}"/>
              </a:ext>
            </a:extLst>
          </p:cNvPr>
          <p:cNvSpPr txBox="1"/>
          <p:nvPr/>
        </p:nvSpPr>
        <p:spPr>
          <a:xfrm>
            <a:off x="7448550" y="1812192"/>
            <a:ext cx="45339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개발 과정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처음부터 끝까지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쓰이는 툴들을 체험하는 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err="1"/>
              <a:t>github&amp;git</a:t>
            </a:r>
            <a:endParaRPr lang="en-US" altLang="ko-KR" sz="3200" dirty="0"/>
          </a:p>
          <a:p>
            <a:r>
              <a:rPr lang="en-US" altLang="ko-KR" sz="3200" dirty="0"/>
              <a:t>slack</a:t>
            </a:r>
          </a:p>
          <a:p>
            <a:r>
              <a:rPr lang="en-US" altLang="ko-KR" sz="3200" dirty="0"/>
              <a:t>docker</a:t>
            </a:r>
          </a:p>
          <a:p>
            <a:r>
              <a:rPr lang="en-US" altLang="ko-KR" sz="3200" dirty="0"/>
              <a:t>Kubernetes</a:t>
            </a:r>
          </a:p>
          <a:p>
            <a:r>
              <a:rPr lang="en-US" altLang="ko-KR" sz="3200" dirty="0"/>
              <a:t>Jenkins</a:t>
            </a:r>
          </a:p>
          <a:p>
            <a:endParaRPr lang="en-US" altLang="ko-KR" sz="3200" dirty="0">
              <a:sym typeface="Wingdings" panose="05000000000000000000" pitchFamily="2" charset="2"/>
            </a:endParaRPr>
          </a:p>
          <a:p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en-US" altLang="ko-KR" sz="3200" dirty="0" err="1">
                <a:sym typeface="Wingdings" panose="05000000000000000000" pitchFamily="2" charset="2"/>
              </a:rPr>
              <a:t>github</a:t>
            </a:r>
            <a:r>
              <a:rPr lang="en-US" altLang="ko-KR" sz="3200" dirty="0">
                <a:sym typeface="Wingdings" panose="05000000000000000000" pitchFamily="2" charset="2"/>
              </a:rPr>
              <a:t> for students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000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그룹 지원 계기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BAE4C8-D13E-412A-2A60-42B777BA7F61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자아성찰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파일 형태의 프로젝트가 대다수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프로젝트가 얕다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고도화된 프로그램을 짜고 싶다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이루고자 하는 목표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상용되는 소프트웨어 코드 이해하기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코드베이스 이해하기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수많은 폴더 중에 어떤 파일이 시작 파일인지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프로젝트는 어떤 폴더 구조를 가지는지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이방인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오픈소스 기여자가 되는 과정을 블로그에 작성해서 남들도 도움이 되도록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4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계획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공부한 것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git,github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오픈소스 프로젝트에 기여하는 전체 과정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프로젝트가 오픈소스인지 구별하기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altLang="ko-K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무턱대고 코드를 읽어보고 있는 오픈소스</a:t>
            </a:r>
            <a:r>
              <a:rPr lang="en-US" altLang="ko-K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146F6-4D37-AEBA-6C93-4228EF8C8667}"/>
              </a:ext>
            </a:extLst>
          </p:cNvPr>
          <p:cNvSpPr txBox="1"/>
          <p:nvPr/>
        </p:nvSpPr>
        <p:spPr>
          <a:xfrm>
            <a:off x="1197292" y="5456088"/>
            <a:ext cx="904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youtube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-dl, flask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과거에 많이 써봤던 라이브러리들을 분해하면서 읽어보고 있음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1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계획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오픈소스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언어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파이썬과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전에 사용했던 여러 툴들 중에서 고를 예정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한글화 기여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됨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1049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3CD4-C210-6D84-71DE-2071DE1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간단 소개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6D26F57-5B4D-DD92-AA7C-4CC78D5969A5}"/>
              </a:ext>
            </a:extLst>
          </p:cNvPr>
          <p:cNvSpPr txBox="1">
            <a:spLocks/>
          </p:cNvSpPr>
          <p:nvPr/>
        </p:nvSpPr>
        <p:spPr>
          <a:xfrm>
            <a:off x="770572" y="1154430"/>
            <a:ext cx="10650855" cy="32804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소융과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멤버십에서 </a:t>
            </a:r>
            <a:endParaRPr lang="en-US" altLang="ko-KR" sz="3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장학금 대신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..)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성장만을 가져갈 그 휴학생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30613-C1A5-EEEF-6228-8084B1024515}"/>
              </a:ext>
            </a:extLst>
          </p:cNvPr>
          <p:cNvSpPr txBox="1"/>
          <p:nvPr/>
        </p:nvSpPr>
        <p:spPr>
          <a:xfrm>
            <a:off x="308609" y="4532090"/>
            <a:ext cx="7947185" cy="19394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34817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4817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학년 일학기 까지 다니고 휴학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D34817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34817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올해부터 정신차리고 이것저것 여러 활동을 </a:t>
            </a:r>
            <a:r>
              <a:rPr lang="ko-KR" altLang="en-US" sz="2400" b="1" cap="none" dirty="0">
                <a:solidFill>
                  <a:srgbClr val="D34817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 중</a:t>
            </a:r>
            <a:endParaRPr lang="en-US" altLang="ko-KR" sz="2400" b="1" cap="none" dirty="0">
              <a:solidFill>
                <a:srgbClr val="D34817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ko-KR" altLang="en-US" sz="2400" b="1" dirty="0">
                <a:solidFill>
                  <a:srgbClr val="D34817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부족하지만 성장 중</a:t>
            </a:r>
            <a:r>
              <a:rPr lang="en-US" altLang="ko-KR" sz="2400" b="1" dirty="0">
                <a:solidFill>
                  <a:srgbClr val="D34817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D34817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관련 유익한 정보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DAA36-C2C7-EE55-2BFA-F90ED7BEABE1}"/>
              </a:ext>
            </a:extLst>
          </p:cNvPr>
          <p:cNvSpPr txBox="1"/>
          <p:nvPr/>
        </p:nvSpPr>
        <p:spPr>
          <a:xfrm>
            <a:off x="1628775" y="3098332"/>
            <a:ext cx="6096000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https://m.blog.naver.com/PostView.naver?isHttpsRedirect=true&amp;blogId=kiseop91&amp;logNo=221606244461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AAB14C-B468-ABDF-6BB1-7A2BCD5EC909}"/>
              </a:ext>
            </a:extLst>
          </p:cNvPr>
          <p:cNvSpPr txBox="1">
            <a:spLocks/>
          </p:cNvSpPr>
          <p:nvPr/>
        </p:nvSpPr>
        <p:spPr>
          <a:xfrm>
            <a:off x="889635" y="21457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초심자 분들을 위한 좋은 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88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0005-DAB4-1918-485E-563BEF786719}"/>
              </a:ext>
            </a:extLst>
          </p:cNvPr>
          <p:cNvSpPr txBox="1">
            <a:spLocks/>
          </p:cNvSpPr>
          <p:nvPr/>
        </p:nvSpPr>
        <p:spPr>
          <a:xfrm>
            <a:off x="4547235" y="2883049"/>
            <a:ext cx="4653915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3CD4-C210-6D84-71DE-2071DE1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현 상태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ACDED-2141-7C7B-F603-28581801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3070860"/>
            <a:ext cx="3200400" cy="329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3E46C-13A1-6F91-AF74-A31EC3B60606}"/>
              </a:ext>
            </a:extLst>
          </p:cNvPr>
          <p:cNvSpPr txBox="1"/>
          <p:nvPr/>
        </p:nvSpPr>
        <p:spPr>
          <a:xfrm>
            <a:off x="817245" y="935498"/>
            <a:ext cx="6840855" cy="51275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동아리 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IDS,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소융튜브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도서관 단골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휴학 중이나 재학생과 비슷한 횟수의 등교 중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프로젝트를 점점 늘리는 중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깃허브에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초록칠을 하기 시작함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https://github.com/jinhere</a:t>
            </a:r>
            <a:endParaRPr lang="en-US" altLang="ko-KR" sz="30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동아리 단합 프로젝트 참여 중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75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BAE4C8-D13E-412A-2A60-42B777BA7F61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공부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보기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치기 </a:t>
            </a:r>
            <a:r>
              <a:rPr lang="en-US" altLang="ko-KR" sz="30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소음공해</a:t>
            </a:r>
            <a:r>
              <a:rPr lang="en-US" altLang="ko-KR" sz="3000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보드게임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공부하기 싫을 땐 도서관 뒤적뒤적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전공은 전공일 뿐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성격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BAE4C8-D13E-412A-2A60-42B777BA7F61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527DE6-15CC-0029-F348-7F49CE3C9879}"/>
              </a:ext>
            </a:extLst>
          </p:cNvPr>
          <p:cNvSpPr txBox="1">
            <a:spLocks/>
          </p:cNvSpPr>
          <p:nvPr/>
        </p:nvSpPr>
        <p:spPr>
          <a:xfrm>
            <a:off x="889635" y="1793367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흥미로운 성격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호기심이 많다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66251-9C1F-3493-4B87-3B9FA226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05" y="3511011"/>
            <a:ext cx="3071218" cy="2309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838A08-166A-F05D-3EC1-179BDFBB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14" y="3446059"/>
            <a:ext cx="3153685" cy="2374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4E199-710F-F9DF-1429-FF9ED6CD47BC}"/>
              </a:ext>
            </a:extLst>
          </p:cNvPr>
          <p:cNvSpPr txBox="1"/>
          <p:nvPr/>
        </p:nvSpPr>
        <p:spPr>
          <a:xfrm>
            <a:off x="1487805" y="5970155"/>
            <a:ext cx="20935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해보고 싶은 것은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675FD-434E-4353-E6B5-B1822565D08D}"/>
              </a:ext>
            </a:extLst>
          </p:cNvPr>
          <p:cNvSpPr txBox="1"/>
          <p:nvPr/>
        </p:nvSpPr>
        <p:spPr>
          <a:xfrm>
            <a:off x="7206158" y="5880395"/>
            <a:ext cx="20935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해봐야 되는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3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관심분야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0BAE4C8-D13E-412A-2A60-42B777BA7F61}"/>
              </a:ext>
            </a:extLst>
          </p:cNvPr>
          <p:cNvSpPr txBox="1">
            <a:spLocks/>
          </p:cNvSpPr>
          <p:nvPr/>
        </p:nvSpPr>
        <p:spPr>
          <a:xfrm>
            <a:off x="737235" y="1993392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프로그래밍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내는 걸 좋아함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웹을 통해 아이디어가 구현되면 많은 사람들이 사용 가능하다는 점에서 웹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앱 프로그래밍을 좋아함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분석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데사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트랙이지만 데이터 분석은 아직도 어려움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3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3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상영 시간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알리미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영화 채널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ocn,ocn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movies,ocn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thrills, screen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즐겨보는데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보고싶은 영화가 이번주에 상영하는지 매번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검색하기가귀찮았다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5962465" y="2194587"/>
            <a:ext cx="429258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크롤링이란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개념이 이해가 안 돼서 당시에는 영화시간표를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다 입력해야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했었던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기억이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F2C42-0B7C-52D3-FF16-6A5FAFC5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50" y="1956619"/>
            <a:ext cx="4895365" cy="39171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3BF187-0FC9-0328-3962-4023AE3E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955" y="1615320"/>
            <a:ext cx="7149465" cy="4599769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5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3B9D-EB1F-FC40-D94E-06BE5CB9B9DD}"/>
              </a:ext>
            </a:extLst>
          </p:cNvPr>
          <p:cNvSpPr txBox="1">
            <a:spLocks/>
          </p:cNvSpPr>
          <p:nvPr/>
        </p:nvSpPr>
        <p:spPr>
          <a:xfrm>
            <a:off x="737235" y="660698"/>
            <a:ext cx="9966960" cy="10919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경험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820BCF-9385-7F54-23DA-420E464AB2C8}"/>
              </a:ext>
            </a:extLst>
          </p:cNvPr>
          <p:cNvSpPr txBox="1">
            <a:spLocks/>
          </p:cNvSpPr>
          <p:nvPr/>
        </p:nvSpPr>
        <p:spPr>
          <a:xfrm>
            <a:off x="737235" y="1993393"/>
            <a:ext cx="9966960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D45C84-0567-57B5-E802-88DB4CAA7E2C}"/>
              </a:ext>
            </a:extLst>
          </p:cNvPr>
          <p:cNvSpPr txBox="1">
            <a:spLocks/>
          </p:cNvSpPr>
          <p:nvPr/>
        </p:nvSpPr>
        <p:spPr>
          <a:xfrm>
            <a:off x="819150" y="1675110"/>
            <a:ext cx="10915651" cy="42039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과거에는 영화 이름으로만 시간표를 검색 가능한 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 프로그램이었으나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이름 검색 외에도 장르를 통한 검색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취향에 따른 추천영화와 시간표까지 제공하는 게 목표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882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1634</TotalTime>
  <Words>623</Words>
  <Application>Microsoft Office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Rockwell</vt:lpstr>
      <vt:lpstr>Rockwell Condensed</vt:lpstr>
      <vt:lpstr>Wingdings</vt:lpstr>
      <vt:lpstr>목판</vt:lpstr>
      <vt:lpstr>자기 소개</vt:lpstr>
      <vt:lpstr>간단 소개</vt:lpstr>
      <vt:lpstr>현 상태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소개</dc:title>
  <dc:creator>김 유진</dc:creator>
  <cp:lastModifiedBy>김 유진</cp:lastModifiedBy>
  <cp:revision>28</cp:revision>
  <dcterms:created xsi:type="dcterms:W3CDTF">2022-06-21T06:06:50Z</dcterms:created>
  <dcterms:modified xsi:type="dcterms:W3CDTF">2022-07-02T05:15:31Z</dcterms:modified>
</cp:coreProperties>
</file>