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8" r:id="rId4"/>
    <p:sldId id="262" r:id="rId5"/>
    <p:sldId id="266" r:id="rId6"/>
    <p:sldId id="263" r:id="rId7"/>
    <p:sldId id="275" r:id="rId8"/>
    <p:sldId id="265" r:id="rId9"/>
    <p:sldId id="289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4" autoAdjust="0"/>
    <p:restoredTop sz="96966"/>
  </p:normalViewPr>
  <p:slideViewPr>
    <p:cSldViewPr snapToGrid="0" showGuides="1">
      <p:cViewPr varScale="1">
        <p:scale>
          <a:sx n="157" d="100"/>
          <a:sy n="157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04B6F-F8F1-0948-AD02-66C8347EA00C}" type="datetimeFigureOut">
              <a:rPr kumimoji="1" lang="ko-Kore-KR" altLang="en-US" smtClean="0"/>
              <a:t>2021. 9. 17.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FD8E-2E88-4344-8870-5E09321514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675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팀 발표를 </a:t>
            </a:r>
            <a:r>
              <a:rPr kumimoji="1" lang="ko-KR" altLang="en-US" dirty="0" err="1"/>
              <a:t>맡게된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이진호라고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지금부터 </a:t>
            </a:r>
            <a:r>
              <a:rPr kumimoji="1" lang="en-US" altLang="ko-KR" dirty="0"/>
              <a:t>1</a:t>
            </a:r>
            <a:r>
              <a:rPr kumimoji="1" lang="ko-KR" altLang="en-US" dirty="0"/>
              <a:t>팀의 발표를 시작하겠습니다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저희팀이</a:t>
            </a:r>
            <a:r>
              <a:rPr kumimoji="1" lang="ko-KR" altLang="en-US" dirty="0"/>
              <a:t> 발표할 주제는 </a:t>
            </a:r>
            <a:r>
              <a:rPr kumimoji="1" lang="ko-KR" altLang="en-US" dirty="0" err="1"/>
              <a:t>디앱입니다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블록체인</a:t>
            </a:r>
            <a:r>
              <a:rPr kumimoji="1" lang="ko-KR" altLang="en-US" dirty="0"/>
              <a:t> 도메인을 선택하고 팀원들과 함께 </a:t>
            </a:r>
            <a:r>
              <a:rPr kumimoji="1" lang="ko-KR" altLang="en-US" dirty="0" err="1"/>
              <a:t>블록체인</a:t>
            </a:r>
            <a:r>
              <a:rPr kumimoji="1" lang="ko-KR" altLang="en-US" dirty="0"/>
              <a:t> 학습을 하면서 많이 보고 들은 단어이지만</a:t>
            </a:r>
            <a:endParaRPr kumimoji="1" lang="en-US" altLang="ko-KR" dirty="0"/>
          </a:p>
          <a:p>
            <a:r>
              <a:rPr kumimoji="1" lang="ko-KR" altLang="en-US" dirty="0"/>
              <a:t>정확히 이해가 </a:t>
            </a:r>
            <a:r>
              <a:rPr kumimoji="1" lang="ko-KR" altLang="en-US" dirty="0" err="1"/>
              <a:t>안되서</a:t>
            </a:r>
            <a:r>
              <a:rPr kumimoji="1" lang="ko-KR" altLang="en-US" dirty="0"/>
              <a:t> 공부하고 </a:t>
            </a:r>
            <a:r>
              <a:rPr kumimoji="1" lang="ko-KR" altLang="en-US" dirty="0" err="1"/>
              <a:t>발표준비를</a:t>
            </a:r>
            <a:r>
              <a:rPr kumimoji="1" lang="ko-KR" altLang="en-US" dirty="0"/>
              <a:t> 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67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팀 발표 마치겠습니다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763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목차는 크게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가지로 구성하였고</a:t>
            </a:r>
            <a:endParaRPr kumimoji="1" lang="en-US" altLang="ko-KR" dirty="0"/>
          </a:p>
          <a:p>
            <a:r>
              <a:rPr kumimoji="1" lang="ko-KR" altLang="en-US" dirty="0"/>
              <a:t>첫번째로 </a:t>
            </a:r>
            <a:r>
              <a:rPr kumimoji="1" lang="ko-KR" altLang="en-US" dirty="0" err="1"/>
              <a:t>디앱이란</a:t>
            </a:r>
            <a:r>
              <a:rPr kumimoji="1" lang="ko-KR" altLang="en-US" dirty="0"/>
              <a:t> 무엇인지 </a:t>
            </a:r>
            <a:endParaRPr kumimoji="1" lang="en-US" altLang="ko-KR" dirty="0"/>
          </a:p>
          <a:p>
            <a:r>
              <a:rPr kumimoji="1" lang="ko-KR" altLang="en-US" dirty="0"/>
              <a:t>두번째로는 </a:t>
            </a:r>
            <a:r>
              <a:rPr kumimoji="1" lang="ko-KR" altLang="en-US" dirty="0" err="1"/>
              <a:t>디앱과</a:t>
            </a:r>
            <a:r>
              <a:rPr kumimoji="1" lang="ko-KR" altLang="en-US" dirty="0"/>
              <a:t> 전통적인 앱의 차이점에 대해</a:t>
            </a:r>
            <a:endParaRPr kumimoji="1" lang="en-US" altLang="ko-KR" dirty="0"/>
          </a:p>
          <a:p>
            <a:r>
              <a:rPr kumimoji="1" lang="ko-KR" altLang="en-US" dirty="0"/>
              <a:t>마지막으로는 </a:t>
            </a:r>
            <a:r>
              <a:rPr kumimoji="1" lang="ko-KR" altLang="en-US" dirty="0" err="1"/>
              <a:t>디앱의</a:t>
            </a:r>
            <a:r>
              <a:rPr kumimoji="1" lang="ko-KR" altLang="en-US" dirty="0"/>
              <a:t> 전망과 시사점에 대한 순서로 발표를 진행하겠습니다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481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디앱이란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Decentralized Application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줄임말로</a:t>
            </a:r>
            <a:r>
              <a:rPr kumimoji="1" lang="ko-KR" altLang="en-US" dirty="0"/>
              <a:t> 그대로 해석하면 </a:t>
            </a:r>
            <a:r>
              <a:rPr kumimoji="1" lang="ko-KR" altLang="en-US" dirty="0" err="1"/>
              <a:t>탈중앙화</a:t>
            </a:r>
            <a:r>
              <a:rPr kumimoji="1" lang="ko-KR" altLang="en-US" dirty="0"/>
              <a:t> 어플리케이션이라는 뜻입니다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그렇다면 </a:t>
            </a:r>
            <a:r>
              <a:rPr kumimoji="1" lang="ko-KR" altLang="en-US" dirty="0" err="1"/>
              <a:t>탈중앙화는</a:t>
            </a:r>
            <a:r>
              <a:rPr kumimoji="1" lang="ko-KR" altLang="en-US" dirty="0"/>
              <a:t> 무엇인지 간략하게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7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위에 두 사진의 차이점이 보이시나요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좌측의 </a:t>
            </a:r>
            <a:r>
              <a:rPr kumimoji="1" lang="ko-KR" altLang="en-US" dirty="0" err="1"/>
              <a:t>중앙화는</a:t>
            </a:r>
            <a:r>
              <a:rPr kumimoji="1" lang="ko-KR" altLang="en-US" dirty="0"/>
              <a:t> 기존의 은행에서 거래하는 방식으로 중앙에서 은행이 사용자들의 거래의 유효성을 판단하여 중개하는 방식으로 모든 거래내역은 은행이 소유한 장부에 기록이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그렇기 때문에 거래를 진행하는 사용자 외에 </a:t>
            </a:r>
            <a:r>
              <a:rPr kumimoji="1" lang="ko-KR" altLang="en-US" dirty="0" err="1"/>
              <a:t>거래장부를</a:t>
            </a:r>
            <a:r>
              <a:rPr kumimoji="1" lang="ko-KR" altLang="en-US" dirty="0"/>
              <a:t> 소유한 제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자인 은행이 거래내역을 조작할 수 있는 가능성이 존재합니다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이와 반대로 우측의 </a:t>
            </a:r>
            <a:r>
              <a:rPr kumimoji="1" lang="ko-KR" altLang="en-US" dirty="0" err="1"/>
              <a:t>탈중앙화는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중앙화에서</a:t>
            </a:r>
            <a:r>
              <a:rPr kumimoji="1" lang="ko-KR" altLang="en-US" dirty="0"/>
              <a:t> 벗어나 분산된 소규모 단위로 자율적으로 운영되는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기존의 권위있는 중앙 조직이나 기관 없이 자유롭고 평등한 사용자들에 의해 자율적으로 유지되며 모든 사용자가 장부를 소유하기 때문에 거래내역 조작의 가능성이 희박합니다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정리하자면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 플레이나 애플 앱스토어 앱에서는 구글과 애플이 사용 정보들을 소유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기술을 활용하여 중앙 서버 없이 네트워크상에 정보를 분산하여 저장 및 구동하는 앱을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16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두번째로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디앱과</a:t>
            </a:r>
            <a:r>
              <a:rPr kumimoji="1" lang="ko-KR" altLang="en-US" dirty="0"/>
              <a:t> 전통적인 앱의 차이에 대해 소개해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321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9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디앱의</a:t>
            </a:r>
            <a:r>
              <a:rPr kumimoji="1" lang="ko-KR" altLang="en-US" dirty="0"/>
              <a:t> 전망입니다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첫번째로 </a:t>
            </a:r>
            <a:r>
              <a:rPr kumimoji="1" lang="ko-KR" altLang="en-US" dirty="0" err="1"/>
              <a:t>디앱의</a:t>
            </a:r>
            <a:r>
              <a:rPr kumimoji="1" lang="ko-KR" altLang="en-US" dirty="0"/>
              <a:t> 문제점과 방향을 설명하겠습니다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48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문제점과 방향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준비했습니다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 느린 속도 인데요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초기에는 대부분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기반이었으나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문제점을 보완한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이오스와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트론같이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새로운 블록체인들이 성장하고 있고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초당 거래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이오스는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트론은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건으로 거래 속도가 현저히 빠르기 때문에 해결 될 것으로 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 사용자 편의성 문제인데요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앱에 비해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이용하는 사용자 수가 적은데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여전히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가상통화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구매하는 절차가 일반 사람들에게는 쉽지 않기 때문임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이 절차를 쉽게 학습시키는 것만으로도 유저 유입이 증가할 것으로 예상됩니다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가상통화의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변덕스러운 시세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문제점 때문에 이미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미국달러를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기준으로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포함하여 가격 변동성을 최소화하는 코인들이 등장했으며 이들의 역할이 점점 중요해지고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지역에 따라 다른 규제적인 문제입니다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 변동성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투기성 등의 부정적인 시각을 지니고 있는 지역들은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규제가 강합니다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단순히 돈을 벌기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보다는 생활의 편의성과 편리성에 기여할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출시를 통해 부정적인 입장을 취해온 국가나 지역의 변화를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기대해야될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084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ko-KR" altLang="en-US" dirty="0" err="1"/>
              <a:t>디앱의</a:t>
            </a:r>
            <a:r>
              <a:rPr kumimoji="1" lang="ko-KR" altLang="en-US" dirty="0"/>
              <a:t> 향후 전망을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가지로 정리했습니다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첫번째로 </a:t>
            </a:r>
            <a:r>
              <a:rPr lang="ko-KR" altLang="en-US" dirty="0"/>
              <a:t>지금 대부분의 </a:t>
            </a:r>
            <a:r>
              <a:rPr lang="ko-KR" altLang="en-US" dirty="0" err="1"/>
              <a:t>디앱은</a:t>
            </a:r>
            <a:r>
              <a:rPr lang="ko-KR" altLang="en-US" dirty="0"/>
              <a:t> 게임 분야에 한정되었지만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점차 </a:t>
            </a:r>
            <a:r>
              <a:rPr lang="ko-KR" altLang="en-US" dirty="0" err="1"/>
              <a:t>핀테크</a:t>
            </a:r>
            <a:r>
              <a:rPr lang="en-US" altLang="ko-KR" dirty="0"/>
              <a:t>(</a:t>
            </a:r>
            <a:r>
              <a:rPr lang="ko-KR" altLang="en-US" dirty="0"/>
              <a:t>금융</a:t>
            </a:r>
            <a:r>
              <a:rPr lang="en-US" altLang="ko-KR" dirty="0"/>
              <a:t>), </a:t>
            </a:r>
            <a:r>
              <a:rPr lang="ko-KR" altLang="en-US" dirty="0"/>
              <a:t>전자상거래</a:t>
            </a:r>
            <a:r>
              <a:rPr lang="en-US" altLang="ko-KR" dirty="0"/>
              <a:t>, </a:t>
            </a:r>
            <a:r>
              <a:rPr lang="ko-KR" altLang="en-US" dirty="0"/>
              <a:t>헬스케어 등 데이터 보안 또는 공개를 다루는 분야에서 약진을 기대할 수 있습니다</a:t>
            </a:r>
            <a:r>
              <a:rPr lang="en-US" altLang="ko-KR" dirty="0"/>
              <a:t>.</a:t>
            </a:r>
          </a:p>
          <a:p>
            <a:endParaRPr kumimoji="1" lang="en-US" altLang="ko-Kore-KR" dirty="0"/>
          </a:p>
          <a:p>
            <a:r>
              <a:rPr lang="ko-KR" altLang="en-US" dirty="0"/>
              <a:t>두번째로 </a:t>
            </a:r>
            <a:r>
              <a:rPr lang="ko-KR" altLang="en-US" dirty="0" err="1"/>
              <a:t>디앱</a:t>
            </a:r>
            <a:r>
              <a:rPr lang="ko-KR" altLang="en-US" dirty="0"/>
              <a:t> 성장에 따라 </a:t>
            </a:r>
            <a:r>
              <a:rPr lang="ko-KR" altLang="en-US" dirty="0" err="1"/>
              <a:t>블록체인도</a:t>
            </a:r>
            <a:r>
              <a:rPr lang="ko-KR" altLang="en-US" dirty="0"/>
              <a:t> 속도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확장성 면에서 더욱 발전하고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</a:t>
            </a:r>
            <a:r>
              <a:rPr lang="ko-KR" altLang="en-US" dirty="0" err="1"/>
              <a:t>디앱의</a:t>
            </a:r>
            <a:r>
              <a:rPr lang="ko-KR" altLang="en-US" dirty="0"/>
              <a:t> 성공이 </a:t>
            </a:r>
            <a:r>
              <a:rPr lang="ko-KR" altLang="en-US" dirty="0" err="1"/>
              <a:t>블록체인의</a:t>
            </a:r>
            <a:r>
              <a:rPr lang="ko-KR" altLang="en-US" dirty="0"/>
              <a:t> 성공에도 서로 기여할 수 있을 것으로 전망되고 있습니다</a:t>
            </a:r>
            <a:r>
              <a:rPr lang="en-US" altLang="ko-KR" dirty="0"/>
              <a:t>.</a:t>
            </a:r>
          </a:p>
          <a:p>
            <a:endParaRPr lang="en-US" altLang="ko-KR" sz="1800" spc="-150" dirty="0">
              <a:solidFill>
                <a:srgbClr val="393939"/>
              </a:solidFill>
            </a:endParaRPr>
          </a:p>
          <a:p>
            <a:r>
              <a:rPr lang="ko-KR" altLang="en-US" sz="1800" dirty="0"/>
              <a:t>마지막으로 현재의 </a:t>
            </a:r>
            <a:r>
              <a:rPr lang="ko-KR" altLang="en-US" sz="1800" dirty="0" err="1"/>
              <a:t>디앱은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블록체인을</a:t>
            </a:r>
            <a:r>
              <a:rPr lang="ko-KR" altLang="en-US" sz="1800" dirty="0"/>
              <a:t> 활용하는 이른 단계이지만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이미 진행이 되고 있는 </a:t>
            </a:r>
            <a:r>
              <a:rPr lang="ko-KR" altLang="en-US" sz="1800" dirty="0" err="1"/>
              <a:t>사물인터넷</a:t>
            </a:r>
            <a:r>
              <a:rPr lang="en-US" altLang="ko-KR" sz="1800" dirty="0"/>
              <a:t>(</a:t>
            </a:r>
            <a:r>
              <a:rPr lang="en" altLang="ko-Kore-KR" sz="1800" dirty="0"/>
              <a:t>IoT),  AI</a:t>
            </a:r>
            <a:r>
              <a:rPr lang="ko-KR" altLang="en-US" sz="1800" dirty="0"/>
              <a:t>등 다른 기술과 연계를 통해 </a:t>
            </a:r>
            <a:r>
              <a:rPr lang="ko-KR" altLang="en-US" sz="1800" dirty="0" err="1"/>
              <a:t>디앱의</a:t>
            </a:r>
            <a:r>
              <a:rPr lang="ko-KR" altLang="en-US" sz="1800" dirty="0"/>
              <a:t> 성공을 기대할 수 있습니다</a:t>
            </a:r>
            <a:r>
              <a:rPr lang="en-US" altLang="ko-KR" sz="1800" dirty="0"/>
              <a:t>.</a:t>
            </a:r>
            <a:endParaRPr lang="ko-KR" altLang="en-US" sz="2800" spc="-150" dirty="0">
              <a:solidFill>
                <a:srgbClr val="393939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FD8E-2E88-4344-8870-5E093215143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04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596232" y="2676872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>
                <a:solidFill>
                  <a:schemeClr val="bg1"/>
                </a:solidFill>
                <a:latin typeface="+mn-ea"/>
              </a:rPr>
              <a:t>디앱</a:t>
            </a:r>
            <a:r>
              <a:rPr lang="en-US" altLang="ko-KR" sz="4800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4800" spc="-300" dirty="0" err="1">
                <a:solidFill>
                  <a:schemeClr val="bg1"/>
                </a:solidFill>
                <a:latin typeface="+mn-ea"/>
              </a:rPr>
              <a:t>dApp</a:t>
            </a:r>
            <a:r>
              <a:rPr lang="en-US" altLang="ko-KR" sz="4800" spc="-3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800" spc="-3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597036" y="4346555"/>
            <a:ext cx="299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서울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팀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박혜빈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이진호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김민재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최동욱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4717072" y="3075057"/>
            <a:ext cx="275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326090" cy="707886"/>
            <a:chOff x="294640" y="3596640"/>
            <a:chExt cx="3326090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677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디앱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(</a:t>
              </a:r>
              <a:r>
                <a:rPr lang="en-US" altLang="ko-KR" sz="2800" spc="-150" dirty="0" err="1">
                  <a:solidFill>
                    <a:srgbClr val="393939"/>
                  </a:solidFill>
                </a:rPr>
                <a:t>dApp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)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이란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?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6328514" cy="707886"/>
            <a:chOff x="294640" y="3596640"/>
            <a:chExt cx="6328514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5679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디앱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(</a:t>
              </a:r>
              <a:r>
                <a:rPr lang="en-US" altLang="ko-KR" sz="2800" spc="-150" dirty="0" err="1">
                  <a:solidFill>
                    <a:srgbClr val="393939"/>
                  </a:solidFill>
                </a:rPr>
                <a:t>dApp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)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과 전통적인 앱의 차이점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5094202" cy="707886"/>
            <a:chOff x="294640" y="3596640"/>
            <a:chExt cx="509420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4445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디앱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(</a:t>
              </a:r>
              <a:r>
                <a:rPr lang="en-US" altLang="ko-KR" sz="2800" spc="-150" dirty="0" err="1">
                  <a:solidFill>
                    <a:srgbClr val="393939"/>
                  </a:solidFill>
                </a:rPr>
                <a:t>dApp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)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의 전망과 시사점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디앱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</a:rPr>
              <a:t>이란</a:t>
            </a:r>
            <a:r>
              <a:rPr lang="en-US" altLang="ko-KR" sz="3600" spc="-300" dirty="0">
                <a:solidFill>
                  <a:schemeClr val="bg1"/>
                </a:solidFill>
              </a:rPr>
              <a:t>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디앱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</a:rPr>
              <a:t>이란</a:t>
            </a:r>
            <a:r>
              <a:rPr lang="en-US" altLang="ko-KR" sz="3600" spc="-300" dirty="0">
                <a:solidFill>
                  <a:schemeClr val="bg1"/>
                </a:solidFill>
              </a:rPr>
              <a:t>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3DF34-E97C-4547-9104-3CA9C88288BE}"/>
              </a:ext>
            </a:extLst>
          </p:cNvPr>
          <p:cNvSpPr/>
          <p:nvPr/>
        </p:nvSpPr>
        <p:spPr>
          <a:xfrm>
            <a:off x="330708" y="1291426"/>
            <a:ext cx="11530584" cy="324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02B91D-1B9D-A241-B696-F2BAC914A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59" y="1896444"/>
            <a:ext cx="6895682" cy="4299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464384" y="3105834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150" dirty="0">
                <a:solidFill>
                  <a:schemeClr val="bg1"/>
                </a:solidFill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</a:rPr>
              <a:t>과</a:t>
            </a:r>
            <a:r>
              <a:rPr lang="en-US" altLang="ko-KR" sz="3600" spc="-150" dirty="0">
                <a:solidFill>
                  <a:schemeClr val="bg1"/>
                </a:solidFill>
              </a:rPr>
              <a:t> App</a:t>
            </a:r>
            <a:r>
              <a:rPr lang="ko-KR" altLang="en-US" sz="3600" spc="-150" dirty="0">
                <a:solidFill>
                  <a:schemeClr val="bg1"/>
                </a:solidFill>
              </a:rPr>
              <a:t>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72136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150" dirty="0">
                <a:solidFill>
                  <a:schemeClr val="bg1"/>
                </a:solidFill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</a:rPr>
              <a:t>과</a:t>
            </a:r>
            <a:r>
              <a:rPr lang="en-US" altLang="ko-KR" sz="3600" spc="-150" dirty="0">
                <a:solidFill>
                  <a:schemeClr val="bg1"/>
                </a:solidFill>
              </a:rPr>
              <a:t> App</a:t>
            </a:r>
            <a:r>
              <a:rPr lang="ko-KR" altLang="en-US" sz="3600" spc="-150" dirty="0">
                <a:solidFill>
                  <a:schemeClr val="bg1"/>
                </a:solidFill>
              </a:rPr>
              <a:t>의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38278"/>
              </p:ext>
            </p:extLst>
          </p:nvPr>
        </p:nvGraphicFramePr>
        <p:xfrm>
          <a:off x="304038" y="1199810"/>
          <a:ext cx="11583924" cy="5481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71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39826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4901946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디앱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dApp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전통적인 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정보 저장 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보안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분산된 개인 간 네트워크에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저장으로 해킹의 어려움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중앙화된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데이터베이스 저장 서버나 로컬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컴퓨터를 이용하므로 해킹의 위험성이 높음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 삭제 여부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데이터나 거래는 생성된 뒤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삭제가 불가능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데이터베이스에서 삭제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정보 투명성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모두 공개되고 공공 거래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장부에 모두 기록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데이터베이스에 기록되어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접근 권한 필요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가동성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일부 블록이 다운되어 있어도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다른 블록들이 동일한 정보를 보유하고 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있기 때문에 영향을 받지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앱을 동작시키는 서버나 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컴퓨터가 다운되면 정지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거래 속도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사용하는 블록체인마다 차이가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있지만 보통 느림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인터넷이나 하드웨어 속도에 따라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차이가 있지만 보통 빠름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유저 친화성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토큰</a:t>
                      </a:r>
                      <a:r>
                        <a:rPr lang="en-US" altLang="ko-KR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거래 등 학습하는데 시간이 필요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일반적으로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튜토리얼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없이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사용가능할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정도로 편리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87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61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디앱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</a:rPr>
              <a:t>의 전망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61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디앱</a:t>
            </a:r>
            <a:r>
              <a:rPr lang="en-US" altLang="ko-KR" sz="3600" spc="-300" dirty="0">
                <a:solidFill>
                  <a:schemeClr val="bg1"/>
                </a:solidFill>
              </a:rPr>
              <a:t>(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dApp</a:t>
            </a:r>
            <a:r>
              <a:rPr lang="en-US" altLang="ko-KR" sz="3600" spc="-300" dirty="0">
                <a:solidFill>
                  <a:schemeClr val="bg1"/>
                </a:solidFill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</a:rPr>
              <a:t>의 전망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A7D6DF9-47AF-4543-8168-1EFBB283B875}"/>
                </a:ext>
              </a:extLst>
            </p:cNvPr>
            <p:cNvSpPr/>
            <p:nvPr/>
          </p:nvSpPr>
          <p:spPr>
            <a:xfrm>
              <a:off x="5039339" y="2864298"/>
              <a:ext cx="2328649" cy="2328649"/>
            </a:xfrm>
            <a:prstGeom prst="diamond">
              <a:avLst/>
            </a:prstGeom>
            <a:solidFill>
              <a:schemeClr val="accent6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디앱의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문제점과 방향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7CF4F1-A0FB-334D-80B0-6378BACC9401}"/>
              </a:ext>
            </a:extLst>
          </p:cNvPr>
          <p:cNvSpPr txBox="1"/>
          <p:nvPr/>
        </p:nvSpPr>
        <p:spPr>
          <a:xfrm>
            <a:off x="2752692" y="28369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느린 속도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A2931-A10D-8744-A865-171055915AC0}"/>
              </a:ext>
            </a:extLst>
          </p:cNvPr>
          <p:cNvSpPr txBox="1"/>
          <p:nvPr/>
        </p:nvSpPr>
        <p:spPr>
          <a:xfrm>
            <a:off x="7588944" y="2836963"/>
            <a:ext cx="24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사용자 편의성 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1CB7D-7405-6F4E-8DEA-892FE5D8BB21}"/>
              </a:ext>
            </a:extLst>
          </p:cNvPr>
          <p:cNvSpPr txBox="1"/>
          <p:nvPr/>
        </p:nvSpPr>
        <p:spPr>
          <a:xfrm>
            <a:off x="6857974" y="5197018"/>
            <a:ext cx="387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지역에 따라 다른 규제적인 문제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AB751-50B7-2948-9EFF-A4E78E517ACE}"/>
              </a:ext>
            </a:extLst>
          </p:cNvPr>
          <p:cNvSpPr txBox="1"/>
          <p:nvPr/>
        </p:nvSpPr>
        <p:spPr>
          <a:xfrm>
            <a:off x="986676" y="5203188"/>
            <a:ext cx="4624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가상통화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암호화폐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의 변덕스러운 시세</a:t>
            </a: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458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+mj-ea"/>
                <a:ea typeface="+mj-ea"/>
              </a:rPr>
              <a:t>디앱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3600" spc="-300" dirty="0" err="1">
                <a:solidFill>
                  <a:schemeClr val="bg1"/>
                </a:solidFill>
                <a:latin typeface="+mj-ea"/>
                <a:ea typeface="+mj-ea"/>
              </a:rPr>
              <a:t>dApp</a:t>
            </a:r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의 향후 전망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분야 확장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4106752" cy="707886"/>
            <a:chOff x="294640" y="3596640"/>
            <a:chExt cx="410675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457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블록체인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성공에 기여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766915" cy="707886"/>
            <a:chOff x="294640" y="3596640"/>
            <a:chExt cx="376691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다른 기술과의 연계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34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739</Words>
  <Application>Microsoft Macintosh PowerPoint</Application>
  <PresentationFormat>와이드스크린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나눔스퀘어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LeeJInHO</cp:lastModifiedBy>
  <cp:revision>20</cp:revision>
  <dcterms:created xsi:type="dcterms:W3CDTF">2020-09-07T02:34:06Z</dcterms:created>
  <dcterms:modified xsi:type="dcterms:W3CDTF">2021-09-17T04:39:44Z</dcterms:modified>
</cp:coreProperties>
</file>