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7" r:id="rId20"/>
    <p:sldId id="276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8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1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82EE-96F9-47DD-A8C8-A72A12FF9F0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4047-E4DE-4D38-9D33-2270155ED65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8" b="44947"/>
          <a:stretch/>
        </p:blipFill>
        <p:spPr bwMode="auto">
          <a:xfrm>
            <a:off x="-7973" y="1"/>
            <a:ext cx="12199973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0" b="1688"/>
          <a:stretch/>
        </p:blipFill>
        <p:spPr bwMode="auto">
          <a:xfrm>
            <a:off x="-8579" y="5670884"/>
            <a:ext cx="12199973" cy="11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-8579" y="2703096"/>
            <a:ext cx="12200579" cy="2967789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82592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" y="0"/>
            <a:ext cx="121999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4420" y="3429000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81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작업\2018. 10. 18_삼성 청년 SW 아카데미 소개 템플릿_IT개발운영그룹_김희정\psd\[PSD]삼성청년 sw 아카데미 템플릿\B\B\목차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1368"/>
            <a:ext cx="12199972" cy="63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612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2916" y="132515"/>
            <a:ext cx="10515600" cy="66157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lang="ko-KR" altLang="en-US" sz="2800" b="1" kern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185" r="-1"/>
          <a:stretch/>
        </p:blipFill>
        <p:spPr bwMode="auto">
          <a:xfrm>
            <a:off x="322539" y="0"/>
            <a:ext cx="123645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자유형 6"/>
          <p:cNvSpPr/>
          <p:nvPr userDrawn="1"/>
        </p:nvSpPr>
        <p:spPr>
          <a:xfrm flipH="1">
            <a:off x="10182409" y="812031"/>
            <a:ext cx="2016000" cy="0"/>
          </a:xfrm>
          <a:custGeom>
            <a:avLst/>
            <a:gdLst>
              <a:gd name="connsiteX0" fmla="*/ 1836000 w 1836000"/>
              <a:gd name="connsiteY0" fmla="*/ 0 h 0"/>
              <a:gd name="connsiteX1" fmla="*/ 0 w 1836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6000">
                <a:moveTo>
                  <a:pt x="1836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DCEF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0175835" y="532475"/>
            <a:ext cx="20161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10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삼성 청년 </a:t>
            </a:r>
            <a:r>
              <a:rPr lang="en-US" altLang="ko-KR" sz="110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SW </a:t>
            </a:r>
            <a:r>
              <a:rPr lang="ko-KR" altLang="en-US" sz="110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아카데미</a:t>
            </a:r>
          </a:p>
        </p:txBody>
      </p:sp>
    </p:spTree>
    <p:extLst>
      <p:ext uri="{BB962C8B-B14F-4D97-AF65-F5344CB8AC3E}">
        <p14:creationId xmlns:p14="http://schemas.microsoft.com/office/powerpoint/2010/main" val="57702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82EE-96F9-47DD-A8C8-A72A12FF9F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4047-E4DE-4D38-9D33-2270155ED6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8" b="44947"/>
          <a:stretch/>
        </p:blipFill>
        <p:spPr bwMode="auto">
          <a:xfrm>
            <a:off x="-7973" y="1"/>
            <a:ext cx="12199973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0" b="1688"/>
          <a:stretch/>
        </p:blipFill>
        <p:spPr bwMode="auto">
          <a:xfrm>
            <a:off x="-8579" y="5670884"/>
            <a:ext cx="12199973" cy="11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-8579" y="2703096"/>
            <a:ext cx="12200579" cy="2967789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89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작업\2018. 10. 18_삼성 청년 SW 아카데미 소개 템플릿_IT개발운영그룹_김희정\psd\[PSD]삼성청년 sw 아카데미 템플릿\B\B\엔딩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887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335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82EE-96F9-47DD-A8C8-A72A12FF9F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4047-E4DE-4D38-9D33-2270155ED6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91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3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9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1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5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5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BAC51-3BA2-4C7D-9C41-B5F4BBA9A7E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1BAD-2E52-4408-8120-89EC5EC6D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6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82EE-96F9-47DD-A8C8-A72A12FF9F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4047-E4DE-4D38-9D33-2270155ED6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9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4886/is-there-a-performance-difference-between-i-and-i-in-c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8341" y="2810900"/>
            <a:ext cx="4218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최적화의 방법들</a:t>
            </a:r>
            <a:endParaRPr lang="ko-KR" altLang="en-US" sz="3200" dirty="0">
              <a:ln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63582" y="3418546"/>
            <a:ext cx="4104000" cy="1045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if/else if </a:t>
            </a:r>
            <a:r>
              <a:rPr lang="en-US" altLang="ko-KR" dirty="0" err="1" smtClean="0">
                <a:solidFill>
                  <a:prstClr val="black"/>
                </a:solidFill>
              </a:rPr>
              <a:t>vs</a:t>
            </a:r>
            <a:r>
              <a:rPr lang="en-US" altLang="ko-KR" dirty="0" smtClean="0">
                <a:solidFill>
                  <a:prstClr val="black"/>
                </a:solidFill>
              </a:rPr>
              <a:t> switch case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333" y="973654"/>
            <a:ext cx="3323517" cy="55180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78" y="973654"/>
            <a:ext cx="4029201" cy="5038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5132" y="2969537"/>
            <a:ext cx="697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prstClr val="black"/>
                </a:solidFill>
              </a:rPr>
              <a:t>vs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if/else if </a:t>
            </a:r>
            <a:r>
              <a:rPr lang="en-US" altLang="ko-KR" dirty="0" err="1" smtClean="0">
                <a:solidFill>
                  <a:prstClr val="black"/>
                </a:solidFill>
              </a:rPr>
              <a:t>vs</a:t>
            </a:r>
            <a:r>
              <a:rPr lang="en-US" altLang="ko-KR" dirty="0" smtClean="0">
                <a:solidFill>
                  <a:prstClr val="black"/>
                </a:solidFill>
              </a:rPr>
              <a:t> switch case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132" y="2969537"/>
            <a:ext cx="697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prstClr val="black"/>
                </a:solidFill>
              </a:rPr>
              <a:t>20.7</a:t>
            </a:r>
            <a:r>
              <a:rPr lang="ko-KR" altLang="en-US" sz="2800" dirty="0" smtClean="0">
                <a:solidFill>
                  <a:prstClr val="black"/>
                </a:solidFill>
              </a:rPr>
              <a:t>초 </a:t>
            </a:r>
            <a:r>
              <a:rPr lang="en-US" altLang="ko-KR" sz="2800" dirty="0" err="1" smtClean="0">
                <a:solidFill>
                  <a:prstClr val="black"/>
                </a:solidFill>
              </a:rPr>
              <a:t>vs</a:t>
            </a:r>
            <a:r>
              <a:rPr lang="en-US" altLang="ko-KR" sz="2800" dirty="0" smtClean="0">
                <a:solidFill>
                  <a:prstClr val="black"/>
                </a:solidFill>
              </a:rPr>
              <a:t> 15.7</a:t>
            </a:r>
            <a:r>
              <a:rPr lang="ko-KR" altLang="en-US" sz="2800" dirty="0" smtClean="0">
                <a:solidFill>
                  <a:prstClr val="black"/>
                </a:solidFill>
              </a:rPr>
              <a:t>초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임시 변수의 선언 위치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7480" y="2978590"/>
            <a:ext cx="9077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</a:rPr>
              <a:t>메모리 할당은 굉장히 비싸고 느린 동작입니다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2800" dirty="0" smtClean="0">
                <a:solidFill>
                  <a:prstClr val="black"/>
                </a:solidFill>
              </a:rPr>
              <a:t>그리고 당신의 핵심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로직에</a:t>
            </a:r>
            <a:r>
              <a:rPr lang="ko-KR" altLang="en-US" sz="2800" dirty="0" smtClean="0">
                <a:solidFill>
                  <a:prstClr val="black"/>
                </a:solidFill>
              </a:rPr>
              <a:t> 이 동작이 포함되어 있다면</a:t>
            </a:r>
            <a:r>
              <a:rPr lang="en-US" altLang="ko-KR" sz="2800" dirty="0" smtClean="0">
                <a:solidFill>
                  <a:prstClr val="black"/>
                </a:solidFill>
              </a:rPr>
              <a:t>?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임시 변수의 선언 위치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7480" y="2978590"/>
            <a:ext cx="9077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prstClr val="black"/>
                </a:solidFill>
              </a:rPr>
              <a:t>10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억번의</a:t>
            </a:r>
            <a:r>
              <a:rPr lang="ko-KR" altLang="en-US" sz="2800" dirty="0" smtClean="0">
                <a:solidFill>
                  <a:prstClr val="black"/>
                </a:solidFill>
              </a:rPr>
              <a:t> 연산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algn="ctr"/>
            <a:r>
              <a:rPr lang="en-US" altLang="ko-KR" sz="2800" dirty="0" smtClean="0">
                <a:solidFill>
                  <a:prstClr val="black"/>
                </a:solidFill>
              </a:rPr>
              <a:t>for</a:t>
            </a:r>
            <a:r>
              <a:rPr lang="ko-KR" altLang="en-US" sz="2800" dirty="0" smtClean="0">
                <a:solidFill>
                  <a:prstClr val="black"/>
                </a:solidFill>
              </a:rPr>
              <a:t>문 안에서의 변수 선언 </a:t>
            </a:r>
            <a:r>
              <a:rPr lang="en-US" altLang="ko-KR" sz="2800" dirty="0" err="1" smtClean="0">
                <a:solidFill>
                  <a:prstClr val="black"/>
                </a:solidFill>
              </a:rPr>
              <a:t>vs</a:t>
            </a:r>
            <a:r>
              <a:rPr lang="en-US" altLang="ko-KR" sz="2800" dirty="0" smtClean="0">
                <a:solidFill>
                  <a:prstClr val="black"/>
                </a:solidFill>
              </a:rPr>
              <a:t> for</a:t>
            </a:r>
            <a:r>
              <a:rPr lang="ko-KR" altLang="en-US" sz="2800" dirty="0" smtClean="0">
                <a:solidFill>
                  <a:prstClr val="black"/>
                </a:solidFill>
              </a:rPr>
              <a:t>문 밖에서의 변수 선언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임시 변수의 선언 위치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66" y="1361321"/>
            <a:ext cx="3962400" cy="4895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66" y="794085"/>
            <a:ext cx="4095750" cy="574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715" y="3404262"/>
            <a:ext cx="907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prstClr val="black"/>
                </a:solidFill>
              </a:rPr>
              <a:t>vs</a:t>
            </a:r>
            <a:endParaRPr lang="en-US" altLang="ko-KR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임시 변수의 선언 위치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9715" y="3404262"/>
            <a:ext cx="9077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prstClr val="black"/>
                </a:solidFill>
              </a:rPr>
              <a:t>5.40</a:t>
            </a:r>
            <a:r>
              <a:rPr lang="ko-KR" altLang="en-US" sz="2800" dirty="0" smtClean="0">
                <a:solidFill>
                  <a:prstClr val="black"/>
                </a:solidFill>
              </a:rPr>
              <a:t>초 </a:t>
            </a:r>
            <a:r>
              <a:rPr lang="en-US" altLang="ko-KR" sz="2800" dirty="0" err="1" smtClean="0">
                <a:solidFill>
                  <a:prstClr val="black"/>
                </a:solidFill>
              </a:rPr>
              <a:t>vs</a:t>
            </a:r>
            <a:r>
              <a:rPr lang="en-US" altLang="ko-KR" sz="2800" dirty="0" smtClean="0">
                <a:solidFill>
                  <a:prstClr val="black"/>
                </a:solidFill>
              </a:rPr>
              <a:t> 5.35</a:t>
            </a:r>
            <a:r>
              <a:rPr lang="ko-KR" altLang="en-US" sz="2800" dirty="0" smtClean="0">
                <a:solidFill>
                  <a:prstClr val="black"/>
                </a:solidFill>
              </a:rPr>
              <a:t>초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2800" dirty="0" smtClean="0">
                <a:solidFill>
                  <a:prstClr val="black"/>
                </a:solidFill>
              </a:rPr>
              <a:t>50</a:t>
            </a:r>
            <a:r>
              <a:rPr lang="ko-KR" altLang="en-US" sz="2800" dirty="0" smtClean="0">
                <a:solidFill>
                  <a:prstClr val="black"/>
                </a:solidFill>
              </a:rPr>
              <a:t>개의 </a:t>
            </a:r>
            <a:r>
              <a:rPr lang="en-US" altLang="ko-KR" sz="2800" dirty="0" smtClean="0">
                <a:solidFill>
                  <a:prstClr val="black"/>
                </a:solidFill>
              </a:rPr>
              <a:t>TC</a:t>
            </a:r>
            <a:r>
              <a:rPr lang="ko-KR" altLang="en-US" sz="2800" dirty="0" smtClean="0">
                <a:solidFill>
                  <a:prstClr val="black"/>
                </a:solidFill>
              </a:rPr>
              <a:t>를 돌린다면</a:t>
            </a:r>
            <a:r>
              <a:rPr lang="en-US" altLang="ko-KR" sz="2800" dirty="0" smtClean="0">
                <a:solidFill>
                  <a:prstClr val="black"/>
                </a:solidFill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88" y="1865056"/>
            <a:ext cx="9732607" cy="8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재귀함수의 </a:t>
            </a:r>
            <a:r>
              <a:rPr lang="ko-KR" altLang="en-US" dirty="0" err="1" smtClean="0">
                <a:solidFill>
                  <a:prstClr val="black"/>
                </a:solidFill>
              </a:rPr>
              <a:t>파라미터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7480" y="2978590"/>
            <a:ext cx="9077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</a:rPr>
              <a:t>메모리 할당은 굉장히 비싸고 느린 동작입니다</a:t>
            </a:r>
            <a:r>
              <a:rPr lang="en-US" altLang="ko-KR" sz="2800" dirty="0" smtClean="0">
                <a:solidFill>
                  <a:prstClr val="black"/>
                </a:solidFill>
              </a:rPr>
              <a:t>2</a:t>
            </a:r>
          </a:p>
          <a:p>
            <a:pPr algn="ctr"/>
            <a:r>
              <a:rPr lang="ko-KR" altLang="en-US" sz="2800" dirty="0" smtClean="0">
                <a:solidFill>
                  <a:prstClr val="black"/>
                </a:solidFill>
              </a:rPr>
              <a:t>그리고 당신의 핵심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로직에</a:t>
            </a:r>
            <a:r>
              <a:rPr lang="ko-KR" altLang="en-US" sz="2800" dirty="0" smtClean="0">
                <a:solidFill>
                  <a:prstClr val="black"/>
                </a:solidFill>
              </a:rPr>
              <a:t> 이 동작이 포함되어 있다면</a:t>
            </a:r>
            <a:r>
              <a:rPr lang="en-US" altLang="ko-KR" sz="2800" dirty="0" smtClean="0">
                <a:solidFill>
                  <a:prstClr val="black"/>
                </a:solidFill>
              </a:rPr>
              <a:t>?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재귀함수의 </a:t>
            </a:r>
            <a:r>
              <a:rPr lang="ko-KR" altLang="en-US" dirty="0" err="1" smtClean="0">
                <a:solidFill>
                  <a:prstClr val="black"/>
                </a:solidFill>
              </a:rPr>
              <a:t>파라미터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95641" y="3051017"/>
            <a:ext cx="907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prstClr val="black"/>
                </a:solidFill>
              </a:rPr>
              <a:t>vs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60" y="893133"/>
            <a:ext cx="2962275" cy="5705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311" y="1602562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재귀함수의 </a:t>
            </a:r>
            <a:r>
              <a:rPr lang="ko-KR" altLang="en-US" dirty="0" err="1" smtClean="0">
                <a:solidFill>
                  <a:prstClr val="black"/>
                </a:solidFill>
              </a:rPr>
              <a:t>파라미터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1141" y="3195330"/>
            <a:ext cx="9077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</a:rPr>
              <a:t>전역변수로 사용하기 </a:t>
            </a:r>
            <a:r>
              <a:rPr lang="en-US" altLang="ko-KR" sz="2800" dirty="0" err="1" smtClean="0">
                <a:solidFill>
                  <a:prstClr val="black"/>
                </a:solidFill>
              </a:rPr>
              <a:t>vs</a:t>
            </a:r>
            <a:r>
              <a:rPr lang="en-US" altLang="ko-KR" sz="2800" dirty="0" smtClean="0">
                <a:solidFill>
                  <a:prstClr val="black"/>
                </a:solidFill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</a:rPr>
              <a:t>모두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파라미터로</a:t>
            </a:r>
            <a:r>
              <a:rPr lang="ko-KR" altLang="en-US" sz="2800" dirty="0" smtClean="0">
                <a:solidFill>
                  <a:prstClr val="black"/>
                </a:solidFill>
              </a:rPr>
              <a:t> 넘기기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2800" dirty="0" smtClean="0">
                <a:solidFill>
                  <a:prstClr val="black"/>
                </a:solidFill>
              </a:rPr>
              <a:t>10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억번의</a:t>
            </a:r>
            <a:r>
              <a:rPr lang="ko-KR" altLang="en-US" sz="2800" dirty="0" smtClean="0">
                <a:solidFill>
                  <a:prstClr val="black"/>
                </a:solidFill>
              </a:rPr>
              <a:t> 연산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재귀함수의 </a:t>
            </a:r>
            <a:r>
              <a:rPr lang="ko-KR" altLang="en-US" dirty="0" err="1" smtClean="0">
                <a:solidFill>
                  <a:prstClr val="black"/>
                </a:solidFill>
              </a:rPr>
              <a:t>파라미터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1141" y="3195330"/>
            <a:ext cx="907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prstClr val="black"/>
                </a:solidFill>
              </a:rPr>
              <a:t>6.8</a:t>
            </a:r>
            <a:r>
              <a:rPr lang="ko-KR" altLang="en-US" sz="2800" dirty="0" smtClean="0">
                <a:solidFill>
                  <a:prstClr val="black"/>
                </a:solidFill>
              </a:rPr>
              <a:t>초 </a:t>
            </a:r>
            <a:r>
              <a:rPr lang="en-US" altLang="ko-KR" sz="2800" dirty="0" err="1" smtClean="0">
                <a:solidFill>
                  <a:prstClr val="black"/>
                </a:solidFill>
              </a:rPr>
              <a:t>vs</a:t>
            </a:r>
            <a:r>
              <a:rPr lang="en-US" altLang="ko-KR" sz="2800" dirty="0" smtClean="0">
                <a:solidFill>
                  <a:prstClr val="black"/>
                </a:solidFill>
              </a:rPr>
              <a:t> 9.6</a:t>
            </a:r>
            <a:r>
              <a:rPr lang="ko-KR" altLang="en-US" sz="2800" dirty="0" smtClean="0">
                <a:solidFill>
                  <a:prstClr val="black"/>
                </a:solidFill>
              </a:rPr>
              <a:t>초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61" y="1959557"/>
            <a:ext cx="10294540" cy="8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prstClr val="black"/>
                </a:solidFill>
              </a:rPr>
              <a:t>근본있는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for </a:t>
            </a:r>
            <a:r>
              <a:rPr lang="ko-KR" altLang="en-US" dirty="0">
                <a:solidFill>
                  <a:prstClr val="black"/>
                </a:solidFill>
              </a:rPr>
              <a:t>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133" y="1484768"/>
            <a:ext cx="9678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prstClr val="black"/>
                </a:solidFill>
              </a:rPr>
              <a:t>이 두 </a:t>
            </a:r>
            <a:r>
              <a:rPr lang="en-US" altLang="ko-KR" sz="2800" dirty="0" smtClean="0">
                <a:solidFill>
                  <a:prstClr val="black"/>
                </a:solidFill>
              </a:rPr>
              <a:t>for</a:t>
            </a:r>
            <a:r>
              <a:rPr lang="ko-KR" altLang="en-US" sz="2800" dirty="0" smtClean="0">
                <a:solidFill>
                  <a:prstClr val="black"/>
                </a:solidFill>
              </a:rPr>
              <a:t>문의 차이는 무엇입니까</a:t>
            </a:r>
            <a:r>
              <a:rPr lang="en-US" altLang="ko-KR" sz="2800" dirty="0" smtClean="0">
                <a:solidFill>
                  <a:prstClr val="black"/>
                </a:solidFill>
              </a:rPr>
              <a:t>?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09" y="2007988"/>
            <a:ext cx="6210300" cy="2219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09" y="4352071"/>
            <a:ext cx="6000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재귀함수의 </a:t>
            </a:r>
            <a:r>
              <a:rPr lang="ko-KR" altLang="en-US" dirty="0" err="1" smtClean="0">
                <a:solidFill>
                  <a:prstClr val="black"/>
                </a:solidFill>
              </a:rPr>
              <a:t>파라미터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1141" y="3195330"/>
            <a:ext cx="9077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</a:rPr>
              <a:t>함수 호출은 매우 무겁고 느린 동작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2800" dirty="0" err="1" smtClean="0">
                <a:solidFill>
                  <a:prstClr val="black"/>
                </a:solidFill>
              </a:rPr>
              <a:t>파라미터로</a:t>
            </a:r>
            <a:r>
              <a:rPr lang="ko-KR" altLang="en-US" sz="2800" dirty="0" smtClean="0">
                <a:solidFill>
                  <a:prstClr val="black"/>
                </a:solidFill>
              </a:rPr>
              <a:t> 들어가는 모든 변수는 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스택에</a:t>
            </a:r>
            <a:r>
              <a:rPr lang="ko-KR" altLang="en-US" sz="2800" dirty="0" smtClean="0">
                <a:solidFill>
                  <a:prstClr val="black"/>
                </a:solidFill>
              </a:rPr>
              <a:t> 쌓이게 된다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prstClr val="black"/>
                </a:solidFill>
              </a:rPr>
              <a:t>근본있는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for </a:t>
            </a:r>
            <a:r>
              <a:rPr lang="ko-KR" altLang="en-US" dirty="0">
                <a:solidFill>
                  <a:prstClr val="black"/>
                </a:solidFill>
              </a:rPr>
              <a:t>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8135" y="2815628"/>
            <a:ext cx="4897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</a:rPr>
              <a:t>결과에는 아무 차이가 없다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2800" dirty="0" smtClean="0">
                <a:solidFill>
                  <a:prstClr val="black"/>
                </a:solidFill>
              </a:rPr>
              <a:t>하지만 컴퓨터의 해석은</a:t>
            </a:r>
            <a:r>
              <a:rPr lang="en-US" altLang="ko-KR" sz="2800" dirty="0" smtClean="0">
                <a:solidFill>
                  <a:prstClr val="black"/>
                </a:solidFill>
              </a:rPr>
              <a:t>?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prstClr val="black"/>
                </a:solidFill>
              </a:rPr>
              <a:t>근본있는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for </a:t>
            </a:r>
            <a:r>
              <a:rPr lang="ko-KR" altLang="en-US" dirty="0">
                <a:solidFill>
                  <a:prstClr val="black"/>
                </a:solidFill>
              </a:rPr>
              <a:t>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133" y="1484768"/>
            <a:ext cx="9678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prstClr val="black"/>
                </a:solidFill>
              </a:rPr>
              <a:t>이 두 </a:t>
            </a:r>
            <a:r>
              <a:rPr lang="en-US" altLang="ko-KR" sz="2800" dirty="0" smtClean="0">
                <a:solidFill>
                  <a:prstClr val="black"/>
                </a:solidFill>
              </a:rPr>
              <a:t>for</a:t>
            </a:r>
            <a:r>
              <a:rPr lang="ko-KR" altLang="en-US" sz="2800" dirty="0" smtClean="0">
                <a:solidFill>
                  <a:prstClr val="black"/>
                </a:solidFill>
              </a:rPr>
              <a:t>문의 차이는 무엇입니까</a:t>
            </a:r>
            <a:r>
              <a:rPr lang="en-US" altLang="ko-KR" sz="2800" dirty="0" smtClean="0">
                <a:solidFill>
                  <a:prstClr val="black"/>
                </a:solidFill>
              </a:rPr>
              <a:t>?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17" y="2096867"/>
            <a:ext cx="50673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prstClr val="black"/>
                </a:solidFill>
              </a:rPr>
              <a:t>근본있는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for </a:t>
            </a:r>
            <a:r>
              <a:rPr lang="ko-KR" altLang="en-US" dirty="0">
                <a:solidFill>
                  <a:prstClr val="black"/>
                </a:solidFill>
              </a:rPr>
              <a:t>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133" y="1484768"/>
            <a:ext cx="9678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prstClr val="black"/>
                </a:solidFill>
              </a:rPr>
              <a:t>똑똑한 현대 컴파일러는 차이가 없을 수도 있음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ko-KR" altLang="en-US" sz="2800" dirty="0" err="1" smtClean="0">
                <a:solidFill>
                  <a:prstClr val="black"/>
                </a:solidFill>
              </a:rPr>
              <a:t>근본있는</a:t>
            </a:r>
            <a:r>
              <a:rPr lang="ko-KR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</a:rPr>
              <a:t>for </a:t>
            </a:r>
            <a:r>
              <a:rPr lang="ko-KR" altLang="en-US" sz="2800" dirty="0" smtClean="0">
                <a:solidFill>
                  <a:prstClr val="black"/>
                </a:solidFill>
              </a:rPr>
              <a:t>문에 대한 더 자세한 이야기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r>
              <a:rPr lang="en-US" altLang="ko-KR" sz="2800" dirty="0" smtClean="0">
                <a:hlinkClick r:id="rId2"/>
              </a:rPr>
              <a:t>https://stackoverflow.com/questions/24886/is-there-a-performance-difference-between-i-and-i-in-c</a:t>
            </a:r>
            <a:endParaRPr lang="en-US" altLang="ko-KR" sz="2800" dirty="0" smtClean="0"/>
          </a:p>
          <a:p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if else </a:t>
            </a:r>
            <a:r>
              <a:rPr lang="en-US" altLang="ko-KR" dirty="0" err="1" smtClean="0">
                <a:solidFill>
                  <a:prstClr val="black"/>
                </a:solidFill>
              </a:rPr>
              <a:t>vs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삼항연산자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27" y="993381"/>
            <a:ext cx="4747977" cy="52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if else </a:t>
            </a:r>
            <a:r>
              <a:rPr lang="en-US" altLang="ko-KR" dirty="0" err="1" smtClean="0">
                <a:solidFill>
                  <a:prstClr val="black"/>
                </a:solidFill>
              </a:rPr>
              <a:t>vs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삼항연산자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7191" y="2779414"/>
            <a:ext cx="7967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prstClr val="black"/>
                </a:solidFill>
              </a:rPr>
              <a:t>삼항연산자</a:t>
            </a:r>
            <a:r>
              <a:rPr lang="ko-KR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</a:rPr>
              <a:t>: 0.00000005986</a:t>
            </a:r>
            <a:r>
              <a:rPr lang="ko-KR" altLang="en-US" sz="2800" dirty="0" smtClean="0">
                <a:solidFill>
                  <a:prstClr val="black"/>
                </a:solidFill>
              </a:rPr>
              <a:t>초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2800" dirty="0" smtClean="0">
                <a:solidFill>
                  <a:prstClr val="black"/>
                </a:solidFill>
              </a:rPr>
              <a:t>if else</a:t>
            </a:r>
            <a:r>
              <a:rPr lang="ko-KR" altLang="en-US" sz="2800" dirty="0" smtClean="0">
                <a:solidFill>
                  <a:prstClr val="black"/>
                </a:solidFill>
              </a:rPr>
              <a:t>문 </a:t>
            </a:r>
            <a:r>
              <a:rPr lang="en-US" altLang="ko-KR" sz="2800" dirty="0" smtClean="0">
                <a:solidFill>
                  <a:prstClr val="black"/>
                </a:solidFill>
              </a:rPr>
              <a:t>:     0.00000005667</a:t>
            </a:r>
            <a:r>
              <a:rPr lang="ko-KR" altLang="en-US" sz="2800" dirty="0" smtClean="0">
                <a:solidFill>
                  <a:prstClr val="black"/>
                </a:solidFill>
              </a:rPr>
              <a:t>초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4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if else </a:t>
            </a:r>
            <a:r>
              <a:rPr lang="en-US" altLang="ko-KR" dirty="0" err="1" smtClean="0">
                <a:solidFill>
                  <a:prstClr val="black"/>
                </a:solidFill>
              </a:rPr>
              <a:t>vs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삼항연산자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8547" y="2408222"/>
            <a:ext cx="4897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prstClr val="black"/>
                </a:solidFill>
              </a:rPr>
              <a:t>Performance</a:t>
            </a:r>
            <a:r>
              <a:rPr lang="ko-KR" altLang="en-US" sz="2800" dirty="0" smtClean="0">
                <a:solidFill>
                  <a:prstClr val="black"/>
                </a:solidFill>
              </a:rPr>
              <a:t>는 </a:t>
            </a:r>
            <a:endParaRPr lang="en-US" altLang="ko-KR" sz="28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2800" dirty="0" smtClean="0">
                <a:solidFill>
                  <a:prstClr val="black"/>
                </a:solidFill>
              </a:rPr>
              <a:t>그 때 그 때 다르다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if/else if </a:t>
            </a:r>
            <a:r>
              <a:rPr lang="en-US" altLang="ko-KR" dirty="0" err="1" smtClean="0">
                <a:solidFill>
                  <a:prstClr val="black"/>
                </a:solidFill>
              </a:rPr>
              <a:t>vs</a:t>
            </a:r>
            <a:r>
              <a:rPr lang="en-US" altLang="ko-KR" dirty="0" smtClean="0">
                <a:solidFill>
                  <a:prstClr val="black"/>
                </a:solidFill>
              </a:rPr>
              <a:t> switch case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132" y="2969537"/>
            <a:ext cx="6971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</a:rPr>
              <a:t>그럼 </a:t>
            </a:r>
            <a:r>
              <a:rPr lang="en-US" altLang="ko-KR" sz="2800" dirty="0" smtClean="0">
                <a:solidFill>
                  <a:prstClr val="black"/>
                </a:solidFill>
              </a:rPr>
              <a:t>if/else if</a:t>
            </a:r>
            <a:r>
              <a:rPr lang="ko-KR" altLang="en-US" sz="2800" dirty="0" smtClean="0">
                <a:solidFill>
                  <a:prstClr val="black"/>
                </a:solidFill>
              </a:rPr>
              <a:t>와 </a:t>
            </a:r>
            <a:r>
              <a:rPr lang="en-US" altLang="ko-KR" sz="2800" dirty="0" smtClean="0">
                <a:solidFill>
                  <a:prstClr val="black"/>
                </a:solidFill>
              </a:rPr>
              <a:t>switch case</a:t>
            </a:r>
            <a:r>
              <a:rPr lang="ko-KR" altLang="en-US" sz="2800" dirty="0" smtClean="0">
                <a:solidFill>
                  <a:prstClr val="black"/>
                </a:solidFill>
              </a:rPr>
              <a:t>의 차이는</a:t>
            </a:r>
            <a:r>
              <a:rPr lang="en-US" altLang="ko-KR" sz="2800" dirty="0" smtClean="0">
                <a:solidFill>
                  <a:prstClr val="black"/>
                </a:solidFill>
              </a:rPr>
              <a:t>?</a:t>
            </a:r>
          </a:p>
          <a:p>
            <a:pPr algn="ctr"/>
            <a:r>
              <a:rPr lang="en-US" altLang="ko-KR" sz="2800" dirty="0" smtClean="0">
                <a:solidFill>
                  <a:prstClr val="black"/>
                </a:solidFill>
              </a:rPr>
              <a:t>20</a:t>
            </a:r>
            <a:r>
              <a:rPr lang="ko-KR" altLang="en-US" sz="2800" dirty="0" smtClean="0">
                <a:solidFill>
                  <a:prstClr val="black"/>
                </a:solidFill>
              </a:rPr>
              <a:t>개의 가지 수</a:t>
            </a:r>
            <a:r>
              <a:rPr lang="en-US" altLang="ko-KR" sz="2800" dirty="0" smtClean="0">
                <a:solidFill>
                  <a:prstClr val="black"/>
                </a:solidFill>
              </a:rPr>
              <a:t>, 10</a:t>
            </a:r>
            <a:r>
              <a:rPr lang="ko-KR" altLang="en-US" sz="2800" dirty="0" err="1" smtClean="0">
                <a:solidFill>
                  <a:prstClr val="black"/>
                </a:solidFill>
              </a:rPr>
              <a:t>억번의</a:t>
            </a:r>
            <a:r>
              <a:rPr lang="ko-KR" altLang="en-US" sz="2800" dirty="0" smtClean="0">
                <a:solidFill>
                  <a:prstClr val="black"/>
                </a:solidFill>
              </a:rPr>
              <a:t> 연산 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231</Words>
  <Application>Microsoft Office PowerPoint</Application>
  <PresentationFormat>와이드스크린</PresentationFormat>
  <Paragraphs>51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CJK KR DemiLight</vt:lpstr>
      <vt:lpstr>맑은 고딕</vt:lpstr>
      <vt:lpstr>Arial</vt:lpstr>
      <vt:lpstr>Office 테마</vt:lpstr>
      <vt:lpstr>디자인 사용자 지정</vt:lpstr>
      <vt:lpstr>PowerPoint 프레젠테이션</vt:lpstr>
      <vt:lpstr>근본있는 for 문</vt:lpstr>
      <vt:lpstr>근본있는 for 문</vt:lpstr>
      <vt:lpstr>근본있는 for 문</vt:lpstr>
      <vt:lpstr>근본있는 for 문</vt:lpstr>
      <vt:lpstr>if else vs 삼항연산자</vt:lpstr>
      <vt:lpstr>if else vs 삼항연산자</vt:lpstr>
      <vt:lpstr>if else vs 삼항연산자</vt:lpstr>
      <vt:lpstr>if/else if vs switch case</vt:lpstr>
      <vt:lpstr>if/else if vs switch case</vt:lpstr>
      <vt:lpstr>if/else if vs switch case</vt:lpstr>
      <vt:lpstr>임시 변수의 선언 위치</vt:lpstr>
      <vt:lpstr>임시 변수의 선언 위치</vt:lpstr>
      <vt:lpstr>임시 변수의 선언 위치</vt:lpstr>
      <vt:lpstr>임시 변수의 선언 위치</vt:lpstr>
      <vt:lpstr>재귀함수의 파라미터</vt:lpstr>
      <vt:lpstr>재귀함수의 파라미터</vt:lpstr>
      <vt:lpstr>재귀함수의 파라미터</vt:lpstr>
      <vt:lpstr>재귀함수의 파라미터</vt:lpstr>
      <vt:lpstr>재귀함수의 파라미터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saffy</dc:creator>
  <cp:lastModifiedBy>saffy</cp:lastModifiedBy>
  <cp:revision>19</cp:revision>
  <dcterms:created xsi:type="dcterms:W3CDTF">2019-07-30T23:56:01Z</dcterms:created>
  <dcterms:modified xsi:type="dcterms:W3CDTF">2019-07-31T03:30:24Z</dcterms:modified>
</cp:coreProperties>
</file>