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2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6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9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1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5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5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9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2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DB41-43C4-4F43-8395-2A87FEA277E8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EBAB-83B1-4561-9C79-A55363143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8971005" cy="132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26972" y="1326293"/>
            <a:ext cx="5717060" cy="553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745673" y="1450109"/>
            <a:ext cx="5486400" cy="2739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날씨정보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45673" y="4322619"/>
            <a:ext cx="5486400" cy="240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71004" y="0"/>
            <a:ext cx="3220995" cy="685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25527" y="166255"/>
            <a:ext cx="2890982" cy="254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568876" y="304801"/>
            <a:ext cx="942109" cy="831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아이콘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95713" y="304801"/>
            <a:ext cx="942109" cy="831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213277" y="1191492"/>
            <a:ext cx="2729344" cy="4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업무명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04043" y="1664353"/>
            <a:ext cx="2729344" cy="4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근무시간</a:t>
            </a:r>
            <a:r>
              <a:rPr lang="en-US" altLang="ko-KR" dirty="0" smtClean="0">
                <a:solidFill>
                  <a:schemeClr val="tx1"/>
                </a:solidFill>
              </a:rPr>
              <a:t>(00:00~00:00)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213277" y="2134503"/>
            <a:ext cx="2729344" cy="4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교통편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32458" y="2765286"/>
            <a:ext cx="2890982" cy="225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213277" y="2894595"/>
            <a:ext cx="2720110" cy="1978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8971005" cy="132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26972" y="1326293"/>
            <a:ext cx="5717060" cy="553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745673" y="1468582"/>
            <a:ext cx="5486400" cy="2721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745673" y="4322619"/>
            <a:ext cx="5486400" cy="240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스케쥴러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71004" y="0"/>
            <a:ext cx="3220995" cy="685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25527" y="166255"/>
            <a:ext cx="2890982" cy="254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213277" y="465528"/>
            <a:ext cx="2729344" cy="4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현재시간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01734" y="939795"/>
            <a:ext cx="2729344" cy="4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근무시작시간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1734" y="1454722"/>
            <a:ext cx="2729344" cy="4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근무종료시간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32458" y="2765286"/>
            <a:ext cx="2890982" cy="225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201734" y="1939128"/>
            <a:ext cx="2729344" cy="4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남은시간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82545" y="2876121"/>
            <a:ext cx="2567710" cy="1982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스케쥴러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추후수정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2018-04-16T01:51:47Z</dcterms:created>
  <dcterms:modified xsi:type="dcterms:W3CDTF">2018-04-16T02:27:28Z</dcterms:modified>
</cp:coreProperties>
</file>