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9926638" cy="679767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슬라이드를 이동하려면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ko-KR" sz="2000" spc="-1" strike="noStrike">
                <a:latin typeface="Noto Sans CJK KR"/>
              </a:rPr>
              <a:t>메모 서식을 편집하려면 클릭하십시오</a:t>
            </a:r>
            <a:r>
              <a:rPr b="0" lang="en-US" sz="2000" spc="-1" strike="noStrike">
                <a:latin typeface="Noto Sans CJK KR"/>
              </a:rPr>
              <a:t>.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&lt;머리글&gt;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r">
              <a:buNone/>
            </a:pPr>
            <a:fld id="{6E8B66E0-0B19-4240-AF16-F1E5F5B6022C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925720" y="849240"/>
            <a:ext cx="4073040" cy="229176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992520" y="3271320"/>
            <a:ext cx="7939080" cy="2674440"/>
          </a:xfrm>
          <a:prstGeom prst="rect">
            <a:avLst/>
          </a:prstGeom>
          <a:noFill/>
          <a:ln w="0">
            <a:noFill/>
          </a:ln>
        </p:spPr>
        <p:txBody>
          <a:bodyPr lIns="80280" rIns="80280" tIns="39960" bIns="3996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13"/>
          </p:nvPr>
        </p:nvSpPr>
        <p:spPr>
          <a:xfrm>
            <a:off x="5622480" y="6456240"/>
            <a:ext cx="4299480" cy="339120"/>
          </a:xfrm>
          <a:prstGeom prst="rect">
            <a:avLst/>
          </a:prstGeom>
          <a:noFill/>
          <a:ln w="0">
            <a:noFill/>
          </a:ln>
        </p:spPr>
        <p:txBody>
          <a:bodyPr lIns="80280" rIns="80280" tIns="39960" bIns="399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1E92A9-E847-4E05-A6FE-2283A913B5AF}" type="slidenum">
              <a:rPr b="0" lang="en-US" sz="1100" spc="-1" strike="noStrike">
                <a:latin typeface="Noto Serif CJK KR"/>
              </a:rPr>
              <a:t>&lt;숫자&gt;</a:t>
            </a:fld>
            <a:endParaRPr b="0" lang="en-US" sz="1100" spc="-1" strike="noStrike">
              <a:latin typeface="Noto Serif CJK KR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0A9845-D03B-41E1-AC87-AFC80A43DB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83FE24-DCCB-436E-B977-0D41225F6D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04F498-2AEB-4D49-957D-906E1E0A35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B178A7-7A55-407C-AA0D-46BC071B1E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66FCEE-BA86-4749-977E-0E55080325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3AA37D-464E-409D-A373-613306C57C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31BB6B-3E9B-4D5E-9573-BDAC78DEDA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CC0CAD-24E8-42EA-A8D7-AC0579EFAB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7487DC-7AAB-45FE-A37D-22433A4773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B6D345-270A-4545-BEB3-C61A2566FA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9C5272-957F-4122-B8B4-BA2C0A6416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AE7436-B37F-4038-B2D5-D98DB50433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1C7F25-1A12-4FA8-A917-427E7CD488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A2791B-3D60-4120-9364-D524AC2286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0E23B2-1852-4242-AF19-9B42E72A92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A3FBE0-D91B-4077-8495-5C933437108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28EDE8-8823-415C-8135-8C6F1A4D01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756181-E517-4E89-BF14-507527FC1A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54EB55-D788-47A9-9284-CC0A99EA54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D262F4-1C53-467B-84A1-481C5C23D9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A5F146-1946-4D1C-BC87-014B64A0AA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83C465-1BF1-4105-8961-844620B835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109B21-3732-44D7-8AAC-7F4942C174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49DF48-8396-4883-B118-E583750CE9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4A7976-5314-4D2F-AD59-6473FBF8EC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EED9AF-9989-4C22-87D0-04A4707029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6EF3AD-8240-4F4D-BCEE-E4E5EBEFEF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83DBDD-A3A1-4A0A-A2B5-2CDCD0C139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DE50C7-008A-46B7-9E50-57078D672C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C530F7-D1B8-4287-97C3-675EA20CB4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AACD37-CBE0-4571-86D3-ABF04B44BB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6F047B-CBCB-48AB-AADE-408F5A4270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5A48A1-BF57-4F63-AACD-F6DEC4DC04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33FB7F-5C79-4142-B967-213D8D0C7D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5AEA8F-0B95-41B5-BAF8-12B3DC74F2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30F21C-F67F-4F46-B045-F97EC9C7DF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3381120" cy="6838200"/>
          </a:xfrm>
          <a:custGeom>
            <a:avLst/>
            <a:gdLst/>
            <a:ahLst/>
            <a:rect l="l" t="t" r="r" b="b"/>
            <a:pathLst>
              <a:path w="3383279" h="6840220">
                <a:moveTo>
                  <a:pt x="0" y="6839712"/>
                </a:moveTo>
                <a:lnTo>
                  <a:pt x="3383279" y="6839712"/>
                </a:lnTo>
                <a:lnTo>
                  <a:pt x="3383279" y="0"/>
                </a:lnTo>
                <a:lnTo>
                  <a:pt x="0" y="0"/>
                </a:lnTo>
                <a:lnTo>
                  <a:pt x="0" y="6839712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k object 17"/>
          <p:cNvSpPr/>
          <p:nvPr/>
        </p:nvSpPr>
        <p:spPr>
          <a:xfrm>
            <a:off x="4123800" y="442080"/>
            <a:ext cx="681120" cy="681120"/>
          </a:xfrm>
          <a:custGeom>
            <a:avLst/>
            <a:gdLst/>
            <a:ahLst/>
            <a:rect l="l" t="t" r="r" b="b"/>
            <a:pathLst>
              <a:path w="683260" h="683260">
                <a:moveTo>
                  <a:pt x="341375" y="0"/>
                </a:moveTo>
                <a:lnTo>
                  <a:pt x="295041" y="3115"/>
                </a:lnTo>
                <a:lnTo>
                  <a:pt x="250604" y="12190"/>
                </a:lnTo>
                <a:lnTo>
                  <a:pt x="208472" y="26818"/>
                </a:lnTo>
                <a:lnTo>
                  <a:pt x="169051" y="46594"/>
                </a:lnTo>
                <a:lnTo>
                  <a:pt x="132746" y="71112"/>
                </a:lnTo>
                <a:lnTo>
                  <a:pt x="99964" y="99964"/>
                </a:lnTo>
                <a:lnTo>
                  <a:pt x="71112" y="132746"/>
                </a:lnTo>
                <a:lnTo>
                  <a:pt x="46594" y="169051"/>
                </a:lnTo>
                <a:lnTo>
                  <a:pt x="26818" y="208472"/>
                </a:lnTo>
                <a:lnTo>
                  <a:pt x="12190" y="250604"/>
                </a:lnTo>
                <a:lnTo>
                  <a:pt x="3115" y="295041"/>
                </a:lnTo>
                <a:lnTo>
                  <a:pt x="0" y="341375"/>
                </a:lnTo>
                <a:lnTo>
                  <a:pt x="3115" y="387710"/>
                </a:lnTo>
                <a:lnTo>
                  <a:pt x="12190" y="432147"/>
                </a:lnTo>
                <a:lnTo>
                  <a:pt x="26818" y="474279"/>
                </a:lnTo>
                <a:lnTo>
                  <a:pt x="46594" y="513700"/>
                </a:lnTo>
                <a:lnTo>
                  <a:pt x="71112" y="550005"/>
                </a:lnTo>
                <a:lnTo>
                  <a:pt x="99964" y="582787"/>
                </a:lnTo>
                <a:lnTo>
                  <a:pt x="132746" y="611639"/>
                </a:lnTo>
                <a:lnTo>
                  <a:pt x="169051" y="636157"/>
                </a:lnTo>
                <a:lnTo>
                  <a:pt x="208472" y="655933"/>
                </a:lnTo>
                <a:lnTo>
                  <a:pt x="250604" y="670561"/>
                </a:lnTo>
                <a:lnTo>
                  <a:pt x="295041" y="679636"/>
                </a:lnTo>
                <a:lnTo>
                  <a:pt x="341375" y="682751"/>
                </a:lnTo>
                <a:lnTo>
                  <a:pt x="387710" y="679636"/>
                </a:lnTo>
                <a:lnTo>
                  <a:pt x="432147" y="670561"/>
                </a:lnTo>
                <a:lnTo>
                  <a:pt x="474279" y="655933"/>
                </a:lnTo>
                <a:lnTo>
                  <a:pt x="513700" y="636157"/>
                </a:lnTo>
                <a:lnTo>
                  <a:pt x="550005" y="611639"/>
                </a:lnTo>
                <a:lnTo>
                  <a:pt x="582787" y="582787"/>
                </a:lnTo>
                <a:lnTo>
                  <a:pt x="611639" y="550005"/>
                </a:lnTo>
                <a:lnTo>
                  <a:pt x="636157" y="513700"/>
                </a:lnTo>
                <a:lnTo>
                  <a:pt x="655933" y="474279"/>
                </a:lnTo>
                <a:lnTo>
                  <a:pt x="670561" y="432147"/>
                </a:lnTo>
                <a:lnTo>
                  <a:pt x="679636" y="387710"/>
                </a:lnTo>
                <a:lnTo>
                  <a:pt x="682751" y="341375"/>
                </a:lnTo>
                <a:lnTo>
                  <a:pt x="679636" y="295041"/>
                </a:lnTo>
                <a:lnTo>
                  <a:pt x="670561" y="250604"/>
                </a:lnTo>
                <a:lnTo>
                  <a:pt x="655933" y="208472"/>
                </a:lnTo>
                <a:lnTo>
                  <a:pt x="636157" y="169051"/>
                </a:lnTo>
                <a:lnTo>
                  <a:pt x="611639" y="132746"/>
                </a:lnTo>
                <a:lnTo>
                  <a:pt x="582787" y="99964"/>
                </a:lnTo>
                <a:lnTo>
                  <a:pt x="550005" y="71112"/>
                </a:lnTo>
                <a:lnTo>
                  <a:pt x="513700" y="46594"/>
                </a:lnTo>
                <a:lnTo>
                  <a:pt x="474279" y="26818"/>
                </a:lnTo>
                <a:lnTo>
                  <a:pt x="432147" y="12190"/>
                </a:lnTo>
                <a:lnTo>
                  <a:pt x="387710" y="3115"/>
                </a:lnTo>
                <a:lnTo>
                  <a:pt x="341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899160" cy="34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8778240" y="6378120"/>
            <a:ext cx="2801880" cy="34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C06C29-8836-4ABF-939F-D0515D36D758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&lt;숫자&gt;</a:t>
            </a:fld>
            <a:endParaRPr b="0" lang="en-US" sz="1800" spc="-1" strike="noStrike">
              <a:latin typeface="Noto Serif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1880" cy="34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텍스트의 서식을 </a:t>
            </a:r>
            <a:r>
              <a:rPr b="0" lang="ko-KR" sz="4400" spc="-1" strike="noStrike">
                <a:latin typeface="Noto Sans CJK KR"/>
              </a:rPr>
              <a:t>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k object 16"/>
          <p:cNvSpPr/>
          <p:nvPr/>
        </p:nvSpPr>
        <p:spPr>
          <a:xfrm>
            <a:off x="0" y="0"/>
            <a:ext cx="3381120" cy="6838200"/>
          </a:xfrm>
          <a:custGeom>
            <a:avLst/>
            <a:gdLst/>
            <a:ahLst/>
            <a:rect l="l" t="t" r="r" b="b"/>
            <a:pathLst>
              <a:path w="3383279" h="6840220">
                <a:moveTo>
                  <a:pt x="0" y="6839712"/>
                </a:moveTo>
                <a:lnTo>
                  <a:pt x="3383279" y="6839712"/>
                </a:lnTo>
                <a:lnTo>
                  <a:pt x="3383279" y="0"/>
                </a:lnTo>
                <a:lnTo>
                  <a:pt x="0" y="0"/>
                </a:lnTo>
                <a:lnTo>
                  <a:pt x="0" y="6839712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bk object 17"/>
          <p:cNvSpPr/>
          <p:nvPr/>
        </p:nvSpPr>
        <p:spPr>
          <a:xfrm>
            <a:off x="4123800" y="442080"/>
            <a:ext cx="681120" cy="681120"/>
          </a:xfrm>
          <a:custGeom>
            <a:avLst/>
            <a:gdLst/>
            <a:ahLst/>
            <a:rect l="l" t="t" r="r" b="b"/>
            <a:pathLst>
              <a:path w="683260" h="683260">
                <a:moveTo>
                  <a:pt x="341375" y="0"/>
                </a:moveTo>
                <a:lnTo>
                  <a:pt x="295041" y="3115"/>
                </a:lnTo>
                <a:lnTo>
                  <a:pt x="250604" y="12190"/>
                </a:lnTo>
                <a:lnTo>
                  <a:pt x="208472" y="26818"/>
                </a:lnTo>
                <a:lnTo>
                  <a:pt x="169051" y="46594"/>
                </a:lnTo>
                <a:lnTo>
                  <a:pt x="132746" y="71112"/>
                </a:lnTo>
                <a:lnTo>
                  <a:pt x="99964" y="99964"/>
                </a:lnTo>
                <a:lnTo>
                  <a:pt x="71112" y="132746"/>
                </a:lnTo>
                <a:lnTo>
                  <a:pt x="46594" y="169051"/>
                </a:lnTo>
                <a:lnTo>
                  <a:pt x="26818" y="208472"/>
                </a:lnTo>
                <a:lnTo>
                  <a:pt x="12190" y="250604"/>
                </a:lnTo>
                <a:lnTo>
                  <a:pt x="3115" y="295041"/>
                </a:lnTo>
                <a:lnTo>
                  <a:pt x="0" y="341375"/>
                </a:lnTo>
                <a:lnTo>
                  <a:pt x="3115" y="387710"/>
                </a:lnTo>
                <a:lnTo>
                  <a:pt x="12190" y="432147"/>
                </a:lnTo>
                <a:lnTo>
                  <a:pt x="26818" y="474279"/>
                </a:lnTo>
                <a:lnTo>
                  <a:pt x="46594" y="513700"/>
                </a:lnTo>
                <a:lnTo>
                  <a:pt x="71112" y="550005"/>
                </a:lnTo>
                <a:lnTo>
                  <a:pt x="99964" y="582787"/>
                </a:lnTo>
                <a:lnTo>
                  <a:pt x="132746" y="611639"/>
                </a:lnTo>
                <a:lnTo>
                  <a:pt x="169051" y="636157"/>
                </a:lnTo>
                <a:lnTo>
                  <a:pt x="208472" y="655933"/>
                </a:lnTo>
                <a:lnTo>
                  <a:pt x="250604" y="670561"/>
                </a:lnTo>
                <a:lnTo>
                  <a:pt x="295041" y="679636"/>
                </a:lnTo>
                <a:lnTo>
                  <a:pt x="341375" y="682751"/>
                </a:lnTo>
                <a:lnTo>
                  <a:pt x="387710" y="679636"/>
                </a:lnTo>
                <a:lnTo>
                  <a:pt x="432147" y="670561"/>
                </a:lnTo>
                <a:lnTo>
                  <a:pt x="474279" y="655933"/>
                </a:lnTo>
                <a:lnTo>
                  <a:pt x="513700" y="636157"/>
                </a:lnTo>
                <a:lnTo>
                  <a:pt x="550005" y="611639"/>
                </a:lnTo>
                <a:lnTo>
                  <a:pt x="582787" y="582787"/>
                </a:lnTo>
                <a:lnTo>
                  <a:pt x="611639" y="550005"/>
                </a:lnTo>
                <a:lnTo>
                  <a:pt x="636157" y="513700"/>
                </a:lnTo>
                <a:lnTo>
                  <a:pt x="655933" y="474279"/>
                </a:lnTo>
                <a:lnTo>
                  <a:pt x="670561" y="432147"/>
                </a:lnTo>
                <a:lnTo>
                  <a:pt x="679636" y="387710"/>
                </a:lnTo>
                <a:lnTo>
                  <a:pt x="682751" y="341375"/>
                </a:lnTo>
                <a:lnTo>
                  <a:pt x="679636" y="295041"/>
                </a:lnTo>
                <a:lnTo>
                  <a:pt x="670561" y="250604"/>
                </a:lnTo>
                <a:lnTo>
                  <a:pt x="655933" y="208472"/>
                </a:lnTo>
                <a:lnTo>
                  <a:pt x="636157" y="169051"/>
                </a:lnTo>
                <a:lnTo>
                  <a:pt x="611639" y="132746"/>
                </a:lnTo>
                <a:lnTo>
                  <a:pt x="582787" y="99964"/>
                </a:lnTo>
                <a:lnTo>
                  <a:pt x="550005" y="71112"/>
                </a:lnTo>
                <a:lnTo>
                  <a:pt x="513700" y="46594"/>
                </a:lnTo>
                <a:lnTo>
                  <a:pt x="474279" y="26818"/>
                </a:lnTo>
                <a:lnTo>
                  <a:pt x="432147" y="12190"/>
                </a:lnTo>
                <a:lnTo>
                  <a:pt x="387710" y="3115"/>
                </a:lnTo>
                <a:lnTo>
                  <a:pt x="341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899160" cy="34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8778240" y="6378120"/>
            <a:ext cx="2801880" cy="34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EC9B00-E7B7-45F2-9D58-6C3B367F8213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&lt;숫자&gt;</a:t>
            </a:fld>
            <a:endParaRPr b="0" lang="en-US" sz="1800" spc="-1" strike="noStrike">
              <a:latin typeface="Noto Serif CJK KR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1880" cy="34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k object 16" hidden="1"/>
          <p:cNvSpPr/>
          <p:nvPr/>
        </p:nvSpPr>
        <p:spPr>
          <a:xfrm>
            <a:off x="0" y="0"/>
            <a:ext cx="3381120" cy="6838200"/>
          </a:xfrm>
          <a:custGeom>
            <a:avLst/>
            <a:gdLst/>
            <a:ahLst/>
            <a:rect l="l" t="t" r="r" b="b"/>
            <a:pathLst>
              <a:path w="3383279" h="6840220">
                <a:moveTo>
                  <a:pt x="0" y="6839712"/>
                </a:moveTo>
                <a:lnTo>
                  <a:pt x="3383279" y="6839712"/>
                </a:lnTo>
                <a:lnTo>
                  <a:pt x="3383279" y="0"/>
                </a:lnTo>
                <a:lnTo>
                  <a:pt x="0" y="0"/>
                </a:lnTo>
                <a:lnTo>
                  <a:pt x="0" y="6839712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bk object 17" hidden="1"/>
          <p:cNvSpPr/>
          <p:nvPr/>
        </p:nvSpPr>
        <p:spPr>
          <a:xfrm>
            <a:off x="4123800" y="442080"/>
            <a:ext cx="681120" cy="681120"/>
          </a:xfrm>
          <a:custGeom>
            <a:avLst/>
            <a:gdLst/>
            <a:ahLst/>
            <a:rect l="l" t="t" r="r" b="b"/>
            <a:pathLst>
              <a:path w="683260" h="683260">
                <a:moveTo>
                  <a:pt x="341375" y="0"/>
                </a:moveTo>
                <a:lnTo>
                  <a:pt x="295041" y="3115"/>
                </a:lnTo>
                <a:lnTo>
                  <a:pt x="250604" y="12190"/>
                </a:lnTo>
                <a:lnTo>
                  <a:pt x="208472" y="26818"/>
                </a:lnTo>
                <a:lnTo>
                  <a:pt x="169051" y="46594"/>
                </a:lnTo>
                <a:lnTo>
                  <a:pt x="132746" y="71112"/>
                </a:lnTo>
                <a:lnTo>
                  <a:pt x="99964" y="99964"/>
                </a:lnTo>
                <a:lnTo>
                  <a:pt x="71112" y="132746"/>
                </a:lnTo>
                <a:lnTo>
                  <a:pt x="46594" y="169051"/>
                </a:lnTo>
                <a:lnTo>
                  <a:pt x="26818" y="208472"/>
                </a:lnTo>
                <a:lnTo>
                  <a:pt x="12190" y="250604"/>
                </a:lnTo>
                <a:lnTo>
                  <a:pt x="3115" y="295041"/>
                </a:lnTo>
                <a:lnTo>
                  <a:pt x="0" y="341375"/>
                </a:lnTo>
                <a:lnTo>
                  <a:pt x="3115" y="387710"/>
                </a:lnTo>
                <a:lnTo>
                  <a:pt x="12190" y="432147"/>
                </a:lnTo>
                <a:lnTo>
                  <a:pt x="26818" y="474279"/>
                </a:lnTo>
                <a:lnTo>
                  <a:pt x="46594" y="513700"/>
                </a:lnTo>
                <a:lnTo>
                  <a:pt x="71112" y="550005"/>
                </a:lnTo>
                <a:lnTo>
                  <a:pt x="99964" y="582787"/>
                </a:lnTo>
                <a:lnTo>
                  <a:pt x="132746" y="611639"/>
                </a:lnTo>
                <a:lnTo>
                  <a:pt x="169051" y="636157"/>
                </a:lnTo>
                <a:lnTo>
                  <a:pt x="208472" y="655933"/>
                </a:lnTo>
                <a:lnTo>
                  <a:pt x="250604" y="670561"/>
                </a:lnTo>
                <a:lnTo>
                  <a:pt x="295041" y="679636"/>
                </a:lnTo>
                <a:lnTo>
                  <a:pt x="341375" y="682751"/>
                </a:lnTo>
                <a:lnTo>
                  <a:pt x="387710" y="679636"/>
                </a:lnTo>
                <a:lnTo>
                  <a:pt x="432147" y="670561"/>
                </a:lnTo>
                <a:lnTo>
                  <a:pt x="474279" y="655933"/>
                </a:lnTo>
                <a:lnTo>
                  <a:pt x="513700" y="636157"/>
                </a:lnTo>
                <a:lnTo>
                  <a:pt x="550005" y="611639"/>
                </a:lnTo>
                <a:lnTo>
                  <a:pt x="582787" y="582787"/>
                </a:lnTo>
                <a:lnTo>
                  <a:pt x="611639" y="550005"/>
                </a:lnTo>
                <a:lnTo>
                  <a:pt x="636157" y="513700"/>
                </a:lnTo>
                <a:lnTo>
                  <a:pt x="655933" y="474279"/>
                </a:lnTo>
                <a:lnTo>
                  <a:pt x="670561" y="432147"/>
                </a:lnTo>
                <a:lnTo>
                  <a:pt x="679636" y="387710"/>
                </a:lnTo>
                <a:lnTo>
                  <a:pt x="682751" y="341375"/>
                </a:lnTo>
                <a:lnTo>
                  <a:pt x="679636" y="295041"/>
                </a:lnTo>
                <a:lnTo>
                  <a:pt x="670561" y="250604"/>
                </a:lnTo>
                <a:lnTo>
                  <a:pt x="655933" y="208472"/>
                </a:lnTo>
                <a:lnTo>
                  <a:pt x="636157" y="169051"/>
                </a:lnTo>
                <a:lnTo>
                  <a:pt x="611639" y="132746"/>
                </a:lnTo>
                <a:lnTo>
                  <a:pt x="582787" y="99964"/>
                </a:lnTo>
                <a:lnTo>
                  <a:pt x="550005" y="71112"/>
                </a:lnTo>
                <a:lnTo>
                  <a:pt x="513700" y="46594"/>
                </a:lnTo>
                <a:lnTo>
                  <a:pt x="474279" y="26818"/>
                </a:lnTo>
                <a:lnTo>
                  <a:pt x="432147" y="12190"/>
                </a:lnTo>
                <a:lnTo>
                  <a:pt x="387710" y="3115"/>
                </a:lnTo>
                <a:lnTo>
                  <a:pt x="341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bk object 16"/>
          <p:cNvSpPr/>
          <p:nvPr/>
        </p:nvSpPr>
        <p:spPr>
          <a:xfrm>
            <a:off x="4440960" y="1719000"/>
            <a:ext cx="3292920" cy="3091680"/>
          </a:xfrm>
          <a:custGeom>
            <a:avLst/>
            <a:gdLst/>
            <a:ahLst/>
            <a:rect l="l" t="t" r="r" b="b"/>
            <a:pathLst>
              <a:path w="3295015" h="3093720">
                <a:moveTo>
                  <a:pt x="1647443" y="0"/>
                </a:moveTo>
                <a:lnTo>
                  <a:pt x="1597991" y="683"/>
                </a:lnTo>
                <a:lnTo>
                  <a:pt x="1548900" y="2721"/>
                </a:lnTo>
                <a:lnTo>
                  <a:pt x="1500191" y="6095"/>
                </a:lnTo>
                <a:lnTo>
                  <a:pt x="1451886" y="10784"/>
                </a:lnTo>
                <a:lnTo>
                  <a:pt x="1404003" y="16771"/>
                </a:lnTo>
                <a:lnTo>
                  <a:pt x="1356564" y="24036"/>
                </a:lnTo>
                <a:lnTo>
                  <a:pt x="1309589" y="32559"/>
                </a:lnTo>
                <a:lnTo>
                  <a:pt x="1263098" y="42322"/>
                </a:lnTo>
                <a:lnTo>
                  <a:pt x="1217112" y="53305"/>
                </a:lnTo>
                <a:lnTo>
                  <a:pt x="1171651" y="65490"/>
                </a:lnTo>
                <a:lnTo>
                  <a:pt x="1126735" y="78857"/>
                </a:lnTo>
                <a:lnTo>
                  <a:pt x="1082386" y="93388"/>
                </a:lnTo>
                <a:lnTo>
                  <a:pt x="1038622" y="109062"/>
                </a:lnTo>
                <a:lnTo>
                  <a:pt x="995465" y="125860"/>
                </a:lnTo>
                <a:lnTo>
                  <a:pt x="952936" y="143765"/>
                </a:lnTo>
                <a:lnTo>
                  <a:pt x="911053" y="162756"/>
                </a:lnTo>
                <a:lnTo>
                  <a:pt x="869839" y="182815"/>
                </a:lnTo>
                <a:lnTo>
                  <a:pt x="829313" y="203921"/>
                </a:lnTo>
                <a:lnTo>
                  <a:pt x="789495" y="226057"/>
                </a:lnTo>
                <a:lnTo>
                  <a:pt x="750406" y="249203"/>
                </a:lnTo>
                <a:lnTo>
                  <a:pt x="712067" y="273339"/>
                </a:lnTo>
                <a:lnTo>
                  <a:pt x="674498" y="298447"/>
                </a:lnTo>
                <a:lnTo>
                  <a:pt x="637718" y="324508"/>
                </a:lnTo>
                <a:lnTo>
                  <a:pt x="601749" y="351502"/>
                </a:lnTo>
                <a:lnTo>
                  <a:pt x="566611" y="379411"/>
                </a:lnTo>
                <a:lnTo>
                  <a:pt x="532325" y="408214"/>
                </a:lnTo>
                <a:lnTo>
                  <a:pt x="498910" y="437894"/>
                </a:lnTo>
                <a:lnTo>
                  <a:pt x="466387" y="468430"/>
                </a:lnTo>
                <a:lnTo>
                  <a:pt x="434777" y="499804"/>
                </a:lnTo>
                <a:lnTo>
                  <a:pt x="404100" y="531997"/>
                </a:lnTo>
                <a:lnTo>
                  <a:pt x="374376" y="564989"/>
                </a:lnTo>
                <a:lnTo>
                  <a:pt x="345626" y="598761"/>
                </a:lnTo>
                <a:lnTo>
                  <a:pt x="317869" y="633295"/>
                </a:lnTo>
                <a:lnTo>
                  <a:pt x="291128" y="668570"/>
                </a:lnTo>
                <a:lnTo>
                  <a:pt x="265421" y="704568"/>
                </a:lnTo>
                <a:lnTo>
                  <a:pt x="240769" y="741270"/>
                </a:lnTo>
                <a:lnTo>
                  <a:pt x="217193" y="778657"/>
                </a:lnTo>
                <a:lnTo>
                  <a:pt x="194713" y="816709"/>
                </a:lnTo>
                <a:lnTo>
                  <a:pt x="173349" y="855407"/>
                </a:lnTo>
                <a:lnTo>
                  <a:pt x="153122" y="894733"/>
                </a:lnTo>
                <a:lnTo>
                  <a:pt x="134052" y="934666"/>
                </a:lnTo>
                <a:lnTo>
                  <a:pt x="116160" y="975189"/>
                </a:lnTo>
                <a:lnTo>
                  <a:pt x="99466" y="1016281"/>
                </a:lnTo>
                <a:lnTo>
                  <a:pt x="83990" y="1057924"/>
                </a:lnTo>
                <a:lnTo>
                  <a:pt x="69753" y="1100098"/>
                </a:lnTo>
                <a:lnTo>
                  <a:pt x="56775" y="1142784"/>
                </a:lnTo>
                <a:lnTo>
                  <a:pt x="45077" y="1185964"/>
                </a:lnTo>
                <a:lnTo>
                  <a:pt x="34678" y="1229618"/>
                </a:lnTo>
                <a:lnTo>
                  <a:pt x="25600" y="1273727"/>
                </a:lnTo>
                <a:lnTo>
                  <a:pt x="17863" y="1318271"/>
                </a:lnTo>
                <a:lnTo>
                  <a:pt x="11486" y="1363232"/>
                </a:lnTo>
                <a:lnTo>
                  <a:pt x="6491" y="1408590"/>
                </a:lnTo>
                <a:lnTo>
                  <a:pt x="2898" y="1454327"/>
                </a:lnTo>
                <a:lnTo>
                  <a:pt x="728" y="1500423"/>
                </a:lnTo>
                <a:lnTo>
                  <a:pt x="0" y="1546860"/>
                </a:lnTo>
                <a:lnTo>
                  <a:pt x="728" y="1593296"/>
                </a:lnTo>
                <a:lnTo>
                  <a:pt x="2898" y="1639392"/>
                </a:lnTo>
                <a:lnTo>
                  <a:pt x="6491" y="1685129"/>
                </a:lnTo>
                <a:lnTo>
                  <a:pt x="11486" y="1730487"/>
                </a:lnTo>
                <a:lnTo>
                  <a:pt x="17863" y="1775448"/>
                </a:lnTo>
                <a:lnTo>
                  <a:pt x="25600" y="1819992"/>
                </a:lnTo>
                <a:lnTo>
                  <a:pt x="34678" y="1864101"/>
                </a:lnTo>
                <a:lnTo>
                  <a:pt x="45077" y="1907755"/>
                </a:lnTo>
                <a:lnTo>
                  <a:pt x="56775" y="1950935"/>
                </a:lnTo>
                <a:lnTo>
                  <a:pt x="69753" y="1993621"/>
                </a:lnTo>
                <a:lnTo>
                  <a:pt x="83990" y="2035795"/>
                </a:lnTo>
                <a:lnTo>
                  <a:pt x="99466" y="2077438"/>
                </a:lnTo>
                <a:lnTo>
                  <a:pt x="116160" y="2118530"/>
                </a:lnTo>
                <a:lnTo>
                  <a:pt x="134052" y="2159053"/>
                </a:lnTo>
                <a:lnTo>
                  <a:pt x="153122" y="2198986"/>
                </a:lnTo>
                <a:lnTo>
                  <a:pt x="173349" y="2238312"/>
                </a:lnTo>
                <a:lnTo>
                  <a:pt x="194713" y="2277010"/>
                </a:lnTo>
                <a:lnTo>
                  <a:pt x="217193" y="2315062"/>
                </a:lnTo>
                <a:lnTo>
                  <a:pt x="240769" y="2352449"/>
                </a:lnTo>
                <a:lnTo>
                  <a:pt x="265421" y="2389151"/>
                </a:lnTo>
                <a:lnTo>
                  <a:pt x="291128" y="2425149"/>
                </a:lnTo>
                <a:lnTo>
                  <a:pt x="317869" y="2460424"/>
                </a:lnTo>
                <a:lnTo>
                  <a:pt x="345626" y="2494958"/>
                </a:lnTo>
                <a:lnTo>
                  <a:pt x="374376" y="2528730"/>
                </a:lnTo>
                <a:lnTo>
                  <a:pt x="404100" y="2561722"/>
                </a:lnTo>
                <a:lnTo>
                  <a:pt x="434777" y="2593915"/>
                </a:lnTo>
                <a:lnTo>
                  <a:pt x="466387" y="2625289"/>
                </a:lnTo>
                <a:lnTo>
                  <a:pt x="498910" y="2655825"/>
                </a:lnTo>
                <a:lnTo>
                  <a:pt x="532325" y="2685505"/>
                </a:lnTo>
                <a:lnTo>
                  <a:pt x="566611" y="2714308"/>
                </a:lnTo>
                <a:lnTo>
                  <a:pt x="601749" y="2742217"/>
                </a:lnTo>
                <a:lnTo>
                  <a:pt x="637718" y="2769211"/>
                </a:lnTo>
                <a:lnTo>
                  <a:pt x="674498" y="2795272"/>
                </a:lnTo>
                <a:lnTo>
                  <a:pt x="712067" y="2820380"/>
                </a:lnTo>
                <a:lnTo>
                  <a:pt x="750406" y="2844516"/>
                </a:lnTo>
                <a:lnTo>
                  <a:pt x="789495" y="2867662"/>
                </a:lnTo>
                <a:lnTo>
                  <a:pt x="829313" y="2889798"/>
                </a:lnTo>
                <a:lnTo>
                  <a:pt x="869839" y="2910904"/>
                </a:lnTo>
                <a:lnTo>
                  <a:pt x="911053" y="2930963"/>
                </a:lnTo>
                <a:lnTo>
                  <a:pt x="952936" y="2949954"/>
                </a:lnTo>
                <a:lnTo>
                  <a:pt x="995465" y="2967859"/>
                </a:lnTo>
                <a:lnTo>
                  <a:pt x="1038622" y="2984657"/>
                </a:lnTo>
                <a:lnTo>
                  <a:pt x="1082386" y="3000331"/>
                </a:lnTo>
                <a:lnTo>
                  <a:pt x="1126735" y="3014862"/>
                </a:lnTo>
                <a:lnTo>
                  <a:pt x="1171651" y="3028229"/>
                </a:lnTo>
                <a:lnTo>
                  <a:pt x="1217112" y="3040414"/>
                </a:lnTo>
                <a:lnTo>
                  <a:pt x="1263098" y="3051397"/>
                </a:lnTo>
                <a:lnTo>
                  <a:pt x="1309589" y="3061160"/>
                </a:lnTo>
                <a:lnTo>
                  <a:pt x="1356564" y="3069683"/>
                </a:lnTo>
                <a:lnTo>
                  <a:pt x="1404003" y="3076948"/>
                </a:lnTo>
                <a:lnTo>
                  <a:pt x="1451886" y="3082935"/>
                </a:lnTo>
                <a:lnTo>
                  <a:pt x="1500191" y="3087624"/>
                </a:lnTo>
                <a:lnTo>
                  <a:pt x="1548900" y="3090998"/>
                </a:lnTo>
                <a:lnTo>
                  <a:pt x="1597991" y="3093036"/>
                </a:lnTo>
                <a:lnTo>
                  <a:pt x="1647443" y="3093720"/>
                </a:lnTo>
                <a:lnTo>
                  <a:pt x="1696896" y="3093036"/>
                </a:lnTo>
                <a:lnTo>
                  <a:pt x="1745987" y="3090998"/>
                </a:lnTo>
                <a:lnTo>
                  <a:pt x="1794696" y="3087624"/>
                </a:lnTo>
                <a:lnTo>
                  <a:pt x="1843001" y="3082935"/>
                </a:lnTo>
                <a:lnTo>
                  <a:pt x="1890884" y="3076948"/>
                </a:lnTo>
                <a:lnTo>
                  <a:pt x="1938323" y="3069683"/>
                </a:lnTo>
                <a:lnTo>
                  <a:pt x="1985298" y="3061160"/>
                </a:lnTo>
                <a:lnTo>
                  <a:pt x="2031789" y="3051397"/>
                </a:lnTo>
                <a:lnTo>
                  <a:pt x="2077775" y="3040414"/>
                </a:lnTo>
                <a:lnTo>
                  <a:pt x="2123236" y="3028229"/>
                </a:lnTo>
                <a:lnTo>
                  <a:pt x="2168152" y="3014862"/>
                </a:lnTo>
                <a:lnTo>
                  <a:pt x="2212501" y="3000331"/>
                </a:lnTo>
                <a:lnTo>
                  <a:pt x="2256265" y="2984657"/>
                </a:lnTo>
                <a:lnTo>
                  <a:pt x="2299422" y="2967859"/>
                </a:lnTo>
                <a:lnTo>
                  <a:pt x="2341951" y="2949954"/>
                </a:lnTo>
                <a:lnTo>
                  <a:pt x="2383834" y="2930963"/>
                </a:lnTo>
                <a:lnTo>
                  <a:pt x="2425048" y="2910904"/>
                </a:lnTo>
                <a:lnTo>
                  <a:pt x="2465574" y="2889798"/>
                </a:lnTo>
                <a:lnTo>
                  <a:pt x="2505392" y="2867662"/>
                </a:lnTo>
                <a:lnTo>
                  <a:pt x="2544481" y="2844516"/>
                </a:lnTo>
                <a:lnTo>
                  <a:pt x="2582820" y="2820380"/>
                </a:lnTo>
                <a:lnTo>
                  <a:pt x="2620389" y="2795272"/>
                </a:lnTo>
                <a:lnTo>
                  <a:pt x="2657169" y="2769211"/>
                </a:lnTo>
                <a:lnTo>
                  <a:pt x="2693138" y="2742217"/>
                </a:lnTo>
                <a:lnTo>
                  <a:pt x="2728276" y="2714308"/>
                </a:lnTo>
                <a:lnTo>
                  <a:pt x="2762562" y="2685505"/>
                </a:lnTo>
                <a:lnTo>
                  <a:pt x="2795977" y="2655825"/>
                </a:lnTo>
                <a:lnTo>
                  <a:pt x="2828500" y="2625289"/>
                </a:lnTo>
                <a:lnTo>
                  <a:pt x="2860110" y="2593915"/>
                </a:lnTo>
                <a:lnTo>
                  <a:pt x="2890787" y="2561722"/>
                </a:lnTo>
                <a:lnTo>
                  <a:pt x="2920511" y="2528730"/>
                </a:lnTo>
                <a:lnTo>
                  <a:pt x="2949261" y="2494958"/>
                </a:lnTo>
                <a:lnTo>
                  <a:pt x="2977018" y="2460424"/>
                </a:lnTo>
                <a:lnTo>
                  <a:pt x="3003759" y="2425149"/>
                </a:lnTo>
                <a:lnTo>
                  <a:pt x="3029466" y="2389151"/>
                </a:lnTo>
                <a:lnTo>
                  <a:pt x="3054118" y="2352449"/>
                </a:lnTo>
                <a:lnTo>
                  <a:pt x="3077694" y="2315062"/>
                </a:lnTo>
                <a:lnTo>
                  <a:pt x="3100174" y="2277010"/>
                </a:lnTo>
                <a:lnTo>
                  <a:pt x="3121538" y="2238312"/>
                </a:lnTo>
                <a:lnTo>
                  <a:pt x="3141765" y="2198986"/>
                </a:lnTo>
                <a:lnTo>
                  <a:pt x="3160835" y="2159053"/>
                </a:lnTo>
                <a:lnTo>
                  <a:pt x="3178727" y="2118530"/>
                </a:lnTo>
                <a:lnTo>
                  <a:pt x="3195421" y="2077438"/>
                </a:lnTo>
                <a:lnTo>
                  <a:pt x="3210897" y="2035795"/>
                </a:lnTo>
                <a:lnTo>
                  <a:pt x="3225134" y="1993621"/>
                </a:lnTo>
                <a:lnTo>
                  <a:pt x="3238112" y="1950935"/>
                </a:lnTo>
                <a:lnTo>
                  <a:pt x="3249810" y="1907755"/>
                </a:lnTo>
                <a:lnTo>
                  <a:pt x="3260209" y="1864101"/>
                </a:lnTo>
                <a:lnTo>
                  <a:pt x="3269287" y="1819992"/>
                </a:lnTo>
                <a:lnTo>
                  <a:pt x="3277024" y="1775448"/>
                </a:lnTo>
                <a:lnTo>
                  <a:pt x="3283401" y="1730487"/>
                </a:lnTo>
                <a:lnTo>
                  <a:pt x="3288396" y="1685129"/>
                </a:lnTo>
                <a:lnTo>
                  <a:pt x="3291989" y="1639392"/>
                </a:lnTo>
                <a:lnTo>
                  <a:pt x="3294159" y="1593296"/>
                </a:lnTo>
                <a:lnTo>
                  <a:pt x="3294888" y="1546860"/>
                </a:lnTo>
                <a:lnTo>
                  <a:pt x="3294159" y="1500423"/>
                </a:lnTo>
                <a:lnTo>
                  <a:pt x="3291989" y="1454327"/>
                </a:lnTo>
                <a:lnTo>
                  <a:pt x="3288396" y="1408590"/>
                </a:lnTo>
                <a:lnTo>
                  <a:pt x="3283401" y="1363232"/>
                </a:lnTo>
                <a:lnTo>
                  <a:pt x="3277024" y="1318271"/>
                </a:lnTo>
                <a:lnTo>
                  <a:pt x="3269287" y="1273727"/>
                </a:lnTo>
                <a:lnTo>
                  <a:pt x="3260209" y="1229618"/>
                </a:lnTo>
                <a:lnTo>
                  <a:pt x="3249810" y="1185964"/>
                </a:lnTo>
                <a:lnTo>
                  <a:pt x="3238112" y="1142784"/>
                </a:lnTo>
                <a:lnTo>
                  <a:pt x="3225134" y="1100098"/>
                </a:lnTo>
                <a:lnTo>
                  <a:pt x="3210897" y="1057924"/>
                </a:lnTo>
                <a:lnTo>
                  <a:pt x="3195421" y="1016281"/>
                </a:lnTo>
                <a:lnTo>
                  <a:pt x="3178727" y="975189"/>
                </a:lnTo>
                <a:lnTo>
                  <a:pt x="3160835" y="934666"/>
                </a:lnTo>
                <a:lnTo>
                  <a:pt x="3141765" y="894733"/>
                </a:lnTo>
                <a:lnTo>
                  <a:pt x="3121538" y="855407"/>
                </a:lnTo>
                <a:lnTo>
                  <a:pt x="3100174" y="816709"/>
                </a:lnTo>
                <a:lnTo>
                  <a:pt x="3077694" y="778657"/>
                </a:lnTo>
                <a:lnTo>
                  <a:pt x="3054118" y="741270"/>
                </a:lnTo>
                <a:lnTo>
                  <a:pt x="3029466" y="704568"/>
                </a:lnTo>
                <a:lnTo>
                  <a:pt x="3003759" y="668570"/>
                </a:lnTo>
                <a:lnTo>
                  <a:pt x="2977018" y="633295"/>
                </a:lnTo>
                <a:lnTo>
                  <a:pt x="2949261" y="598761"/>
                </a:lnTo>
                <a:lnTo>
                  <a:pt x="2920511" y="564989"/>
                </a:lnTo>
                <a:lnTo>
                  <a:pt x="2890787" y="531997"/>
                </a:lnTo>
                <a:lnTo>
                  <a:pt x="2860110" y="499804"/>
                </a:lnTo>
                <a:lnTo>
                  <a:pt x="2828500" y="468430"/>
                </a:lnTo>
                <a:lnTo>
                  <a:pt x="2795977" y="437894"/>
                </a:lnTo>
                <a:lnTo>
                  <a:pt x="2762562" y="408214"/>
                </a:lnTo>
                <a:lnTo>
                  <a:pt x="2728276" y="379411"/>
                </a:lnTo>
                <a:lnTo>
                  <a:pt x="2693138" y="351502"/>
                </a:lnTo>
                <a:lnTo>
                  <a:pt x="2657169" y="324508"/>
                </a:lnTo>
                <a:lnTo>
                  <a:pt x="2620389" y="298447"/>
                </a:lnTo>
                <a:lnTo>
                  <a:pt x="2582820" y="273339"/>
                </a:lnTo>
                <a:lnTo>
                  <a:pt x="2544481" y="249203"/>
                </a:lnTo>
                <a:lnTo>
                  <a:pt x="2505392" y="226057"/>
                </a:lnTo>
                <a:lnTo>
                  <a:pt x="2465574" y="203921"/>
                </a:lnTo>
                <a:lnTo>
                  <a:pt x="2425048" y="182815"/>
                </a:lnTo>
                <a:lnTo>
                  <a:pt x="2383834" y="162756"/>
                </a:lnTo>
                <a:lnTo>
                  <a:pt x="2341951" y="143765"/>
                </a:lnTo>
                <a:lnTo>
                  <a:pt x="2299422" y="125860"/>
                </a:lnTo>
                <a:lnTo>
                  <a:pt x="2256265" y="109062"/>
                </a:lnTo>
                <a:lnTo>
                  <a:pt x="2212501" y="93388"/>
                </a:lnTo>
                <a:lnTo>
                  <a:pt x="2168152" y="78857"/>
                </a:lnTo>
                <a:lnTo>
                  <a:pt x="2123236" y="65490"/>
                </a:lnTo>
                <a:lnTo>
                  <a:pt x="2077775" y="53305"/>
                </a:lnTo>
                <a:lnTo>
                  <a:pt x="2031789" y="42322"/>
                </a:lnTo>
                <a:lnTo>
                  <a:pt x="1985298" y="32559"/>
                </a:lnTo>
                <a:lnTo>
                  <a:pt x="1938323" y="24036"/>
                </a:lnTo>
                <a:lnTo>
                  <a:pt x="1890884" y="16771"/>
                </a:lnTo>
                <a:lnTo>
                  <a:pt x="1843001" y="10784"/>
                </a:lnTo>
                <a:lnTo>
                  <a:pt x="1794696" y="6095"/>
                </a:lnTo>
                <a:lnTo>
                  <a:pt x="1745987" y="2721"/>
                </a:lnTo>
                <a:lnTo>
                  <a:pt x="1696896" y="683"/>
                </a:lnTo>
                <a:lnTo>
                  <a:pt x="1647443" y="0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899160" cy="34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8"/>
          </p:nvPr>
        </p:nvSpPr>
        <p:spPr>
          <a:xfrm>
            <a:off x="8778240" y="6378120"/>
            <a:ext cx="2801880" cy="34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9DE6A2-93B7-48E5-A014-26E52A07F8C7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&lt;숫자&gt;</a:t>
            </a:fld>
            <a:endParaRPr b="0" lang="en-US" sz="1800" spc="-1" strike="noStrike">
              <a:latin typeface="Noto Serif CJK KR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1880" cy="34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 2"/>
          <p:cNvSpPr/>
          <p:nvPr/>
        </p:nvSpPr>
        <p:spPr>
          <a:xfrm>
            <a:off x="4320" y="0"/>
            <a:ext cx="12189960" cy="68558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420080" y="2133720"/>
            <a:ext cx="3349440" cy="1457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algn="ctr">
              <a:lnSpc>
                <a:spcPts val="5695"/>
              </a:lnSpc>
              <a:spcBef>
                <a:spcPts val="99"/>
              </a:spcBef>
              <a:buNone/>
            </a:pPr>
            <a:r>
              <a:rPr b="1" lang="ko-KR" sz="4800" spc="-265" strike="noStrike">
                <a:solidFill>
                  <a:srgbClr val="ffffff"/>
                </a:solidFill>
                <a:latin typeface="NanumSquare Bold"/>
                <a:ea typeface="NanumSquare Bold"/>
              </a:rPr>
              <a:t>카메라 속 표정인식</a:t>
            </a:r>
            <a:endParaRPr b="0" lang="en-US" sz="4800" spc="-1" strike="noStrike">
              <a:latin typeface="Noto Sans CJK KR"/>
            </a:endParaRPr>
          </a:p>
        </p:txBody>
      </p:sp>
      <p:sp>
        <p:nvSpPr>
          <p:cNvPr id="136" name="object 4"/>
          <p:cNvSpPr/>
          <p:nvPr/>
        </p:nvSpPr>
        <p:spPr>
          <a:xfrm>
            <a:off x="8280000" y="5040000"/>
            <a:ext cx="3219120" cy="2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1" lang="ko-KR" sz="1400" spc="-1" strike="noStrike">
                <a:solidFill>
                  <a:srgbClr val="ffffff"/>
                </a:solidFill>
                <a:latin typeface="NanumSquare Bold"/>
                <a:ea typeface="NanumSquare Bold"/>
              </a:rPr>
              <a:t>허진호 </a:t>
            </a:r>
            <a:r>
              <a:rPr b="1" lang="en-US" sz="1400" spc="-1" strike="noStrike">
                <a:solidFill>
                  <a:srgbClr val="ffffff"/>
                </a:solidFill>
                <a:latin typeface="NanumSquare Bold"/>
                <a:ea typeface="NanumSquare Bold"/>
              </a:rPr>
              <a:t>, </a:t>
            </a:r>
            <a:r>
              <a:rPr b="1" lang="ko-KR" sz="1400" spc="-1" strike="noStrike">
                <a:solidFill>
                  <a:srgbClr val="ffffff"/>
                </a:solidFill>
                <a:latin typeface="NanumSquare Bold"/>
                <a:ea typeface="NanumSquare Bold"/>
              </a:rPr>
              <a:t>이가원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046680" y="556200"/>
            <a:ext cx="6096240" cy="5227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7352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1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목차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138" name="object 3"/>
          <p:cNvSpPr/>
          <p:nvPr/>
        </p:nvSpPr>
        <p:spPr>
          <a:xfrm>
            <a:off x="4337280" y="621720"/>
            <a:ext cx="266400" cy="31212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object 4"/>
          <p:cNvSpPr/>
          <p:nvPr/>
        </p:nvSpPr>
        <p:spPr>
          <a:xfrm>
            <a:off x="4395240" y="698040"/>
            <a:ext cx="153360" cy="159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object 5"/>
          <p:cNvSpPr/>
          <p:nvPr/>
        </p:nvSpPr>
        <p:spPr>
          <a:xfrm>
            <a:off x="3999960" y="3015000"/>
            <a:ext cx="120960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주제 선정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41" name="object 11"/>
          <p:cNvSpPr/>
          <p:nvPr/>
        </p:nvSpPr>
        <p:spPr>
          <a:xfrm>
            <a:off x="180000" y="-90000"/>
            <a:ext cx="177444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0" strike="noStrike">
                <a:solidFill>
                  <a:srgbClr val="ffffff"/>
                </a:solidFill>
                <a:latin typeface="NanumSquare Bold"/>
                <a:ea typeface="NanumSquare Bold"/>
              </a:rPr>
              <a:t>목차</a:t>
            </a:r>
            <a:endParaRPr b="0" lang="en-US" sz="3600" spc="-1" strike="noStrike">
              <a:latin typeface="Noto Sans CJK KR"/>
            </a:endParaRPr>
          </a:p>
        </p:txBody>
      </p:sp>
      <p:sp>
        <p:nvSpPr>
          <p:cNvPr id="142" name="직사각형 6"/>
          <p:cNvSpPr/>
          <p:nvPr/>
        </p:nvSpPr>
        <p:spPr>
          <a:xfrm>
            <a:off x="3745800" y="2478600"/>
            <a:ext cx="2253600" cy="1552320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TextBox 7"/>
          <p:cNvSpPr/>
          <p:nvPr/>
        </p:nvSpPr>
        <p:spPr>
          <a:xfrm>
            <a:off x="3792960" y="2478600"/>
            <a:ext cx="220644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Step. 1 </a:t>
            </a:r>
            <a:r>
              <a:rPr b="1" lang="ko-KR" sz="13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개발배경</a:t>
            </a:r>
            <a:endParaRPr b="0" lang="en-US" sz="1300" spc="-1" strike="noStrike">
              <a:latin typeface="Noto Sans CJK KR"/>
            </a:endParaRPr>
          </a:p>
        </p:txBody>
      </p:sp>
      <p:sp>
        <p:nvSpPr>
          <p:cNvPr id="144" name="직사각형 8"/>
          <p:cNvSpPr/>
          <p:nvPr/>
        </p:nvSpPr>
        <p:spPr>
          <a:xfrm>
            <a:off x="6668640" y="2472480"/>
            <a:ext cx="2253600" cy="1630440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11"/>
          <p:cNvSpPr/>
          <p:nvPr/>
        </p:nvSpPr>
        <p:spPr>
          <a:xfrm>
            <a:off x="6668640" y="2467800"/>
            <a:ext cx="220644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Step. 2 </a:t>
            </a:r>
            <a:r>
              <a:rPr b="1" lang="ko-KR" sz="13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개발과정</a:t>
            </a:r>
            <a:endParaRPr b="0" lang="en-US" sz="1300" spc="-1" strike="noStrike">
              <a:latin typeface="Noto Sans CJK KR"/>
            </a:endParaRPr>
          </a:p>
        </p:txBody>
      </p:sp>
      <p:sp>
        <p:nvSpPr>
          <p:cNvPr id="146" name="직사각형 13"/>
          <p:cNvSpPr/>
          <p:nvPr/>
        </p:nvSpPr>
        <p:spPr>
          <a:xfrm>
            <a:off x="9602640" y="1686600"/>
            <a:ext cx="2253600" cy="3807720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TextBox 23"/>
          <p:cNvSpPr/>
          <p:nvPr/>
        </p:nvSpPr>
        <p:spPr>
          <a:xfrm>
            <a:off x="9538920" y="1686600"/>
            <a:ext cx="242208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Step. 3 </a:t>
            </a:r>
            <a:r>
              <a:rPr b="1" lang="ko-KR" sz="13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결과 및 총평</a:t>
            </a:r>
            <a:endParaRPr b="0" lang="en-US" sz="1300" spc="-1" strike="noStrike">
              <a:latin typeface="Noto Sans CJK KR"/>
            </a:endParaRPr>
          </a:p>
        </p:txBody>
      </p:sp>
      <p:sp>
        <p:nvSpPr>
          <p:cNvPr id="148" name="object 5"/>
          <p:cNvSpPr/>
          <p:nvPr/>
        </p:nvSpPr>
        <p:spPr>
          <a:xfrm>
            <a:off x="3999960" y="3420360"/>
            <a:ext cx="125568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목표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49" name="직선 연결선 29"/>
          <p:cNvSpPr/>
          <p:nvPr/>
        </p:nvSpPr>
        <p:spPr>
          <a:xfrm flipV="1">
            <a:off x="3745800" y="2903400"/>
            <a:ext cx="2259000" cy="57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0" name="직선 연결선 32"/>
          <p:cNvSpPr/>
          <p:nvPr/>
        </p:nvSpPr>
        <p:spPr>
          <a:xfrm flipV="1">
            <a:off x="6664320" y="2859480"/>
            <a:ext cx="2259000" cy="252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1" name="직선 연결선 33"/>
          <p:cNvSpPr/>
          <p:nvPr/>
        </p:nvSpPr>
        <p:spPr>
          <a:xfrm flipV="1">
            <a:off x="9602280" y="2121840"/>
            <a:ext cx="2259000" cy="57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2" name="object 5"/>
          <p:cNvSpPr/>
          <p:nvPr/>
        </p:nvSpPr>
        <p:spPr>
          <a:xfrm>
            <a:off x="6919200" y="3024000"/>
            <a:ext cx="182520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모델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53" name="object 5"/>
          <p:cNvSpPr/>
          <p:nvPr/>
        </p:nvSpPr>
        <p:spPr>
          <a:xfrm>
            <a:off x="9906120" y="2212920"/>
            <a:ext cx="120960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결과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54" name="object 5"/>
          <p:cNvSpPr/>
          <p:nvPr/>
        </p:nvSpPr>
        <p:spPr>
          <a:xfrm>
            <a:off x="9906120" y="2638440"/>
            <a:ext cx="144576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총평 및 향후과제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046680" y="556200"/>
            <a:ext cx="6096240" cy="1155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7352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7" strike="noStrike">
                <a:solidFill>
                  <a:srgbClr val="0d0d0d"/>
                </a:solidFill>
                <a:latin typeface="NanumSquare Bold"/>
                <a:ea typeface="NanumSquare Bold"/>
              </a:rPr>
              <a:t>주제</a:t>
            </a:r>
            <a:r>
              <a:rPr b="1" lang="en-US" sz="2400" spc="-7" strike="noStrike">
                <a:solidFill>
                  <a:srgbClr val="0d0d0d"/>
                </a:solidFill>
                <a:latin typeface="NanumSquare Bold"/>
                <a:ea typeface="NanumSquare Bold"/>
              </a:rPr>
              <a:t> 선정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156" name="object 3"/>
          <p:cNvSpPr/>
          <p:nvPr/>
        </p:nvSpPr>
        <p:spPr>
          <a:xfrm>
            <a:off x="4337280" y="621720"/>
            <a:ext cx="266400" cy="31212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object 4"/>
          <p:cNvSpPr/>
          <p:nvPr/>
        </p:nvSpPr>
        <p:spPr>
          <a:xfrm>
            <a:off x="4395240" y="698040"/>
            <a:ext cx="153360" cy="159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object 11"/>
          <p:cNvSpPr/>
          <p:nvPr/>
        </p:nvSpPr>
        <p:spPr>
          <a:xfrm>
            <a:off x="179280" y="-89280"/>
            <a:ext cx="215928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0" strike="noStrike">
                <a:solidFill>
                  <a:srgbClr val="ffffff"/>
                </a:solidFill>
                <a:latin typeface="NanumSquare Bold"/>
                <a:ea typeface="NanumSquare Bold"/>
              </a:rPr>
              <a:t>개발 배경</a:t>
            </a:r>
            <a:endParaRPr b="0" lang="en-US" sz="3600" spc="-1" strike="noStrike">
              <a:latin typeface="Noto Sans CJK KR"/>
            </a:endParaRPr>
          </a:p>
        </p:txBody>
      </p:sp>
      <p:sp>
        <p:nvSpPr>
          <p:cNvPr id="159" name="TextBox 24"/>
          <p:cNvSpPr/>
          <p:nvPr/>
        </p:nvSpPr>
        <p:spPr>
          <a:xfrm>
            <a:off x="7680960" y="1999080"/>
            <a:ext cx="311760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ko-KR" sz="20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본 프로젝트를 위해 이번 미니 프로젝트에서 “ 카메라를 통해 사람의 표정을 인식” 하는 시스템을 구현해보고자 주제를 선정 했습니다</a:t>
            </a:r>
            <a:r>
              <a:rPr b="1" lang="en-US" sz="20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. </a:t>
            </a:r>
            <a:endParaRPr b="0" lang="en-US" sz="2000" spc="-1" strike="noStrike">
              <a:latin typeface="Noto Sans CJK KR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4500000" y="1980000"/>
            <a:ext cx="2545560" cy="25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046680" y="556200"/>
            <a:ext cx="6096240" cy="1155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7352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7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목표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162" name="object 3"/>
          <p:cNvSpPr/>
          <p:nvPr/>
        </p:nvSpPr>
        <p:spPr>
          <a:xfrm>
            <a:off x="4337280" y="621720"/>
            <a:ext cx="266400" cy="31212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object 4"/>
          <p:cNvSpPr/>
          <p:nvPr/>
        </p:nvSpPr>
        <p:spPr>
          <a:xfrm>
            <a:off x="4395240" y="698040"/>
            <a:ext cx="153360" cy="159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object 11"/>
          <p:cNvSpPr/>
          <p:nvPr/>
        </p:nvSpPr>
        <p:spPr>
          <a:xfrm>
            <a:off x="179280" y="0"/>
            <a:ext cx="2159280" cy="10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0" strike="noStrike">
                <a:solidFill>
                  <a:srgbClr val="ffffff"/>
                </a:solidFill>
                <a:latin typeface="NanumSquare Bold"/>
                <a:ea typeface="NanumSquare Bold"/>
              </a:rPr>
              <a:t>개발 배경</a:t>
            </a:r>
            <a:endParaRPr b="0" lang="en-US" sz="3600" spc="-1" strike="noStrike">
              <a:latin typeface="Noto Sans CJK KR"/>
            </a:endParaRPr>
          </a:p>
          <a:p>
            <a:pPr marL="137160">
              <a:lnSpc>
                <a:spcPct val="100000"/>
              </a:lnSpc>
              <a:spcBef>
                <a:spcPts val="700"/>
              </a:spcBef>
              <a:buNone/>
            </a:pPr>
            <a:endParaRPr b="0" lang="en-US" sz="1300" spc="-1" strike="noStrike">
              <a:latin typeface="Noto Sans CJK KR"/>
            </a:endParaRPr>
          </a:p>
        </p:txBody>
      </p:sp>
      <p:sp>
        <p:nvSpPr>
          <p:cNvPr id="165" name="object 5"/>
          <p:cNvSpPr/>
          <p:nvPr/>
        </p:nvSpPr>
        <p:spPr>
          <a:xfrm>
            <a:off x="4114800" y="2130480"/>
            <a:ext cx="7859520" cy="443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ko-KR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객체 인식을 위한 여러 모델 고려</a:t>
            </a: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(Haar Cascades, MobileNet SSD)</a:t>
            </a: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OpenVINO </a:t>
            </a:r>
            <a:r>
              <a:rPr b="1" lang="ko-KR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예제를 활용하여 디바이스 최적화</a:t>
            </a: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 </a:t>
            </a: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046680" y="556200"/>
            <a:ext cx="6096240" cy="1155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7352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7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데이터 수집 </a:t>
            </a:r>
            <a:br>
              <a:rPr sz="2400"/>
            </a:br>
            <a:r>
              <a:rPr b="1" lang="en-US" sz="2400" spc="-7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(</a:t>
            </a:r>
            <a:r>
              <a:rPr b="1" lang="ko-KR" sz="2400" spc="-7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감정인식</a:t>
            </a:r>
            <a:r>
              <a:rPr b="1" lang="en-US" sz="2400" spc="-7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)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167" name="object 3"/>
          <p:cNvSpPr/>
          <p:nvPr/>
        </p:nvSpPr>
        <p:spPr>
          <a:xfrm>
            <a:off x="4337280" y="621720"/>
            <a:ext cx="266400" cy="31212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object 4"/>
          <p:cNvSpPr/>
          <p:nvPr/>
        </p:nvSpPr>
        <p:spPr>
          <a:xfrm>
            <a:off x="4395240" y="698040"/>
            <a:ext cx="153360" cy="159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object 11"/>
          <p:cNvSpPr/>
          <p:nvPr/>
        </p:nvSpPr>
        <p:spPr>
          <a:xfrm>
            <a:off x="179280" y="-89280"/>
            <a:ext cx="215928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0" strike="noStrike">
                <a:solidFill>
                  <a:srgbClr val="ffffff"/>
                </a:solidFill>
                <a:latin typeface="NanumSquare Bold"/>
                <a:ea typeface="NanumSquare Bold"/>
              </a:rPr>
              <a:t>개발 배경</a:t>
            </a:r>
            <a:endParaRPr b="0" lang="en-US" sz="3600" spc="-1" strike="noStrike">
              <a:latin typeface="Noto Sans CJK KR"/>
            </a:endParaRPr>
          </a:p>
        </p:txBody>
      </p:sp>
      <p:pic>
        <p:nvPicPr>
          <p:cNvPr id="170" name="그림 5" descr=""/>
          <p:cNvPicPr/>
          <p:nvPr/>
        </p:nvPicPr>
        <p:blipFill>
          <a:blip r:embed="rId2"/>
          <a:stretch/>
        </p:blipFill>
        <p:spPr>
          <a:xfrm>
            <a:off x="4267080" y="1941840"/>
            <a:ext cx="1140840" cy="1140840"/>
          </a:xfrm>
          <a:prstGeom prst="rect">
            <a:avLst/>
          </a:prstGeom>
          <a:ln w="0">
            <a:noFill/>
          </a:ln>
        </p:spPr>
      </p:pic>
      <p:pic>
        <p:nvPicPr>
          <p:cNvPr id="171" name="그림 7" descr=""/>
          <p:cNvPicPr/>
          <p:nvPr/>
        </p:nvPicPr>
        <p:blipFill>
          <a:blip r:embed="rId3"/>
          <a:stretch/>
        </p:blipFill>
        <p:spPr>
          <a:xfrm>
            <a:off x="6172200" y="1941840"/>
            <a:ext cx="1140840" cy="1140840"/>
          </a:xfrm>
          <a:prstGeom prst="rect">
            <a:avLst/>
          </a:prstGeom>
          <a:ln w="0">
            <a:noFill/>
          </a:ln>
        </p:spPr>
      </p:pic>
      <p:pic>
        <p:nvPicPr>
          <p:cNvPr id="172" name="그림 11" descr=""/>
          <p:cNvPicPr/>
          <p:nvPr/>
        </p:nvPicPr>
        <p:blipFill>
          <a:blip r:embed="rId4"/>
          <a:stretch/>
        </p:blipFill>
        <p:spPr>
          <a:xfrm>
            <a:off x="8077320" y="1941840"/>
            <a:ext cx="1140840" cy="1140840"/>
          </a:xfrm>
          <a:prstGeom prst="rect">
            <a:avLst/>
          </a:prstGeom>
          <a:ln w="0">
            <a:noFill/>
          </a:ln>
        </p:spPr>
      </p:pic>
      <p:pic>
        <p:nvPicPr>
          <p:cNvPr id="173" name="그림 13" descr=""/>
          <p:cNvPicPr/>
          <p:nvPr/>
        </p:nvPicPr>
        <p:blipFill>
          <a:blip r:embed="rId5"/>
          <a:stretch/>
        </p:blipFill>
        <p:spPr>
          <a:xfrm>
            <a:off x="9982080" y="1941840"/>
            <a:ext cx="1142640" cy="1142640"/>
          </a:xfrm>
          <a:prstGeom prst="rect">
            <a:avLst/>
          </a:prstGeom>
          <a:ln w="0">
            <a:noFill/>
          </a:ln>
        </p:spPr>
      </p:pic>
      <p:pic>
        <p:nvPicPr>
          <p:cNvPr id="174" name="그림 15" descr=""/>
          <p:cNvPicPr/>
          <p:nvPr/>
        </p:nvPicPr>
        <p:blipFill>
          <a:blip r:embed="rId6"/>
          <a:stretch/>
        </p:blipFill>
        <p:spPr>
          <a:xfrm>
            <a:off x="5292360" y="3507480"/>
            <a:ext cx="1140840" cy="1140840"/>
          </a:xfrm>
          <a:prstGeom prst="rect">
            <a:avLst/>
          </a:prstGeom>
          <a:ln w="0">
            <a:noFill/>
          </a:ln>
        </p:spPr>
      </p:pic>
      <p:pic>
        <p:nvPicPr>
          <p:cNvPr id="175" name="그림 18" descr=""/>
          <p:cNvPicPr/>
          <p:nvPr/>
        </p:nvPicPr>
        <p:blipFill>
          <a:blip r:embed="rId7"/>
          <a:stretch/>
        </p:blipFill>
        <p:spPr>
          <a:xfrm>
            <a:off x="7220880" y="3507480"/>
            <a:ext cx="1140840" cy="1140840"/>
          </a:xfrm>
          <a:prstGeom prst="rect">
            <a:avLst/>
          </a:prstGeom>
          <a:ln w="0">
            <a:noFill/>
          </a:ln>
        </p:spPr>
      </p:pic>
      <p:pic>
        <p:nvPicPr>
          <p:cNvPr id="176" name="그림 22" descr=""/>
          <p:cNvPicPr/>
          <p:nvPr/>
        </p:nvPicPr>
        <p:blipFill>
          <a:blip r:embed="rId8"/>
          <a:stretch/>
        </p:blipFill>
        <p:spPr>
          <a:xfrm>
            <a:off x="9145440" y="3507480"/>
            <a:ext cx="1140840" cy="1140840"/>
          </a:xfrm>
          <a:prstGeom prst="rect">
            <a:avLst/>
          </a:prstGeom>
          <a:ln w="0">
            <a:noFill/>
          </a:ln>
        </p:spPr>
      </p:pic>
      <p:sp>
        <p:nvSpPr>
          <p:cNvPr id="177" name="TextBox 26"/>
          <p:cNvSpPr/>
          <p:nvPr/>
        </p:nvSpPr>
        <p:spPr>
          <a:xfrm>
            <a:off x="4267080" y="3112200"/>
            <a:ext cx="1087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Angry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78" name="TextBox 27"/>
          <p:cNvSpPr/>
          <p:nvPr/>
        </p:nvSpPr>
        <p:spPr>
          <a:xfrm>
            <a:off x="6123600" y="3112200"/>
            <a:ext cx="16149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Disgust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79" name="TextBox 28"/>
          <p:cNvSpPr/>
          <p:nvPr/>
        </p:nvSpPr>
        <p:spPr>
          <a:xfrm>
            <a:off x="8339760" y="3124080"/>
            <a:ext cx="1198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Fear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80" name="TextBox 29"/>
          <p:cNvSpPr/>
          <p:nvPr/>
        </p:nvSpPr>
        <p:spPr>
          <a:xfrm>
            <a:off x="9982080" y="3085920"/>
            <a:ext cx="1192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Happy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81" name="TextBox 30"/>
          <p:cNvSpPr/>
          <p:nvPr/>
        </p:nvSpPr>
        <p:spPr>
          <a:xfrm>
            <a:off x="5292360" y="4705200"/>
            <a:ext cx="1456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Neutral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82" name="TextBox 31"/>
          <p:cNvSpPr/>
          <p:nvPr/>
        </p:nvSpPr>
        <p:spPr>
          <a:xfrm>
            <a:off x="7423920" y="4705200"/>
            <a:ext cx="733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Sad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83" name="TextBox 32"/>
          <p:cNvSpPr/>
          <p:nvPr/>
        </p:nvSpPr>
        <p:spPr>
          <a:xfrm>
            <a:off x="9000000" y="4679280"/>
            <a:ext cx="1740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Surprise</a:t>
            </a:r>
            <a:endParaRPr b="0" lang="en-US" sz="2000" spc="-1" strike="noStrike">
              <a:latin typeface="Noto Sans CJK KR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9"/>
          <a:stretch/>
        </p:blipFill>
        <p:spPr>
          <a:xfrm>
            <a:off x="5500800" y="5580000"/>
            <a:ext cx="4217760" cy="69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55840" y="582840"/>
            <a:ext cx="6096240" cy="1155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Haar Cascades</a:t>
            </a:r>
            <a:r>
              <a:rPr b="1" lang="en-US" sz="2400" spc="-1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 </a:t>
            </a:r>
            <a:r>
              <a:rPr b="1" lang="ko-KR" sz="2400" spc="-1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모델 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186" name="object 3"/>
          <p:cNvSpPr/>
          <p:nvPr/>
        </p:nvSpPr>
        <p:spPr>
          <a:xfrm>
            <a:off x="4337280" y="621720"/>
            <a:ext cx="266400" cy="31212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object 4"/>
          <p:cNvSpPr/>
          <p:nvPr/>
        </p:nvSpPr>
        <p:spPr>
          <a:xfrm>
            <a:off x="4395240" y="698040"/>
            <a:ext cx="153360" cy="159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object 11"/>
          <p:cNvSpPr/>
          <p:nvPr/>
        </p:nvSpPr>
        <p:spPr>
          <a:xfrm>
            <a:off x="179280" y="-89280"/>
            <a:ext cx="215928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0" strike="noStrike">
                <a:solidFill>
                  <a:srgbClr val="ffffff"/>
                </a:solidFill>
                <a:latin typeface="NanumSquare Bold"/>
                <a:ea typeface="NanumSquare Bold"/>
              </a:rPr>
              <a:t>개발 과정</a:t>
            </a:r>
            <a:endParaRPr b="0" lang="en-US" sz="3600" spc="-1" strike="noStrike">
              <a:latin typeface="Noto Sans CJK KR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3960000" y="1740240"/>
            <a:ext cx="3093840" cy="3118320"/>
          </a:xfrm>
          <a:prstGeom prst="rect">
            <a:avLst/>
          </a:prstGeom>
          <a:ln w="0">
            <a:noFill/>
          </a:ln>
        </p:spPr>
      </p:pic>
      <p:sp>
        <p:nvSpPr>
          <p:cNvPr id="190" name=""/>
          <p:cNvSpPr/>
          <p:nvPr/>
        </p:nvSpPr>
        <p:spPr>
          <a:xfrm>
            <a:off x="3780360" y="5220000"/>
            <a:ext cx="377856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1. </a:t>
            </a:r>
            <a:r>
              <a:rPr b="1" lang="ko-KR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하르케스이드 분류기를 이용해 얼굴을 인식합니다</a:t>
            </a: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. 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1" lang="ko-KR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이 분류기는 얼굴을 감지하기 위해 사전에 훈련된 모델을 사용합니다</a:t>
            </a: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.</a:t>
            </a:r>
            <a:endParaRPr b="0" lang="en-US" sz="2000" spc="-1" strike="noStrike">
              <a:latin typeface="Noto Sans CJK KR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7740000" y="1800000"/>
            <a:ext cx="3958560" cy="2948400"/>
          </a:xfrm>
          <a:prstGeom prst="rect">
            <a:avLst/>
          </a:prstGeom>
          <a:ln w="0">
            <a:noFill/>
          </a:ln>
        </p:spPr>
      </p:pic>
      <p:sp>
        <p:nvSpPr>
          <p:cNvPr id="192" name=""/>
          <p:cNvSpPr/>
          <p:nvPr/>
        </p:nvSpPr>
        <p:spPr>
          <a:xfrm>
            <a:off x="7740360" y="5220000"/>
            <a:ext cx="377856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2. </a:t>
            </a:r>
            <a:r>
              <a:rPr b="1" lang="ko-KR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사전 훈련된 표정 인식 모델을 통해 표정을 텍스트로 출력합니다</a:t>
            </a: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.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860000" y="643320"/>
            <a:ext cx="6096240" cy="1155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MobileNet SSD</a:t>
            </a:r>
            <a:r>
              <a:rPr b="1" lang="en-US" sz="2400" spc="-1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 </a:t>
            </a:r>
            <a:r>
              <a:rPr b="1" lang="ko-KR" sz="2400" spc="-1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모델 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194" name="object 7"/>
          <p:cNvSpPr/>
          <p:nvPr/>
        </p:nvSpPr>
        <p:spPr>
          <a:xfrm>
            <a:off x="4337280" y="621720"/>
            <a:ext cx="266400" cy="31212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object 8"/>
          <p:cNvSpPr/>
          <p:nvPr/>
        </p:nvSpPr>
        <p:spPr>
          <a:xfrm>
            <a:off x="4395240" y="698040"/>
            <a:ext cx="153360" cy="159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object 9"/>
          <p:cNvSpPr/>
          <p:nvPr/>
        </p:nvSpPr>
        <p:spPr>
          <a:xfrm>
            <a:off x="179280" y="-89280"/>
            <a:ext cx="215928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0" strike="noStrike">
                <a:solidFill>
                  <a:srgbClr val="ffffff"/>
                </a:solidFill>
                <a:latin typeface="NanumSquare Bold"/>
                <a:ea typeface="NanumSquare Bold"/>
              </a:rPr>
              <a:t>개발 과정</a:t>
            </a:r>
            <a:endParaRPr b="0" lang="en-US" sz="3600" spc="-1" strike="noStrike">
              <a:latin typeface="Noto Sans CJK KR"/>
            </a:endParaRPr>
          </a:p>
        </p:txBody>
      </p:sp>
      <p:sp>
        <p:nvSpPr>
          <p:cNvPr id="197" name=""/>
          <p:cNvSpPr/>
          <p:nvPr/>
        </p:nvSpPr>
        <p:spPr>
          <a:xfrm>
            <a:off x="5220000" y="5580000"/>
            <a:ext cx="431856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3. </a:t>
            </a:r>
            <a:r>
              <a:rPr b="1" lang="ko-KR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객체인식을 통해 사람 및 사물 판별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98" name=""/>
          <p:cNvSpPr/>
          <p:nvPr/>
        </p:nvSpPr>
        <p:spPr>
          <a:xfrm>
            <a:off x="7740360" y="5220000"/>
            <a:ext cx="377856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5400000" y="1620000"/>
            <a:ext cx="3958920" cy="372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046680" y="556200"/>
            <a:ext cx="6096240" cy="1155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7352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7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결과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201" name="object 3"/>
          <p:cNvSpPr/>
          <p:nvPr/>
        </p:nvSpPr>
        <p:spPr>
          <a:xfrm>
            <a:off x="4337280" y="621720"/>
            <a:ext cx="266400" cy="31212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object 4"/>
          <p:cNvSpPr/>
          <p:nvPr/>
        </p:nvSpPr>
        <p:spPr>
          <a:xfrm>
            <a:off x="4395240" y="698040"/>
            <a:ext cx="153360" cy="159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object 11"/>
          <p:cNvSpPr/>
          <p:nvPr/>
        </p:nvSpPr>
        <p:spPr>
          <a:xfrm>
            <a:off x="179280" y="-89280"/>
            <a:ext cx="215928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0" strike="noStrike">
                <a:solidFill>
                  <a:srgbClr val="ffffff"/>
                </a:solidFill>
                <a:latin typeface="NanumSquare Bold"/>
                <a:ea typeface="NanumSquare Bold"/>
              </a:rPr>
              <a:t>결과</a:t>
            </a:r>
            <a:endParaRPr b="0" lang="en-US" sz="3600" spc="-1" strike="noStrike">
              <a:latin typeface="Noto Sans CJK KR"/>
            </a:endParaRPr>
          </a:p>
        </p:txBody>
      </p:sp>
      <p:sp>
        <p:nvSpPr>
          <p:cNvPr id="204" name="object 5"/>
          <p:cNvSpPr/>
          <p:nvPr/>
        </p:nvSpPr>
        <p:spPr>
          <a:xfrm>
            <a:off x="4293720" y="1395000"/>
            <a:ext cx="4525560" cy="2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직사각형 15"/>
          <p:cNvSpPr/>
          <p:nvPr/>
        </p:nvSpPr>
        <p:spPr>
          <a:xfrm>
            <a:off x="3900600" y="1784520"/>
            <a:ext cx="7831800" cy="4898520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"/>
          <p:cNvSpPr/>
          <p:nvPr/>
        </p:nvSpPr>
        <p:spPr>
          <a:xfrm>
            <a:off x="4140720" y="2160000"/>
            <a:ext cx="431856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1. Haar Cascades </a:t>
            </a:r>
            <a:r>
              <a:rPr b="1" lang="ko-KR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정확도가 낮지만 실행속도가 빨라 얼굴 인식에 유리함</a:t>
            </a: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. 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2. </a:t>
            </a:r>
            <a:r>
              <a:rPr b="1" lang="ko-KR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사용한 </a:t>
            </a: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MobileNet SSD </a:t>
            </a:r>
            <a:r>
              <a:rPr b="1" lang="ko-KR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모델은 인식하는 객체가 많기 때문에 얼굴 표정 인식 시 많은 계산량으로 표정인식 정확도가 떨어져 얼굴만을 인식하는 모델 구현 필요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Application>LibreOffice/7.3.7.2$Linux_X86_64 LibreOffice_project/30$Build-2</Application>
  <AppVersion>15.0000</AppVersion>
  <Words>1505</Words>
  <Paragraphs>422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2020-09-24T14:12:22Z</dcterms:created>
  <dc:creator>이연걸</dc:creator>
  <dc:description/>
  <dc:language>ko-KR</dc:language>
  <cp:lastModifiedBy/>
  <cp:lastPrinted>2020-09-24T21:57:41Z</cp:lastPrinted>
  <dcterms:modified xsi:type="dcterms:W3CDTF">2024-04-08T14:58:53Z</dcterms:modified>
  <cp:revision>122</cp:revision>
  <dc:subject/>
  <dc:title>표정인식을 통한 이모티콘 생성기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와이드스크린</vt:lpwstr>
  </property>
  <property fmtid="{D5CDD505-2E9C-101B-9397-08002B2CF9AE}" pid="4" name="Slides">
    <vt:i4>47</vt:i4>
  </property>
</Properties>
</file>