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A9F1D-9278-4B62-9A44-2A09D9EEA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A7030-9A65-4EAD-AA27-1EDB02AFE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EB0D9-C43A-43EE-AEE4-52337793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B79-4344-4A60-B8B8-3BA0BFF9845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3CD7F-9B52-44DD-9A39-877162BF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2B889-CB40-4478-BC2A-7B048B07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EC5E-D1E2-47AB-82A7-D93159D54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8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84B71-094D-4215-ACAA-EEA1E232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942193-3B4B-4CE9-AD62-345DCB050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126C1-6139-42EA-B480-B434FEB3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B79-4344-4A60-B8B8-3BA0BFF9845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52398-BEC7-4AA7-815E-6B5FD18F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17529-EFB9-43E9-849D-3F291C7C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EC5E-D1E2-47AB-82A7-D93159D54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F6F93C-80BE-41F5-97D9-AAA6D2CC7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885C4B-852C-4F21-8F0F-ABFA727EF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D9DD9-FF9A-4C4B-90F9-A51AE605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B79-4344-4A60-B8B8-3BA0BFF9845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B5344-F2A9-45F7-9DBF-0DA1FD13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11170-24BA-4EDB-8831-3299F6BD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EC5E-D1E2-47AB-82A7-D93159D54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0391D-7518-4D43-AF8E-F230C855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372F9-CE38-4224-B4BB-916EC6136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33E0F-6644-47AE-831F-28258D47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B79-4344-4A60-B8B8-3BA0BFF9845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D23A2-A6CC-46BB-99FB-37D24B16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7CA76-1E27-43DC-B859-A83DFEE1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EC5E-D1E2-47AB-82A7-D93159D54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3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5BA2-88F9-4D05-985C-941C89F0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758489-C595-476A-AECF-59475AF58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8E018-3A39-4308-AF3F-B522E0D7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B79-4344-4A60-B8B8-3BA0BFF9845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863FD-EC96-458F-8025-BB7805C0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59C93-7FD7-4F4B-B85F-0AA60CC5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EC5E-D1E2-47AB-82A7-D93159D54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67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4F0AE-92EB-443E-A2D0-349B35EF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CC771-C9A7-4D2A-AF00-659F484F2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7EA1FE-7C60-43CA-9D43-CF2D9AACA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C985E-1D51-4516-974E-074603EE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B79-4344-4A60-B8B8-3BA0BFF9845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6B5EC8-5AF7-40C8-948F-BB5284B1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99F02-AB4B-46A8-8FB5-8B4D2E83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EC5E-D1E2-47AB-82A7-D93159D54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16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022E2-E776-4A49-B883-207AF6B5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67D5C-FF3F-424F-8AC8-9F6114E9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5EBA33-1B5A-443A-AB86-CA6430C4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F10F08-F343-4384-B453-A84D86DE7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FDB564-13C8-485E-AEB8-72717DDBA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219196-2FA3-4268-B797-2D23B465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B79-4344-4A60-B8B8-3BA0BFF9845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20A312-1FE8-4E58-88F9-BAD4F254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C01578-0328-471D-A930-3FC0B506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EC5E-D1E2-47AB-82A7-D93159D54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1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04D5B-33EE-494F-969B-CA4A12DC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26E1A9-0B26-4398-82DA-25972F90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B79-4344-4A60-B8B8-3BA0BFF9845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47CD6E-B86E-4827-92DD-4C516DBB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11F0CB-6B09-43E0-9B76-539688E5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EC5E-D1E2-47AB-82A7-D93159D54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1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F175B4-5905-44C8-B532-710FF704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B79-4344-4A60-B8B8-3BA0BFF9845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ED030C-219E-4581-B645-39EFD178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A33AF-D531-4A50-AD2B-411345A7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EC5E-D1E2-47AB-82A7-D93159D54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1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1E55-C751-45C7-A708-92BF02EA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1CE2B-3D97-439A-ADC3-CA1FC99E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30CA8F-2B00-43AB-856C-1384A4AEF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C91C6-2382-46D8-B341-67C1E4B8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B79-4344-4A60-B8B8-3BA0BFF9845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A962E2-C209-497E-85D4-C3FCBEEE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641EA-34F5-45D4-B738-67477BDC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EC5E-D1E2-47AB-82A7-D93159D54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49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6097A-5E88-4334-A280-18046387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3E79BF-EFB7-4E6B-A5E7-F775D1AD2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B88377-395A-48FB-8440-BC9A716BF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1CAC8C-DCCD-42E8-97EE-DD85EC58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B79-4344-4A60-B8B8-3BA0BFF9845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7AE6E-3F44-4E6A-AE10-B227C873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DE354C-92F7-4A7C-88F8-DCFECCE0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EC5E-D1E2-47AB-82A7-D93159D54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8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88C4E7-71D9-4EA3-A853-49B79408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8EF12-412E-420E-ADA7-41D1EBD7A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3B11F-70CF-4A96-B419-7DF4BD447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6AB79-4344-4A60-B8B8-3BA0BFF9845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857A-F579-4D75-B3FD-9046B94E2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488C0-FC48-4300-BC49-916250986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EC5E-D1E2-47AB-82A7-D93159D54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4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DE76C-FE4E-4FD5-A64B-8DFED5841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Creating plots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0F0E78-91AB-4111-A06B-223156AAA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9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790C25-254D-47EC-949F-BC81CA9B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20" y="1011676"/>
            <a:ext cx="8134409" cy="15192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5D51AE-4841-46DF-B0B2-3DB081C3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224" y="2644205"/>
            <a:ext cx="6473758" cy="414218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CE40F26-65C6-4744-8F24-28629793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7" y="365126"/>
            <a:ext cx="10825843" cy="533270"/>
          </a:xfrm>
        </p:spPr>
        <p:txBody>
          <a:bodyPr>
            <a:noAutofit/>
          </a:bodyPr>
          <a:lstStyle/>
          <a:p>
            <a:r>
              <a:rPr lang="en-US" sz="3600" dirty="0"/>
              <a:t>Violin plot</a:t>
            </a:r>
          </a:p>
        </p:txBody>
      </p:sp>
    </p:spTree>
    <p:extLst>
      <p:ext uri="{BB962C8B-B14F-4D97-AF65-F5344CB8AC3E}">
        <p14:creationId xmlns:p14="http://schemas.microsoft.com/office/powerpoint/2010/main" val="259388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7CB963-2BE7-424C-81F0-EF353846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766" y="1043122"/>
            <a:ext cx="4455347" cy="5865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50D3079-9B7C-4B1D-B3ED-676B277A6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767" y="1774390"/>
            <a:ext cx="6861089" cy="46462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A7F6E4-0C0C-40F0-ABD7-58785293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7" y="365126"/>
            <a:ext cx="10825843" cy="533270"/>
          </a:xfrm>
        </p:spPr>
        <p:txBody>
          <a:bodyPr>
            <a:noAutofit/>
          </a:bodyPr>
          <a:lstStyle/>
          <a:p>
            <a:r>
              <a:rPr lang="en-US" sz="3600" dirty="0"/>
              <a:t>Scatter</a:t>
            </a:r>
            <a:r>
              <a:rPr lang="ko-KR" altLang="en-US" sz="3600" dirty="0"/>
              <a:t> </a:t>
            </a:r>
            <a:r>
              <a:rPr lang="en-US" altLang="ko-KR" sz="3600" dirty="0"/>
              <a:t>plot matrix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266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 plot ity">
            <a:extLst>
              <a:ext uri="{FF2B5EF4-FFF2-40B4-BE49-F238E27FC236}">
                <a16:creationId xmlns:a16="http://schemas.microsoft.com/office/drawing/2014/main" id="{5CDF7717-B7C9-4DB3-A673-DC53DB35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139" y="1438215"/>
            <a:ext cx="6663722" cy="433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AEF2322-DB14-46C6-8EC6-DC5A2D83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7" y="365126"/>
            <a:ext cx="10825843" cy="533270"/>
          </a:xfrm>
        </p:spPr>
        <p:txBody>
          <a:bodyPr>
            <a:noAutofit/>
          </a:bodyPr>
          <a:lstStyle/>
          <a:p>
            <a:r>
              <a:rPr lang="en-US" sz="3600" dirty="0"/>
              <a:t>Lines</a:t>
            </a:r>
          </a:p>
        </p:txBody>
      </p:sp>
    </p:spTree>
    <p:extLst>
      <p:ext uri="{BB962C8B-B14F-4D97-AF65-F5344CB8AC3E}">
        <p14:creationId xmlns:p14="http://schemas.microsoft.com/office/powerpoint/2010/main" val="211996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3EF155-C3A7-45B2-8098-8DC925C8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919" y="1344709"/>
            <a:ext cx="5681704" cy="46148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95678D9-9192-491C-89CC-FA078A1E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7" y="365126"/>
            <a:ext cx="10825843" cy="533270"/>
          </a:xfrm>
        </p:spPr>
        <p:txBody>
          <a:bodyPr>
            <a:noAutofit/>
          </a:bodyPr>
          <a:lstStyle/>
          <a:p>
            <a:r>
              <a:rPr lang="en-US" sz="3600" dirty="0"/>
              <a:t>Scatter</a:t>
            </a:r>
            <a:r>
              <a:rPr lang="ko-KR" altLang="en-US" sz="3600" dirty="0"/>
              <a:t> </a:t>
            </a:r>
            <a:r>
              <a:rPr lang="en-US" altLang="ko-KR" sz="3600" dirty="0"/>
              <a:t>plot with a regression line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396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75979E-30AB-4520-8378-A7D94125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33" y="1319374"/>
            <a:ext cx="5657891" cy="41100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62D026-1F06-42D7-A094-33998A141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78" y="1609889"/>
            <a:ext cx="5586453" cy="38195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FB17D0-8E9B-4E0C-AC9D-36A95DCBD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531" y="1302314"/>
            <a:ext cx="6067469" cy="39052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829337B-6F57-4000-826E-180AECF4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7" y="365126"/>
            <a:ext cx="10825843" cy="533270"/>
          </a:xfrm>
        </p:spPr>
        <p:txBody>
          <a:bodyPr>
            <a:noAutofit/>
          </a:bodyPr>
          <a:lstStyle/>
          <a:p>
            <a:r>
              <a:rPr lang="en-US" sz="3600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186758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2C5C73-6EEF-41D5-89F0-E7AF1F4E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7" y="2062406"/>
            <a:ext cx="5260062" cy="17384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420108-9C91-41C0-BF29-A143A982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315" y="1467005"/>
            <a:ext cx="5438815" cy="37004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D3BEC45-9843-4101-8073-BCAFDE8B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7" y="365126"/>
            <a:ext cx="10825843" cy="533270"/>
          </a:xfrm>
        </p:spPr>
        <p:txBody>
          <a:bodyPr>
            <a:noAutofit/>
          </a:bodyPr>
          <a:lstStyle/>
          <a:p>
            <a:r>
              <a:rPr lang="en-US" sz="3600" dirty="0"/>
              <a:t>Histogram with normal curve</a:t>
            </a:r>
          </a:p>
        </p:txBody>
      </p:sp>
    </p:spTree>
    <p:extLst>
      <p:ext uri="{BB962C8B-B14F-4D97-AF65-F5344CB8AC3E}">
        <p14:creationId xmlns:p14="http://schemas.microsoft.com/office/powerpoint/2010/main" val="41497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0CD8E9-55FB-48E8-9151-A357EEDC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29" y="2855506"/>
            <a:ext cx="6067469" cy="5905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255E5A2-08A7-4C97-9E23-3EB9D0F1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567" y="1294851"/>
            <a:ext cx="7013734" cy="46141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05EDADA-7C48-49D8-A2FF-0410A8C6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7" y="365126"/>
            <a:ext cx="10825843" cy="533270"/>
          </a:xfrm>
        </p:spPr>
        <p:txBody>
          <a:bodyPr>
            <a:noAutofit/>
          </a:bodyPr>
          <a:lstStyle/>
          <a:p>
            <a:r>
              <a:rPr lang="en-US" sz="3600" dirty="0"/>
              <a:t>Density plot</a:t>
            </a:r>
          </a:p>
        </p:txBody>
      </p:sp>
    </p:spTree>
    <p:extLst>
      <p:ext uri="{BB962C8B-B14F-4D97-AF65-F5344CB8AC3E}">
        <p14:creationId xmlns:p14="http://schemas.microsoft.com/office/powerpoint/2010/main" val="225725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E1A3423-A1F3-4B6B-83D7-D304AB093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71" y="967138"/>
            <a:ext cx="8372536" cy="10477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1B4EECF-C652-47A6-9208-0667251A3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11" y="2966862"/>
            <a:ext cx="4253120" cy="28078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F8DD69-D089-45AF-A995-EBCB1F76F8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569"/>
          <a:stretch/>
        </p:blipFill>
        <p:spPr>
          <a:xfrm>
            <a:off x="5940878" y="1048101"/>
            <a:ext cx="5543017" cy="9286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70A836-49D0-4DB4-A681-B2EF4FABB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131" y="2719100"/>
            <a:ext cx="5016561" cy="317176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2F5BF3-04F4-411E-A214-F11B39C1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7" y="365126"/>
            <a:ext cx="10825843" cy="533270"/>
          </a:xfrm>
        </p:spPr>
        <p:txBody>
          <a:bodyPr>
            <a:noAutofit/>
          </a:bodyPr>
          <a:lstStyle/>
          <a:p>
            <a:r>
              <a:rPr lang="en-US" sz="3600" dirty="0"/>
              <a:t>Bar plot</a:t>
            </a:r>
          </a:p>
        </p:txBody>
      </p:sp>
    </p:spTree>
    <p:extLst>
      <p:ext uri="{BB962C8B-B14F-4D97-AF65-F5344CB8AC3E}">
        <p14:creationId xmlns:p14="http://schemas.microsoft.com/office/powerpoint/2010/main" val="294863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C10A80-BE2C-47E6-BA93-CE0E97BC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41" y="1000749"/>
            <a:ext cx="8291573" cy="10525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536437B-D0B4-4D8F-8964-5D5A8249C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65" y="2467390"/>
            <a:ext cx="4395820" cy="38767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075410-9265-4EB0-993E-6D2482A6DA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927"/>
          <a:stretch/>
        </p:blipFill>
        <p:spPr>
          <a:xfrm>
            <a:off x="5871248" y="624508"/>
            <a:ext cx="5417237" cy="18050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E55630-AA1C-4792-826B-D6494AC6D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909" y="2517275"/>
            <a:ext cx="4981611" cy="37957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31D4B39-2E41-4E5A-9F51-4135F954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7" y="365126"/>
            <a:ext cx="10825843" cy="533270"/>
          </a:xfrm>
        </p:spPr>
        <p:txBody>
          <a:bodyPr>
            <a:noAutofit/>
          </a:bodyPr>
          <a:lstStyle/>
          <a:p>
            <a:r>
              <a:rPr lang="en-US" sz="3600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14161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60A4BE-1FE2-404F-9D0A-522B8FB0D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128" y="898396"/>
            <a:ext cx="7786744" cy="578648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B4EE6D-C5C2-47F1-A854-A952F6C8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7" y="365126"/>
            <a:ext cx="10825843" cy="533270"/>
          </a:xfrm>
        </p:spPr>
        <p:txBody>
          <a:bodyPr>
            <a:noAutofit/>
          </a:bodyPr>
          <a:lstStyle/>
          <a:p>
            <a:r>
              <a:rPr lang="en-US" sz="3600" dirty="0"/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92571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33E5C7-B52C-46E4-A3B3-F28D95F0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494" y="1143783"/>
            <a:ext cx="8363011" cy="11906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214A6E-6D6E-4972-A874-1C3D10AB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264" y="2241888"/>
            <a:ext cx="6374740" cy="45533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D797A01-BBC9-410A-B83D-CFAFCBBB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7" y="365126"/>
            <a:ext cx="10825843" cy="533270"/>
          </a:xfrm>
        </p:spPr>
        <p:txBody>
          <a:bodyPr>
            <a:noAutofit/>
          </a:bodyPr>
          <a:lstStyle/>
          <a:p>
            <a:r>
              <a:rPr lang="en-US" sz="3600" dirty="0"/>
              <a:t>Notched box plot </a:t>
            </a:r>
          </a:p>
        </p:txBody>
      </p:sp>
    </p:spTree>
    <p:extLst>
      <p:ext uri="{BB962C8B-B14F-4D97-AF65-F5344CB8AC3E}">
        <p14:creationId xmlns:p14="http://schemas.microsoft.com/office/powerpoint/2010/main" val="249189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30</Words>
  <Application>Microsoft Office PowerPoint</Application>
  <PresentationFormat>와이드스크린</PresentationFormat>
  <Paragraphs>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Creating plots</vt:lpstr>
      <vt:lpstr>Scatter plot with a regression line</vt:lpstr>
      <vt:lpstr>Histogram</vt:lpstr>
      <vt:lpstr>Histogram with normal curve</vt:lpstr>
      <vt:lpstr>Density plot</vt:lpstr>
      <vt:lpstr>Bar plot</vt:lpstr>
      <vt:lpstr>Pie chart</vt:lpstr>
      <vt:lpstr>Box plot</vt:lpstr>
      <vt:lpstr>Notched box plot </vt:lpstr>
      <vt:lpstr>Violin plot</vt:lpstr>
      <vt:lpstr>Scatter plot matrix</vt:lpstr>
      <vt:lpstr>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Jinho Kim</dc:creator>
  <cp:lastModifiedBy>Jinho Kim</cp:lastModifiedBy>
  <cp:revision>10</cp:revision>
  <dcterms:created xsi:type="dcterms:W3CDTF">2019-05-21T04:56:55Z</dcterms:created>
  <dcterms:modified xsi:type="dcterms:W3CDTF">2019-05-24T01:42:46Z</dcterms:modified>
</cp:coreProperties>
</file>