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98" r:id="rId5"/>
    <p:sldMasterId id="2147483799" r:id="rId6"/>
    <p:sldMasterId id="2147483800" r:id="rId7"/>
    <p:sldMasterId id="2147483801" r:id="rId8"/>
    <p:sldMasterId id="2147483802" r:id="rId9"/>
    <p:sldMasterId id="2147483803" r:id="rId10"/>
    <p:sldMasterId id="2147483804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y="5143500" cx="9144000"/>
  <p:notesSz cx="6858000" cy="9144000"/>
  <p:embeddedFontLst>
    <p:embeddedFont>
      <p:font typeface="Inter T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23DBB6-BBDC-403E-BABF-13AC7F083E86}">
  <a:tblStyle styleId="{1023DBB6-BBDC-403E-BABF-13AC7F083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font" Target="fonts/InterTight-bold.fntdata"/><Relationship Id="rId23" Type="http://schemas.openxmlformats.org/officeDocument/2006/relationships/font" Target="fonts/InterT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font" Target="fonts/InterTight-boldItalic.fntdata"/><Relationship Id="rId25" Type="http://schemas.openxmlformats.org/officeDocument/2006/relationships/font" Target="fonts/InterT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0" Type="http://schemas.openxmlformats.org/officeDocument/2006/relationships/font" Target="fonts/OpenSans-boldItalic.fntdata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0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31f835dc35f_3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31f835dc35f_3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0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g31f835dc35f_3_5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2" name="Google Shape;3572;g31f835dc35f_3_5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31f835dc35f_3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9" name="Google Shape;3479;g31f835dc35f_3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4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g31fa16437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6" name="Google Shape;3486;g31fa16437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g31f835dc35f_3_2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1" name="Google Shape;3491;g31f835dc35f_3_2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41E36"/>
                </a:solidFill>
                <a:latin typeface="Open Sans"/>
                <a:ea typeface="Open Sans"/>
                <a:cs typeface="Open Sans"/>
                <a:sym typeface="Open Sans"/>
              </a:rPr>
              <a:t> we made a web interface to make it easy to capture an image and see what the predicted letter is in realtime.</a:t>
            </a:r>
            <a:endParaRPr sz="1400">
              <a:solidFill>
                <a:srgbClr val="041E3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41E36"/>
              </a:buClr>
              <a:buSzPts val="1400"/>
              <a:buFont typeface="Open Sans"/>
              <a:buChar char="●"/>
            </a:pPr>
            <a:r>
              <a:t/>
            </a:r>
            <a:endParaRPr sz="1400">
              <a:solidFill>
                <a:srgbClr val="041E3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g31f835dc35f_3_7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0" name="Google Shape;3500;g31f835dc35f_3_7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31f835dc35f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Google Shape;3507;g31f835dc35f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-custom CNN - we replaced the final layer to have a linear layer that goes to our 28 classifications (instead of 1,000 as it would normally)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-takes advantage of the already learned patterns, uses those patterns for ASL signs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31fa16437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31fa16437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41E36"/>
                </a:solidFill>
                <a:latin typeface="Open Sans"/>
                <a:ea typeface="Open Sans"/>
                <a:cs typeface="Open Sans"/>
                <a:sym typeface="Open Sans"/>
              </a:rPr>
              <a:t> we made a web interface to make it easy to capture an image and see what the predicted letter is in realtime.</a:t>
            </a:r>
            <a:endParaRPr sz="1400">
              <a:solidFill>
                <a:srgbClr val="041E3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41E36"/>
              </a:buClr>
              <a:buSzPts val="1400"/>
              <a:buFont typeface="Open Sans"/>
              <a:buChar char="●"/>
            </a:pPr>
            <a:r>
              <a:t/>
            </a:r>
            <a:endParaRPr sz="1400">
              <a:solidFill>
                <a:srgbClr val="041E3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8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g31f835dc35f_3_5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0" name="Google Shape;3520;g31f835dc35f_3_5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-this CNN model accuracy is with just 11 testing image for each classification - adding more data and retraining, overfitting on custom model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31f835dc35f_3_4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31f835dc35f_3_4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Google Shape;2217;p105"/>
          <p:cNvGrpSpPr/>
          <p:nvPr/>
        </p:nvGrpSpPr>
        <p:grpSpPr>
          <a:xfrm>
            <a:off x="182575" y="180750"/>
            <a:ext cx="9070025" cy="5129650"/>
            <a:chOff x="182575" y="180750"/>
            <a:chExt cx="9070025" cy="5129650"/>
          </a:xfrm>
        </p:grpSpPr>
        <p:sp>
          <p:nvSpPr>
            <p:cNvPr id="2218" name="Google Shape;2218;p105"/>
            <p:cNvSpPr/>
            <p:nvPr/>
          </p:nvSpPr>
          <p:spPr>
            <a:xfrm>
              <a:off x="8302800" y="4231300"/>
              <a:ext cx="949800" cy="1079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9" name="Google Shape;2219;p105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20" name="Google Shape;2220;p105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221" name="Google Shape;2221;p105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2" name="Google Shape;2222;p105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3" name="Google Shape;2223;p105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4" name="Google Shape;2224;p10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5" name="Google Shape;2225;p105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6" name="Google Shape;2226;p10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7" name="Google Shape;2227;p105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8" name="Google Shape;2228;p105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9" name="Google Shape;2229;p105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0" name="Google Shape;2230;p105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1" name="Google Shape;2231;p10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2" name="Google Shape;2232;p10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3" name="Google Shape;2233;p10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10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10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6" name="Google Shape;2236;p10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37" name="Google Shape;2237;p10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8" name="Google Shape;2238;p10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06"/>
          <p:cNvSpPr/>
          <p:nvPr/>
        </p:nvSpPr>
        <p:spPr>
          <a:xfrm>
            <a:off x="8502150" y="409500"/>
            <a:ext cx="841200" cy="874200"/>
          </a:xfrm>
          <a:prstGeom prst="rect">
            <a:avLst/>
          </a:prstGeom>
          <a:solidFill>
            <a:srgbClr val="073763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41" name="Google Shape;2241;p106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2242" name="Google Shape;2242;p106"/>
            <p:cNvSpPr/>
            <p:nvPr/>
          </p:nvSpPr>
          <p:spPr>
            <a:xfrm>
              <a:off x="8355625" y="4002950"/>
              <a:ext cx="841200" cy="73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3" name="Google Shape;2243;p106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44" name="Google Shape;2244;p106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245" name="Google Shape;2245;p106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6" name="Google Shape;2246;p106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7" name="Google Shape;2247;p106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8" name="Google Shape;2248;p10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Google Shape;2249;p106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0" name="Google Shape;2250;p10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1" name="Google Shape;2251;p106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2" name="Google Shape;2252;p106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3" name="Google Shape;2253;p106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4" name="Google Shape;2254;p106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5" name="Google Shape;2255;p10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6" name="Google Shape;2256;p106"/>
            <p:cNvCxnSpPr/>
            <p:nvPr/>
          </p:nvCxnSpPr>
          <p:spPr>
            <a:xfrm rot="10800000">
              <a:off x="-108750" y="438100"/>
              <a:ext cx="876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7" name="Google Shape;2257;p10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8" name="Google Shape;2258;p106"/>
            <p:cNvCxnSpPr/>
            <p:nvPr/>
          </p:nvCxnSpPr>
          <p:spPr>
            <a:xfrm rot="10800000">
              <a:off x="-108775" y="438100"/>
              <a:ext cx="8554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10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10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1" name="Google Shape;2261;p10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2" name="Google Shape;2262;p10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oogle Shape;2264;p107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265" name="Google Shape;2265;p107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6" name="Google Shape;2266;p107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67" name="Google Shape;2267;p10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268" name="Google Shape;2268;p10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9" name="Google Shape;2269;p10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0" name="Google Shape;2270;p10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1" name="Google Shape;2271;p10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10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3" name="Google Shape;2273;p10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4" name="Google Shape;2274;p10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5" name="Google Shape;2275;p10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6" name="Google Shape;2276;p10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10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10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10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10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1" name="Google Shape;2281;p10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2" name="Google Shape;2282;p10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3" name="Google Shape;2283;p10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4" name="Google Shape;2284;p107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5" name="Google Shape;2285;p107"/>
          <p:cNvSpPr txBox="1"/>
          <p:nvPr>
            <p:ph type="title"/>
          </p:nvPr>
        </p:nvSpPr>
        <p:spPr>
          <a:xfrm>
            <a:off x="2099142" y="540000"/>
            <a:ext cx="494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86" name="Google Shape;2286;p107"/>
          <p:cNvSpPr txBox="1"/>
          <p:nvPr>
            <p:ph idx="1" type="subTitle"/>
          </p:nvPr>
        </p:nvSpPr>
        <p:spPr>
          <a:xfrm>
            <a:off x="2099100" y="1502551"/>
            <a:ext cx="49458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7" name="Google Shape;2287;p10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9" name="Google Shape;2289;p108"/>
          <p:cNvGrpSpPr/>
          <p:nvPr/>
        </p:nvGrpSpPr>
        <p:grpSpPr>
          <a:xfrm>
            <a:off x="269525" y="180750"/>
            <a:ext cx="8950625" cy="4782000"/>
            <a:chOff x="269525" y="180750"/>
            <a:chExt cx="8950625" cy="4782000"/>
          </a:xfrm>
        </p:grpSpPr>
        <p:sp>
          <p:nvSpPr>
            <p:cNvPr id="2290" name="Google Shape;2290;p108"/>
            <p:cNvSpPr/>
            <p:nvPr/>
          </p:nvSpPr>
          <p:spPr>
            <a:xfrm>
              <a:off x="763765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1" name="Google Shape;2291;p108"/>
            <p:cNvSpPr/>
            <p:nvPr/>
          </p:nvSpPr>
          <p:spPr>
            <a:xfrm>
              <a:off x="2695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92" name="Google Shape;2292;p10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293" name="Google Shape;2293;p10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4" name="Google Shape;2294;p10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5" name="Google Shape;2295;p10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6" name="Google Shape;2296;p10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7" name="Google Shape;2297;p10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8" name="Google Shape;2298;p10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9" name="Google Shape;2299;p10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0" name="Google Shape;2300;p10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1" name="Google Shape;2301;p10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2" name="Google Shape;2302;p10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3" name="Google Shape;2303;p10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Google Shape;2304;p10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5" name="Google Shape;2305;p10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6" name="Google Shape;2306;p10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7" name="Google Shape;2307;p10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8" name="Google Shape;2308;p10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09" name="Google Shape;2309;p108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1" name="Google Shape;2311;p109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312" name="Google Shape;2312;p109"/>
            <p:cNvSpPr/>
            <p:nvPr/>
          </p:nvSpPr>
          <p:spPr>
            <a:xfrm>
              <a:off x="-334100" y="339735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3" name="Google Shape;2313;p109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14" name="Google Shape;2314;p10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315" name="Google Shape;2315;p10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6" name="Google Shape;2316;p10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Google Shape;2317;p10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8" name="Google Shape;2318;p10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9" name="Google Shape;2319;p10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Google Shape;2320;p10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1" name="Google Shape;2321;p10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2" name="Google Shape;2322;p10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3" name="Google Shape;2323;p10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4" name="Google Shape;2324;p10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5" name="Google Shape;2325;p10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6" name="Google Shape;2326;p10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7" name="Google Shape;2327;p10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8" name="Google Shape;2328;p10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9" name="Google Shape;2329;p10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0" name="Google Shape;2330;p10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1" name="Google Shape;2331;p109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6" name="Google Shape;2336;p111"/>
          <p:cNvGrpSpPr/>
          <p:nvPr/>
        </p:nvGrpSpPr>
        <p:grpSpPr>
          <a:xfrm>
            <a:off x="182575" y="180750"/>
            <a:ext cx="9014125" cy="4782000"/>
            <a:chOff x="182575" y="180750"/>
            <a:chExt cx="9014125" cy="4782000"/>
          </a:xfrm>
        </p:grpSpPr>
        <p:sp>
          <p:nvSpPr>
            <p:cNvPr id="2337" name="Google Shape;2337;p111"/>
            <p:cNvSpPr/>
            <p:nvPr/>
          </p:nvSpPr>
          <p:spPr>
            <a:xfrm>
              <a:off x="8084900" y="1784100"/>
              <a:ext cx="11118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8" name="Google Shape;2338;p111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39" name="Google Shape;2339;p11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340" name="Google Shape;2340;p11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1" name="Google Shape;2341;p11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2" name="Google Shape;2342;p11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3" name="Google Shape;2343;p11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4" name="Google Shape;2344;p11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5" name="Google Shape;2345;p11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6" name="Google Shape;2346;p11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7" name="Google Shape;2347;p11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8" name="Google Shape;2348;p11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9" name="Google Shape;2349;p11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0" name="Google Shape;2350;p11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1" name="Google Shape;2351;p11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2" name="Google Shape;2352;p11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3" name="Google Shape;2353;p11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4" name="Google Shape;2354;p11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5" name="Google Shape;2355;p11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56" name="Google Shape;2356;p111"/>
          <p:cNvSpPr/>
          <p:nvPr/>
        </p:nvSpPr>
        <p:spPr>
          <a:xfrm>
            <a:off x="856075" y="641475"/>
            <a:ext cx="7431900" cy="3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7" name="Google Shape;2357;p111"/>
          <p:cNvSpPr txBox="1"/>
          <p:nvPr>
            <p:ph type="ctrTitle"/>
          </p:nvPr>
        </p:nvSpPr>
        <p:spPr>
          <a:xfrm>
            <a:off x="1058900" y="1560913"/>
            <a:ext cx="70260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8" name="Google Shape;2358;p111"/>
          <p:cNvSpPr txBox="1"/>
          <p:nvPr>
            <p:ph idx="1" type="subTitle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" name="Google Shape;2360;p112"/>
          <p:cNvGrpSpPr/>
          <p:nvPr/>
        </p:nvGrpSpPr>
        <p:grpSpPr>
          <a:xfrm>
            <a:off x="-231525" y="180750"/>
            <a:ext cx="9126225" cy="4782000"/>
            <a:chOff x="-231525" y="180750"/>
            <a:chExt cx="9126225" cy="4782000"/>
          </a:xfrm>
        </p:grpSpPr>
        <p:sp>
          <p:nvSpPr>
            <p:cNvPr id="2361" name="Google Shape;2361;p112"/>
            <p:cNvSpPr/>
            <p:nvPr/>
          </p:nvSpPr>
          <p:spPr>
            <a:xfrm>
              <a:off x="-231525" y="3273350"/>
              <a:ext cx="1743900" cy="8475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62" name="Google Shape;2362;p112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63" name="Google Shape;2363;p11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364" name="Google Shape;2364;p11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5" name="Google Shape;2365;p11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6" name="Google Shape;2366;p11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7" name="Google Shape;2367;p11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8" name="Google Shape;2368;p11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9" name="Google Shape;2369;p11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0" name="Google Shape;2370;p11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1" name="Google Shape;2371;p11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2" name="Google Shape;2372;p11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3" name="Google Shape;2373;p11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4" name="Google Shape;2374;p11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5" name="Google Shape;2375;p11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6" name="Google Shape;2376;p11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7" name="Google Shape;2377;p11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8" name="Google Shape;2378;p11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9" name="Google Shape;2379;p11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80" name="Google Shape;2380;p112"/>
          <p:cNvSpPr/>
          <p:nvPr/>
        </p:nvSpPr>
        <p:spPr>
          <a:xfrm>
            <a:off x="1140075" y="1022650"/>
            <a:ext cx="68637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1" name="Google Shape;2381;p112"/>
          <p:cNvSpPr txBox="1"/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82" name="Google Shape;2382;p112"/>
          <p:cNvSpPr txBox="1"/>
          <p:nvPr>
            <p:ph hasCustomPrompt="1"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3" name="Google Shape;2383;p112"/>
          <p:cNvSpPr txBox="1"/>
          <p:nvPr>
            <p:ph idx="1" type="subTitle"/>
          </p:nvPr>
        </p:nvSpPr>
        <p:spPr>
          <a:xfrm>
            <a:off x="1682250" y="3273338"/>
            <a:ext cx="57795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5" name="Google Shape;2385;p113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2386" name="Google Shape;2386;p113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7" name="Google Shape;2387;p113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88" name="Google Shape;2388;p113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389" name="Google Shape;2389;p113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0" name="Google Shape;2390;p113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1" name="Google Shape;2391;p113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2" name="Google Shape;2392;p11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3" name="Google Shape;2393;p113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4" name="Google Shape;2394;p11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5" name="Google Shape;2395;p113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6" name="Google Shape;2396;p113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7" name="Google Shape;2397;p113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8" name="Google Shape;2398;p113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9" name="Google Shape;2399;p11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0" name="Google Shape;2400;p11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1" name="Google Shape;2401;p11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2" name="Google Shape;2402;p11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3" name="Google Shape;2403;p11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4" name="Google Shape;2404;p11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5" name="Google Shape;2405;p113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6" name="Google Shape;2406;p113"/>
          <p:cNvSpPr txBox="1"/>
          <p:nvPr>
            <p:ph type="title"/>
          </p:nvPr>
        </p:nvSpPr>
        <p:spPr>
          <a:xfrm>
            <a:off x="715100" y="894750"/>
            <a:ext cx="40467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7" name="Google Shape;2407;p113"/>
          <p:cNvSpPr txBox="1"/>
          <p:nvPr>
            <p:ph idx="1" type="body"/>
          </p:nvPr>
        </p:nvSpPr>
        <p:spPr>
          <a:xfrm>
            <a:off x="715100" y="1451850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9" name="Google Shape;2409;p114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410" name="Google Shape;2410;p114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1" name="Google Shape;2411;p114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12" name="Google Shape;2412;p11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413" name="Google Shape;2413;p11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4" name="Google Shape;2414;p11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5" name="Google Shape;2415;p11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6" name="Google Shape;2416;p11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7" name="Google Shape;2417;p11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8" name="Google Shape;2418;p11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9" name="Google Shape;2419;p11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0" name="Google Shape;2420;p11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1" name="Google Shape;2421;p11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2" name="Google Shape;2422;p11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3" name="Google Shape;2423;p11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4" name="Google Shape;2424;p11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5" name="Google Shape;2425;p11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6" name="Google Shape;2426;p11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7" name="Google Shape;2427;p11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8" name="Google Shape;2428;p11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29" name="Google Shape;2429;p11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0" name="Google Shape;2430;p114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431" name="Google Shape;2431;p114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432" name="Google Shape;2432;p114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3" name="Google Shape;2433;p114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4" name="Google Shape;2434;p11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" name="Google Shape;2436;p115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437" name="Google Shape;2437;p115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8" name="Google Shape;2438;p115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39" name="Google Shape;2439;p11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440" name="Google Shape;2440;p11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1" name="Google Shape;2441;p11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2" name="Google Shape;2442;p11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3" name="Google Shape;2443;p11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4" name="Google Shape;2444;p11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5" name="Google Shape;2445;p11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6" name="Google Shape;2446;p11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7" name="Google Shape;2447;p11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8" name="Google Shape;2448;p11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9" name="Google Shape;2449;p11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0" name="Google Shape;2450;p11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1" name="Google Shape;2451;p11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2" name="Google Shape;2452;p11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3" name="Google Shape;2453;p11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4" name="Google Shape;2454;p11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5" name="Google Shape;2455;p11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6" name="Google Shape;2456;p11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7" name="Google Shape;2457;p11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" name="Google Shape;2459;p116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460" name="Google Shape;2460;p116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1" name="Google Shape;2461;p116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62" name="Google Shape;2462;p11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463" name="Google Shape;2463;p11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4" name="Google Shape;2464;p11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5" name="Google Shape;2465;p11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6" name="Google Shape;2466;p11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7" name="Google Shape;2467;p11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8" name="Google Shape;2468;p11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9" name="Google Shape;2469;p11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0" name="Google Shape;2470;p11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1" name="Google Shape;2471;p11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Google Shape;2472;p11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Google Shape;2473;p11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Google Shape;2474;p11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5" name="Google Shape;2475;p11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6" name="Google Shape;2476;p11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7" name="Google Shape;2477;p11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8" name="Google Shape;2478;p11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9" name="Google Shape;2479;p11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0" name="Google Shape;2480;p116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1" name="Google Shape;2481;p11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3" name="Google Shape;2483;p117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2484" name="Google Shape;2484;p117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5" name="Google Shape;2485;p117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86" name="Google Shape;2486;p11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487" name="Google Shape;2487;p11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11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9" name="Google Shape;2489;p11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0" name="Google Shape;2490;p11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1" name="Google Shape;2491;p11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2" name="Google Shape;2492;p11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3" name="Google Shape;2493;p11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4" name="Google Shape;2494;p11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Google Shape;2495;p11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6" name="Google Shape;2496;p11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7" name="Google Shape;2497;p11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8" name="Google Shape;2498;p11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11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0" name="Google Shape;2500;p11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1" name="Google Shape;2501;p11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2" name="Google Shape;2502;p11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3" name="Google Shape;2503;p117"/>
          <p:cNvSpPr/>
          <p:nvPr/>
        </p:nvSpPr>
        <p:spPr>
          <a:xfrm>
            <a:off x="1013650" y="1022650"/>
            <a:ext cx="71166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4" name="Google Shape;2504;p117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6" name="Google Shape;2506;p118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2507" name="Google Shape;2507;p118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8" name="Google Shape;2508;p118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09" name="Google Shape;2509;p11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510" name="Google Shape;2510;p11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1" name="Google Shape;2511;p11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2" name="Google Shape;2512;p11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3" name="Google Shape;2513;p11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11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5" name="Google Shape;2515;p11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11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7" name="Google Shape;2517;p11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8" name="Google Shape;2518;p11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9" name="Google Shape;2519;p11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0" name="Google Shape;2520;p11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1" name="Google Shape;2521;p11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2" name="Google Shape;2522;p11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3" name="Google Shape;2523;p11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4" name="Google Shape;2524;p11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5" name="Google Shape;2525;p11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26" name="Google Shape;2526;p118"/>
          <p:cNvSpPr/>
          <p:nvPr/>
        </p:nvSpPr>
        <p:spPr>
          <a:xfrm>
            <a:off x="1589850" y="1022650"/>
            <a:ext cx="59643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7" name="Google Shape;2527;p118"/>
          <p:cNvSpPr txBox="1"/>
          <p:nvPr>
            <p:ph type="title"/>
          </p:nvPr>
        </p:nvSpPr>
        <p:spPr>
          <a:xfrm>
            <a:off x="2241400" y="1354025"/>
            <a:ext cx="48678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8" name="Google Shape;2528;p118"/>
          <p:cNvSpPr txBox="1"/>
          <p:nvPr>
            <p:ph idx="1" type="subTitle"/>
          </p:nvPr>
        </p:nvSpPr>
        <p:spPr>
          <a:xfrm>
            <a:off x="2241504" y="2261775"/>
            <a:ext cx="4867800" cy="1258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0" name="Google Shape;2530;p119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531" name="Google Shape;2531;p119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2" name="Google Shape;2532;p119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33" name="Google Shape;2533;p11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534" name="Google Shape;2534;p11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5" name="Google Shape;2535;p11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6" name="Google Shape;2536;p11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7" name="Google Shape;2537;p11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8" name="Google Shape;2538;p11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9" name="Google Shape;2539;p11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0" name="Google Shape;2540;p11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1" name="Google Shape;2541;p11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2" name="Google Shape;2542;p11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3" name="Google Shape;2543;p11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4" name="Google Shape;2544;p11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5" name="Google Shape;2545;p11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6" name="Google Shape;2546;p11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7" name="Google Shape;2547;p11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8" name="Google Shape;2548;p11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9" name="Google Shape;2549;p11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50" name="Google Shape;2550;p119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1" name="Google Shape;2551;p119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3" name="Google Shape;2553;p120"/>
          <p:cNvGrpSpPr/>
          <p:nvPr/>
        </p:nvGrpSpPr>
        <p:grpSpPr>
          <a:xfrm>
            <a:off x="-334100" y="-138700"/>
            <a:ext cx="9228800" cy="5101450"/>
            <a:chOff x="-334100" y="-138700"/>
            <a:chExt cx="9228800" cy="5101450"/>
          </a:xfrm>
        </p:grpSpPr>
        <p:sp>
          <p:nvSpPr>
            <p:cNvPr id="2554" name="Google Shape;2554;p120"/>
            <p:cNvSpPr/>
            <p:nvPr/>
          </p:nvSpPr>
          <p:spPr>
            <a:xfrm>
              <a:off x="-334100" y="-1387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5" name="Google Shape;2555;p120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56" name="Google Shape;2556;p12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557" name="Google Shape;2557;p12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8" name="Google Shape;2558;p12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9" name="Google Shape;2559;p12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0" name="Google Shape;2560;p12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1" name="Google Shape;2561;p12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Google Shape;2562;p12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3" name="Google Shape;2563;p12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4" name="Google Shape;2564;p12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5" name="Google Shape;2565;p12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6" name="Google Shape;2566;p12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7" name="Google Shape;2567;p12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8" name="Google Shape;2568;p12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9" name="Google Shape;2569;p12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0" name="Google Shape;2570;p12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Google Shape;2571;p12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2" name="Google Shape;2572;p12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3" name="Google Shape;2573;p120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4" name="Google Shape;2574;p120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75" name="Google Shape;2575;p120"/>
          <p:cNvSpPr txBox="1"/>
          <p:nvPr>
            <p:ph idx="1" type="subTitle"/>
          </p:nvPr>
        </p:nvSpPr>
        <p:spPr>
          <a:xfrm>
            <a:off x="1284000" y="3333375"/>
            <a:ext cx="6576000" cy="7134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8" name="Google Shape;2578;p122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579" name="Google Shape;2579;p122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0" name="Google Shape;2580;p122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81" name="Google Shape;2581;p12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582" name="Google Shape;2582;p12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3" name="Google Shape;2583;p12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Google Shape;2584;p12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5" name="Google Shape;2585;p12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6" name="Google Shape;2586;p12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Google Shape;2587;p12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8" name="Google Shape;2588;p12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9" name="Google Shape;2589;p12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0" name="Google Shape;2590;p12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1" name="Google Shape;2591;p12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2" name="Google Shape;2592;p12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3" name="Google Shape;2593;p12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4" name="Google Shape;2594;p12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5" name="Google Shape;2595;p12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6" name="Google Shape;2596;p12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7" name="Google Shape;2597;p12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8" name="Google Shape;2598;p122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9" name="Google Shape;2599;p122"/>
          <p:cNvSpPr txBox="1"/>
          <p:nvPr>
            <p:ph type="title"/>
          </p:nvPr>
        </p:nvSpPr>
        <p:spPr>
          <a:xfrm>
            <a:off x="1535775" y="3419063"/>
            <a:ext cx="60726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00" name="Google Shape;2600;p122"/>
          <p:cNvSpPr txBox="1"/>
          <p:nvPr>
            <p:ph idx="1" type="subTitle"/>
          </p:nvPr>
        </p:nvSpPr>
        <p:spPr>
          <a:xfrm>
            <a:off x="1535775" y="1123425"/>
            <a:ext cx="6072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2" name="Google Shape;2602;p123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603" name="Google Shape;2603;p123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4" name="Google Shape;2604;p123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05" name="Google Shape;2605;p12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606" name="Google Shape;2606;p12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7" name="Google Shape;2607;p12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8" name="Google Shape;2608;p12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9" name="Google Shape;2609;p12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0" name="Google Shape;2610;p12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1" name="Google Shape;2611;p12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2" name="Google Shape;2612;p12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3" name="Google Shape;2613;p12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4" name="Google Shape;2614;p12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5" name="Google Shape;2615;p12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6" name="Google Shape;2616;p12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7" name="Google Shape;2617;p12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8" name="Google Shape;2618;p12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9" name="Google Shape;2619;p12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0" name="Google Shape;2620;p12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1" name="Google Shape;2621;p12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2" name="Google Shape;2622;p123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3" name="Google Shape;2623;p123"/>
          <p:cNvSpPr txBox="1"/>
          <p:nvPr>
            <p:ph idx="1" type="subTitle"/>
          </p:nvPr>
        </p:nvSpPr>
        <p:spPr>
          <a:xfrm>
            <a:off x="715100" y="12535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4" name="Google Shape;2624;p12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124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2627" name="Google Shape;2627;p124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8" name="Google Shape;2628;p124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29" name="Google Shape;2629;p124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630" name="Google Shape;2630;p124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1" name="Google Shape;2631;p124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2" name="Google Shape;2632;p124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3" name="Google Shape;2633;p12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4" name="Google Shape;2634;p124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5" name="Google Shape;2635;p12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6" name="Google Shape;2636;p124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7" name="Google Shape;2637;p124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8" name="Google Shape;2638;p124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9" name="Google Shape;2639;p124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0" name="Google Shape;2640;p12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1" name="Google Shape;2641;p12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2" name="Google Shape;2642;p12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3" name="Google Shape;2643;p12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4" name="Google Shape;2644;p12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5" name="Google Shape;2645;p12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6" name="Google Shape;2646;p12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7" name="Google Shape;2647;p124"/>
          <p:cNvSpPr txBox="1"/>
          <p:nvPr>
            <p:ph idx="1" type="subTitle"/>
          </p:nvPr>
        </p:nvSpPr>
        <p:spPr>
          <a:xfrm>
            <a:off x="715100" y="1253525"/>
            <a:ext cx="6119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8" name="Google Shape;2648;p12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125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2651" name="Google Shape;2651;p125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2" name="Google Shape;2652;p125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53" name="Google Shape;2653;p125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654" name="Google Shape;2654;p125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5" name="Google Shape;2655;p125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6" name="Google Shape;2656;p125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7" name="Google Shape;2657;p12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8" name="Google Shape;2658;p125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9" name="Google Shape;2659;p12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0" name="Google Shape;2660;p125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1" name="Google Shape;2661;p125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2" name="Google Shape;2662;p125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3" name="Google Shape;2663;p125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4" name="Google Shape;2664;p12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5" name="Google Shape;2665;p12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6" name="Google Shape;2666;p12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7" name="Google Shape;2667;p12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8" name="Google Shape;2668;p12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9" name="Google Shape;2669;p12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70" name="Google Shape;2670;p12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1" name="Google Shape;2671;p125"/>
          <p:cNvSpPr txBox="1"/>
          <p:nvPr>
            <p:ph idx="1" type="subTitle"/>
          </p:nvPr>
        </p:nvSpPr>
        <p:spPr>
          <a:xfrm>
            <a:off x="7200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672" name="Google Shape;2672;p125"/>
          <p:cNvSpPr txBox="1"/>
          <p:nvPr>
            <p:ph idx="2" type="subTitle"/>
          </p:nvPr>
        </p:nvSpPr>
        <p:spPr>
          <a:xfrm>
            <a:off x="7200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3" name="Google Shape;2673;p125"/>
          <p:cNvSpPr txBox="1"/>
          <p:nvPr>
            <p:ph idx="3" type="subTitle"/>
          </p:nvPr>
        </p:nvSpPr>
        <p:spPr>
          <a:xfrm>
            <a:off x="34038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4" name="Google Shape;2674;p125"/>
          <p:cNvSpPr txBox="1"/>
          <p:nvPr>
            <p:ph idx="4" type="subTitle"/>
          </p:nvPr>
        </p:nvSpPr>
        <p:spPr>
          <a:xfrm>
            <a:off x="60876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5" name="Google Shape;2675;p125"/>
          <p:cNvSpPr txBox="1"/>
          <p:nvPr>
            <p:ph idx="5" type="subTitle"/>
          </p:nvPr>
        </p:nvSpPr>
        <p:spPr>
          <a:xfrm>
            <a:off x="34038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676" name="Google Shape;2676;p125"/>
          <p:cNvSpPr txBox="1"/>
          <p:nvPr>
            <p:ph idx="6" type="subTitle"/>
          </p:nvPr>
        </p:nvSpPr>
        <p:spPr>
          <a:xfrm>
            <a:off x="60876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677" name="Google Shape;2677;p125"/>
          <p:cNvSpPr txBox="1"/>
          <p:nvPr>
            <p:ph idx="7" type="subTitle"/>
          </p:nvPr>
        </p:nvSpPr>
        <p:spPr>
          <a:xfrm>
            <a:off x="7200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8" name="Google Shape;2678;p125"/>
          <p:cNvSpPr txBox="1"/>
          <p:nvPr>
            <p:ph idx="8" type="subTitle"/>
          </p:nvPr>
        </p:nvSpPr>
        <p:spPr>
          <a:xfrm>
            <a:off x="34038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9" name="Google Shape;2679;p125"/>
          <p:cNvSpPr txBox="1"/>
          <p:nvPr>
            <p:ph idx="9" type="subTitle"/>
          </p:nvPr>
        </p:nvSpPr>
        <p:spPr>
          <a:xfrm>
            <a:off x="60876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0" name="Google Shape;2680;p12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126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2683" name="Google Shape;2683;p126"/>
            <p:cNvSpPr/>
            <p:nvPr/>
          </p:nvSpPr>
          <p:spPr>
            <a:xfrm>
              <a:off x="8355625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4" name="Google Shape;2684;p126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85" name="Google Shape;2685;p126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686" name="Google Shape;2686;p126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126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Google Shape;2688;p126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9" name="Google Shape;2689;p12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0" name="Google Shape;2690;p126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1" name="Google Shape;2691;p12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2" name="Google Shape;2692;p126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3" name="Google Shape;2693;p126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4" name="Google Shape;2694;p126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5" name="Google Shape;2695;p126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6" name="Google Shape;2696;p12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7" name="Google Shape;2697;p12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Google Shape;2698;p12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Google Shape;2699;p12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Google Shape;2700;p12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1" name="Google Shape;2701;p12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02" name="Google Shape;2702;p12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3" name="Google Shape;2703;p126"/>
          <p:cNvSpPr txBox="1"/>
          <p:nvPr>
            <p:ph idx="1" type="subTitle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04" name="Google Shape;2704;p126"/>
          <p:cNvSpPr txBox="1"/>
          <p:nvPr>
            <p:ph idx="2" type="subTitle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5" name="Google Shape;2705;p126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6" name="Google Shape;2706;p126"/>
          <p:cNvSpPr txBox="1"/>
          <p:nvPr>
            <p:ph idx="4" type="subTitle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7" name="Google Shape;2707;p126"/>
          <p:cNvSpPr txBox="1"/>
          <p:nvPr>
            <p:ph idx="5" type="subTitle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8" name="Google Shape;2708;p126"/>
          <p:cNvSpPr txBox="1"/>
          <p:nvPr>
            <p:ph idx="6" type="subTitle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09" name="Google Shape;2709;p126"/>
          <p:cNvSpPr txBox="1"/>
          <p:nvPr>
            <p:ph idx="7" type="subTitle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10" name="Google Shape;2710;p126"/>
          <p:cNvSpPr txBox="1"/>
          <p:nvPr>
            <p:ph idx="8" type="subTitle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11" name="Google Shape;2711;p12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3" name="Google Shape;2713;p127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2714" name="Google Shape;2714;p127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5" name="Google Shape;2715;p127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16" name="Google Shape;2716;p127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717" name="Google Shape;2717;p127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8" name="Google Shape;2718;p127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9" name="Google Shape;2719;p127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0" name="Google Shape;2720;p12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1" name="Google Shape;2721;p127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2" name="Google Shape;2722;p12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127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127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127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Google Shape;2726;p127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7" name="Google Shape;2727;p12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8" name="Google Shape;2728;p12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9" name="Google Shape;2729;p12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0" name="Google Shape;2730;p12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1" name="Google Shape;2731;p12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2" name="Google Shape;2732;p12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3" name="Google Shape;2733;p12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4" name="Google Shape;2734;p127"/>
          <p:cNvSpPr txBox="1"/>
          <p:nvPr>
            <p:ph idx="1" type="subTitle"/>
          </p:nvPr>
        </p:nvSpPr>
        <p:spPr>
          <a:xfrm>
            <a:off x="72000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35" name="Google Shape;2735;p127"/>
          <p:cNvSpPr txBox="1"/>
          <p:nvPr>
            <p:ph idx="2" type="subTitle"/>
          </p:nvPr>
        </p:nvSpPr>
        <p:spPr>
          <a:xfrm>
            <a:off x="72000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6" name="Google Shape;2736;p127"/>
          <p:cNvSpPr txBox="1"/>
          <p:nvPr>
            <p:ph hasCustomPrompt="1" type="title"/>
          </p:nvPr>
        </p:nvSpPr>
        <p:spPr>
          <a:xfrm>
            <a:off x="1617001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7" name="Google Shape;2737;p127"/>
          <p:cNvSpPr txBox="1"/>
          <p:nvPr>
            <p:ph idx="3" type="subTitle"/>
          </p:nvPr>
        </p:nvSpPr>
        <p:spPr>
          <a:xfrm>
            <a:off x="33595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38" name="Google Shape;2738;p127"/>
          <p:cNvSpPr txBox="1"/>
          <p:nvPr>
            <p:ph idx="4" type="subTitle"/>
          </p:nvPr>
        </p:nvSpPr>
        <p:spPr>
          <a:xfrm>
            <a:off x="33595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9" name="Google Shape;2739;p127"/>
          <p:cNvSpPr txBox="1"/>
          <p:nvPr>
            <p:ph hasCustomPrompt="1" idx="5" type="title"/>
          </p:nvPr>
        </p:nvSpPr>
        <p:spPr>
          <a:xfrm>
            <a:off x="4256539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40" name="Google Shape;2740;p127"/>
          <p:cNvSpPr txBox="1"/>
          <p:nvPr>
            <p:ph idx="6" type="subTitle"/>
          </p:nvPr>
        </p:nvSpPr>
        <p:spPr>
          <a:xfrm>
            <a:off x="59990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41" name="Google Shape;2741;p127"/>
          <p:cNvSpPr txBox="1"/>
          <p:nvPr>
            <p:ph idx="7" type="subTitle"/>
          </p:nvPr>
        </p:nvSpPr>
        <p:spPr>
          <a:xfrm>
            <a:off x="59990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2" name="Google Shape;2742;p127"/>
          <p:cNvSpPr txBox="1"/>
          <p:nvPr>
            <p:ph hasCustomPrompt="1" idx="8" type="title"/>
          </p:nvPr>
        </p:nvSpPr>
        <p:spPr>
          <a:xfrm>
            <a:off x="6896076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43" name="Google Shape;2743;p127"/>
          <p:cNvSpPr txBox="1"/>
          <p:nvPr>
            <p:ph idx="9" type="subTitle"/>
          </p:nvPr>
        </p:nvSpPr>
        <p:spPr>
          <a:xfrm>
            <a:off x="20398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44" name="Google Shape;2744;p127"/>
          <p:cNvSpPr txBox="1"/>
          <p:nvPr>
            <p:ph idx="13" type="subTitle"/>
          </p:nvPr>
        </p:nvSpPr>
        <p:spPr>
          <a:xfrm>
            <a:off x="20398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5" name="Google Shape;2745;p127"/>
          <p:cNvSpPr txBox="1"/>
          <p:nvPr>
            <p:ph hasCustomPrompt="1" idx="14" type="title"/>
          </p:nvPr>
        </p:nvSpPr>
        <p:spPr>
          <a:xfrm>
            <a:off x="2936770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46" name="Google Shape;2746;p127"/>
          <p:cNvSpPr txBox="1"/>
          <p:nvPr>
            <p:ph idx="15" type="subTitle"/>
          </p:nvPr>
        </p:nvSpPr>
        <p:spPr>
          <a:xfrm>
            <a:off x="46793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47" name="Google Shape;2747;p127"/>
          <p:cNvSpPr txBox="1"/>
          <p:nvPr>
            <p:ph idx="16" type="subTitle"/>
          </p:nvPr>
        </p:nvSpPr>
        <p:spPr>
          <a:xfrm>
            <a:off x="46793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8" name="Google Shape;2748;p127"/>
          <p:cNvSpPr txBox="1"/>
          <p:nvPr>
            <p:ph hasCustomPrompt="1" idx="17" type="title"/>
          </p:nvPr>
        </p:nvSpPr>
        <p:spPr>
          <a:xfrm>
            <a:off x="5576308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49" name="Google Shape;2749;p127"/>
          <p:cNvSpPr txBox="1"/>
          <p:nvPr>
            <p:ph idx="18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1" name="Google Shape;2751;p128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752" name="Google Shape;2752;p128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53" name="Google Shape;2753;p128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54" name="Google Shape;2754;p128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755" name="Google Shape;2755;p128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Google Shape;2756;p128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7" name="Google Shape;2757;p128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8" name="Google Shape;2758;p12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9" name="Google Shape;2759;p128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0" name="Google Shape;2760;p12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1" name="Google Shape;2761;p128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2" name="Google Shape;2762;p128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128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128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12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12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12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12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12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12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71" name="Google Shape;2771;p12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28"/>
          <p:cNvSpPr txBox="1"/>
          <p:nvPr>
            <p:ph idx="1" type="subTitle"/>
          </p:nvPr>
        </p:nvSpPr>
        <p:spPr>
          <a:xfrm>
            <a:off x="717550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3" name="Google Shape;2773;p128"/>
          <p:cNvSpPr txBox="1"/>
          <p:nvPr>
            <p:ph idx="2" type="subTitle"/>
          </p:nvPr>
        </p:nvSpPr>
        <p:spPr>
          <a:xfrm>
            <a:off x="3375568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4" name="Google Shape;2774;p128"/>
          <p:cNvSpPr txBox="1"/>
          <p:nvPr>
            <p:ph idx="3" type="subTitle"/>
          </p:nvPr>
        </p:nvSpPr>
        <p:spPr>
          <a:xfrm>
            <a:off x="6033585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5" name="Google Shape;2775;p128"/>
          <p:cNvSpPr txBox="1"/>
          <p:nvPr>
            <p:ph idx="4" type="subTitle"/>
          </p:nvPr>
        </p:nvSpPr>
        <p:spPr>
          <a:xfrm>
            <a:off x="71755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6" name="Google Shape;2776;p128"/>
          <p:cNvSpPr txBox="1"/>
          <p:nvPr>
            <p:ph idx="5" type="subTitle"/>
          </p:nvPr>
        </p:nvSpPr>
        <p:spPr>
          <a:xfrm>
            <a:off x="3375585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7" name="Google Shape;2777;p128"/>
          <p:cNvSpPr txBox="1"/>
          <p:nvPr>
            <p:ph idx="6" type="subTitle"/>
          </p:nvPr>
        </p:nvSpPr>
        <p:spPr>
          <a:xfrm>
            <a:off x="603362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8" name="Google Shape;2778;p128"/>
          <p:cNvSpPr txBox="1"/>
          <p:nvPr>
            <p:ph idx="7" type="subTitle"/>
          </p:nvPr>
        </p:nvSpPr>
        <p:spPr>
          <a:xfrm>
            <a:off x="717550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79" name="Google Shape;2779;p128"/>
          <p:cNvSpPr txBox="1"/>
          <p:nvPr>
            <p:ph idx="8" type="subTitle"/>
          </p:nvPr>
        </p:nvSpPr>
        <p:spPr>
          <a:xfrm>
            <a:off x="3375568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80" name="Google Shape;2780;p128"/>
          <p:cNvSpPr txBox="1"/>
          <p:nvPr>
            <p:ph idx="9" type="subTitle"/>
          </p:nvPr>
        </p:nvSpPr>
        <p:spPr>
          <a:xfrm>
            <a:off x="6033585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81" name="Google Shape;2781;p128"/>
          <p:cNvSpPr txBox="1"/>
          <p:nvPr>
            <p:ph idx="13" type="subTitle"/>
          </p:nvPr>
        </p:nvSpPr>
        <p:spPr>
          <a:xfrm>
            <a:off x="71755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82" name="Google Shape;2782;p128"/>
          <p:cNvSpPr txBox="1"/>
          <p:nvPr>
            <p:ph idx="14" type="subTitle"/>
          </p:nvPr>
        </p:nvSpPr>
        <p:spPr>
          <a:xfrm>
            <a:off x="3375585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83" name="Google Shape;2783;p128"/>
          <p:cNvSpPr txBox="1"/>
          <p:nvPr>
            <p:ph idx="15" type="subTitle"/>
          </p:nvPr>
        </p:nvSpPr>
        <p:spPr>
          <a:xfrm>
            <a:off x="603362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784" name="Google Shape;2784;p12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6" name="Google Shape;2786;p129"/>
          <p:cNvGrpSpPr/>
          <p:nvPr/>
        </p:nvGrpSpPr>
        <p:grpSpPr>
          <a:xfrm>
            <a:off x="182575" y="180750"/>
            <a:ext cx="9070025" cy="5129650"/>
            <a:chOff x="182575" y="180750"/>
            <a:chExt cx="9070025" cy="5129650"/>
          </a:xfrm>
        </p:grpSpPr>
        <p:sp>
          <p:nvSpPr>
            <p:cNvPr id="2787" name="Google Shape;2787;p129"/>
            <p:cNvSpPr/>
            <p:nvPr/>
          </p:nvSpPr>
          <p:spPr>
            <a:xfrm>
              <a:off x="8302800" y="4231300"/>
              <a:ext cx="949800" cy="1079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8" name="Google Shape;2788;p129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89" name="Google Shape;2789;p129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790" name="Google Shape;2790;p129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1" name="Google Shape;2791;p129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2" name="Google Shape;2792;p129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3" name="Google Shape;2793;p12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129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5" name="Google Shape;2795;p12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6" name="Google Shape;2796;p129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7" name="Google Shape;2797;p129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8" name="Google Shape;2798;p129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9" name="Google Shape;2799;p129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12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1" name="Google Shape;2801;p12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2" name="Google Shape;2802;p12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3" name="Google Shape;2803;p12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4" name="Google Shape;2804;p12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5" name="Google Shape;2805;p12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6" name="Google Shape;2806;p12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7" name="Google Shape;2807;p12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130"/>
          <p:cNvSpPr/>
          <p:nvPr/>
        </p:nvSpPr>
        <p:spPr>
          <a:xfrm>
            <a:off x="8502150" y="409500"/>
            <a:ext cx="841200" cy="874200"/>
          </a:xfrm>
          <a:prstGeom prst="rect">
            <a:avLst/>
          </a:prstGeom>
          <a:solidFill>
            <a:srgbClr val="073763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10" name="Google Shape;2810;p130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2811" name="Google Shape;2811;p130"/>
            <p:cNvSpPr/>
            <p:nvPr/>
          </p:nvSpPr>
          <p:spPr>
            <a:xfrm>
              <a:off x="8355625" y="4002950"/>
              <a:ext cx="841200" cy="73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2" name="Google Shape;2812;p130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3" name="Google Shape;2813;p130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814" name="Google Shape;2814;p130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5" name="Google Shape;2815;p130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6" name="Google Shape;2816;p130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7" name="Google Shape;2817;p13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8" name="Google Shape;2818;p130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9" name="Google Shape;2819;p13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0" name="Google Shape;2820;p130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1" name="Google Shape;2821;p130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2" name="Google Shape;2822;p130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3" name="Google Shape;2823;p130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4" name="Google Shape;2824;p13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5" name="Google Shape;2825;p130"/>
            <p:cNvCxnSpPr/>
            <p:nvPr/>
          </p:nvCxnSpPr>
          <p:spPr>
            <a:xfrm rot="10800000">
              <a:off x="-108750" y="438100"/>
              <a:ext cx="876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6" name="Google Shape;2826;p13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7" name="Google Shape;2827;p130"/>
            <p:cNvCxnSpPr/>
            <p:nvPr/>
          </p:nvCxnSpPr>
          <p:spPr>
            <a:xfrm rot="10800000">
              <a:off x="-108775" y="438100"/>
              <a:ext cx="8554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8" name="Google Shape;2828;p13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9" name="Google Shape;2829;p13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0" name="Google Shape;2830;p13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1" name="Google Shape;2831;p13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3" name="Google Shape;2833;p131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834" name="Google Shape;2834;p131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5" name="Google Shape;2835;p131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36" name="Google Shape;2836;p13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837" name="Google Shape;2837;p13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8" name="Google Shape;2838;p13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9" name="Google Shape;2839;p13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0" name="Google Shape;2840;p13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1" name="Google Shape;2841;p13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2" name="Google Shape;2842;p13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3" name="Google Shape;2843;p13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4" name="Google Shape;2844;p13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5" name="Google Shape;2845;p13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6" name="Google Shape;2846;p13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7" name="Google Shape;2847;p13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8" name="Google Shape;2848;p13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9" name="Google Shape;2849;p13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0" name="Google Shape;2850;p13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13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Google Shape;2852;p13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3" name="Google Shape;2853;p131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4" name="Google Shape;2854;p131"/>
          <p:cNvSpPr txBox="1"/>
          <p:nvPr>
            <p:ph type="title"/>
          </p:nvPr>
        </p:nvSpPr>
        <p:spPr>
          <a:xfrm>
            <a:off x="2099142" y="540000"/>
            <a:ext cx="494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55" name="Google Shape;2855;p131"/>
          <p:cNvSpPr txBox="1"/>
          <p:nvPr>
            <p:ph idx="1" type="subTitle"/>
          </p:nvPr>
        </p:nvSpPr>
        <p:spPr>
          <a:xfrm>
            <a:off x="2099100" y="1502551"/>
            <a:ext cx="49458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6" name="Google Shape;2856;p1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8" name="Google Shape;2858;p132"/>
          <p:cNvGrpSpPr/>
          <p:nvPr/>
        </p:nvGrpSpPr>
        <p:grpSpPr>
          <a:xfrm>
            <a:off x="269525" y="180750"/>
            <a:ext cx="8950625" cy="4782000"/>
            <a:chOff x="269525" y="180750"/>
            <a:chExt cx="8950625" cy="4782000"/>
          </a:xfrm>
        </p:grpSpPr>
        <p:sp>
          <p:nvSpPr>
            <p:cNvPr id="2859" name="Google Shape;2859;p132"/>
            <p:cNvSpPr/>
            <p:nvPr/>
          </p:nvSpPr>
          <p:spPr>
            <a:xfrm>
              <a:off x="763765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0" name="Google Shape;2860;p132"/>
            <p:cNvSpPr/>
            <p:nvPr/>
          </p:nvSpPr>
          <p:spPr>
            <a:xfrm>
              <a:off x="2695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61" name="Google Shape;2861;p13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862" name="Google Shape;2862;p13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3" name="Google Shape;2863;p13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4" name="Google Shape;2864;p13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5" name="Google Shape;2865;p13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6" name="Google Shape;2866;p13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7" name="Google Shape;2867;p13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8" name="Google Shape;2868;p13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9" name="Google Shape;2869;p13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0" name="Google Shape;2870;p13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13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2" name="Google Shape;2872;p13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3" name="Google Shape;2873;p13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4" name="Google Shape;2874;p13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5" name="Google Shape;2875;p13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6" name="Google Shape;2876;p13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7" name="Google Shape;2877;p13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78" name="Google Shape;2878;p132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0" name="Google Shape;2880;p133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881" name="Google Shape;2881;p133"/>
            <p:cNvSpPr/>
            <p:nvPr/>
          </p:nvSpPr>
          <p:spPr>
            <a:xfrm>
              <a:off x="-334100" y="339735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2" name="Google Shape;2882;p133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83" name="Google Shape;2883;p13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884" name="Google Shape;2884;p13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5" name="Google Shape;2885;p13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6" name="Google Shape;2886;p13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7" name="Google Shape;2887;p13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8" name="Google Shape;2888;p13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9" name="Google Shape;2889;p13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0" name="Google Shape;2890;p13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1" name="Google Shape;2891;p13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2" name="Google Shape;2892;p13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3" name="Google Shape;2893;p13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4" name="Google Shape;2894;p13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5" name="Google Shape;2895;p13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6" name="Google Shape;2896;p13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7" name="Google Shape;2897;p13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8" name="Google Shape;2898;p13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9" name="Google Shape;2899;p13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00" name="Google Shape;2900;p133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5" name="Google Shape;2905;p135"/>
          <p:cNvGrpSpPr/>
          <p:nvPr/>
        </p:nvGrpSpPr>
        <p:grpSpPr>
          <a:xfrm>
            <a:off x="182575" y="180750"/>
            <a:ext cx="9014125" cy="4782000"/>
            <a:chOff x="182575" y="180750"/>
            <a:chExt cx="9014125" cy="4782000"/>
          </a:xfrm>
        </p:grpSpPr>
        <p:sp>
          <p:nvSpPr>
            <p:cNvPr id="2906" name="Google Shape;2906;p135"/>
            <p:cNvSpPr/>
            <p:nvPr/>
          </p:nvSpPr>
          <p:spPr>
            <a:xfrm>
              <a:off x="8084900" y="1784100"/>
              <a:ext cx="11118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7" name="Google Shape;2907;p135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08" name="Google Shape;2908;p13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909" name="Google Shape;2909;p13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0" name="Google Shape;2910;p13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1" name="Google Shape;2911;p13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2" name="Google Shape;2912;p13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3" name="Google Shape;2913;p13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4" name="Google Shape;2914;p13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5" name="Google Shape;2915;p13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6" name="Google Shape;2916;p13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7" name="Google Shape;2917;p13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8" name="Google Shape;2918;p13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9" name="Google Shape;2919;p13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0" name="Google Shape;2920;p13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1" name="Google Shape;2921;p13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2" name="Google Shape;2922;p13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3" name="Google Shape;2923;p13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4" name="Google Shape;2924;p13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25" name="Google Shape;2925;p135"/>
          <p:cNvSpPr/>
          <p:nvPr/>
        </p:nvSpPr>
        <p:spPr>
          <a:xfrm>
            <a:off x="856075" y="641475"/>
            <a:ext cx="7431900" cy="3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6" name="Google Shape;2926;p135"/>
          <p:cNvSpPr txBox="1"/>
          <p:nvPr>
            <p:ph type="ctrTitle"/>
          </p:nvPr>
        </p:nvSpPr>
        <p:spPr>
          <a:xfrm>
            <a:off x="1058900" y="1560913"/>
            <a:ext cx="70260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27" name="Google Shape;2927;p135"/>
          <p:cNvSpPr txBox="1"/>
          <p:nvPr>
            <p:ph idx="1" type="subTitle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9" name="Google Shape;2929;p136"/>
          <p:cNvGrpSpPr/>
          <p:nvPr/>
        </p:nvGrpSpPr>
        <p:grpSpPr>
          <a:xfrm>
            <a:off x="-231525" y="180750"/>
            <a:ext cx="9126225" cy="4782000"/>
            <a:chOff x="-231525" y="180750"/>
            <a:chExt cx="9126225" cy="4782000"/>
          </a:xfrm>
        </p:grpSpPr>
        <p:sp>
          <p:nvSpPr>
            <p:cNvPr id="2930" name="Google Shape;2930;p136"/>
            <p:cNvSpPr/>
            <p:nvPr/>
          </p:nvSpPr>
          <p:spPr>
            <a:xfrm>
              <a:off x="-231525" y="3273350"/>
              <a:ext cx="1743900" cy="8475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1" name="Google Shape;2931;p136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32" name="Google Shape;2932;p13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933" name="Google Shape;2933;p13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4" name="Google Shape;2934;p13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5" name="Google Shape;2935;p13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6" name="Google Shape;2936;p13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7" name="Google Shape;2937;p13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8" name="Google Shape;2938;p13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9" name="Google Shape;2939;p13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0" name="Google Shape;2940;p13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1" name="Google Shape;2941;p13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2" name="Google Shape;2942;p13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3" name="Google Shape;2943;p13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4" name="Google Shape;2944;p13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5" name="Google Shape;2945;p13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6" name="Google Shape;2946;p13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7" name="Google Shape;2947;p13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8" name="Google Shape;2948;p13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49" name="Google Shape;2949;p136"/>
          <p:cNvSpPr/>
          <p:nvPr/>
        </p:nvSpPr>
        <p:spPr>
          <a:xfrm>
            <a:off x="1140075" y="1022650"/>
            <a:ext cx="68637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0" name="Google Shape;2950;p136"/>
          <p:cNvSpPr txBox="1"/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1" name="Google Shape;2951;p136"/>
          <p:cNvSpPr txBox="1"/>
          <p:nvPr>
            <p:ph hasCustomPrompt="1"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52" name="Google Shape;2952;p136"/>
          <p:cNvSpPr txBox="1"/>
          <p:nvPr>
            <p:ph idx="1" type="subTitle"/>
          </p:nvPr>
        </p:nvSpPr>
        <p:spPr>
          <a:xfrm>
            <a:off x="1682250" y="3273338"/>
            <a:ext cx="57795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5"/>
          <p:cNvGrpSpPr/>
          <p:nvPr/>
        </p:nvGrpSpPr>
        <p:grpSpPr>
          <a:xfrm>
            <a:off x="182575" y="180750"/>
            <a:ext cx="9014125" cy="4782000"/>
            <a:chOff x="182575" y="180750"/>
            <a:chExt cx="9014125" cy="4782000"/>
          </a:xfrm>
        </p:grpSpPr>
        <p:sp>
          <p:nvSpPr>
            <p:cNvPr id="61" name="Google Shape;61;p15"/>
            <p:cNvSpPr/>
            <p:nvPr/>
          </p:nvSpPr>
          <p:spPr>
            <a:xfrm>
              <a:off x="8084900" y="1784100"/>
              <a:ext cx="11118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64" name="Google Shape;64;p1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" name="Google Shape;80;p15"/>
          <p:cNvSpPr/>
          <p:nvPr/>
        </p:nvSpPr>
        <p:spPr>
          <a:xfrm>
            <a:off x="856075" y="641475"/>
            <a:ext cx="7431900" cy="3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1058900" y="1560913"/>
            <a:ext cx="70260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4" name="Google Shape;2954;p137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2955" name="Google Shape;2955;p137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6" name="Google Shape;2956;p137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57" name="Google Shape;2957;p137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958" name="Google Shape;2958;p137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9" name="Google Shape;2959;p137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0" name="Google Shape;2960;p137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1" name="Google Shape;2961;p13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2" name="Google Shape;2962;p137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3" name="Google Shape;2963;p13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4" name="Google Shape;2964;p137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5" name="Google Shape;2965;p137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6" name="Google Shape;2966;p137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7" name="Google Shape;2967;p137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8" name="Google Shape;2968;p13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9" name="Google Shape;2969;p13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0" name="Google Shape;2970;p13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1" name="Google Shape;2971;p13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2" name="Google Shape;2972;p13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3" name="Google Shape;2973;p13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4" name="Google Shape;2974;p13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5" name="Google Shape;2975;p137"/>
          <p:cNvSpPr txBox="1"/>
          <p:nvPr>
            <p:ph type="title"/>
          </p:nvPr>
        </p:nvSpPr>
        <p:spPr>
          <a:xfrm>
            <a:off x="715100" y="894750"/>
            <a:ext cx="40467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76" name="Google Shape;2976;p137"/>
          <p:cNvSpPr txBox="1"/>
          <p:nvPr>
            <p:ph idx="1" type="body"/>
          </p:nvPr>
        </p:nvSpPr>
        <p:spPr>
          <a:xfrm>
            <a:off x="715100" y="1451850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8" name="Google Shape;2978;p138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979" name="Google Shape;2979;p138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0" name="Google Shape;2980;p138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81" name="Google Shape;2981;p13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982" name="Google Shape;2982;p13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3" name="Google Shape;2983;p13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4" name="Google Shape;2984;p13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5" name="Google Shape;2985;p13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6" name="Google Shape;2986;p13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7" name="Google Shape;2987;p13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8" name="Google Shape;2988;p13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9" name="Google Shape;2989;p13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0" name="Google Shape;2990;p13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1" name="Google Shape;2991;p13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2" name="Google Shape;2992;p13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3" name="Google Shape;2993;p13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4" name="Google Shape;2994;p13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5" name="Google Shape;2995;p13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6" name="Google Shape;2996;p13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7" name="Google Shape;2997;p13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98" name="Google Shape;2998;p13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9" name="Google Shape;2999;p138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000" name="Google Shape;3000;p138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001" name="Google Shape;3001;p138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2" name="Google Shape;3002;p138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3" name="Google Shape;3003;p13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5" name="Google Shape;3005;p139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3006" name="Google Shape;3006;p139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7" name="Google Shape;3007;p139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08" name="Google Shape;3008;p13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009" name="Google Shape;3009;p13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0" name="Google Shape;3010;p13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1" name="Google Shape;3011;p13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2" name="Google Shape;3012;p13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3" name="Google Shape;3013;p13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4" name="Google Shape;3014;p13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5" name="Google Shape;3015;p13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6" name="Google Shape;3016;p13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7" name="Google Shape;3017;p13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8" name="Google Shape;3018;p13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9" name="Google Shape;3019;p13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0" name="Google Shape;3020;p13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1" name="Google Shape;3021;p13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2" name="Google Shape;3022;p13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3" name="Google Shape;3023;p13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4" name="Google Shape;3024;p13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5" name="Google Shape;3025;p13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6" name="Google Shape;3026;p13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8" name="Google Shape;3028;p140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3029" name="Google Shape;3029;p140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0" name="Google Shape;3030;p140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31" name="Google Shape;3031;p14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032" name="Google Shape;3032;p14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3" name="Google Shape;3033;p14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4" name="Google Shape;3034;p14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5" name="Google Shape;3035;p14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6" name="Google Shape;3036;p14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7" name="Google Shape;3037;p14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8" name="Google Shape;3038;p14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9" name="Google Shape;3039;p14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0" name="Google Shape;3040;p14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1" name="Google Shape;3041;p14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2" name="Google Shape;3042;p14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3" name="Google Shape;3043;p14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4" name="Google Shape;3044;p14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5" name="Google Shape;3045;p14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6" name="Google Shape;3046;p14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7" name="Google Shape;3047;p14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48" name="Google Shape;3048;p14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9" name="Google Shape;3049;p140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50" name="Google Shape;3050;p14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2" name="Google Shape;3052;p141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3053" name="Google Shape;3053;p141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4" name="Google Shape;3054;p141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55" name="Google Shape;3055;p14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056" name="Google Shape;3056;p14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7" name="Google Shape;3057;p14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8" name="Google Shape;3058;p14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9" name="Google Shape;3059;p14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0" name="Google Shape;3060;p14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1" name="Google Shape;3061;p14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2" name="Google Shape;3062;p14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3" name="Google Shape;3063;p14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4" name="Google Shape;3064;p14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5" name="Google Shape;3065;p14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6" name="Google Shape;3066;p14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7" name="Google Shape;3067;p14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8" name="Google Shape;3068;p14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9" name="Google Shape;3069;p14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0" name="Google Shape;3070;p14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1" name="Google Shape;3071;p14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2" name="Google Shape;3072;p141"/>
          <p:cNvSpPr/>
          <p:nvPr/>
        </p:nvSpPr>
        <p:spPr>
          <a:xfrm>
            <a:off x="1013650" y="1022650"/>
            <a:ext cx="71166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3" name="Google Shape;3073;p14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oogle Shape;3075;p142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3076" name="Google Shape;3076;p142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77" name="Google Shape;3077;p142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78" name="Google Shape;3078;p14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079" name="Google Shape;3079;p14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0" name="Google Shape;3080;p14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1" name="Google Shape;3081;p14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2" name="Google Shape;3082;p14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3" name="Google Shape;3083;p14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4" name="Google Shape;3084;p14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5" name="Google Shape;3085;p14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6" name="Google Shape;3086;p14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7" name="Google Shape;3087;p14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8" name="Google Shape;3088;p14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9" name="Google Shape;3089;p14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0" name="Google Shape;3090;p14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1" name="Google Shape;3091;p14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2" name="Google Shape;3092;p14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3" name="Google Shape;3093;p14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4" name="Google Shape;3094;p14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95" name="Google Shape;3095;p142"/>
          <p:cNvSpPr/>
          <p:nvPr/>
        </p:nvSpPr>
        <p:spPr>
          <a:xfrm>
            <a:off x="1589850" y="1022650"/>
            <a:ext cx="59643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6" name="Google Shape;3096;p142"/>
          <p:cNvSpPr txBox="1"/>
          <p:nvPr>
            <p:ph type="title"/>
          </p:nvPr>
        </p:nvSpPr>
        <p:spPr>
          <a:xfrm>
            <a:off x="2241400" y="1354025"/>
            <a:ext cx="48678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97" name="Google Shape;3097;p142"/>
          <p:cNvSpPr txBox="1"/>
          <p:nvPr>
            <p:ph idx="1" type="subTitle"/>
          </p:nvPr>
        </p:nvSpPr>
        <p:spPr>
          <a:xfrm>
            <a:off x="2241504" y="2261775"/>
            <a:ext cx="4867800" cy="1258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9" name="Google Shape;3099;p143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3100" name="Google Shape;3100;p143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01" name="Google Shape;3101;p143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02" name="Google Shape;3102;p14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103" name="Google Shape;3103;p14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14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5" name="Google Shape;3105;p14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6" name="Google Shape;3106;p14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7" name="Google Shape;3107;p14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8" name="Google Shape;3108;p14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9" name="Google Shape;3109;p14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0" name="Google Shape;3110;p14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1" name="Google Shape;3111;p14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2" name="Google Shape;3112;p14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3" name="Google Shape;3113;p14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4" name="Google Shape;3114;p14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5" name="Google Shape;3115;p14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6" name="Google Shape;3116;p14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7" name="Google Shape;3117;p14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8" name="Google Shape;3118;p14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19" name="Google Shape;3119;p143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0" name="Google Shape;3120;p143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2" name="Google Shape;3122;p144"/>
          <p:cNvGrpSpPr/>
          <p:nvPr/>
        </p:nvGrpSpPr>
        <p:grpSpPr>
          <a:xfrm>
            <a:off x="-334100" y="-138700"/>
            <a:ext cx="9228800" cy="5101450"/>
            <a:chOff x="-334100" y="-138700"/>
            <a:chExt cx="9228800" cy="5101450"/>
          </a:xfrm>
        </p:grpSpPr>
        <p:sp>
          <p:nvSpPr>
            <p:cNvPr id="3123" name="Google Shape;3123;p144"/>
            <p:cNvSpPr/>
            <p:nvPr/>
          </p:nvSpPr>
          <p:spPr>
            <a:xfrm>
              <a:off x="-334100" y="-1387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4" name="Google Shape;3124;p144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25" name="Google Shape;3125;p14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126" name="Google Shape;3126;p14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7" name="Google Shape;3127;p14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8" name="Google Shape;3128;p14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9" name="Google Shape;3129;p14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0" name="Google Shape;3130;p14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1" name="Google Shape;3131;p14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2" name="Google Shape;3132;p14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3" name="Google Shape;3133;p14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4" name="Google Shape;3134;p14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5" name="Google Shape;3135;p14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6" name="Google Shape;3136;p14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7" name="Google Shape;3137;p14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8" name="Google Shape;3138;p14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9" name="Google Shape;3139;p14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0" name="Google Shape;3140;p14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1" name="Google Shape;3141;p14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2" name="Google Shape;3142;p144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3" name="Google Shape;3143;p144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44" name="Google Shape;3144;p144"/>
          <p:cNvSpPr txBox="1"/>
          <p:nvPr>
            <p:ph idx="1" type="subTitle"/>
          </p:nvPr>
        </p:nvSpPr>
        <p:spPr>
          <a:xfrm>
            <a:off x="1284000" y="3333375"/>
            <a:ext cx="6576000" cy="7134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7" name="Google Shape;3147;p146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3148" name="Google Shape;3148;p146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9" name="Google Shape;3149;p146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50" name="Google Shape;3150;p14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151" name="Google Shape;3151;p14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2" name="Google Shape;3152;p14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3" name="Google Shape;3153;p14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4" name="Google Shape;3154;p14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5" name="Google Shape;3155;p14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6" name="Google Shape;3156;p14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7" name="Google Shape;3157;p14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8" name="Google Shape;3158;p14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9" name="Google Shape;3159;p14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0" name="Google Shape;3160;p14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1" name="Google Shape;3161;p14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2" name="Google Shape;3162;p14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3" name="Google Shape;3163;p14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4" name="Google Shape;3164;p14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5" name="Google Shape;3165;p14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6" name="Google Shape;3166;p14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67" name="Google Shape;3167;p146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8" name="Google Shape;3168;p146"/>
          <p:cNvSpPr txBox="1"/>
          <p:nvPr>
            <p:ph type="title"/>
          </p:nvPr>
        </p:nvSpPr>
        <p:spPr>
          <a:xfrm>
            <a:off x="1535775" y="3419063"/>
            <a:ext cx="60726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9" name="Google Shape;3169;p146"/>
          <p:cNvSpPr txBox="1"/>
          <p:nvPr>
            <p:ph idx="1" type="subTitle"/>
          </p:nvPr>
        </p:nvSpPr>
        <p:spPr>
          <a:xfrm>
            <a:off x="1535775" y="1123425"/>
            <a:ext cx="6072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-231525" y="180750"/>
            <a:ext cx="9126225" cy="4782000"/>
            <a:chOff x="-231525" y="180750"/>
            <a:chExt cx="9126225" cy="4782000"/>
          </a:xfrm>
        </p:grpSpPr>
        <p:sp>
          <p:nvSpPr>
            <p:cNvPr id="85" name="Google Shape;85;p16"/>
            <p:cNvSpPr/>
            <p:nvPr/>
          </p:nvSpPr>
          <p:spPr>
            <a:xfrm>
              <a:off x="-231525" y="3273350"/>
              <a:ext cx="1743900" cy="8475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88" name="Google Shape;88;p1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" name="Google Shape;104;p16"/>
          <p:cNvSpPr/>
          <p:nvPr/>
        </p:nvSpPr>
        <p:spPr>
          <a:xfrm>
            <a:off x="1140075" y="1022650"/>
            <a:ext cx="68637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6"/>
          <p:cNvSpPr txBox="1"/>
          <p:nvPr>
            <p:ph hasCustomPrompt="1"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1682250" y="3273338"/>
            <a:ext cx="57795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1" name="Google Shape;3171;p147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3172" name="Google Shape;3172;p147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3" name="Google Shape;3173;p147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74" name="Google Shape;3174;p14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175" name="Google Shape;3175;p14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6" name="Google Shape;3176;p14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7" name="Google Shape;3177;p14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8" name="Google Shape;3178;p14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9" name="Google Shape;3179;p14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0" name="Google Shape;3180;p14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1" name="Google Shape;3181;p14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2" name="Google Shape;3182;p14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3" name="Google Shape;3183;p14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4" name="Google Shape;3184;p14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5" name="Google Shape;3185;p14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6" name="Google Shape;3186;p14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7" name="Google Shape;3187;p14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8" name="Google Shape;3188;p14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9" name="Google Shape;3189;p14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0" name="Google Shape;3190;p14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91" name="Google Shape;3191;p14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2" name="Google Shape;3192;p147"/>
          <p:cNvSpPr txBox="1"/>
          <p:nvPr>
            <p:ph idx="1" type="subTitle"/>
          </p:nvPr>
        </p:nvSpPr>
        <p:spPr>
          <a:xfrm>
            <a:off x="715100" y="12535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3" name="Google Shape;3193;p14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194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5" name="Google Shape;3195;p148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3196" name="Google Shape;3196;p148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7" name="Google Shape;3197;p148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98" name="Google Shape;3198;p148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199" name="Google Shape;3199;p148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0" name="Google Shape;3200;p148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1" name="Google Shape;3201;p148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2" name="Google Shape;3202;p14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3" name="Google Shape;3203;p148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4" name="Google Shape;3204;p14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5" name="Google Shape;3205;p148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6" name="Google Shape;3206;p148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7" name="Google Shape;3207;p148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8" name="Google Shape;3208;p148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9" name="Google Shape;3209;p14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0" name="Google Shape;3210;p14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1" name="Google Shape;3211;p14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2" name="Google Shape;3212;p14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3" name="Google Shape;3213;p14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4" name="Google Shape;3214;p14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15" name="Google Shape;3215;p14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6" name="Google Shape;3216;p148"/>
          <p:cNvSpPr txBox="1"/>
          <p:nvPr>
            <p:ph idx="1" type="subTitle"/>
          </p:nvPr>
        </p:nvSpPr>
        <p:spPr>
          <a:xfrm>
            <a:off x="715100" y="1253525"/>
            <a:ext cx="6119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7" name="Google Shape;3217;p14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9" name="Google Shape;3219;p149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3220" name="Google Shape;3220;p149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1" name="Google Shape;3221;p149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22" name="Google Shape;3222;p149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223" name="Google Shape;3223;p149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4" name="Google Shape;3224;p149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5" name="Google Shape;3225;p149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6" name="Google Shape;3226;p14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7" name="Google Shape;3227;p149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8" name="Google Shape;3228;p14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9" name="Google Shape;3229;p149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0" name="Google Shape;3230;p149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1" name="Google Shape;3231;p149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2" name="Google Shape;3232;p149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3" name="Google Shape;3233;p14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4" name="Google Shape;3234;p14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5" name="Google Shape;3235;p14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6" name="Google Shape;3236;p14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7" name="Google Shape;3237;p14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8" name="Google Shape;3238;p14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39" name="Google Shape;3239;p14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0" name="Google Shape;3240;p149"/>
          <p:cNvSpPr txBox="1"/>
          <p:nvPr>
            <p:ph idx="1" type="subTitle"/>
          </p:nvPr>
        </p:nvSpPr>
        <p:spPr>
          <a:xfrm>
            <a:off x="7200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241" name="Google Shape;3241;p149"/>
          <p:cNvSpPr txBox="1"/>
          <p:nvPr>
            <p:ph idx="2" type="subTitle"/>
          </p:nvPr>
        </p:nvSpPr>
        <p:spPr>
          <a:xfrm>
            <a:off x="7200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2" name="Google Shape;3242;p149"/>
          <p:cNvSpPr txBox="1"/>
          <p:nvPr>
            <p:ph idx="3" type="subTitle"/>
          </p:nvPr>
        </p:nvSpPr>
        <p:spPr>
          <a:xfrm>
            <a:off x="34038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3" name="Google Shape;3243;p149"/>
          <p:cNvSpPr txBox="1"/>
          <p:nvPr>
            <p:ph idx="4" type="subTitle"/>
          </p:nvPr>
        </p:nvSpPr>
        <p:spPr>
          <a:xfrm>
            <a:off x="60876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4" name="Google Shape;3244;p149"/>
          <p:cNvSpPr txBox="1"/>
          <p:nvPr>
            <p:ph idx="5" type="subTitle"/>
          </p:nvPr>
        </p:nvSpPr>
        <p:spPr>
          <a:xfrm>
            <a:off x="34038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245" name="Google Shape;3245;p149"/>
          <p:cNvSpPr txBox="1"/>
          <p:nvPr>
            <p:ph idx="6" type="subTitle"/>
          </p:nvPr>
        </p:nvSpPr>
        <p:spPr>
          <a:xfrm>
            <a:off x="60876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246" name="Google Shape;3246;p149"/>
          <p:cNvSpPr txBox="1"/>
          <p:nvPr>
            <p:ph idx="7" type="subTitle"/>
          </p:nvPr>
        </p:nvSpPr>
        <p:spPr>
          <a:xfrm>
            <a:off x="7200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7" name="Google Shape;3247;p149"/>
          <p:cNvSpPr txBox="1"/>
          <p:nvPr>
            <p:ph idx="8" type="subTitle"/>
          </p:nvPr>
        </p:nvSpPr>
        <p:spPr>
          <a:xfrm>
            <a:off x="34038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8" name="Google Shape;3248;p149"/>
          <p:cNvSpPr txBox="1"/>
          <p:nvPr>
            <p:ph idx="9" type="subTitle"/>
          </p:nvPr>
        </p:nvSpPr>
        <p:spPr>
          <a:xfrm>
            <a:off x="60876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9" name="Google Shape;3249;p14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250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1" name="Google Shape;3251;p150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3252" name="Google Shape;3252;p150"/>
            <p:cNvSpPr/>
            <p:nvPr/>
          </p:nvSpPr>
          <p:spPr>
            <a:xfrm>
              <a:off x="8355625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3" name="Google Shape;3253;p150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54" name="Google Shape;3254;p150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255" name="Google Shape;3255;p150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6" name="Google Shape;3256;p150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7" name="Google Shape;3257;p150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Google Shape;3258;p15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9" name="Google Shape;3259;p150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0" name="Google Shape;3260;p15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1" name="Google Shape;3261;p150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150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3" name="Google Shape;3263;p150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4" name="Google Shape;3264;p150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5" name="Google Shape;3265;p15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6" name="Google Shape;3266;p15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7" name="Google Shape;3267;p15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8" name="Google Shape;3268;p15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9" name="Google Shape;3269;p15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0" name="Google Shape;3270;p15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71" name="Google Shape;3271;p15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2" name="Google Shape;3272;p150"/>
          <p:cNvSpPr txBox="1"/>
          <p:nvPr>
            <p:ph idx="1" type="subTitle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273" name="Google Shape;3273;p150"/>
          <p:cNvSpPr txBox="1"/>
          <p:nvPr>
            <p:ph idx="2" type="subTitle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4" name="Google Shape;3274;p150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5" name="Google Shape;3275;p150"/>
          <p:cNvSpPr txBox="1"/>
          <p:nvPr>
            <p:ph idx="4" type="subTitle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6" name="Google Shape;3276;p150"/>
          <p:cNvSpPr txBox="1"/>
          <p:nvPr>
            <p:ph idx="5" type="subTitle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7" name="Google Shape;3277;p150"/>
          <p:cNvSpPr txBox="1"/>
          <p:nvPr>
            <p:ph idx="6" type="subTitle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278" name="Google Shape;3278;p150"/>
          <p:cNvSpPr txBox="1"/>
          <p:nvPr>
            <p:ph idx="7" type="subTitle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279" name="Google Shape;3279;p150"/>
          <p:cNvSpPr txBox="1"/>
          <p:nvPr>
            <p:ph idx="8" type="subTitle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280" name="Google Shape;3280;p15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2" name="Google Shape;3282;p151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3283" name="Google Shape;3283;p151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4" name="Google Shape;3284;p151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85" name="Google Shape;3285;p151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286" name="Google Shape;3286;p151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7" name="Google Shape;3287;p151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8" name="Google Shape;3288;p151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9" name="Google Shape;3289;p15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0" name="Google Shape;3290;p151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1" name="Google Shape;3291;p15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2" name="Google Shape;3292;p151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3" name="Google Shape;3293;p151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4" name="Google Shape;3294;p151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5" name="Google Shape;3295;p151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6" name="Google Shape;3296;p15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7" name="Google Shape;3297;p15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8" name="Google Shape;3298;p15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9" name="Google Shape;3299;p15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0" name="Google Shape;3300;p15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1" name="Google Shape;3301;p15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02" name="Google Shape;3302;p151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3" name="Google Shape;3303;p151"/>
          <p:cNvSpPr txBox="1"/>
          <p:nvPr>
            <p:ph idx="1" type="subTitle"/>
          </p:nvPr>
        </p:nvSpPr>
        <p:spPr>
          <a:xfrm>
            <a:off x="72000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04" name="Google Shape;3304;p151"/>
          <p:cNvSpPr txBox="1"/>
          <p:nvPr>
            <p:ph idx="2" type="subTitle"/>
          </p:nvPr>
        </p:nvSpPr>
        <p:spPr>
          <a:xfrm>
            <a:off x="72000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5" name="Google Shape;3305;p151"/>
          <p:cNvSpPr txBox="1"/>
          <p:nvPr>
            <p:ph hasCustomPrompt="1" type="title"/>
          </p:nvPr>
        </p:nvSpPr>
        <p:spPr>
          <a:xfrm>
            <a:off x="1617001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6" name="Google Shape;3306;p151"/>
          <p:cNvSpPr txBox="1"/>
          <p:nvPr>
            <p:ph idx="3" type="subTitle"/>
          </p:nvPr>
        </p:nvSpPr>
        <p:spPr>
          <a:xfrm>
            <a:off x="33595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07" name="Google Shape;3307;p151"/>
          <p:cNvSpPr txBox="1"/>
          <p:nvPr>
            <p:ph idx="4" type="subTitle"/>
          </p:nvPr>
        </p:nvSpPr>
        <p:spPr>
          <a:xfrm>
            <a:off x="33595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8" name="Google Shape;3308;p151"/>
          <p:cNvSpPr txBox="1"/>
          <p:nvPr>
            <p:ph hasCustomPrompt="1" idx="5" type="title"/>
          </p:nvPr>
        </p:nvSpPr>
        <p:spPr>
          <a:xfrm>
            <a:off x="4256539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9" name="Google Shape;3309;p151"/>
          <p:cNvSpPr txBox="1"/>
          <p:nvPr>
            <p:ph idx="6" type="subTitle"/>
          </p:nvPr>
        </p:nvSpPr>
        <p:spPr>
          <a:xfrm>
            <a:off x="59990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10" name="Google Shape;3310;p151"/>
          <p:cNvSpPr txBox="1"/>
          <p:nvPr>
            <p:ph idx="7" type="subTitle"/>
          </p:nvPr>
        </p:nvSpPr>
        <p:spPr>
          <a:xfrm>
            <a:off x="59990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1" name="Google Shape;3311;p151"/>
          <p:cNvSpPr txBox="1"/>
          <p:nvPr>
            <p:ph hasCustomPrompt="1" idx="8" type="title"/>
          </p:nvPr>
        </p:nvSpPr>
        <p:spPr>
          <a:xfrm>
            <a:off x="6896076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2" name="Google Shape;3312;p151"/>
          <p:cNvSpPr txBox="1"/>
          <p:nvPr>
            <p:ph idx="9" type="subTitle"/>
          </p:nvPr>
        </p:nvSpPr>
        <p:spPr>
          <a:xfrm>
            <a:off x="20398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13" name="Google Shape;3313;p151"/>
          <p:cNvSpPr txBox="1"/>
          <p:nvPr>
            <p:ph idx="13" type="subTitle"/>
          </p:nvPr>
        </p:nvSpPr>
        <p:spPr>
          <a:xfrm>
            <a:off x="20398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4" name="Google Shape;3314;p151"/>
          <p:cNvSpPr txBox="1"/>
          <p:nvPr>
            <p:ph hasCustomPrompt="1" idx="14" type="title"/>
          </p:nvPr>
        </p:nvSpPr>
        <p:spPr>
          <a:xfrm>
            <a:off x="2936770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5" name="Google Shape;3315;p151"/>
          <p:cNvSpPr txBox="1"/>
          <p:nvPr>
            <p:ph idx="15" type="subTitle"/>
          </p:nvPr>
        </p:nvSpPr>
        <p:spPr>
          <a:xfrm>
            <a:off x="46793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16" name="Google Shape;3316;p151"/>
          <p:cNvSpPr txBox="1"/>
          <p:nvPr>
            <p:ph idx="16" type="subTitle"/>
          </p:nvPr>
        </p:nvSpPr>
        <p:spPr>
          <a:xfrm>
            <a:off x="46793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7" name="Google Shape;3317;p151"/>
          <p:cNvSpPr txBox="1"/>
          <p:nvPr>
            <p:ph hasCustomPrompt="1" idx="17" type="title"/>
          </p:nvPr>
        </p:nvSpPr>
        <p:spPr>
          <a:xfrm>
            <a:off x="5576308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8" name="Google Shape;3318;p151"/>
          <p:cNvSpPr txBox="1"/>
          <p:nvPr>
            <p:ph idx="18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0" name="Google Shape;3320;p152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3321" name="Google Shape;3321;p152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2" name="Google Shape;3322;p152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23" name="Google Shape;3323;p152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324" name="Google Shape;3324;p152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5" name="Google Shape;3325;p152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6" name="Google Shape;3326;p152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7" name="Google Shape;3327;p15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8" name="Google Shape;3328;p152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9" name="Google Shape;3329;p15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0" name="Google Shape;3330;p152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1" name="Google Shape;3331;p152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2" name="Google Shape;3332;p152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3" name="Google Shape;3333;p152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4" name="Google Shape;3334;p15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5" name="Google Shape;3335;p15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6" name="Google Shape;3336;p15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7" name="Google Shape;3337;p15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8" name="Google Shape;3338;p15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9" name="Google Shape;3339;p15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0" name="Google Shape;3340;p152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1" name="Google Shape;3341;p152"/>
          <p:cNvSpPr txBox="1"/>
          <p:nvPr>
            <p:ph idx="1" type="subTitle"/>
          </p:nvPr>
        </p:nvSpPr>
        <p:spPr>
          <a:xfrm>
            <a:off x="717550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2" name="Google Shape;3342;p152"/>
          <p:cNvSpPr txBox="1"/>
          <p:nvPr>
            <p:ph idx="2" type="subTitle"/>
          </p:nvPr>
        </p:nvSpPr>
        <p:spPr>
          <a:xfrm>
            <a:off x="3375568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3" name="Google Shape;3343;p152"/>
          <p:cNvSpPr txBox="1"/>
          <p:nvPr>
            <p:ph idx="3" type="subTitle"/>
          </p:nvPr>
        </p:nvSpPr>
        <p:spPr>
          <a:xfrm>
            <a:off x="6033585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4" name="Google Shape;3344;p152"/>
          <p:cNvSpPr txBox="1"/>
          <p:nvPr>
            <p:ph idx="4" type="subTitle"/>
          </p:nvPr>
        </p:nvSpPr>
        <p:spPr>
          <a:xfrm>
            <a:off x="71755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5" name="Google Shape;3345;p152"/>
          <p:cNvSpPr txBox="1"/>
          <p:nvPr>
            <p:ph idx="5" type="subTitle"/>
          </p:nvPr>
        </p:nvSpPr>
        <p:spPr>
          <a:xfrm>
            <a:off x="3375585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6" name="Google Shape;3346;p152"/>
          <p:cNvSpPr txBox="1"/>
          <p:nvPr>
            <p:ph idx="6" type="subTitle"/>
          </p:nvPr>
        </p:nvSpPr>
        <p:spPr>
          <a:xfrm>
            <a:off x="603362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7" name="Google Shape;3347;p152"/>
          <p:cNvSpPr txBox="1"/>
          <p:nvPr>
            <p:ph idx="7" type="subTitle"/>
          </p:nvPr>
        </p:nvSpPr>
        <p:spPr>
          <a:xfrm>
            <a:off x="717550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48" name="Google Shape;3348;p152"/>
          <p:cNvSpPr txBox="1"/>
          <p:nvPr>
            <p:ph idx="8" type="subTitle"/>
          </p:nvPr>
        </p:nvSpPr>
        <p:spPr>
          <a:xfrm>
            <a:off x="3375568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49" name="Google Shape;3349;p152"/>
          <p:cNvSpPr txBox="1"/>
          <p:nvPr>
            <p:ph idx="9" type="subTitle"/>
          </p:nvPr>
        </p:nvSpPr>
        <p:spPr>
          <a:xfrm>
            <a:off x="6033585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50" name="Google Shape;3350;p152"/>
          <p:cNvSpPr txBox="1"/>
          <p:nvPr>
            <p:ph idx="13" type="subTitle"/>
          </p:nvPr>
        </p:nvSpPr>
        <p:spPr>
          <a:xfrm>
            <a:off x="71755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51" name="Google Shape;3351;p152"/>
          <p:cNvSpPr txBox="1"/>
          <p:nvPr>
            <p:ph idx="14" type="subTitle"/>
          </p:nvPr>
        </p:nvSpPr>
        <p:spPr>
          <a:xfrm>
            <a:off x="3375585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52" name="Google Shape;3352;p152"/>
          <p:cNvSpPr txBox="1"/>
          <p:nvPr>
            <p:ph idx="15" type="subTitle"/>
          </p:nvPr>
        </p:nvSpPr>
        <p:spPr>
          <a:xfrm>
            <a:off x="603362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353" name="Google Shape;3353;p15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5" name="Google Shape;3355;p153"/>
          <p:cNvGrpSpPr/>
          <p:nvPr/>
        </p:nvGrpSpPr>
        <p:grpSpPr>
          <a:xfrm>
            <a:off x="182575" y="180750"/>
            <a:ext cx="9070025" cy="5129650"/>
            <a:chOff x="182575" y="180750"/>
            <a:chExt cx="9070025" cy="5129650"/>
          </a:xfrm>
        </p:grpSpPr>
        <p:sp>
          <p:nvSpPr>
            <p:cNvPr id="3356" name="Google Shape;3356;p153"/>
            <p:cNvSpPr/>
            <p:nvPr/>
          </p:nvSpPr>
          <p:spPr>
            <a:xfrm>
              <a:off x="8302800" y="4231300"/>
              <a:ext cx="949800" cy="1079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7" name="Google Shape;3357;p153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58" name="Google Shape;3358;p153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359" name="Google Shape;3359;p153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0" name="Google Shape;3360;p153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1" name="Google Shape;3361;p153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2" name="Google Shape;3362;p15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3" name="Google Shape;3363;p153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4" name="Google Shape;3364;p15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5" name="Google Shape;3365;p153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6" name="Google Shape;3366;p153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7" name="Google Shape;3367;p153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8" name="Google Shape;3368;p153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9" name="Google Shape;3369;p15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0" name="Google Shape;3370;p15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1" name="Google Shape;3371;p15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2" name="Google Shape;3372;p15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3" name="Google Shape;3373;p15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4" name="Google Shape;3374;p15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5" name="Google Shape;3375;p153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6" name="Google Shape;3376;p15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154"/>
          <p:cNvSpPr/>
          <p:nvPr/>
        </p:nvSpPr>
        <p:spPr>
          <a:xfrm>
            <a:off x="8502150" y="409500"/>
            <a:ext cx="841200" cy="874200"/>
          </a:xfrm>
          <a:prstGeom prst="rect">
            <a:avLst/>
          </a:prstGeom>
          <a:solidFill>
            <a:srgbClr val="073763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379" name="Google Shape;3379;p154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3380" name="Google Shape;3380;p154"/>
            <p:cNvSpPr/>
            <p:nvPr/>
          </p:nvSpPr>
          <p:spPr>
            <a:xfrm>
              <a:off x="8355625" y="4002950"/>
              <a:ext cx="841200" cy="73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1" name="Google Shape;3381;p154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82" name="Google Shape;3382;p154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383" name="Google Shape;3383;p154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4" name="Google Shape;3384;p154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5" name="Google Shape;3385;p154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6" name="Google Shape;3386;p15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7" name="Google Shape;3387;p154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8" name="Google Shape;3388;p15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9" name="Google Shape;3389;p154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0" name="Google Shape;3390;p154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1" name="Google Shape;3391;p154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2" name="Google Shape;3392;p154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3" name="Google Shape;3393;p15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4" name="Google Shape;3394;p154"/>
            <p:cNvCxnSpPr/>
            <p:nvPr/>
          </p:nvCxnSpPr>
          <p:spPr>
            <a:xfrm rot="10800000">
              <a:off x="-108750" y="438100"/>
              <a:ext cx="876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5" name="Google Shape;3395;p15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6" name="Google Shape;3396;p154"/>
            <p:cNvCxnSpPr/>
            <p:nvPr/>
          </p:nvCxnSpPr>
          <p:spPr>
            <a:xfrm rot="10800000">
              <a:off x="-108775" y="438100"/>
              <a:ext cx="8554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7" name="Google Shape;3397;p15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8" name="Google Shape;3398;p15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99" name="Google Shape;3399;p15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0" name="Google Shape;3400;p15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40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2" name="Google Shape;3402;p155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3403" name="Google Shape;3403;p155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4" name="Google Shape;3404;p155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05" name="Google Shape;3405;p15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406" name="Google Shape;3406;p15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7" name="Google Shape;3407;p15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8" name="Google Shape;3408;p15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9" name="Google Shape;3409;p15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0" name="Google Shape;3410;p15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1" name="Google Shape;3411;p15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2" name="Google Shape;3412;p15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3" name="Google Shape;3413;p15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4" name="Google Shape;3414;p15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5" name="Google Shape;3415;p15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6" name="Google Shape;3416;p15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7" name="Google Shape;3417;p15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8" name="Google Shape;3418;p15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9" name="Google Shape;3419;p15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0" name="Google Shape;3420;p15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1" name="Google Shape;3421;p15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2" name="Google Shape;3422;p155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3" name="Google Shape;3423;p155"/>
          <p:cNvSpPr txBox="1"/>
          <p:nvPr>
            <p:ph type="title"/>
          </p:nvPr>
        </p:nvSpPr>
        <p:spPr>
          <a:xfrm>
            <a:off x="2099142" y="540000"/>
            <a:ext cx="494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4" name="Google Shape;3424;p155"/>
          <p:cNvSpPr txBox="1"/>
          <p:nvPr>
            <p:ph idx="1" type="subTitle"/>
          </p:nvPr>
        </p:nvSpPr>
        <p:spPr>
          <a:xfrm>
            <a:off x="2099100" y="1502551"/>
            <a:ext cx="49458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5" name="Google Shape;3425;p155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7" name="Google Shape;3427;p156"/>
          <p:cNvGrpSpPr/>
          <p:nvPr/>
        </p:nvGrpSpPr>
        <p:grpSpPr>
          <a:xfrm>
            <a:off x="269525" y="180750"/>
            <a:ext cx="8950625" cy="4782000"/>
            <a:chOff x="269525" y="180750"/>
            <a:chExt cx="8950625" cy="4782000"/>
          </a:xfrm>
        </p:grpSpPr>
        <p:sp>
          <p:nvSpPr>
            <p:cNvPr id="3428" name="Google Shape;3428;p156"/>
            <p:cNvSpPr/>
            <p:nvPr/>
          </p:nvSpPr>
          <p:spPr>
            <a:xfrm>
              <a:off x="763765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9" name="Google Shape;3429;p156"/>
            <p:cNvSpPr/>
            <p:nvPr/>
          </p:nvSpPr>
          <p:spPr>
            <a:xfrm>
              <a:off x="2695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30" name="Google Shape;3430;p15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431" name="Google Shape;3431;p15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2" name="Google Shape;3432;p15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3" name="Google Shape;3433;p15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4" name="Google Shape;3434;p15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5" name="Google Shape;3435;p15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6" name="Google Shape;3436;p15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7" name="Google Shape;3437;p15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8" name="Google Shape;3438;p15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9" name="Google Shape;3439;p15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0" name="Google Shape;3440;p15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1" name="Google Shape;3441;p15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2" name="Google Shape;3442;p15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3" name="Google Shape;3443;p15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4" name="Google Shape;3444;p15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5" name="Google Shape;3445;p15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6" name="Google Shape;3446;p15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47" name="Google Shape;3447;p156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7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110" name="Google Shape;110;p17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13" name="Google Shape;113;p17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7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7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7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" name="Google Shape;129;p1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715100" y="894750"/>
            <a:ext cx="40467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15100" y="1451850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9" name="Google Shape;3449;p157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3450" name="Google Shape;3450;p157"/>
            <p:cNvSpPr/>
            <p:nvPr/>
          </p:nvSpPr>
          <p:spPr>
            <a:xfrm>
              <a:off x="-334100" y="339735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1" name="Google Shape;3451;p157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52" name="Google Shape;3452;p15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453" name="Google Shape;3453;p15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4" name="Google Shape;3454;p15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5" name="Google Shape;3455;p15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6" name="Google Shape;3456;p15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7" name="Google Shape;3457;p15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8" name="Google Shape;3458;p15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9" name="Google Shape;3459;p15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0" name="Google Shape;3460;p15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1" name="Google Shape;3461;p15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2" name="Google Shape;3462;p15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3" name="Google Shape;3463;p15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4" name="Google Shape;3464;p15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5" name="Google Shape;3465;p15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6" name="Google Shape;3466;p15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7" name="Google Shape;3467;p15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8" name="Google Shape;3468;p15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69" name="Google Shape;3469;p157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34" name="Google Shape;134;p18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" name="Google Shape;136;p1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7" name="Google Shape;137;p1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" name="Google Shape;153;p1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8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6" name="Google Shape;156;p18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9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61" name="Google Shape;161;p19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64" name="Google Shape;164;p1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0" name="Google Shape;180;p1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0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84" name="Google Shape;184;p20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87" name="Google Shape;187;p2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2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2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2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" name="Google Shape;203;p2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1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208" name="Google Shape;208;p21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11" name="Google Shape;211;p2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2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2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7" name="Google Shape;227;p21"/>
          <p:cNvSpPr/>
          <p:nvPr/>
        </p:nvSpPr>
        <p:spPr>
          <a:xfrm>
            <a:off x="1013650" y="1022650"/>
            <a:ext cx="71166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2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231" name="Google Shape;231;p22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3" name="Google Shape;233;p2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34" name="Google Shape;234;p2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" name="Google Shape;250;p22"/>
          <p:cNvSpPr/>
          <p:nvPr/>
        </p:nvSpPr>
        <p:spPr>
          <a:xfrm>
            <a:off x="1589850" y="1022650"/>
            <a:ext cx="59643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2"/>
          <p:cNvSpPr txBox="1"/>
          <p:nvPr>
            <p:ph type="title"/>
          </p:nvPr>
        </p:nvSpPr>
        <p:spPr>
          <a:xfrm>
            <a:off x="2241400" y="1354025"/>
            <a:ext cx="48678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22"/>
          <p:cNvSpPr txBox="1"/>
          <p:nvPr>
            <p:ph idx="1" type="subTitle"/>
          </p:nvPr>
        </p:nvSpPr>
        <p:spPr>
          <a:xfrm>
            <a:off x="2241504" y="2261775"/>
            <a:ext cx="4867800" cy="1258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3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55" name="Google Shape;255;p23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7" name="Google Shape;257;p2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58" name="Google Shape;258;p2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2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2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" name="Google Shape;274;p23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23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4"/>
          <p:cNvGrpSpPr/>
          <p:nvPr/>
        </p:nvGrpSpPr>
        <p:grpSpPr>
          <a:xfrm>
            <a:off x="-334100" y="-138700"/>
            <a:ext cx="9228800" cy="5101450"/>
            <a:chOff x="-334100" y="-138700"/>
            <a:chExt cx="9228800" cy="5101450"/>
          </a:xfrm>
        </p:grpSpPr>
        <p:sp>
          <p:nvSpPr>
            <p:cNvPr id="278" name="Google Shape;278;p24"/>
            <p:cNvSpPr/>
            <p:nvPr/>
          </p:nvSpPr>
          <p:spPr>
            <a:xfrm>
              <a:off x="-334100" y="-1387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81" name="Google Shape;281;p2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2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2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2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Google Shape;297;p24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4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9" name="Google Shape;299;p24"/>
          <p:cNvSpPr txBox="1"/>
          <p:nvPr>
            <p:ph idx="1" type="subTitle"/>
          </p:nvPr>
        </p:nvSpPr>
        <p:spPr>
          <a:xfrm>
            <a:off x="1284000" y="3333375"/>
            <a:ext cx="6576000" cy="7134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6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303" name="Google Shape;303;p26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5" name="Google Shape;305;p2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06" name="Google Shape;306;p2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2" name="Google Shape;322;p26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26"/>
          <p:cNvSpPr txBox="1"/>
          <p:nvPr>
            <p:ph type="title"/>
          </p:nvPr>
        </p:nvSpPr>
        <p:spPr>
          <a:xfrm>
            <a:off x="1535775" y="3419063"/>
            <a:ext cx="60726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4" name="Google Shape;324;p26"/>
          <p:cNvSpPr txBox="1"/>
          <p:nvPr>
            <p:ph idx="1" type="subTitle"/>
          </p:nvPr>
        </p:nvSpPr>
        <p:spPr>
          <a:xfrm>
            <a:off x="1535775" y="1123425"/>
            <a:ext cx="6072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7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327" name="Google Shape;327;p27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9" name="Google Shape;329;p2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30" name="Google Shape;330;p2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2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2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2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2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2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6" name="Google Shape;346;p2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27"/>
          <p:cNvSpPr txBox="1"/>
          <p:nvPr>
            <p:ph idx="1" type="subTitle"/>
          </p:nvPr>
        </p:nvSpPr>
        <p:spPr>
          <a:xfrm>
            <a:off x="715100" y="12535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8" name="Google Shape;348;p2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8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351" name="Google Shape;351;p28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3" name="Google Shape;353;p28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54" name="Google Shape;354;p28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28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28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2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28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2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8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8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8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8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2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2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2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0" name="Google Shape;370;p2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28"/>
          <p:cNvSpPr txBox="1"/>
          <p:nvPr>
            <p:ph idx="1" type="subTitle"/>
          </p:nvPr>
        </p:nvSpPr>
        <p:spPr>
          <a:xfrm>
            <a:off x="715100" y="1253525"/>
            <a:ext cx="6119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2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9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375" name="Google Shape;375;p29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7" name="Google Shape;377;p29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78" name="Google Shape;378;p29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9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9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29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9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29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29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29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2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2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2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2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2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29"/>
          <p:cNvSpPr txBox="1"/>
          <p:nvPr>
            <p:ph idx="1" type="subTitle"/>
          </p:nvPr>
        </p:nvSpPr>
        <p:spPr>
          <a:xfrm>
            <a:off x="7200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96" name="Google Shape;396;p29"/>
          <p:cNvSpPr txBox="1"/>
          <p:nvPr>
            <p:ph idx="2" type="subTitle"/>
          </p:nvPr>
        </p:nvSpPr>
        <p:spPr>
          <a:xfrm>
            <a:off x="7200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9"/>
          <p:cNvSpPr txBox="1"/>
          <p:nvPr>
            <p:ph idx="3" type="subTitle"/>
          </p:nvPr>
        </p:nvSpPr>
        <p:spPr>
          <a:xfrm>
            <a:off x="34038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9"/>
          <p:cNvSpPr txBox="1"/>
          <p:nvPr>
            <p:ph idx="4" type="subTitle"/>
          </p:nvPr>
        </p:nvSpPr>
        <p:spPr>
          <a:xfrm>
            <a:off x="60876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9"/>
          <p:cNvSpPr txBox="1"/>
          <p:nvPr>
            <p:ph idx="5" type="subTitle"/>
          </p:nvPr>
        </p:nvSpPr>
        <p:spPr>
          <a:xfrm>
            <a:off x="34038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00" name="Google Shape;400;p29"/>
          <p:cNvSpPr txBox="1"/>
          <p:nvPr>
            <p:ph idx="6" type="subTitle"/>
          </p:nvPr>
        </p:nvSpPr>
        <p:spPr>
          <a:xfrm>
            <a:off x="60876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01" name="Google Shape;401;p29"/>
          <p:cNvSpPr txBox="1"/>
          <p:nvPr>
            <p:ph idx="7" type="subTitle"/>
          </p:nvPr>
        </p:nvSpPr>
        <p:spPr>
          <a:xfrm>
            <a:off x="7200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9"/>
          <p:cNvSpPr txBox="1"/>
          <p:nvPr>
            <p:ph idx="8" type="subTitle"/>
          </p:nvPr>
        </p:nvSpPr>
        <p:spPr>
          <a:xfrm>
            <a:off x="34038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9"/>
          <p:cNvSpPr txBox="1"/>
          <p:nvPr>
            <p:ph idx="9" type="subTitle"/>
          </p:nvPr>
        </p:nvSpPr>
        <p:spPr>
          <a:xfrm>
            <a:off x="60876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0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407" name="Google Shape;407;p30"/>
            <p:cNvSpPr/>
            <p:nvPr/>
          </p:nvSpPr>
          <p:spPr>
            <a:xfrm>
              <a:off x="8355625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9" name="Google Shape;409;p30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410" name="Google Shape;410;p30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30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30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3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30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3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30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30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30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30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3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3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3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3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3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3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6" name="Google Shape;426;p3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30"/>
          <p:cNvSpPr txBox="1"/>
          <p:nvPr>
            <p:ph idx="1" type="subTitle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28" name="Google Shape;428;p30"/>
          <p:cNvSpPr txBox="1"/>
          <p:nvPr>
            <p:ph idx="2" type="subTitle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30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30"/>
          <p:cNvSpPr txBox="1"/>
          <p:nvPr>
            <p:ph idx="4" type="subTitle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30"/>
          <p:cNvSpPr txBox="1"/>
          <p:nvPr>
            <p:ph idx="5" type="subTitle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0"/>
          <p:cNvSpPr txBox="1"/>
          <p:nvPr>
            <p:ph idx="6" type="subTitle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33" name="Google Shape;433;p30"/>
          <p:cNvSpPr txBox="1"/>
          <p:nvPr>
            <p:ph idx="7" type="subTitle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34" name="Google Shape;434;p30"/>
          <p:cNvSpPr txBox="1"/>
          <p:nvPr>
            <p:ph idx="8" type="subTitle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35" name="Google Shape;435;p3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1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438" name="Google Shape;438;p31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0" name="Google Shape;440;p31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441" name="Google Shape;441;p31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31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31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3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31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3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31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31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31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31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3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3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3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3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3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3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7" name="Google Shape;457;p31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31"/>
          <p:cNvSpPr txBox="1"/>
          <p:nvPr>
            <p:ph idx="1" type="subTitle"/>
          </p:nvPr>
        </p:nvSpPr>
        <p:spPr>
          <a:xfrm>
            <a:off x="72000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59" name="Google Shape;459;p31"/>
          <p:cNvSpPr txBox="1"/>
          <p:nvPr>
            <p:ph idx="2" type="subTitle"/>
          </p:nvPr>
        </p:nvSpPr>
        <p:spPr>
          <a:xfrm>
            <a:off x="72000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31"/>
          <p:cNvSpPr txBox="1"/>
          <p:nvPr>
            <p:ph hasCustomPrompt="1" type="title"/>
          </p:nvPr>
        </p:nvSpPr>
        <p:spPr>
          <a:xfrm>
            <a:off x="1617001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1" name="Google Shape;461;p31"/>
          <p:cNvSpPr txBox="1"/>
          <p:nvPr>
            <p:ph idx="3" type="subTitle"/>
          </p:nvPr>
        </p:nvSpPr>
        <p:spPr>
          <a:xfrm>
            <a:off x="33595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62" name="Google Shape;462;p31"/>
          <p:cNvSpPr txBox="1"/>
          <p:nvPr>
            <p:ph idx="4" type="subTitle"/>
          </p:nvPr>
        </p:nvSpPr>
        <p:spPr>
          <a:xfrm>
            <a:off x="33595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1"/>
          <p:cNvSpPr txBox="1"/>
          <p:nvPr>
            <p:ph hasCustomPrompt="1" idx="5" type="title"/>
          </p:nvPr>
        </p:nvSpPr>
        <p:spPr>
          <a:xfrm>
            <a:off x="4256539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31"/>
          <p:cNvSpPr txBox="1"/>
          <p:nvPr>
            <p:ph idx="6" type="subTitle"/>
          </p:nvPr>
        </p:nvSpPr>
        <p:spPr>
          <a:xfrm>
            <a:off x="59990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65" name="Google Shape;465;p31"/>
          <p:cNvSpPr txBox="1"/>
          <p:nvPr>
            <p:ph idx="7" type="subTitle"/>
          </p:nvPr>
        </p:nvSpPr>
        <p:spPr>
          <a:xfrm>
            <a:off x="59990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31"/>
          <p:cNvSpPr txBox="1"/>
          <p:nvPr>
            <p:ph hasCustomPrompt="1" idx="8" type="title"/>
          </p:nvPr>
        </p:nvSpPr>
        <p:spPr>
          <a:xfrm>
            <a:off x="6896076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7" name="Google Shape;467;p31"/>
          <p:cNvSpPr txBox="1"/>
          <p:nvPr>
            <p:ph idx="9" type="subTitle"/>
          </p:nvPr>
        </p:nvSpPr>
        <p:spPr>
          <a:xfrm>
            <a:off x="20398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68" name="Google Shape;468;p31"/>
          <p:cNvSpPr txBox="1"/>
          <p:nvPr>
            <p:ph idx="13" type="subTitle"/>
          </p:nvPr>
        </p:nvSpPr>
        <p:spPr>
          <a:xfrm>
            <a:off x="20398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1"/>
          <p:cNvSpPr txBox="1"/>
          <p:nvPr>
            <p:ph hasCustomPrompt="1" idx="14" type="title"/>
          </p:nvPr>
        </p:nvSpPr>
        <p:spPr>
          <a:xfrm>
            <a:off x="2936770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0" name="Google Shape;470;p31"/>
          <p:cNvSpPr txBox="1"/>
          <p:nvPr>
            <p:ph idx="15" type="subTitle"/>
          </p:nvPr>
        </p:nvSpPr>
        <p:spPr>
          <a:xfrm>
            <a:off x="46793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71" name="Google Shape;471;p31"/>
          <p:cNvSpPr txBox="1"/>
          <p:nvPr>
            <p:ph idx="16" type="subTitle"/>
          </p:nvPr>
        </p:nvSpPr>
        <p:spPr>
          <a:xfrm>
            <a:off x="46793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1"/>
          <p:cNvSpPr txBox="1"/>
          <p:nvPr>
            <p:ph hasCustomPrompt="1" idx="17" type="title"/>
          </p:nvPr>
        </p:nvSpPr>
        <p:spPr>
          <a:xfrm>
            <a:off x="5576308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3" name="Google Shape;473;p31"/>
          <p:cNvSpPr txBox="1"/>
          <p:nvPr>
            <p:ph idx="18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32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476" name="Google Shape;476;p32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8" name="Google Shape;478;p32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479" name="Google Shape;479;p32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32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32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3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32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3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32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32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32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32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3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3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3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3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5" name="Google Shape;495;p32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32"/>
          <p:cNvSpPr txBox="1"/>
          <p:nvPr>
            <p:ph idx="1" type="subTitle"/>
          </p:nvPr>
        </p:nvSpPr>
        <p:spPr>
          <a:xfrm>
            <a:off x="717550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32"/>
          <p:cNvSpPr txBox="1"/>
          <p:nvPr>
            <p:ph idx="2" type="subTitle"/>
          </p:nvPr>
        </p:nvSpPr>
        <p:spPr>
          <a:xfrm>
            <a:off x="3375568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32"/>
          <p:cNvSpPr txBox="1"/>
          <p:nvPr>
            <p:ph idx="3" type="subTitle"/>
          </p:nvPr>
        </p:nvSpPr>
        <p:spPr>
          <a:xfrm>
            <a:off x="6033585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32"/>
          <p:cNvSpPr txBox="1"/>
          <p:nvPr>
            <p:ph idx="4" type="subTitle"/>
          </p:nvPr>
        </p:nvSpPr>
        <p:spPr>
          <a:xfrm>
            <a:off x="71755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32"/>
          <p:cNvSpPr txBox="1"/>
          <p:nvPr>
            <p:ph idx="5" type="subTitle"/>
          </p:nvPr>
        </p:nvSpPr>
        <p:spPr>
          <a:xfrm>
            <a:off x="3375585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32"/>
          <p:cNvSpPr txBox="1"/>
          <p:nvPr>
            <p:ph idx="6" type="subTitle"/>
          </p:nvPr>
        </p:nvSpPr>
        <p:spPr>
          <a:xfrm>
            <a:off x="603362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32"/>
          <p:cNvSpPr txBox="1"/>
          <p:nvPr>
            <p:ph idx="7" type="subTitle"/>
          </p:nvPr>
        </p:nvSpPr>
        <p:spPr>
          <a:xfrm>
            <a:off x="717550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03" name="Google Shape;503;p32"/>
          <p:cNvSpPr txBox="1"/>
          <p:nvPr>
            <p:ph idx="8" type="subTitle"/>
          </p:nvPr>
        </p:nvSpPr>
        <p:spPr>
          <a:xfrm>
            <a:off x="3375568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04" name="Google Shape;504;p32"/>
          <p:cNvSpPr txBox="1"/>
          <p:nvPr>
            <p:ph idx="9" type="subTitle"/>
          </p:nvPr>
        </p:nvSpPr>
        <p:spPr>
          <a:xfrm>
            <a:off x="6033585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05" name="Google Shape;505;p32"/>
          <p:cNvSpPr txBox="1"/>
          <p:nvPr>
            <p:ph idx="13" type="subTitle"/>
          </p:nvPr>
        </p:nvSpPr>
        <p:spPr>
          <a:xfrm>
            <a:off x="71755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06" name="Google Shape;506;p32"/>
          <p:cNvSpPr txBox="1"/>
          <p:nvPr>
            <p:ph idx="14" type="subTitle"/>
          </p:nvPr>
        </p:nvSpPr>
        <p:spPr>
          <a:xfrm>
            <a:off x="3375585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07" name="Google Shape;507;p32"/>
          <p:cNvSpPr txBox="1"/>
          <p:nvPr>
            <p:ph idx="15" type="subTitle"/>
          </p:nvPr>
        </p:nvSpPr>
        <p:spPr>
          <a:xfrm>
            <a:off x="603362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08" name="Google Shape;508;p3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3"/>
          <p:cNvGrpSpPr/>
          <p:nvPr/>
        </p:nvGrpSpPr>
        <p:grpSpPr>
          <a:xfrm>
            <a:off x="182575" y="180750"/>
            <a:ext cx="9070025" cy="5129650"/>
            <a:chOff x="182575" y="180750"/>
            <a:chExt cx="9070025" cy="5129650"/>
          </a:xfrm>
        </p:grpSpPr>
        <p:sp>
          <p:nvSpPr>
            <p:cNvPr id="511" name="Google Shape;511;p33"/>
            <p:cNvSpPr/>
            <p:nvPr/>
          </p:nvSpPr>
          <p:spPr>
            <a:xfrm>
              <a:off x="8302800" y="4231300"/>
              <a:ext cx="949800" cy="1079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13" name="Google Shape;513;p33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514" name="Google Shape;514;p33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3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3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3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33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3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33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33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33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33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3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3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3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3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3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3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0" name="Google Shape;530;p33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p3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/>
          <p:nvPr/>
        </p:nvSpPr>
        <p:spPr>
          <a:xfrm>
            <a:off x="8502150" y="409500"/>
            <a:ext cx="841200" cy="874200"/>
          </a:xfrm>
          <a:prstGeom prst="rect">
            <a:avLst/>
          </a:prstGeom>
          <a:solidFill>
            <a:srgbClr val="073763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34" name="Google Shape;534;p34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535" name="Google Shape;535;p34"/>
            <p:cNvSpPr/>
            <p:nvPr/>
          </p:nvSpPr>
          <p:spPr>
            <a:xfrm>
              <a:off x="8355625" y="4002950"/>
              <a:ext cx="841200" cy="73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4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538" name="Google Shape;538;p34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34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34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3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34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3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34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34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3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34"/>
            <p:cNvCxnSpPr/>
            <p:nvPr/>
          </p:nvCxnSpPr>
          <p:spPr>
            <a:xfrm rot="10800000">
              <a:off x="-108750" y="438100"/>
              <a:ext cx="876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3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34"/>
            <p:cNvCxnSpPr/>
            <p:nvPr/>
          </p:nvCxnSpPr>
          <p:spPr>
            <a:xfrm rot="10800000">
              <a:off x="-108775" y="438100"/>
              <a:ext cx="8554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3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3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4" name="Google Shape;554;p3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p3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5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558" name="Google Shape;558;p35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0" name="Google Shape;560;p3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561" name="Google Shape;561;p3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3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3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3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7" name="Google Shape;577;p35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35"/>
          <p:cNvSpPr txBox="1"/>
          <p:nvPr>
            <p:ph type="title"/>
          </p:nvPr>
        </p:nvSpPr>
        <p:spPr>
          <a:xfrm>
            <a:off x="2099142" y="540000"/>
            <a:ext cx="494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9" name="Google Shape;579;p35"/>
          <p:cNvSpPr txBox="1"/>
          <p:nvPr>
            <p:ph idx="1" type="subTitle"/>
          </p:nvPr>
        </p:nvSpPr>
        <p:spPr>
          <a:xfrm>
            <a:off x="2099100" y="1502551"/>
            <a:ext cx="49458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35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36"/>
          <p:cNvGrpSpPr/>
          <p:nvPr/>
        </p:nvGrpSpPr>
        <p:grpSpPr>
          <a:xfrm>
            <a:off x="269525" y="180750"/>
            <a:ext cx="8950625" cy="4782000"/>
            <a:chOff x="269525" y="180750"/>
            <a:chExt cx="8950625" cy="4782000"/>
          </a:xfrm>
        </p:grpSpPr>
        <p:sp>
          <p:nvSpPr>
            <p:cNvPr id="583" name="Google Shape;583;p36"/>
            <p:cNvSpPr/>
            <p:nvPr/>
          </p:nvSpPr>
          <p:spPr>
            <a:xfrm>
              <a:off x="763765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695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5" name="Google Shape;585;p3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586" name="Google Shape;586;p3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3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3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3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3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3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3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3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3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3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3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2" name="Google Shape;602;p36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7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605" name="Google Shape;605;p37"/>
            <p:cNvSpPr/>
            <p:nvPr/>
          </p:nvSpPr>
          <p:spPr>
            <a:xfrm>
              <a:off x="-334100" y="339735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7" name="Google Shape;607;p3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608" name="Google Shape;608;p3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3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3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3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3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3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3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3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3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3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3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3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3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3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3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3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4" name="Google Shape;624;p37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9"/>
          <p:cNvGrpSpPr/>
          <p:nvPr/>
        </p:nvGrpSpPr>
        <p:grpSpPr>
          <a:xfrm>
            <a:off x="182575" y="180750"/>
            <a:ext cx="9014125" cy="4782000"/>
            <a:chOff x="182575" y="180750"/>
            <a:chExt cx="9014125" cy="4782000"/>
          </a:xfrm>
        </p:grpSpPr>
        <p:sp>
          <p:nvSpPr>
            <p:cNvPr id="630" name="Google Shape;630;p39"/>
            <p:cNvSpPr/>
            <p:nvPr/>
          </p:nvSpPr>
          <p:spPr>
            <a:xfrm>
              <a:off x="8084900" y="1784100"/>
              <a:ext cx="11118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633" name="Google Shape;633;p3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3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3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3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3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3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3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3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3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3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3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9" name="Google Shape;649;p39"/>
          <p:cNvSpPr/>
          <p:nvPr/>
        </p:nvSpPr>
        <p:spPr>
          <a:xfrm>
            <a:off x="856075" y="641475"/>
            <a:ext cx="7431900" cy="3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9"/>
          <p:cNvSpPr txBox="1"/>
          <p:nvPr>
            <p:ph type="ctrTitle"/>
          </p:nvPr>
        </p:nvSpPr>
        <p:spPr>
          <a:xfrm>
            <a:off x="1058900" y="1560913"/>
            <a:ext cx="70260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1" name="Google Shape;651;p39"/>
          <p:cNvSpPr txBox="1"/>
          <p:nvPr>
            <p:ph idx="1" type="subTitle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0"/>
          <p:cNvGrpSpPr/>
          <p:nvPr/>
        </p:nvGrpSpPr>
        <p:grpSpPr>
          <a:xfrm>
            <a:off x="-231525" y="180750"/>
            <a:ext cx="9126225" cy="4782000"/>
            <a:chOff x="-231525" y="180750"/>
            <a:chExt cx="9126225" cy="4782000"/>
          </a:xfrm>
        </p:grpSpPr>
        <p:sp>
          <p:nvSpPr>
            <p:cNvPr id="654" name="Google Shape;654;p40"/>
            <p:cNvSpPr/>
            <p:nvPr/>
          </p:nvSpPr>
          <p:spPr>
            <a:xfrm>
              <a:off x="-231525" y="3273350"/>
              <a:ext cx="1743900" cy="8475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6" name="Google Shape;656;p4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657" name="Google Shape;657;p4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3" name="Google Shape;673;p40"/>
          <p:cNvSpPr/>
          <p:nvPr/>
        </p:nvSpPr>
        <p:spPr>
          <a:xfrm>
            <a:off x="1140075" y="1022650"/>
            <a:ext cx="68637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4" name="Google Shape;674;p40"/>
          <p:cNvSpPr txBox="1"/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5" name="Google Shape;675;p40"/>
          <p:cNvSpPr txBox="1"/>
          <p:nvPr>
            <p:ph hasCustomPrompt="1"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6" name="Google Shape;676;p40"/>
          <p:cNvSpPr txBox="1"/>
          <p:nvPr>
            <p:ph idx="1" type="subTitle"/>
          </p:nvPr>
        </p:nvSpPr>
        <p:spPr>
          <a:xfrm>
            <a:off x="1682250" y="3273338"/>
            <a:ext cx="57795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41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679" name="Google Shape;679;p41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1" name="Google Shape;681;p41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682" name="Google Shape;682;p41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1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1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1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1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1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1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1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8" name="Google Shape;698;p41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p41"/>
          <p:cNvSpPr txBox="1"/>
          <p:nvPr>
            <p:ph type="title"/>
          </p:nvPr>
        </p:nvSpPr>
        <p:spPr>
          <a:xfrm>
            <a:off x="715100" y="894750"/>
            <a:ext cx="40467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0" name="Google Shape;700;p41"/>
          <p:cNvSpPr txBox="1"/>
          <p:nvPr>
            <p:ph idx="1" type="body"/>
          </p:nvPr>
        </p:nvSpPr>
        <p:spPr>
          <a:xfrm>
            <a:off x="715100" y="1451850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42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703" name="Google Shape;703;p42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5" name="Google Shape;705;p4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706" name="Google Shape;706;p4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4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4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4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2" name="Google Shape;722;p42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42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724" name="Google Shape;724;p42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725" name="Google Shape;725;p42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42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4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43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730" name="Google Shape;730;p43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2" name="Google Shape;732;p4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733" name="Google Shape;733;p4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4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4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4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4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9" name="Google Shape;749;p43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0" name="Google Shape;750;p4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44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753" name="Google Shape;753;p44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5" name="Google Shape;755;p4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756" name="Google Shape;756;p4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4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4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4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4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4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4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4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4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4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4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4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4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2" name="Google Shape;772;p4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44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4" name="Google Shape;774;p4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45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777" name="Google Shape;777;p45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9" name="Google Shape;779;p4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780" name="Google Shape;780;p4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4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4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4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4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4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4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4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6" name="Google Shape;796;p45"/>
          <p:cNvSpPr/>
          <p:nvPr/>
        </p:nvSpPr>
        <p:spPr>
          <a:xfrm>
            <a:off x="1013650" y="1022650"/>
            <a:ext cx="71166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45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46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800" name="Google Shape;800;p46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2" name="Google Shape;802;p4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803" name="Google Shape;803;p4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4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4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4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4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4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4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4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4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4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4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4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4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4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4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9" name="Google Shape;819;p46"/>
          <p:cNvSpPr/>
          <p:nvPr/>
        </p:nvSpPr>
        <p:spPr>
          <a:xfrm>
            <a:off x="1589850" y="1022650"/>
            <a:ext cx="59643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0" name="Google Shape;820;p46"/>
          <p:cNvSpPr txBox="1"/>
          <p:nvPr>
            <p:ph type="title"/>
          </p:nvPr>
        </p:nvSpPr>
        <p:spPr>
          <a:xfrm>
            <a:off x="2241400" y="1354025"/>
            <a:ext cx="48678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1" name="Google Shape;821;p46"/>
          <p:cNvSpPr txBox="1"/>
          <p:nvPr>
            <p:ph idx="1" type="subTitle"/>
          </p:nvPr>
        </p:nvSpPr>
        <p:spPr>
          <a:xfrm>
            <a:off x="2241504" y="2261775"/>
            <a:ext cx="4867800" cy="1258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47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824" name="Google Shape;824;p47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26" name="Google Shape;826;p4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827" name="Google Shape;827;p4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4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4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4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4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4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4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4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4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4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4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4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4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3" name="Google Shape;843;p47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4" name="Google Shape;844;p47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48"/>
          <p:cNvGrpSpPr/>
          <p:nvPr/>
        </p:nvGrpSpPr>
        <p:grpSpPr>
          <a:xfrm>
            <a:off x="-334100" y="-138700"/>
            <a:ext cx="9228800" cy="5101450"/>
            <a:chOff x="-334100" y="-138700"/>
            <a:chExt cx="9228800" cy="5101450"/>
          </a:xfrm>
        </p:grpSpPr>
        <p:sp>
          <p:nvSpPr>
            <p:cNvPr id="847" name="Google Shape;847;p48"/>
            <p:cNvSpPr/>
            <p:nvPr/>
          </p:nvSpPr>
          <p:spPr>
            <a:xfrm>
              <a:off x="-334100" y="-1387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850" name="Google Shape;850;p4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4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4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4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4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4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4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4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4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4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4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4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4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4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4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6" name="Google Shape;866;p48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48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8" name="Google Shape;868;p48"/>
          <p:cNvSpPr txBox="1"/>
          <p:nvPr>
            <p:ph idx="1" type="subTitle"/>
          </p:nvPr>
        </p:nvSpPr>
        <p:spPr>
          <a:xfrm>
            <a:off x="1284000" y="3333375"/>
            <a:ext cx="6576000" cy="7134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50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872" name="Google Shape;872;p50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4" name="Google Shape;874;p5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875" name="Google Shape;875;p5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5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5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5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5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5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5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5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5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5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5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5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5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5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5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5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1" name="Google Shape;891;p50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50"/>
          <p:cNvSpPr txBox="1"/>
          <p:nvPr>
            <p:ph type="title"/>
          </p:nvPr>
        </p:nvSpPr>
        <p:spPr>
          <a:xfrm>
            <a:off x="1535775" y="3419063"/>
            <a:ext cx="60726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3" name="Google Shape;893;p50"/>
          <p:cNvSpPr txBox="1"/>
          <p:nvPr>
            <p:ph idx="1" type="subTitle"/>
          </p:nvPr>
        </p:nvSpPr>
        <p:spPr>
          <a:xfrm>
            <a:off x="1535775" y="1123425"/>
            <a:ext cx="6072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51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896" name="Google Shape;896;p51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8" name="Google Shape;898;p5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899" name="Google Shape;899;p5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5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5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5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5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5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5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5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5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5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5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5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5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5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5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5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5" name="Google Shape;915;p51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51"/>
          <p:cNvSpPr txBox="1"/>
          <p:nvPr>
            <p:ph idx="1" type="subTitle"/>
          </p:nvPr>
        </p:nvSpPr>
        <p:spPr>
          <a:xfrm>
            <a:off x="715100" y="12535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7" name="Google Shape;917;p5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52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920" name="Google Shape;920;p52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1" name="Google Shape;921;p52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2" name="Google Shape;922;p52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923" name="Google Shape;923;p52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52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52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5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52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5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52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52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52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52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5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5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5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5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5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5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9" name="Google Shape;939;p52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0" name="Google Shape;940;p52"/>
          <p:cNvSpPr txBox="1"/>
          <p:nvPr>
            <p:ph idx="1" type="subTitle"/>
          </p:nvPr>
        </p:nvSpPr>
        <p:spPr>
          <a:xfrm>
            <a:off x="715100" y="1253525"/>
            <a:ext cx="6119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1" name="Google Shape;941;p5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53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944" name="Google Shape;944;p53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6" name="Google Shape;946;p53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947" name="Google Shape;947;p53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53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53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5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53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5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53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53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53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53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5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5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5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5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5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5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3" name="Google Shape;963;p53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4" name="Google Shape;964;p53"/>
          <p:cNvSpPr txBox="1"/>
          <p:nvPr>
            <p:ph idx="1" type="subTitle"/>
          </p:nvPr>
        </p:nvSpPr>
        <p:spPr>
          <a:xfrm>
            <a:off x="7200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965" name="Google Shape;965;p53"/>
          <p:cNvSpPr txBox="1"/>
          <p:nvPr>
            <p:ph idx="2" type="subTitle"/>
          </p:nvPr>
        </p:nvSpPr>
        <p:spPr>
          <a:xfrm>
            <a:off x="7200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53"/>
          <p:cNvSpPr txBox="1"/>
          <p:nvPr>
            <p:ph idx="3" type="subTitle"/>
          </p:nvPr>
        </p:nvSpPr>
        <p:spPr>
          <a:xfrm>
            <a:off x="34038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53"/>
          <p:cNvSpPr txBox="1"/>
          <p:nvPr>
            <p:ph idx="4" type="subTitle"/>
          </p:nvPr>
        </p:nvSpPr>
        <p:spPr>
          <a:xfrm>
            <a:off x="60876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53"/>
          <p:cNvSpPr txBox="1"/>
          <p:nvPr>
            <p:ph idx="5" type="subTitle"/>
          </p:nvPr>
        </p:nvSpPr>
        <p:spPr>
          <a:xfrm>
            <a:off x="34038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969" name="Google Shape;969;p53"/>
          <p:cNvSpPr txBox="1"/>
          <p:nvPr>
            <p:ph idx="6" type="subTitle"/>
          </p:nvPr>
        </p:nvSpPr>
        <p:spPr>
          <a:xfrm>
            <a:off x="60876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970" name="Google Shape;970;p53"/>
          <p:cNvSpPr txBox="1"/>
          <p:nvPr>
            <p:ph idx="7" type="subTitle"/>
          </p:nvPr>
        </p:nvSpPr>
        <p:spPr>
          <a:xfrm>
            <a:off x="7200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53"/>
          <p:cNvSpPr txBox="1"/>
          <p:nvPr>
            <p:ph idx="8" type="subTitle"/>
          </p:nvPr>
        </p:nvSpPr>
        <p:spPr>
          <a:xfrm>
            <a:off x="34038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53"/>
          <p:cNvSpPr txBox="1"/>
          <p:nvPr>
            <p:ph idx="9" type="subTitle"/>
          </p:nvPr>
        </p:nvSpPr>
        <p:spPr>
          <a:xfrm>
            <a:off x="60876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5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54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976" name="Google Shape;976;p54"/>
            <p:cNvSpPr/>
            <p:nvPr/>
          </p:nvSpPr>
          <p:spPr>
            <a:xfrm>
              <a:off x="8355625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8" name="Google Shape;978;p54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979" name="Google Shape;979;p54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54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54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5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54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5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54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54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54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54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5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5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5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5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5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5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5" name="Google Shape;995;p5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6" name="Google Shape;996;p54"/>
          <p:cNvSpPr txBox="1"/>
          <p:nvPr>
            <p:ph idx="1" type="subTitle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997" name="Google Shape;997;p54"/>
          <p:cNvSpPr txBox="1"/>
          <p:nvPr>
            <p:ph idx="2" type="subTitle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54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9" name="Google Shape;999;p54"/>
          <p:cNvSpPr txBox="1"/>
          <p:nvPr>
            <p:ph idx="4" type="subTitle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54"/>
          <p:cNvSpPr txBox="1"/>
          <p:nvPr>
            <p:ph idx="5" type="subTitle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54"/>
          <p:cNvSpPr txBox="1"/>
          <p:nvPr>
            <p:ph idx="6" type="subTitle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02" name="Google Shape;1002;p54"/>
          <p:cNvSpPr txBox="1"/>
          <p:nvPr>
            <p:ph idx="7" type="subTitle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03" name="Google Shape;1003;p54"/>
          <p:cNvSpPr txBox="1"/>
          <p:nvPr>
            <p:ph idx="8" type="subTitle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04" name="Google Shape;1004;p5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55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1007" name="Google Shape;1007;p55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8" name="Google Shape;1008;p55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9" name="Google Shape;1009;p55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010" name="Google Shape;1010;p55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55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55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5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55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5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55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55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55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55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5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5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5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5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5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5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6" name="Google Shape;1026;p5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55"/>
          <p:cNvSpPr txBox="1"/>
          <p:nvPr>
            <p:ph idx="1" type="subTitle"/>
          </p:nvPr>
        </p:nvSpPr>
        <p:spPr>
          <a:xfrm>
            <a:off x="72000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28" name="Google Shape;1028;p55"/>
          <p:cNvSpPr txBox="1"/>
          <p:nvPr>
            <p:ph idx="2" type="subTitle"/>
          </p:nvPr>
        </p:nvSpPr>
        <p:spPr>
          <a:xfrm>
            <a:off x="72000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55"/>
          <p:cNvSpPr txBox="1"/>
          <p:nvPr>
            <p:ph hasCustomPrompt="1" type="title"/>
          </p:nvPr>
        </p:nvSpPr>
        <p:spPr>
          <a:xfrm>
            <a:off x="1617001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0" name="Google Shape;1030;p55"/>
          <p:cNvSpPr txBox="1"/>
          <p:nvPr>
            <p:ph idx="3" type="subTitle"/>
          </p:nvPr>
        </p:nvSpPr>
        <p:spPr>
          <a:xfrm>
            <a:off x="33595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31" name="Google Shape;1031;p55"/>
          <p:cNvSpPr txBox="1"/>
          <p:nvPr>
            <p:ph idx="4" type="subTitle"/>
          </p:nvPr>
        </p:nvSpPr>
        <p:spPr>
          <a:xfrm>
            <a:off x="33595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55"/>
          <p:cNvSpPr txBox="1"/>
          <p:nvPr>
            <p:ph hasCustomPrompt="1" idx="5" type="title"/>
          </p:nvPr>
        </p:nvSpPr>
        <p:spPr>
          <a:xfrm>
            <a:off x="4256539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3" name="Google Shape;1033;p55"/>
          <p:cNvSpPr txBox="1"/>
          <p:nvPr>
            <p:ph idx="6" type="subTitle"/>
          </p:nvPr>
        </p:nvSpPr>
        <p:spPr>
          <a:xfrm>
            <a:off x="59990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34" name="Google Shape;1034;p55"/>
          <p:cNvSpPr txBox="1"/>
          <p:nvPr>
            <p:ph idx="7" type="subTitle"/>
          </p:nvPr>
        </p:nvSpPr>
        <p:spPr>
          <a:xfrm>
            <a:off x="59990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55"/>
          <p:cNvSpPr txBox="1"/>
          <p:nvPr>
            <p:ph hasCustomPrompt="1" idx="8" type="title"/>
          </p:nvPr>
        </p:nvSpPr>
        <p:spPr>
          <a:xfrm>
            <a:off x="6896076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6" name="Google Shape;1036;p55"/>
          <p:cNvSpPr txBox="1"/>
          <p:nvPr>
            <p:ph idx="9" type="subTitle"/>
          </p:nvPr>
        </p:nvSpPr>
        <p:spPr>
          <a:xfrm>
            <a:off x="20398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37" name="Google Shape;1037;p55"/>
          <p:cNvSpPr txBox="1"/>
          <p:nvPr>
            <p:ph idx="13" type="subTitle"/>
          </p:nvPr>
        </p:nvSpPr>
        <p:spPr>
          <a:xfrm>
            <a:off x="20398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8" name="Google Shape;1038;p55"/>
          <p:cNvSpPr txBox="1"/>
          <p:nvPr>
            <p:ph hasCustomPrompt="1" idx="14" type="title"/>
          </p:nvPr>
        </p:nvSpPr>
        <p:spPr>
          <a:xfrm>
            <a:off x="2936770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9" name="Google Shape;1039;p55"/>
          <p:cNvSpPr txBox="1"/>
          <p:nvPr>
            <p:ph idx="15" type="subTitle"/>
          </p:nvPr>
        </p:nvSpPr>
        <p:spPr>
          <a:xfrm>
            <a:off x="46793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40" name="Google Shape;1040;p55"/>
          <p:cNvSpPr txBox="1"/>
          <p:nvPr>
            <p:ph idx="16" type="subTitle"/>
          </p:nvPr>
        </p:nvSpPr>
        <p:spPr>
          <a:xfrm>
            <a:off x="46793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55"/>
          <p:cNvSpPr txBox="1"/>
          <p:nvPr>
            <p:ph hasCustomPrompt="1" idx="17" type="title"/>
          </p:nvPr>
        </p:nvSpPr>
        <p:spPr>
          <a:xfrm>
            <a:off x="5576308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2" name="Google Shape;1042;p55"/>
          <p:cNvSpPr txBox="1"/>
          <p:nvPr>
            <p:ph idx="18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oogle Shape;1044;p56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045" name="Google Shape;1045;p56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6" name="Google Shape;1046;p56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7" name="Google Shape;1047;p56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048" name="Google Shape;1048;p56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56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56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5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56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5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56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56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56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56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5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5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5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5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5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5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4" name="Google Shape;1064;p5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Google Shape;1065;p56"/>
          <p:cNvSpPr txBox="1"/>
          <p:nvPr>
            <p:ph idx="1" type="subTitle"/>
          </p:nvPr>
        </p:nvSpPr>
        <p:spPr>
          <a:xfrm>
            <a:off x="717550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56"/>
          <p:cNvSpPr txBox="1"/>
          <p:nvPr>
            <p:ph idx="2" type="subTitle"/>
          </p:nvPr>
        </p:nvSpPr>
        <p:spPr>
          <a:xfrm>
            <a:off x="3375568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56"/>
          <p:cNvSpPr txBox="1"/>
          <p:nvPr>
            <p:ph idx="3" type="subTitle"/>
          </p:nvPr>
        </p:nvSpPr>
        <p:spPr>
          <a:xfrm>
            <a:off x="6033585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56"/>
          <p:cNvSpPr txBox="1"/>
          <p:nvPr>
            <p:ph idx="4" type="subTitle"/>
          </p:nvPr>
        </p:nvSpPr>
        <p:spPr>
          <a:xfrm>
            <a:off x="71755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56"/>
          <p:cNvSpPr txBox="1"/>
          <p:nvPr>
            <p:ph idx="5" type="subTitle"/>
          </p:nvPr>
        </p:nvSpPr>
        <p:spPr>
          <a:xfrm>
            <a:off x="3375585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56"/>
          <p:cNvSpPr txBox="1"/>
          <p:nvPr>
            <p:ph idx="6" type="subTitle"/>
          </p:nvPr>
        </p:nvSpPr>
        <p:spPr>
          <a:xfrm>
            <a:off x="603362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p56"/>
          <p:cNvSpPr txBox="1"/>
          <p:nvPr>
            <p:ph idx="7" type="subTitle"/>
          </p:nvPr>
        </p:nvSpPr>
        <p:spPr>
          <a:xfrm>
            <a:off x="717550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72" name="Google Shape;1072;p56"/>
          <p:cNvSpPr txBox="1"/>
          <p:nvPr>
            <p:ph idx="8" type="subTitle"/>
          </p:nvPr>
        </p:nvSpPr>
        <p:spPr>
          <a:xfrm>
            <a:off x="3375568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73" name="Google Shape;1073;p56"/>
          <p:cNvSpPr txBox="1"/>
          <p:nvPr>
            <p:ph idx="9" type="subTitle"/>
          </p:nvPr>
        </p:nvSpPr>
        <p:spPr>
          <a:xfrm>
            <a:off x="6033585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74" name="Google Shape;1074;p56"/>
          <p:cNvSpPr txBox="1"/>
          <p:nvPr>
            <p:ph idx="13" type="subTitle"/>
          </p:nvPr>
        </p:nvSpPr>
        <p:spPr>
          <a:xfrm>
            <a:off x="71755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75" name="Google Shape;1075;p56"/>
          <p:cNvSpPr txBox="1"/>
          <p:nvPr>
            <p:ph idx="14" type="subTitle"/>
          </p:nvPr>
        </p:nvSpPr>
        <p:spPr>
          <a:xfrm>
            <a:off x="3375585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76" name="Google Shape;1076;p56"/>
          <p:cNvSpPr txBox="1"/>
          <p:nvPr>
            <p:ph idx="15" type="subTitle"/>
          </p:nvPr>
        </p:nvSpPr>
        <p:spPr>
          <a:xfrm>
            <a:off x="603362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77" name="Google Shape;1077;p5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57"/>
          <p:cNvGrpSpPr/>
          <p:nvPr/>
        </p:nvGrpSpPr>
        <p:grpSpPr>
          <a:xfrm>
            <a:off x="182575" y="180750"/>
            <a:ext cx="9070025" cy="5129650"/>
            <a:chOff x="182575" y="180750"/>
            <a:chExt cx="9070025" cy="5129650"/>
          </a:xfrm>
        </p:grpSpPr>
        <p:sp>
          <p:nvSpPr>
            <p:cNvPr id="1080" name="Google Shape;1080;p57"/>
            <p:cNvSpPr/>
            <p:nvPr/>
          </p:nvSpPr>
          <p:spPr>
            <a:xfrm>
              <a:off x="8302800" y="4231300"/>
              <a:ext cx="949800" cy="1079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1" name="Google Shape;1081;p57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2" name="Google Shape;1082;p57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083" name="Google Shape;1083;p57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57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57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5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57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5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57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57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57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57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5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5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5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5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5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5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9" name="Google Shape;1099;p5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0" name="Google Shape;1100;p5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8"/>
          <p:cNvSpPr/>
          <p:nvPr/>
        </p:nvSpPr>
        <p:spPr>
          <a:xfrm>
            <a:off x="8502150" y="409500"/>
            <a:ext cx="841200" cy="874200"/>
          </a:xfrm>
          <a:prstGeom prst="rect">
            <a:avLst/>
          </a:prstGeom>
          <a:solidFill>
            <a:srgbClr val="073763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3" name="Google Shape;1103;p58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1104" name="Google Shape;1104;p58"/>
            <p:cNvSpPr/>
            <p:nvPr/>
          </p:nvSpPr>
          <p:spPr>
            <a:xfrm>
              <a:off x="8355625" y="4002950"/>
              <a:ext cx="841200" cy="73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5" name="Google Shape;1105;p58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6" name="Google Shape;1106;p58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107" name="Google Shape;1107;p58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58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58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5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58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5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58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58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58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58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5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58"/>
            <p:cNvCxnSpPr/>
            <p:nvPr/>
          </p:nvCxnSpPr>
          <p:spPr>
            <a:xfrm rot="10800000">
              <a:off x="-108750" y="438100"/>
              <a:ext cx="876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5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58"/>
            <p:cNvCxnSpPr/>
            <p:nvPr/>
          </p:nvCxnSpPr>
          <p:spPr>
            <a:xfrm rot="10800000">
              <a:off x="-108775" y="438100"/>
              <a:ext cx="8554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5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5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3" name="Google Shape;1123;p5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4" name="Google Shape;1124;p5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59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1127" name="Google Shape;1127;p59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9" name="Google Shape;1129;p5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130" name="Google Shape;1130;p5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5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5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5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5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5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5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5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5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5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5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5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5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5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5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5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6" name="Google Shape;1146;p59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7" name="Google Shape;1147;p59"/>
          <p:cNvSpPr txBox="1"/>
          <p:nvPr>
            <p:ph type="title"/>
          </p:nvPr>
        </p:nvSpPr>
        <p:spPr>
          <a:xfrm>
            <a:off x="2099142" y="540000"/>
            <a:ext cx="494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8" name="Google Shape;1148;p59"/>
          <p:cNvSpPr txBox="1"/>
          <p:nvPr>
            <p:ph idx="1" type="subTitle"/>
          </p:nvPr>
        </p:nvSpPr>
        <p:spPr>
          <a:xfrm>
            <a:off x="2099100" y="1502551"/>
            <a:ext cx="49458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5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60"/>
          <p:cNvGrpSpPr/>
          <p:nvPr/>
        </p:nvGrpSpPr>
        <p:grpSpPr>
          <a:xfrm>
            <a:off x="269525" y="180750"/>
            <a:ext cx="8950625" cy="4782000"/>
            <a:chOff x="269525" y="180750"/>
            <a:chExt cx="8950625" cy="4782000"/>
          </a:xfrm>
        </p:grpSpPr>
        <p:sp>
          <p:nvSpPr>
            <p:cNvPr id="1152" name="Google Shape;1152;p60"/>
            <p:cNvSpPr/>
            <p:nvPr/>
          </p:nvSpPr>
          <p:spPr>
            <a:xfrm>
              <a:off x="763765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2695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4" name="Google Shape;1154;p6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155" name="Google Shape;1155;p6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6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6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6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6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6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6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6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6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6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6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6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6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6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6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6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1" name="Google Shape;1171;p60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61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1174" name="Google Shape;1174;p61"/>
            <p:cNvSpPr/>
            <p:nvPr/>
          </p:nvSpPr>
          <p:spPr>
            <a:xfrm>
              <a:off x="-334100" y="339735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61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6" name="Google Shape;1176;p6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177" name="Google Shape;1177;p6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6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6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6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6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6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6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6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6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6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6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6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6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6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6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6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3" name="Google Shape;1193;p61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" name="Google Shape;1198;p63"/>
          <p:cNvGrpSpPr/>
          <p:nvPr/>
        </p:nvGrpSpPr>
        <p:grpSpPr>
          <a:xfrm>
            <a:off x="182575" y="180750"/>
            <a:ext cx="9014125" cy="4782000"/>
            <a:chOff x="182575" y="180750"/>
            <a:chExt cx="9014125" cy="4782000"/>
          </a:xfrm>
        </p:grpSpPr>
        <p:sp>
          <p:nvSpPr>
            <p:cNvPr id="1199" name="Google Shape;1199;p63"/>
            <p:cNvSpPr/>
            <p:nvPr/>
          </p:nvSpPr>
          <p:spPr>
            <a:xfrm>
              <a:off x="8084900" y="1784100"/>
              <a:ext cx="11118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0" name="Google Shape;1200;p63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1" name="Google Shape;1201;p6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202" name="Google Shape;1202;p6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6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6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6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6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6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6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6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6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6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6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6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6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6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6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6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8" name="Google Shape;1218;p63"/>
          <p:cNvSpPr/>
          <p:nvPr/>
        </p:nvSpPr>
        <p:spPr>
          <a:xfrm>
            <a:off x="856075" y="641475"/>
            <a:ext cx="7431900" cy="3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9" name="Google Shape;1219;p63"/>
          <p:cNvSpPr txBox="1"/>
          <p:nvPr>
            <p:ph type="ctrTitle"/>
          </p:nvPr>
        </p:nvSpPr>
        <p:spPr>
          <a:xfrm>
            <a:off x="1058900" y="1560913"/>
            <a:ext cx="70260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0" name="Google Shape;1220;p63"/>
          <p:cNvSpPr txBox="1"/>
          <p:nvPr>
            <p:ph idx="1" type="subTitle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p64"/>
          <p:cNvGrpSpPr/>
          <p:nvPr/>
        </p:nvGrpSpPr>
        <p:grpSpPr>
          <a:xfrm>
            <a:off x="-231525" y="180750"/>
            <a:ext cx="9126225" cy="4782000"/>
            <a:chOff x="-231525" y="180750"/>
            <a:chExt cx="9126225" cy="4782000"/>
          </a:xfrm>
        </p:grpSpPr>
        <p:sp>
          <p:nvSpPr>
            <p:cNvPr id="1223" name="Google Shape;1223;p64"/>
            <p:cNvSpPr/>
            <p:nvPr/>
          </p:nvSpPr>
          <p:spPr>
            <a:xfrm>
              <a:off x="-231525" y="3273350"/>
              <a:ext cx="1743900" cy="8475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4" name="Google Shape;1224;p64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25" name="Google Shape;1225;p6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226" name="Google Shape;1226;p6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6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6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6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6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6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6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6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6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6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6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6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6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6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6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6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2" name="Google Shape;1242;p64"/>
          <p:cNvSpPr/>
          <p:nvPr/>
        </p:nvSpPr>
        <p:spPr>
          <a:xfrm>
            <a:off x="1140075" y="1022650"/>
            <a:ext cx="68637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3" name="Google Shape;1243;p64"/>
          <p:cNvSpPr txBox="1"/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4" name="Google Shape;1244;p64"/>
          <p:cNvSpPr txBox="1"/>
          <p:nvPr>
            <p:ph hasCustomPrompt="1"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5" name="Google Shape;1245;p64"/>
          <p:cNvSpPr txBox="1"/>
          <p:nvPr>
            <p:ph idx="1" type="subTitle"/>
          </p:nvPr>
        </p:nvSpPr>
        <p:spPr>
          <a:xfrm>
            <a:off x="1682250" y="3273338"/>
            <a:ext cx="57795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65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1248" name="Google Shape;1248;p65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9" name="Google Shape;1249;p65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0" name="Google Shape;1250;p65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251" name="Google Shape;1251;p65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65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65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6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65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6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65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65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65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65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6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6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6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6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6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6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7" name="Google Shape;1267;p6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8" name="Google Shape;1268;p65"/>
          <p:cNvSpPr txBox="1"/>
          <p:nvPr>
            <p:ph type="title"/>
          </p:nvPr>
        </p:nvSpPr>
        <p:spPr>
          <a:xfrm>
            <a:off x="715100" y="894750"/>
            <a:ext cx="40467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9" name="Google Shape;1269;p65"/>
          <p:cNvSpPr txBox="1"/>
          <p:nvPr>
            <p:ph idx="1" type="body"/>
          </p:nvPr>
        </p:nvSpPr>
        <p:spPr>
          <a:xfrm>
            <a:off x="715100" y="1451850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66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272" name="Google Shape;1272;p66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3" name="Google Shape;1273;p66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4" name="Google Shape;1274;p6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275" name="Google Shape;1275;p6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6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6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6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6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6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6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6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6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6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6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6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6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6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6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2" name="Google Shape;1292;p66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293" name="Google Shape;1293;p66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294" name="Google Shape;1294;p66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66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6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" name="Google Shape;1298;p67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299" name="Google Shape;1299;p67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0" name="Google Shape;1300;p67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1" name="Google Shape;1301;p6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02" name="Google Shape;1302;p6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6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4" name="Google Shape;1304;p6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5" name="Google Shape;1305;p6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6" name="Google Shape;1306;p6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7" name="Google Shape;1307;p6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8" name="Google Shape;1308;p6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6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6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6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6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6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6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6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6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6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18" name="Google Shape;1318;p6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9" name="Google Shape;1319;p6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68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322" name="Google Shape;1322;p68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4" name="Google Shape;1324;p6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25" name="Google Shape;1325;p6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6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6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6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6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6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6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6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6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6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6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6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6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6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6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6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1" name="Google Shape;1341;p6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2" name="Google Shape;1342;p68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43" name="Google Shape;1343;p6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69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1346" name="Google Shape;1346;p69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7" name="Google Shape;1347;p69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8" name="Google Shape;1348;p6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49" name="Google Shape;1349;p6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6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6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6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6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6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6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6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6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6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6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6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6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6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6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6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5" name="Google Shape;1365;p69"/>
          <p:cNvSpPr/>
          <p:nvPr/>
        </p:nvSpPr>
        <p:spPr>
          <a:xfrm>
            <a:off x="1013650" y="1022650"/>
            <a:ext cx="71166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6" name="Google Shape;1366;p69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70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1369" name="Google Shape;1369;p70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0" name="Google Shape;1370;p70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1" name="Google Shape;1371;p7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72" name="Google Shape;1372;p7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7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7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7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7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7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7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7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7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7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2" name="Google Shape;1382;p7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3" name="Google Shape;1383;p7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7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7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6" name="Google Shape;1386;p7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7" name="Google Shape;1387;p7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8" name="Google Shape;1388;p70"/>
          <p:cNvSpPr/>
          <p:nvPr/>
        </p:nvSpPr>
        <p:spPr>
          <a:xfrm>
            <a:off x="1589850" y="1022650"/>
            <a:ext cx="59643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9" name="Google Shape;1389;p70"/>
          <p:cNvSpPr txBox="1"/>
          <p:nvPr>
            <p:ph type="title"/>
          </p:nvPr>
        </p:nvSpPr>
        <p:spPr>
          <a:xfrm>
            <a:off x="2241400" y="1354025"/>
            <a:ext cx="48678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0" name="Google Shape;1390;p70"/>
          <p:cNvSpPr txBox="1"/>
          <p:nvPr>
            <p:ph idx="1" type="subTitle"/>
          </p:nvPr>
        </p:nvSpPr>
        <p:spPr>
          <a:xfrm>
            <a:off x="2241504" y="2261775"/>
            <a:ext cx="4867800" cy="1258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71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1393" name="Google Shape;1393;p71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71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5" name="Google Shape;1395;p7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96" name="Google Shape;1396;p7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7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7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7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7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7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7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7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7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7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7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7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7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7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7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7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2" name="Google Shape;1412;p71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3" name="Google Shape;1413;p71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72"/>
          <p:cNvGrpSpPr/>
          <p:nvPr/>
        </p:nvGrpSpPr>
        <p:grpSpPr>
          <a:xfrm>
            <a:off x="-334100" y="-138700"/>
            <a:ext cx="9228800" cy="5101450"/>
            <a:chOff x="-334100" y="-138700"/>
            <a:chExt cx="9228800" cy="5101450"/>
          </a:xfrm>
        </p:grpSpPr>
        <p:sp>
          <p:nvSpPr>
            <p:cNvPr id="1416" name="Google Shape;1416;p72"/>
            <p:cNvSpPr/>
            <p:nvPr/>
          </p:nvSpPr>
          <p:spPr>
            <a:xfrm>
              <a:off x="-334100" y="-1387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7" name="Google Shape;1417;p72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8" name="Google Shape;1418;p7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419" name="Google Shape;1419;p7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7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7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7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7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7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7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7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7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7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7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7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7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7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7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7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5" name="Google Shape;1435;p72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6" name="Google Shape;1436;p72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37" name="Google Shape;1437;p72"/>
          <p:cNvSpPr txBox="1"/>
          <p:nvPr>
            <p:ph idx="1" type="subTitle"/>
          </p:nvPr>
        </p:nvSpPr>
        <p:spPr>
          <a:xfrm>
            <a:off x="1284000" y="3333375"/>
            <a:ext cx="6576000" cy="7134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74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1441" name="Google Shape;1441;p74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2" name="Google Shape;1442;p74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3" name="Google Shape;1443;p7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444" name="Google Shape;1444;p7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7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7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7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7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7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7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7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7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7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7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7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7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7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7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7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0" name="Google Shape;1460;p74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1" name="Google Shape;1461;p74"/>
          <p:cNvSpPr txBox="1"/>
          <p:nvPr>
            <p:ph type="title"/>
          </p:nvPr>
        </p:nvSpPr>
        <p:spPr>
          <a:xfrm>
            <a:off x="1535775" y="3419063"/>
            <a:ext cx="60726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2" name="Google Shape;1462;p74"/>
          <p:cNvSpPr txBox="1"/>
          <p:nvPr>
            <p:ph idx="1" type="subTitle"/>
          </p:nvPr>
        </p:nvSpPr>
        <p:spPr>
          <a:xfrm>
            <a:off x="1535775" y="1123425"/>
            <a:ext cx="6072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75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465" name="Google Shape;1465;p75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75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7" name="Google Shape;1467;p7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468" name="Google Shape;1468;p7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7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7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7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7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7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7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7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7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7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7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7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7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7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7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7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4" name="Google Shape;1484;p7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5" name="Google Shape;1485;p75"/>
          <p:cNvSpPr txBox="1"/>
          <p:nvPr>
            <p:ph idx="1" type="subTitle"/>
          </p:nvPr>
        </p:nvSpPr>
        <p:spPr>
          <a:xfrm>
            <a:off x="715100" y="12535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6" name="Google Shape;1486;p7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76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1489" name="Google Shape;1489;p76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0" name="Google Shape;1490;p76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91" name="Google Shape;1491;p76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492" name="Google Shape;1492;p76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76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76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7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76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7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76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76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76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76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7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7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7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7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7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7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08" name="Google Shape;1508;p7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9" name="Google Shape;1509;p76"/>
          <p:cNvSpPr txBox="1"/>
          <p:nvPr>
            <p:ph idx="1" type="subTitle"/>
          </p:nvPr>
        </p:nvSpPr>
        <p:spPr>
          <a:xfrm>
            <a:off x="715100" y="1253525"/>
            <a:ext cx="6119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0" name="Google Shape;1510;p7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77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1513" name="Google Shape;1513;p77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4" name="Google Shape;1514;p77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5" name="Google Shape;1515;p77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516" name="Google Shape;1516;p77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77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77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7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77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7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77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77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77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77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7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7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7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7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7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7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2" name="Google Shape;1532;p7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3" name="Google Shape;1533;p77"/>
          <p:cNvSpPr txBox="1"/>
          <p:nvPr>
            <p:ph idx="1" type="subTitle"/>
          </p:nvPr>
        </p:nvSpPr>
        <p:spPr>
          <a:xfrm>
            <a:off x="7200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34" name="Google Shape;1534;p77"/>
          <p:cNvSpPr txBox="1"/>
          <p:nvPr>
            <p:ph idx="2" type="subTitle"/>
          </p:nvPr>
        </p:nvSpPr>
        <p:spPr>
          <a:xfrm>
            <a:off x="7200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5" name="Google Shape;1535;p77"/>
          <p:cNvSpPr txBox="1"/>
          <p:nvPr>
            <p:ph idx="3" type="subTitle"/>
          </p:nvPr>
        </p:nvSpPr>
        <p:spPr>
          <a:xfrm>
            <a:off x="34038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6" name="Google Shape;1536;p77"/>
          <p:cNvSpPr txBox="1"/>
          <p:nvPr>
            <p:ph idx="4" type="subTitle"/>
          </p:nvPr>
        </p:nvSpPr>
        <p:spPr>
          <a:xfrm>
            <a:off x="60876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77"/>
          <p:cNvSpPr txBox="1"/>
          <p:nvPr>
            <p:ph idx="5" type="subTitle"/>
          </p:nvPr>
        </p:nvSpPr>
        <p:spPr>
          <a:xfrm>
            <a:off x="34038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38" name="Google Shape;1538;p77"/>
          <p:cNvSpPr txBox="1"/>
          <p:nvPr>
            <p:ph idx="6" type="subTitle"/>
          </p:nvPr>
        </p:nvSpPr>
        <p:spPr>
          <a:xfrm>
            <a:off x="60876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39" name="Google Shape;1539;p77"/>
          <p:cNvSpPr txBox="1"/>
          <p:nvPr>
            <p:ph idx="7" type="subTitle"/>
          </p:nvPr>
        </p:nvSpPr>
        <p:spPr>
          <a:xfrm>
            <a:off x="7200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0" name="Google Shape;1540;p77"/>
          <p:cNvSpPr txBox="1"/>
          <p:nvPr>
            <p:ph idx="8" type="subTitle"/>
          </p:nvPr>
        </p:nvSpPr>
        <p:spPr>
          <a:xfrm>
            <a:off x="34038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1" name="Google Shape;1541;p77"/>
          <p:cNvSpPr txBox="1"/>
          <p:nvPr>
            <p:ph idx="9" type="subTitle"/>
          </p:nvPr>
        </p:nvSpPr>
        <p:spPr>
          <a:xfrm>
            <a:off x="60876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7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78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1545" name="Google Shape;1545;p78"/>
            <p:cNvSpPr/>
            <p:nvPr/>
          </p:nvSpPr>
          <p:spPr>
            <a:xfrm>
              <a:off x="8355625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6" name="Google Shape;1546;p78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47" name="Google Shape;1547;p78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548" name="Google Shape;1548;p78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78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78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7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Google Shape;1552;p78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7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78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78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78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78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7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7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7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7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7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7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4" name="Google Shape;1564;p7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5" name="Google Shape;1565;p78"/>
          <p:cNvSpPr txBox="1"/>
          <p:nvPr>
            <p:ph idx="1" type="subTitle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66" name="Google Shape;1566;p78"/>
          <p:cNvSpPr txBox="1"/>
          <p:nvPr>
            <p:ph idx="2" type="subTitle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7" name="Google Shape;1567;p78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8" name="Google Shape;1568;p78"/>
          <p:cNvSpPr txBox="1"/>
          <p:nvPr>
            <p:ph idx="4" type="subTitle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9" name="Google Shape;1569;p78"/>
          <p:cNvSpPr txBox="1"/>
          <p:nvPr>
            <p:ph idx="5" type="subTitle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0" name="Google Shape;1570;p78"/>
          <p:cNvSpPr txBox="1"/>
          <p:nvPr>
            <p:ph idx="6" type="subTitle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71" name="Google Shape;1571;p78"/>
          <p:cNvSpPr txBox="1"/>
          <p:nvPr>
            <p:ph idx="7" type="subTitle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72" name="Google Shape;1572;p78"/>
          <p:cNvSpPr txBox="1"/>
          <p:nvPr>
            <p:ph idx="8" type="subTitle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73" name="Google Shape;1573;p7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5" name="Google Shape;1575;p79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1576" name="Google Shape;1576;p79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7" name="Google Shape;1577;p79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78" name="Google Shape;1578;p79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579" name="Google Shape;1579;p79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0" name="Google Shape;1580;p79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79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7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79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7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79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79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79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8" name="Google Shape;1588;p79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7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7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7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7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3" name="Google Shape;1593;p7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Google Shape;1594;p7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5" name="Google Shape;1595;p7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6" name="Google Shape;1596;p79"/>
          <p:cNvSpPr txBox="1"/>
          <p:nvPr>
            <p:ph idx="1" type="subTitle"/>
          </p:nvPr>
        </p:nvSpPr>
        <p:spPr>
          <a:xfrm>
            <a:off x="72000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597" name="Google Shape;1597;p79"/>
          <p:cNvSpPr txBox="1"/>
          <p:nvPr>
            <p:ph idx="2" type="subTitle"/>
          </p:nvPr>
        </p:nvSpPr>
        <p:spPr>
          <a:xfrm>
            <a:off x="72000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79"/>
          <p:cNvSpPr txBox="1"/>
          <p:nvPr>
            <p:ph hasCustomPrompt="1" type="title"/>
          </p:nvPr>
        </p:nvSpPr>
        <p:spPr>
          <a:xfrm>
            <a:off x="1617001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9" name="Google Shape;1599;p79"/>
          <p:cNvSpPr txBox="1"/>
          <p:nvPr>
            <p:ph idx="3" type="subTitle"/>
          </p:nvPr>
        </p:nvSpPr>
        <p:spPr>
          <a:xfrm>
            <a:off x="33595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00" name="Google Shape;1600;p79"/>
          <p:cNvSpPr txBox="1"/>
          <p:nvPr>
            <p:ph idx="4" type="subTitle"/>
          </p:nvPr>
        </p:nvSpPr>
        <p:spPr>
          <a:xfrm>
            <a:off x="33595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79"/>
          <p:cNvSpPr txBox="1"/>
          <p:nvPr>
            <p:ph hasCustomPrompt="1" idx="5" type="title"/>
          </p:nvPr>
        </p:nvSpPr>
        <p:spPr>
          <a:xfrm>
            <a:off x="4256539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2" name="Google Shape;1602;p79"/>
          <p:cNvSpPr txBox="1"/>
          <p:nvPr>
            <p:ph idx="6" type="subTitle"/>
          </p:nvPr>
        </p:nvSpPr>
        <p:spPr>
          <a:xfrm>
            <a:off x="59990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03" name="Google Shape;1603;p79"/>
          <p:cNvSpPr txBox="1"/>
          <p:nvPr>
            <p:ph idx="7" type="subTitle"/>
          </p:nvPr>
        </p:nvSpPr>
        <p:spPr>
          <a:xfrm>
            <a:off x="59990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4" name="Google Shape;1604;p79"/>
          <p:cNvSpPr txBox="1"/>
          <p:nvPr>
            <p:ph hasCustomPrompt="1" idx="8" type="title"/>
          </p:nvPr>
        </p:nvSpPr>
        <p:spPr>
          <a:xfrm>
            <a:off x="6896076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5" name="Google Shape;1605;p79"/>
          <p:cNvSpPr txBox="1"/>
          <p:nvPr>
            <p:ph idx="9" type="subTitle"/>
          </p:nvPr>
        </p:nvSpPr>
        <p:spPr>
          <a:xfrm>
            <a:off x="20398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06" name="Google Shape;1606;p79"/>
          <p:cNvSpPr txBox="1"/>
          <p:nvPr>
            <p:ph idx="13" type="subTitle"/>
          </p:nvPr>
        </p:nvSpPr>
        <p:spPr>
          <a:xfrm>
            <a:off x="20398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7" name="Google Shape;1607;p79"/>
          <p:cNvSpPr txBox="1"/>
          <p:nvPr>
            <p:ph hasCustomPrompt="1" idx="14" type="title"/>
          </p:nvPr>
        </p:nvSpPr>
        <p:spPr>
          <a:xfrm>
            <a:off x="2936770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8" name="Google Shape;1608;p79"/>
          <p:cNvSpPr txBox="1"/>
          <p:nvPr>
            <p:ph idx="15" type="subTitle"/>
          </p:nvPr>
        </p:nvSpPr>
        <p:spPr>
          <a:xfrm>
            <a:off x="46793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09" name="Google Shape;1609;p79"/>
          <p:cNvSpPr txBox="1"/>
          <p:nvPr>
            <p:ph idx="16" type="subTitle"/>
          </p:nvPr>
        </p:nvSpPr>
        <p:spPr>
          <a:xfrm>
            <a:off x="46793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0" name="Google Shape;1610;p79"/>
          <p:cNvSpPr txBox="1"/>
          <p:nvPr>
            <p:ph hasCustomPrompt="1" idx="17" type="title"/>
          </p:nvPr>
        </p:nvSpPr>
        <p:spPr>
          <a:xfrm>
            <a:off x="5576308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1" name="Google Shape;1611;p79"/>
          <p:cNvSpPr txBox="1"/>
          <p:nvPr>
            <p:ph idx="18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80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614" name="Google Shape;1614;p80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5" name="Google Shape;1615;p80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16" name="Google Shape;1616;p80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617" name="Google Shape;1617;p80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80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80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8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80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2" name="Google Shape;1622;p8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3" name="Google Shape;1623;p80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80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5" name="Google Shape;1625;p80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6" name="Google Shape;1626;p80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7" name="Google Shape;1627;p8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8" name="Google Shape;1628;p8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9" name="Google Shape;1629;p8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8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8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8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3" name="Google Shape;1633;p8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4" name="Google Shape;1634;p80"/>
          <p:cNvSpPr txBox="1"/>
          <p:nvPr>
            <p:ph idx="1" type="subTitle"/>
          </p:nvPr>
        </p:nvSpPr>
        <p:spPr>
          <a:xfrm>
            <a:off x="717550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5" name="Google Shape;1635;p80"/>
          <p:cNvSpPr txBox="1"/>
          <p:nvPr>
            <p:ph idx="2" type="subTitle"/>
          </p:nvPr>
        </p:nvSpPr>
        <p:spPr>
          <a:xfrm>
            <a:off x="3375568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80"/>
          <p:cNvSpPr txBox="1"/>
          <p:nvPr>
            <p:ph idx="3" type="subTitle"/>
          </p:nvPr>
        </p:nvSpPr>
        <p:spPr>
          <a:xfrm>
            <a:off x="6033585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7" name="Google Shape;1637;p80"/>
          <p:cNvSpPr txBox="1"/>
          <p:nvPr>
            <p:ph idx="4" type="subTitle"/>
          </p:nvPr>
        </p:nvSpPr>
        <p:spPr>
          <a:xfrm>
            <a:off x="71755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8" name="Google Shape;1638;p80"/>
          <p:cNvSpPr txBox="1"/>
          <p:nvPr>
            <p:ph idx="5" type="subTitle"/>
          </p:nvPr>
        </p:nvSpPr>
        <p:spPr>
          <a:xfrm>
            <a:off x="3375585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9" name="Google Shape;1639;p80"/>
          <p:cNvSpPr txBox="1"/>
          <p:nvPr>
            <p:ph idx="6" type="subTitle"/>
          </p:nvPr>
        </p:nvSpPr>
        <p:spPr>
          <a:xfrm>
            <a:off x="603362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0" name="Google Shape;1640;p80"/>
          <p:cNvSpPr txBox="1"/>
          <p:nvPr>
            <p:ph idx="7" type="subTitle"/>
          </p:nvPr>
        </p:nvSpPr>
        <p:spPr>
          <a:xfrm>
            <a:off x="717550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41" name="Google Shape;1641;p80"/>
          <p:cNvSpPr txBox="1"/>
          <p:nvPr>
            <p:ph idx="8" type="subTitle"/>
          </p:nvPr>
        </p:nvSpPr>
        <p:spPr>
          <a:xfrm>
            <a:off x="3375568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42" name="Google Shape;1642;p80"/>
          <p:cNvSpPr txBox="1"/>
          <p:nvPr>
            <p:ph idx="9" type="subTitle"/>
          </p:nvPr>
        </p:nvSpPr>
        <p:spPr>
          <a:xfrm>
            <a:off x="6033585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43" name="Google Shape;1643;p80"/>
          <p:cNvSpPr txBox="1"/>
          <p:nvPr>
            <p:ph idx="13" type="subTitle"/>
          </p:nvPr>
        </p:nvSpPr>
        <p:spPr>
          <a:xfrm>
            <a:off x="71755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44" name="Google Shape;1644;p80"/>
          <p:cNvSpPr txBox="1"/>
          <p:nvPr>
            <p:ph idx="14" type="subTitle"/>
          </p:nvPr>
        </p:nvSpPr>
        <p:spPr>
          <a:xfrm>
            <a:off x="3375585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45" name="Google Shape;1645;p80"/>
          <p:cNvSpPr txBox="1"/>
          <p:nvPr>
            <p:ph idx="15" type="subTitle"/>
          </p:nvPr>
        </p:nvSpPr>
        <p:spPr>
          <a:xfrm>
            <a:off x="603362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646" name="Google Shape;1646;p8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81"/>
          <p:cNvGrpSpPr/>
          <p:nvPr/>
        </p:nvGrpSpPr>
        <p:grpSpPr>
          <a:xfrm>
            <a:off x="182575" y="180750"/>
            <a:ext cx="9070025" cy="5129650"/>
            <a:chOff x="182575" y="180750"/>
            <a:chExt cx="9070025" cy="5129650"/>
          </a:xfrm>
        </p:grpSpPr>
        <p:sp>
          <p:nvSpPr>
            <p:cNvPr id="1649" name="Google Shape;1649;p81"/>
            <p:cNvSpPr/>
            <p:nvPr/>
          </p:nvSpPr>
          <p:spPr>
            <a:xfrm>
              <a:off x="8302800" y="4231300"/>
              <a:ext cx="949800" cy="1079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0" name="Google Shape;1650;p81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51" name="Google Shape;1651;p81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652" name="Google Shape;1652;p81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3" name="Google Shape;1653;p81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4" name="Google Shape;1654;p81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8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81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8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8" name="Google Shape;1658;p81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81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81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81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8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8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8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8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6" name="Google Shape;1666;p8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8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8" name="Google Shape;1668;p81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9" name="Google Shape;1669;p8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82"/>
          <p:cNvSpPr/>
          <p:nvPr/>
        </p:nvSpPr>
        <p:spPr>
          <a:xfrm>
            <a:off x="8502150" y="409500"/>
            <a:ext cx="841200" cy="874200"/>
          </a:xfrm>
          <a:prstGeom prst="rect">
            <a:avLst/>
          </a:prstGeom>
          <a:solidFill>
            <a:srgbClr val="073763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72" name="Google Shape;1672;p82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1673" name="Google Shape;1673;p82"/>
            <p:cNvSpPr/>
            <p:nvPr/>
          </p:nvSpPr>
          <p:spPr>
            <a:xfrm>
              <a:off x="8355625" y="4002950"/>
              <a:ext cx="841200" cy="73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4" name="Google Shape;1674;p82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75" name="Google Shape;1675;p82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676" name="Google Shape;1676;p82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82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8" name="Google Shape;1678;p82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9" name="Google Shape;1679;p8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0" name="Google Shape;1680;p82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1" name="Google Shape;1681;p8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2" name="Google Shape;1682;p82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3" name="Google Shape;1683;p82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4" name="Google Shape;1684;p82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Google Shape;1685;p82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Google Shape;1686;p8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Google Shape;1687;p82"/>
            <p:cNvCxnSpPr/>
            <p:nvPr/>
          </p:nvCxnSpPr>
          <p:spPr>
            <a:xfrm rot="10800000">
              <a:off x="-108750" y="438100"/>
              <a:ext cx="876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Google Shape;1688;p8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9" name="Google Shape;1689;p82"/>
            <p:cNvCxnSpPr/>
            <p:nvPr/>
          </p:nvCxnSpPr>
          <p:spPr>
            <a:xfrm rot="10800000">
              <a:off x="-108775" y="438100"/>
              <a:ext cx="8554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0" name="Google Shape;1690;p8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1" name="Google Shape;1691;p8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2" name="Google Shape;1692;p82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3" name="Google Shape;1693;p8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5" name="Google Shape;1695;p83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1696" name="Google Shape;1696;p83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7" name="Google Shape;1697;p83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8" name="Google Shape;1698;p8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699" name="Google Shape;1699;p8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0" name="Google Shape;1700;p8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8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2" name="Google Shape;1702;p8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3" name="Google Shape;1703;p8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4" name="Google Shape;1704;p8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5" name="Google Shape;1705;p8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6" name="Google Shape;1706;p8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7" name="Google Shape;1707;p8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8" name="Google Shape;1708;p8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9" name="Google Shape;1709;p8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Google Shape;1710;p8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Google Shape;1711;p8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Google Shape;1712;p8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Google Shape;1713;p8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8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15" name="Google Shape;1715;p83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6" name="Google Shape;1716;p83"/>
          <p:cNvSpPr txBox="1"/>
          <p:nvPr>
            <p:ph type="title"/>
          </p:nvPr>
        </p:nvSpPr>
        <p:spPr>
          <a:xfrm>
            <a:off x="2099142" y="540000"/>
            <a:ext cx="494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7" name="Google Shape;1717;p83"/>
          <p:cNvSpPr txBox="1"/>
          <p:nvPr>
            <p:ph idx="1" type="subTitle"/>
          </p:nvPr>
        </p:nvSpPr>
        <p:spPr>
          <a:xfrm>
            <a:off x="2099100" y="1502551"/>
            <a:ext cx="49458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8" name="Google Shape;1718;p8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84"/>
          <p:cNvGrpSpPr/>
          <p:nvPr/>
        </p:nvGrpSpPr>
        <p:grpSpPr>
          <a:xfrm>
            <a:off x="269525" y="180750"/>
            <a:ext cx="8950625" cy="4782000"/>
            <a:chOff x="269525" y="180750"/>
            <a:chExt cx="8950625" cy="4782000"/>
          </a:xfrm>
        </p:grpSpPr>
        <p:sp>
          <p:nvSpPr>
            <p:cNvPr id="1721" name="Google Shape;1721;p84"/>
            <p:cNvSpPr/>
            <p:nvPr/>
          </p:nvSpPr>
          <p:spPr>
            <a:xfrm>
              <a:off x="763765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2" name="Google Shape;1722;p84"/>
            <p:cNvSpPr/>
            <p:nvPr/>
          </p:nvSpPr>
          <p:spPr>
            <a:xfrm>
              <a:off x="2695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23" name="Google Shape;1723;p8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724" name="Google Shape;1724;p8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5" name="Google Shape;1725;p8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6" name="Google Shape;1726;p8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7" name="Google Shape;1727;p8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8" name="Google Shape;1728;p8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9" name="Google Shape;1729;p8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8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8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8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8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8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8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Google Shape;1736;p8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8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8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Google Shape;1739;p8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0" name="Google Shape;1740;p84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" name="Google Shape;1742;p85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1743" name="Google Shape;1743;p85"/>
            <p:cNvSpPr/>
            <p:nvPr/>
          </p:nvSpPr>
          <p:spPr>
            <a:xfrm>
              <a:off x="-334100" y="339735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45" name="Google Shape;1745;p8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746" name="Google Shape;1746;p8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8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8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9" name="Google Shape;1749;p8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0" name="Google Shape;1750;p8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1" name="Google Shape;1751;p8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2" name="Google Shape;1752;p8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3" name="Google Shape;1753;p8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8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8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6" name="Google Shape;1756;p8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8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8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9" name="Google Shape;1759;p8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0" name="Google Shape;1760;p8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1" name="Google Shape;1761;p8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2" name="Google Shape;1762;p85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87"/>
          <p:cNvGrpSpPr/>
          <p:nvPr/>
        </p:nvGrpSpPr>
        <p:grpSpPr>
          <a:xfrm>
            <a:off x="182575" y="180750"/>
            <a:ext cx="9014125" cy="4782000"/>
            <a:chOff x="182575" y="180750"/>
            <a:chExt cx="9014125" cy="4782000"/>
          </a:xfrm>
        </p:grpSpPr>
        <p:sp>
          <p:nvSpPr>
            <p:cNvPr id="1768" name="Google Shape;1768;p87"/>
            <p:cNvSpPr/>
            <p:nvPr/>
          </p:nvSpPr>
          <p:spPr>
            <a:xfrm>
              <a:off x="8084900" y="1784100"/>
              <a:ext cx="11118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9" name="Google Shape;1769;p87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70" name="Google Shape;1770;p8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771" name="Google Shape;1771;p8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2" name="Google Shape;1772;p8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3" name="Google Shape;1773;p8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4" name="Google Shape;1774;p8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5" name="Google Shape;1775;p8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6" name="Google Shape;1776;p8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7" name="Google Shape;1777;p8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8" name="Google Shape;1778;p8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9" name="Google Shape;1779;p8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0" name="Google Shape;1780;p8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1" name="Google Shape;1781;p8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2" name="Google Shape;1782;p8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3" name="Google Shape;1783;p8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4" name="Google Shape;1784;p8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5" name="Google Shape;1785;p8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6" name="Google Shape;1786;p8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7" name="Google Shape;1787;p87"/>
          <p:cNvSpPr/>
          <p:nvPr/>
        </p:nvSpPr>
        <p:spPr>
          <a:xfrm>
            <a:off x="856075" y="641475"/>
            <a:ext cx="7431900" cy="3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8" name="Google Shape;1788;p87"/>
          <p:cNvSpPr txBox="1"/>
          <p:nvPr>
            <p:ph type="ctrTitle"/>
          </p:nvPr>
        </p:nvSpPr>
        <p:spPr>
          <a:xfrm>
            <a:off x="1058900" y="1560913"/>
            <a:ext cx="70260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9" name="Google Shape;1789;p87"/>
          <p:cNvSpPr txBox="1"/>
          <p:nvPr>
            <p:ph idx="1" type="subTitle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1" name="Google Shape;1791;p88"/>
          <p:cNvGrpSpPr/>
          <p:nvPr/>
        </p:nvGrpSpPr>
        <p:grpSpPr>
          <a:xfrm>
            <a:off x="-231525" y="180750"/>
            <a:ext cx="9126225" cy="4782000"/>
            <a:chOff x="-231525" y="180750"/>
            <a:chExt cx="9126225" cy="4782000"/>
          </a:xfrm>
        </p:grpSpPr>
        <p:sp>
          <p:nvSpPr>
            <p:cNvPr id="1792" name="Google Shape;1792;p88"/>
            <p:cNvSpPr/>
            <p:nvPr/>
          </p:nvSpPr>
          <p:spPr>
            <a:xfrm>
              <a:off x="-231525" y="3273350"/>
              <a:ext cx="1743900" cy="8475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3" name="Google Shape;1793;p88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94" name="Google Shape;1794;p8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795" name="Google Shape;1795;p8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8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8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8" name="Google Shape;1798;p8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9" name="Google Shape;1799;p8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Google Shape;1800;p8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8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2" name="Google Shape;1802;p8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8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4" name="Google Shape;1804;p8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5" name="Google Shape;1805;p8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6" name="Google Shape;1806;p8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7" name="Google Shape;1807;p8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8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9" name="Google Shape;1809;p8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Google Shape;1810;p8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1" name="Google Shape;1811;p88"/>
          <p:cNvSpPr/>
          <p:nvPr/>
        </p:nvSpPr>
        <p:spPr>
          <a:xfrm>
            <a:off x="1140075" y="1022650"/>
            <a:ext cx="68637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2" name="Google Shape;1812;p88"/>
          <p:cNvSpPr txBox="1"/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3" name="Google Shape;1813;p88"/>
          <p:cNvSpPr txBox="1"/>
          <p:nvPr>
            <p:ph hasCustomPrompt="1"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4" name="Google Shape;1814;p88"/>
          <p:cNvSpPr txBox="1"/>
          <p:nvPr>
            <p:ph idx="1" type="subTitle"/>
          </p:nvPr>
        </p:nvSpPr>
        <p:spPr>
          <a:xfrm>
            <a:off x="1682250" y="3273338"/>
            <a:ext cx="57795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oogle Shape;1816;p89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1817" name="Google Shape;1817;p89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8" name="Google Shape;1818;p89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9" name="Google Shape;1819;p89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1820" name="Google Shape;1820;p89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1" name="Google Shape;1821;p89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89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8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89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8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89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Google Shape;1827;p89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8" name="Google Shape;1828;p89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9" name="Google Shape;1829;p89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0" name="Google Shape;1830;p8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1" name="Google Shape;1831;p8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2" name="Google Shape;1832;p8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8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8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8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6" name="Google Shape;1836;p8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7" name="Google Shape;1837;p89"/>
          <p:cNvSpPr txBox="1"/>
          <p:nvPr>
            <p:ph type="title"/>
          </p:nvPr>
        </p:nvSpPr>
        <p:spPr>
          <a:xfrm>
            <a:off x="715100" y="894750"/>
            <a:ext cx="40467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8" name="Google Shape;1838;p89"/>
          <p:cNvSpPr txBox="1"/>
          <p:nvPr>
            <p:ph idx="1" type="body"/>
          </p:nvPr>
        </p:nvSpPr>
        <p:spPr>
          <a:xfrm>
            <a:off x="715100" y="1451850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0" name="Google Shape;1840;p90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841" name="Google Shape;1841;p90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2" name="Google Shape;1842;p90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43" name="Google Shape;1843;p9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844" name="Google Shape;1844;p9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5" name="Google Shape;1845;p9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6" name="Google Shape;1846;p9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7" name="Google Shape;1847;p9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9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9" name="Google Shape;1849;p9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9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1" name="Google Shape;1851;p9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2" name="Google Shape;1852;p9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3" name="Google Shape;1853;p9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4" name="Google Shape;1854;p9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5" name="Google Shape;1855;p9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6" name="Google Shape;1856;p9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7" name="Google Shape;1857;p9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9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9" name="Google Shape;1859;p9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0" name="Google Shape;1860;p9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1" name="Google Shape;1861;p90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862" name="Google Shape;1862;p90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863" name="Google Shape;1863;p90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4" name="Google Shape;1864;p90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5" name="Google Shape;1865;p9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7" name="Google Shape;1867;p91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868" name="Google Shape;1868;p91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9" name="Google Shape;1869;p91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70" name="Google Shape;1870;p9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871" name="Google Shape;1871;p9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2" name="Google Shape;1872;p9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3" name="Google Shape;1873;p9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4" name="Google Shape;1874;p9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5" name="Google Shape;1875;p9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6" name="Google Shape;1876;p9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7" name="Google Shape;1877;p9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8" name="Google Shape;1878;p9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9" name="Google Shape;1879;p9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0" name="Google Shape;1880;p9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1" name="Google Shape;1881;p9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2" name="Google Shape;1882;p9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3" name="Google Shape;1883;p9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4" name="Google Shape;1884;p9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5" name="Google Shape;1885;p9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6" name="Google Shape;1886;p9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7" name="Google Shape;1887;p91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8" name="Google Shape;1888;p9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92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891" name="Google Shape;1891;p92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2" name="Google Shape;1892;p92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93" name="Google Shape;1893;p9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894" name="Google Shape;1894;p9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5" name="Google Shape;1895;p9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6" name="Google Shape;1896;p9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7" name="Google Shape;1897;p9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8" name="Google Shape;1898;p9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9" name="Google Shape;1899;p9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0" name="Google Shape;1900;p9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1" name="Google Shape;1901;p9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9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3" name="Google Shape;1903;p9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4" name="Google Shape;1904;p9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5" name="Google Shape;1905;p9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9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9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8" name="Google Shape;1908;p9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9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10" name="Google Shape;1910;p92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1" name="Google Shape;1911;p92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12" name="Google Shape;1912;p9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oogle Shape;1914;p93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1915" name="Google Shape;1915;p93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6" name="Google Shape;1916;p93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17" name="Google Shape;1917;p9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918" name="Google Shape;1918;p9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9" name="Google Shape;1919;p9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0" name="Google Shape;1920;p9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1" name="Google Shape;1921;p9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2" name="Google Shape;1922;p9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3" name="Google Shape;1923;p9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4" name="Google Shape;1924;p9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5" name="Google Shape;1925;p9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6" name="Google Shape;1926;p9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7" name="Google Shape;1927;p9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8" name="Google Shape;1928;p9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9" name="Google Shape;1929;p9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0" name="Google Shape;1930;p9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1" name="Google Shape;1931;p9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2" name="Google Shape;1932;p9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3" name="Google Shape;1933;p9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4" name="Google Shape;1934;p93"/>
          <p:cNvSpPr/>
          <p:nvPr/>
        </p:nvSpPr>
        <p:spPr>
          <a:xfrm>
            <a:off x="1013650" y="1022650"/>
            <a:ext cx="71166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5" name="Google Shape;1935;p9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94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1938" name="Google Shape;1938;p94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9" name="Google Shape;1939;p94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40" name="Google Shape;1940;p9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941" name="Google Shape;1941;p9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2" name="Google Shape;1942;p9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9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4" name="Google Shape;1944;p9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5" name="Google Shape;1945;p9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6" name="Google Shape;1946;p9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7" name="Google Shape;1947;p9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8" name="Google Shape;1948;p9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9" name="Google Shape;1949;p9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Google Shape;1950;p9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Google Shape;1951;p9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2" name="Google Shape;1952;p9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Google Shape;1953;p9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4" name="Google Shape;1954;p9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9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6" name="Google Shape;1956;p9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7" name="Google Shape;1957;p94"/>
          <p:cNvSpPr/>
          <p:nvPr/>
        </p:nvSpPr>
        <p:spPr>
          <a:xfrm>
            <a:off x="1589850" y="1022650"/>
            <a:ext cx="59643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8" name="Google Shape;1958;p94"/>
          <p:cNvSpPr txBox="1"/>
          <p:nvPr>
            <p:ph type="title"/>
          </p:nvPr>
        </p:nvSpPr>
        <p:spPr>
          <a:xfrm>
            <a:off x="2241400" y="1354025"/>
            <a:ext cx="48678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9" name="Google Shape;1959;p94"/>
          <p:cNvSpPr txBox="1"/>
          <p:nvPr>
            <p:ph idx="1" type="subTitle"/>
          </p:nvPr>
        </p:nvSpPr>
        <p:spPr>
          <a:xfrm>
            <a:off x="2241504" y="2261775"/>
            <a:ext cx="4867800" cy="1258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95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1962" name="Google Shape;1962;p95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3" name="Google Shape;1963;p95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64" name="Google Shape;1964;p9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965" name="Google Shape;1965;p9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9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9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9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9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9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1" name="Google Shape;1971;p9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2" name="Google Shape;1972;p9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3" name="Google Shape;1973;p9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9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5" name="Google Shape;1975;p9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6" name="Google Shape;1976;p9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7" name="Google Shape;1977;p9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8" name="Google Shape;1978;p9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9" name="Google Shape;1979;p9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9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1" name="Google Shape;1981;p95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2" name="Google Shape;1982;p9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Google Shape;1984;p96"/>
          <p:cNvGrpSpPr/>
          <p:nvPr/>
        </p:nvGrpSpPr>
        <p:grpSpPr>
          <a:xfrm>
            <a:off x="-334100" y="-138700"/>
            <a:ext cx="9228800" cy="5101450"/>
            <a:chOff x="-334100" y="-138700"/>
            <a:chExt cx="9228800" cy="5101450"/>
          </a:xfrm>
        </p:grpSpPr>
        <p:sp>
          <p:nvSpPr>
            <p:cNvPr id="1985" name="Google Shape;1985;p96"/>
            <p:cNvSpPr/>
            <p:nvPr/>
          </p:nvSpPr>
          <p:spPr>
            <a:xfrm>
              <a:off x="-334100" y="-1387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6" name="Google Shape;1986;p96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87" name="Google Shape;1987;p9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988" name="Google Shape;1988;p9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9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0" name="Google Shape;1990;p9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9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2" name="Google Shape;1992;p9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3" name="Google Shape;1993;p9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4" name="Google Shape;1994;p9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5" name="Google Shape;1995;p9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6" name="Google Shape;1996;p9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7" name="Google Shape;1997;p9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8" name="Google Shape;1998;p9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9" name="Google Shape;1999;p9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0" name="Google Shape;2000;p9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1" name="Google Shape;2001;p9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2" name="Google Shape;2002;p9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3" name="Google Shape;2003;p9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4" name="Google Shape;2004;p96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5" name="Google Shape;2005;p96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06" name="Google Shape;2006;p96"/>
          <p:cNvSpPr txBox="1"/>
          <p:nvPr>
            <p:ph idx="1" type="subTitle"/>
          </p:nvPr>
        </p:nvSpPr>
        <p:spPr>
          <a:xfrm>
            <a:off x="1284000" y="3333375"/>
            <a:ext cx="6576000" cy="7134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9" name="Google Shape;2009;p98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010" name="Google Shape;2010;p98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1" name="Google Shape;2011;p98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12" name="Google Shape;2012;p9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013" name="Google Shape;2013;p9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4" name="Google Shape;2014;p9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5" name="Google Shape;2015;p9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6" name="Google Shape;2016;p9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7" name="Google Shape;2017;p9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8" name="Google Shape;2018;p9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9" name="Google Shape;2019;p9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0" name="Google Shape;2020;p9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1" name="Google Shape;2021;p9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2" name="Google Shape;2022;p9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3" name="Google Shape;2023;p9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4" name="Google Shape;2024;p9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5" name="Google Shape;2025;p9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6" name="Google Shape;2026;p9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7" name="Google Shape;2027;p9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8" name="Google Shape;2028;p9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9" name="Google Shape;2029;p98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0" name="Google Shape;2030;p98"/>
          <p:cNvSpPr txBox="1"/>
          <p:nvPr>
            <p:ph type="title"/>
          </p:nvPr>
        </p:nvSpPr>
        <p:spPr>
          <a:xfrm>
            <a:off x="1535775" y="3419063"/>
            <a:ext cx="60726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1" name="Google Shape;2031;p98"/>
          <p:cNvSpPr txBox="1"/>
          <p:nvPr>
            <p:ph idx="1" type="subTitle"/>
          </p:nvPr>
        </p:nvSpPr>
        <p:spPr>
          <a:xfrm>
            <a:off x="1535775" y="1123425"/>
            <a:ext cx="6072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3" name="Google Shape;2033;p99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034" name="Google Shape;2034;p99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5" name="Google Shape;2035;p99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36" name="Google Shape;2036;p9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037" name="Google Shape;2037;p9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8" name="Google Shape;2038;p9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9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9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9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2" name="Google Shape;2042;p9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3" name="Google Shape;2043;p9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9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5" name="Google Shape;2045;p9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9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7" name="Google Shape;2047;p9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8" name="Google Shape;2048;p9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9" name="Google Shape;2049;p9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0" name="Google Shape;2050;p9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Google Shape;2051;p9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2" name="Google Shape;2052;p9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3" name="Google Shape;2053;p9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4" name="Google Shape;2054;p99"/>
          <p:cNvSpPr txBox="1"/>
          <p:nvPr>
            <p:ph idx="1" type="subTitle"/>
          </p:nvPr>
        </p:nvSpPr>
        <p:spPr>
          <a:xfrm>
            <a:off x="715100" y="12535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55" name="Google Shape;2055;p9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100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2058" name="Google Shape;2058;p100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9" name="Google Shape;2059;p100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60" name="Google Shape;2060;p100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061" name="Google Shape;2061;p100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2" name="Google Shape;2062;p100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Google Shape;2063;p100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Google Shape;2064;p10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100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10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100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100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100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0" name="Google Shape;2070;p100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10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10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10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10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10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10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7" name="Google Shape;2077;p10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8" name="Google Shape;2078;p100"/>
          <p:cNvSpPr txBox="1"/>
          <p:nvPr>
            <p:ph idx="1" type="subTitle"/>
          </p:nvPr>
        </p:nvSpPr>
        <p:spPr>
          <a:xfrm>
            <a:off x="715100" y="1253525"/>
            <a:ext cx="6119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9" name="Google Shape;2079;p10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1" name="Google Shape;2081;p101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2082" name="Google Shape;2082;p101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3" name="Google Shape;2083;p101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84" name="Google Shape;2084;p101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085" name="Google Shape;2085;p101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6" name="Google Shape;2086;p101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7" name="Google Shape;2087;p101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8" name="Google Shape;2088;p10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101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10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101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Google Shape;2092;p101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Google Shape;2093;p101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4" name="Google Shape;2094;p101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10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6" name="Google Shape;2096;p10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7" name="Google Shape;2097;p10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8" name="Google Shape;2098;p10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9" name="Google Shape;2099;p10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0" name="Google Shape;2100;p10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1" name="Google Shape;2101;p101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2" name="Google Shape;2102;p101"/>
          <p:cNvSpPr txBox="1"/>
          <p:nvPr>
            <p:ph idx="1" type="subTitle"/>
          </p:nvPr>
        </p:nvSpPr>
        <p:spPr>
          <a:xfrm>
            <a:off x="7200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03" name="Google Shape;2103;p101"/>
          <p:cNvSpPr txBox="1"/>
          <p:nvPr>
            <p:ph idx="2" type="subTitle"/>
          </p:nvPr>
        </p:nvSpPr>
        <p:spPr>
          <a:xfrm>
            <a:off x="7200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4" name="Google Shape;2104;p101"/>
          <p:cNvSpPr txBox="1"/>
          <p:nvPr>
            <p:ph idx="3" type="subTitle"/>
          </p:nvPr>
        </p:nvSpPr>
        <p:spPr>
          <a:xfrm>
            <a:off x="34038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5" name="Google Shape;2105;p101"/>
          <p:cNvSpPr txBox="1"/>
          <p:nvPr>
            <p:ph idx="4" type="subTitle"/>
          </p:nvPr>
        </p:nvSpPr>
        <p:spPr>
          <a:xfrm>
            <a:off x="60876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6" name="Google Shape;2106;p101"/>
          <p:cNvSpPr txBox="1"/>
          <p:nvPr>
            <p:ph idx="5" type="subTitle"/>
          </p:nvPr>
        </p:nvSpPr>
        <p:spPr>
          <a:xfrm>
            <a:off x="34038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07" name="Google Shape;2107;p101"/>
          <p:cNvSpPr txBox="1"/>
          <p:nvPr>
            <p:ph idx="6" type="subTitle"/>
          </p:nvPr>
        </p:nvSpPr>
        <p:spPr>
          <a:xfrm>
            <a:off x="60876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08" name="Google Shape;2108;p101"/>
          <p:cNvSpPr txBox="1"/>
          <p:nvPr>
            <p:ph idx="7" type="subTitle"/>
          </p:nvPr>
        </p:nvSpPr>
        <p:spPr>
          <a:xfrm>
            <a:off x="7200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9" name="Google Shape;2109;p101"/>
          <p:cNvSpPr txBox="1"/>
          <p:nvPr>
            <p:ph idx="8" type="subTitle"/>
          </p:nvPr>
        </p:nvSpPr>
        <p:spPr>
          <a:xfrm>
            <a:off x="34038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0" name="Google Shape;2110;p101"/>
          <p:cNvSpPr txBox="1"/>
          <p:nvPr>
            <p:ph idx="9" type="subTitle"/>
          </p:nvPr>
        </p:nvSpPr>
        <p:spPr>
          <a:xfrm>
            <a:off x="60876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p10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102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2114" name="Google Shape;2114;p102"/>
            <p:cNvSpPr/>
            <p:nvPr/>
          </p:nvSpPr>
          <p:spPr>
            <a:xfrm>
              <a:off x="8355625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5" name="Google Shape;2115;p102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16" name="Google Shape;2116;p102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117" name="Google Shape;2117;p102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102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102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0" name="Google Shape;2120;p10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1" name="Google Shape;2121;p102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2" name="Google Shape;2122;p10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3" name="Google Shape;2123;p102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4" name="Google Shape;2124;p102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5" name="Google Shape;2125;p102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6" name="Google Shape;2126;p102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7" name="Google Shape;2127;p10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8" name="Google Shape;2128;p10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9" name="Google Shape;2129;p10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0" name="Google Shape;2130;p10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1" name="Google Shape;2131;p10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2" name="Google Shape;2132;p10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3" name="Google Shape;2133;p102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4" name="Google Shape;2134;p102"/>
          <p:cNvSpPr txBox="1"/>
          <p:nvPr>
            <p:ph idx="1" type="subTitle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35" name="Google Shape;2135;p102"/>
          <p:cNvSpPr txBox="1"/>
          <p:nvPr>
            <p:ph idx="2" type="subTitle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6" name="Google Shape;2136;p102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7" name="Google Shape;2137;p102"/>
          <p:cNvSpPr txBox="1"/>
          <p:nvPr>
            <p:ph idx="4" type="subTitle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8" name="Google Shape;2138;p102"/>
          <p:cNvSpPr txBox="1"/>
          <p:nvPr>
            <p:ph idx="5" type="subTitle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9" name="Google Shape;2139;p102"/>
          <p:cNvSpPr txBox="1"/>
          <p:nvPr>
            <p:ph idx="6" type="subTitle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40" name="Google Shape;2140;p102"/>
          <p:cNvSpPr txBox="1"/>
          <p:nvPr>
            <p:ph idx="7" type="subTitle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41" name="Google Shape;2141;p102"/>
          <p:cNvSpPr txBox="1"/>
          <p:nvPr>
            <p:ph idx="8" type="subTitle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42" name="Google Shape;2142;p10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4" name="Google Shape;2144;p103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2145" name="Google Shape;2145;p103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6" name="Google Shape;2146;p103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47" name="Google Shape;2147;p103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148" name="Google Shape;2148;p103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9" name="Google Shape;2149;p103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103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10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103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10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4" name="Google Shape;2154;p103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5" name="Google Shape;2155;p103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103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103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8" name="Google Shape;2158;p10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9" name="Google Shape;2159;p10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0" name="Google Shape;2160;p10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10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2" name="Google Shape;2162;p10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3" name="Google Shape;2163;p10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4" name="Google Shape;2164;p103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5" name="Google Shape;2165;p103"/>
          <p:cNvSpPr txBox="1"/>
          <p:nvPr>
            <p:ph idx="1" type="subTitle"/>
          </p:nvPr>
        </p:nvSpPr>
        <p:spPr>
          <a:xfrm>
            <a:off x="72000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66" name="Google Shape;2166;p103"/>
          <p:cNvSpPr txBox="1"/>
          <p:nvPr>
            <p:ph idx="2" type="subTitle"/>
          </p:nvPr>
        </p:nvSpPr>
        <p:spPr>
          <a:xfrm>
            <a:off x="72000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7" name="Google Shape;2167;p103"/>
          <p:cNvSpPr txBox="1"/>
          <p:nvPr>
            <p:ph hasCustomPrompt="1" type="title"/>
          </p:nvPr>
        </p:nvSpPr>
        <p:spPr>
          <a:xfrm>
            <a:off x="1617001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8" name="Google Shape;2168;p103"/>
          <p:cNvSpPr txBox="1"/>
          <p:nvPr>
            <p:ph idx="3" type="subTitle"/>
          </p:nvPr>
        </p:nvSpPr>
        <p:spPr>
          <a:xfrm>
            <a:off x="33595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69" name="Google Shape;2169;p103"/>
          <p:cNvSpPr txBox="1"/>
          <p:nvPr>
            <p:ph idx="4" type="subTitle"/>
          </p:nvPr>
        </p:nvSpPr>
        <p:spPr>
          <a:xfrm>
            <a:off x="33595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0" name="Google Shape;2170;p103"/>
          <p:cNvSpPr txBox="1"/>
          <p:nvPr>
            <p:ph hasCustomPrompt="1" idx="5" type="title"/>
          </p:nvPr>
        </p:nvSpPr>
        <p:spPr>
          <a:xfrm>
            <a:off x="4256539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1" name="Google Shape;2171;p103"/>
          <p:cNvSpPr txBox="1"/>
          <p:nvPr>
            <p:ph idx="6" type="subTitle"/>
          </p:nvPr>
        </p:nvSpPr>
        <p:spPr>
          <a:xfrm>
            <a:off x="59990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72" name="Google Shape;2172;p103"/>
          <p:cNvSpPr txBox="1"/>
          <p:nvPr>
            <p:ph idx="7" type="subTitle"/>
          </p:nvPr>
        </p:nvSpPr>
        <p:spPr>
          <a:xfrm>
            <a:off x="59990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3" name="Google Shape;2173;p103"/>
          <p:cNvSpPr txBox="1"/>
          <p:nvPr>
            <p:ph hasCustomPrompt="1" idx="8" type="title"/>
          </p:nvPr>
        </p:nvSpPr>
        <p:spPr>
          <a:xfrm>
            <a:off x="6896076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4" name="Google Shape;2174;p103"/>
          <p:cNvSpPr txBox="1"/>
          <p:nvPr>
            <p:ph idx="9" type="subTitle"/>
          </p:nvPr>
        </p:nvSpPr>
        <p:spPr>
          <a:xfrm>
            <a:off x="20398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75" name="Google Shape;2175;p103"/>
          <p:cNvSpPr txBox="1"/>
          <p:nvPr>
            <p:ph idx="13" type="subTitle"/>
          </p:nvPr>
        </p:nvSpPr>
        <p:spPr>
          <a:xfrm>
            <a:off x="20398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6" name="Google Shape;2176;p103"/>
          <p:cNvSpPr txBox="1"/>
          <p:nvPr>
            <p:ph hasCustomPrompt="1" idx="14" type="title"/>
          </p:nvPr>
        </p:nvSpPr>
        <p:spPr>
          <a:xfrm>
            <a:off x="2936770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7" name="Google Shape;2177;p103"/>
          <p:cNvSpPr txBox="1"/>
          <p:nvPr>
            <p:ph idx="15" type="subTitle"/>
          </p:nvPr>
        </p:nvSpPr>
        <p:spPr>
          <a:xfrm>
            <a:off x="46793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178" name="Google Shape;2178;p103"/>
          <p:cNvSpPr txBox="1"/>
          <p:nvPr>
            <p:ph idx="16" type="subTitle"/>
          </p:nvPr>
        </p:nvSpPr>
        <p:spPr>
          <a:xfrm>
            <a:off x="46793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103"/>
          <p:cNvSpPr txBox="1"/>
          <p:nvPr>
            <p:ph hasCustomPrompt="1" idx="17" type="title"/>
          </p:nvPr>
        </p:nvSpPr>
        <p:spPr>
          <a:xfrm>
            <a:off x="5576308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0" name="Google Shape;2180;p103"/>
          <p:cNvSpPr txBox="1"/>
          <p:nvPr>
            <p:ph idx="18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2" name="Google Shape;2182;p104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183" name="Google Shape;2183;p104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4" name="Google Shape;2184;p104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85" name="Google Shape;2185;p104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2186" name="Google Shape;2186;p104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7" name="Google Shape;2187;p104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8" name="Google Shape;2188;p104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9" name="Google Shape;2189;p10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0" name="Google Shape;2190;p104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1" name="Google Shape;2191;p10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2" name="Google Shape;2192;p104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3" name="Google Shape;2193;p104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4" name="Google Shape;2194;p104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5" name="Google Shape;2195;p104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6" name="Google Shape;2196;p10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7" name="Google Shape;2197;p10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8" name="Google Shape;2198;p10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9" name="Google Shape;2199;p10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0" name="Google Shape;2200;p10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1" name="Google Shape;2201;p10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2" name="Google Shape;2202;p10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3" name="Google Shape;2203;p104"/>
          <p:cNvSpPr txBox="1"/>
          <p:nvPr>
            <p:ph idx="1" type="subTitle"/>
          </p:nvPr>
        </p:nvSpPr>
        <p:spPr>
          <a:xfrm>
            <a:off x="717550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4" name="Google Shape;2204;p104"/>
          <p:cNvSpPr txBox="1"/>
          <p:nvPr>
            <p:ph idx="2" type="subTitle"/>
          </p:nvPr>
        </p:nvSpPr>
        <p:spPr>
          <a:xfrm>
            <a:off x="3375568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5" name="Google Shape;2205;p104"/>
          <p:cNvSpPr txBox="1"/>
          <p:nvPr>
            <p:ph idx="3" type="subTitle"/>
          </p:nvPr>
        </p:nvSpPr>
        <p:spPr>
          <a:xfrm>
            <a:off x="6033585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6" name="Google Shape;2206;p104"/>
          <p:cNvSpPr txBox="1"/>
          <p:nvPr>
            <p:ph idx="4" type="subTitle"/>
          </p:nvPr>
        </p:nvSpPr>
        <p:spPr>
          <a:xfrm>
            <a:off x="71755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104"/>
          <p:cNvSpPr txBox="1"/>
          <p:nvPr>
            <p:ph idx="5" type="subTitle"/>
          </p:nvPr>
        </p:nvSpPr>
        <p:spPr>
          <a:xfrm>
            <a:off x="3375585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104"/>
          <p:cNvSpPr txBox="1"/>
          <p:nvPr>
            <p:ph idx="6" type="subTitle"/>
          </p:nvPr>
        </p:nvSpPr>
        <p:spPr>
          <a:xfrm>
            <a:off x="603362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9" name="Google Shape;2209;p104"/>
          <p:cNvSpPr txBox="1"/>
          <p:nvPr>
            <p:ph idx="7" type="subTitle"/>
          </p:nvPr>
        </p:nvSpPr>
        <p:spPr>
          <a:xfrm>
            <a:off x="717550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210" name="Google Shape;2210;p104"/>
          <p:cNvSpPr txBox="1"/>
          <p:nvPr>
            <p:ph idx="8" type="subTitle"/>
          </p:nvPr>
        </p:nvSpPr>
        <p:spPr>
          <a:xfrm>
            <a:off x="3375568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211" name="Google Shape;2211;p104"/>
          <p:cNvSpPr txBox="1"/>
          <p:nvPr>
            <p:ph idx="9" type="subTitle"/>
          </p:nvPr>
        </p:nvSpPr>
        <p:spPr>
          <a:xfrm>
            <a:off x="6033585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212" name="Google Shape;2212;p104"/>
          <p:cNvSpPr txBox="1"/>
          <p:nvPr>
            <p:ph idx="13" type="subTitle"/>
          </p:nvPr>
        </p:nvSpPr>
        <p:spPr>
          <a:xfrm>
            <a:off x="71755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213" name="Google Shape;2213;p104"/>
          <p:cNvSpPr txBox="1"/>
          <p:nvPr>
            <p:ph idx="14" type="subTitle"/>
          </p:nvPr>
        </p:nvSpPr>
        <p:spPr>
          <a:xfrm>
            <a:off x="3375585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214" name="Google Shape;2214;p104"/>
          <p:cNvSpPr txBox="1"/>
          <p:nvPr>
            <p:ph idx="15" type="subTitle"/>
          </p:nvPr>
        </p:nvSpPr>
        <p:spPr>
          <a:xfrm>
            <a:off x="603362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215" name="Google Shape;2215;p10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24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48.xml"/><Relationship Id="rId24" Type="http://schemas.openxmlformats.org/officeDocument/2006/relationships/theme" Target="../theme/theme8.xml"/><Relationship Id="rId12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54.xml"/><Relationship Id="rId6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1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7.xml"/><Relationship Id="rId6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94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17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37.xml"/><Relationship Id="rId21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40.xml"/><Relationship Id="rId24" Type="http://schemas.openxmlformats.org/officeDocument/2006/relationships/theme" Target="../theme/theme7.xml"/><Relationship Id="rId12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627" name="Google Shape;627;p38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62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196" name="Google Shape;1196;p62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8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765" name="Google Shape;1765;p86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10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334" name="Google Shape;2334;p110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13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903" name="Google Shape;2903;p134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3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158"/>
          <p:cNvSpPr txBox="1"/>
          <p:nvPr>
            <p:ph type="ctrTitle"/>
          </p:nvPr>
        </p:nvSpPr>
        <p:spPr>
          <a:xfrm>
            <a:off x="1058900" y="1484713"/>
            <a:ext cx="70260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American Sign Language Interpreter</a:t>
            </a:r>
            <a:endParaRPr sz="5000"/>
          </a:p>
        </p:txBody>
      </p:sp>
      <p:sp>
        <p:nvSpPr>
          <p:cNvPr id="3475" name="Google Shape;3475;p158"/>
          <p:cNvSpPr txBox="1"/>
          <p:nvPr>
            <p:ph idx="1" type="subTitle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Natalie King, Jinho Lee, Domingo Viesca, Sylvie Watts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3476" name="Google Shape;3476;p158"/>
          <p:cNvCxnSpPr>
            <a:endCxn id="3475" idx="2"/>
          </p:cNvCxnSpPr>
          <p:nvPr/>
        </p:nvCxnSpPr>
        <p:spPr>
          <a:xfrm rot="10800000">
            <a:off x="4571900" y="3582588"/>
            <a:ext cx="0" cy="17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3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167"/>
          <p:cNvSpPr txBox="1"/>
          <p:nvPr>
            <p:ph type="title"/>
          </p:nvPr>
        </p:nvSpPr>
        <p:spPr>
          <a:xfrm>
            <a:off x="2099142" y="540000"/>
            <a:ext cx="494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575" name="Google Shape;3575;p167"/>
          <p:cNvSpPr txBox="1"/>
          <p:nvPr>
            <p:ph idx="1" type="subTitle"/>
          </p:nvPr>
        </p:nvSpPr>
        <p:spPr>
          <a:xfrm>
            <a:off x="2099100" y="1502551"/>
            <a:ext cx="49458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:)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0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159"/>
          <p:cNvSpPr txBox="1"/>
          <p:nvPr>
            <p:ph idx="1" type="subTitle"/>
          </p:nvPr>
        </p:nvSpPr>
        <p:spPr>
          <a:xfrm>
            <a:off x="2241500" y="2261775"/>
            <a:ext cx="4867800" cy="14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main research objective was seeing whether traditional CV approaches (e.g SVM) or CNN’s were more accurate at identifying letters/phrases in ASL.</a:t>
            </a:r>
            <a:endParaRPr sz="1800"/>
          </a:p>
        </p:txBody>
      </p:sp>
      <p:sp>
        <p:nvSpPr>
          <p:cNvPr id="3482" name="Google Shape;3482;p159"/>
          <p:cNvSpPr txBox="1"/>
          <p:nvPr>
            <p:ph type="title"/>
          </p:nvPr>
        </p:nvSpPr>
        <p:spPr>
          <a:xfrm>
            <a:off x="1860400" y="1354025"/>
            <a:ext cx="56355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Traditional CV Approaches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vs. CNN?</a:t>
            </a:r>
            <a:endParaRPr sz="3000"/>
          </a:p>
        </p:txBody>
      </p:sp>
      <p:cxnSp>
        <p:nvCxnSpPr>
          <p:cNvPr id="3483" name="Google Shape;3483;p159"/>
          <p:cNvCxnSpPr>
            <a:endCxn id="3481" idx="2"/>
          </p:cNvCxnSpPr>
          <p:nvPr/>
        </p:nvCxnSpPr>
        <p:spPr>
          <a:xfrm rot="10800000">
            <a:off x="4675400" y="3749175"/>
            <a:ext cx="0" cy="17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7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8" name="Google Shape;3488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50" y="404200"/>
            <a:ext cx="8316924" cy="43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16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app:</a:t>
            </a:r>
            <a:endParaRPr/>
          </a:p>
        </p:txBody>
      </p:sp>
      <p:sp>
        <p:nvSpPr>
          <p:cNvPr id="3494" name="Google Shape;3494;p161"/>
          <p:cNvSpPr txBox="1"/>
          <p:nvPr>
            <p:ph idx="4294967295" type="body"/>
          </p:nvPr>
        </p:nvSpPr>
        <p:spPr>
          <a:xfrm>
            <a:off x="4339800" y="1480650"/>
            <a:ext cx="40947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Built using streamlit and Python.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model is trained off of the ASL Alphabet Dataset in Kaggle.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training data set contains 87,000 images which are 200x200 pixels.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28 classes, of which 26 are for the letters A-Z and 2 classes for SPACE and NOTHING.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cut the data to 40 images per class, which results in lower accuracies, but faster runtimes.</a:t>
            </a:r>
            <a:endParaRPr/>
          </a:p>
        </p:txBody>
      </p:sp>
      <p:sp>
        <p:nvSpPr>
          <p:cNvPr id="3495" name="Google Shape;3495;p161"/>
          <p:cNvSpPr/>
          <p:nvPr/>
        </p:nvSpPr>
        <p:spPr>
          <a:xfrm>
            <a:off x="4364965" y="797950"/>
            <a:ext cx="4069500" cy="5436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161"/>
          <p:cNvSpPr txBox="1"/>
          <p:nvPr>
            <p:ph idx="4294967295" type="subTitle"/>
          </p:nvPr>
        </p:nvSpPr>
        <p:spPr>
          <a:xfrm>
            <a:off x="4364975" y="926338"/>
            <a:ext cx="17454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 Tight"/>
                <a:ea typeface="Inter Tight"/>
                <a:cs typeface="Inter Tight"/>
                <a:sym typeface="Inter Tight"/>
              </a:rPr>
              <a:t>How it works:</a:t>
            </a:r>
            <a:endParaRPr b="1" sz="1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497" name="Google Shape;3497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98125"/>
            <a:ext cx="3429750" cy="35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" name="Google Shape;3502;p162"/>
          <p:cNvPicPr preferRelativeResize="0"/>
          <p:nvPr/>
        </p:nvPicPr>
        <p:blipFill rotWithShape="1">
          <a:blip r:embed="rId3">
            <a:alphaModFix/>
          </a:blip>
          <a:srcRect b="0" l="12764" r="12413" t="0"/>
          <a:stretch/>
        </p:blipFill>
        <p:spPr>
          <a:xfrm>
            <a:off x="828300" y="1295400"/>
            <a:ext cx="3515849" cy="308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3" name="Google Shape;3503;p162"/>
          <p:cNvPicPr preferRelativeResize="0"/>
          <p:nvPr/>
        </p:nvPicPr>
        <p:blipFill rotWithShape="1">
          <a:blip r:embed="rId4">
            <a:alphaModFix/>
          </a:blip>
          <a:srcRect b="0" l="15823" r="6191" t="0"/>
          <a:stretch/>
        </p:blipFill>
        <p:spPr>
          <a:xfrm>
            <a:off x="4721795" y="1295400"/>
            <a:ext cx="3690657" cy="30831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4" name="Google Shape;3504;p16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163"/>
          <p:cNvSpPr txBox="1"/>
          <p:nvPr>
            <p:ph idx="1" type="subTitle"/>
          </p:nvPr>
        </p:nvSpPr>
        <p:spPr>
          <a:xfrm>
            <a:off x="1860400" y="2261775"/>
            <a:ext cx="5452500" cy="16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Pretrained</a:t>
            </a:r>
            <a:r>
              <a:rPr lang="en" sz="1800"/>
              <a:t> is a fine-tuned version ResNet-18, a CNN with 18 layers used for image classification for over 1,000 categories and trained on a large database. </a:t>
            </a:r>
            <a:r>
              <a:rPr b="1" lang="en" sz="1800"/>
              <a:t>Custom</a:t>
            </a:r>
            <a:r>
              <a:rPr lang="en" sz="1800"/>
              <a:t> </a:t>
            </a:r>
            <a:r>
              <a:rPr b="1" lang="en" sz="1800"/>
              <a:t>CNN</a:t>
            </a:r>
            <a:r>
              <a:rPr lang="en" sz="1800"/>
              <a:t> is our own network trained ground up on our own model.</a:t>
            </a:r>
            <a:endParaRPr sz="1800"/>
          </a:p>
        </p:txBody>
      </p:sp>
      <p:sp>
        <p:nvSpPr>
          <p:cNvPr id="3510" name="Google Shape;3510;p163"/>
          <p:cNvSpPr txBox="1"/>
          <p:nvPr>
            <p:ph type="title"/>
          </p:nvPr>
        </p:nvSpPr>
        <p:spPr>
          <a:xfrm>
            <a:off x="1860400" y="1354025"/>
            <a:ext cx="56355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Pretrained vs Custom CNN</a:t>
            </a:r>
            <a:endParaRPr sz="3000"/>
          </a:p>
        </p:txBody>
      </p:sp>
      <p:cxnSp>
        <p:nvCxnSpPr>
          <p:cNvPr id="3511" name="Google Shape;3511;p163"/>
          <p:cNvCxnSpPr>
            <a:endCxn id="3509" idx="2"/>
          </p:cNvCxnSpPr>
          <p:nvPr/>
        </p:nvCxnSpPr>
        <p:spPr>
          <a:xfrm rot="10800000">
            <a:off x="4586650" y="3915975"/>
            <a:ext cx="0" cy="17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5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164"/>
          <p:cNvSpPr txBox="1"/>
          <p:nvPr>
            <p:ph idx="4294967295" type="body"/>
          </p:nvPr>
        </p:nvSpPr>
        <p:spPr>
          <a:xfrm>
            <a:off x="4339800" y="1480650"/>
            <a:ext cx="40947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</a:t>
            </a:r>
            <a:endParaRPr/>
          </a:p>
        </p:txBody>
      </p:sp>
      <p:pic>
        <p:nvPicPr>
          <p:cNvPr id="3517" name="Google Shape;3517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150" y="699113"/>
            <a:ext cx="5259699" cy="37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16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graphicFrame>
        <p:nvGraphicFramePr>
          <p:cNvPr id="3523" name="Google Shape;3523;p165"/>
          <p:cNvGraphicFramePr/>
          <p:nvPr/>
        </p:nvGraphicFramePr>
        <p:xfrm>
          <a:off x="724875" y="15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{1023DBB6-BBDC-403E-BABF-13AC7F083E86}</a:tableStyleId>
              </a:tblPr>
              <a:tblGrid>
                <a:gridCol w="1926000"/>
                <a:gridCol w="1926000"/>
                <a:gridCol w="1926000"/>
                <a:gridCol w="1926000"/>
              </a:tblGrid>
              <a:tr h="66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SIFT (Using Linear SVC)</a:t>
                      </a:r>
                      <a:endParaRPr b="1" sz="1800">
                        <a:solidFill>
                          <a:schemeClr val="dk1"/>
                        </a:solidFill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CNN Pretrained Model</a:t>
                      </a:r>
                      <a:endParaRPr b="1" sz="1800">
                        <a:solidFill>
                          <a:schemeClr val="dk1"/>
                        </a:solidFill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CNN Custom Model</a:t>
                      </a:r>
                      <a:endParaRPr b="1" sz="1800">
                        <a:solidFill>
                          <a:schemeClr val="dk1"/>
                        </a:solidFill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OTHER KERNELS WITH SIFT</a:t>
                      </a:r>
                      <a:endParaRPr b="1" sz="1800">
                        <a:solidFill>
                          <a:schemeClr val="dk1"/>
                        </a:solidFill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477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Highest Train Accuracy: 87.86%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 Accuracy: 69.48%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Highest Train Accuracy: 100%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 Accuracy: 51.62%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RBF: 39.29%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Sigmoid: 21.43%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Polynomial: 85.7%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6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32.1%</a:t>
                      </a:r>
                      <a:endParaRPr b="1" sz="1800">
                        <a:solidFill>
                          <a:schemeClr val="dk1"/>
                        </a:solidFill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>
                        <a:alpha val="28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 ~87.9%</a:t>
                      </a:r>
                      <a:endParaRPr b="1" sz="1800">
                        <a:solidFill>
                          <a:schemeClr val="dk1"/>
                        </a:solidFill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>
                        <a:alpha val="28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~100%</a:t>
                      </a:r>
                      <a:endParaRPr b="1" sz="1800">
                        <a:solidFill>
                          <a:schemeClr val="dk1"/>
                        </a:solidFill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>
                        <a:alpha val="28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21.43% -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 85.7%</a:t>
                      </a:r>
                      <a:endParaRPr b="1" sz="1800">
                        <a:solidFill>
                          <a:schemeClr val="dk1"/>
                        </a:solidFill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>
                        <a:alpha val="2893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524" name="Google Shape;3524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08" y="2723372"/>
            <a:ext cx="1285517" cy="12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16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findings: Changing the Kernel</a:t>
            </a:r>
            <a:endParaRPr/>
          </a:p>
        </p:txBody>
      </p:sp>
      <p:sp>
        <p:nvSpPr>
          <p:cNvPr id="3530" name="Google Shape;3530;p166"/>
          <p:cNvSpPr txBox="1"/>
          <p:nvPr>
            <p:ph idx="4294967295" type="subTitle"/>
          </p:nvPr>
        </p:nvSpPr>
        <p:spPr>
          <a:xfrm>
            <a:off x="3877348" y="1256525"/>
            <a:ext cx="1489500" cy="50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 Tight"/>
                <a:ea typeface="Inter Tight"/>
                <a:cs typeface="Inter Tight"/>
                <a:sym typeface="Inter Tight"/>
              </a:rPr>
              <a:t>LINEAR SVC</a:t>
            </a:r>
            <a:endParaRPr b="1" sz="180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531" name="Google Shape;3531;p166"/>
          <p:cNvSpPr txBox="1"/>
          <p:nvPr>
            <p:ph idx="4294967295" type="subTitle"/>
          </p:nvPr>
        </p:nvSpPr>
        <p:spPr>
          <a:xfrm>
            <a:off x="3877348" y="2136208"/>
            <a:ext cx="1489500" cy="50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 Tight"/>
                <a:ea typeface="Inter Tight"/>
                <a:cs typeface="Inter Tight"/>
                <a:sym typeface="Inter Tight"/>
              </a:rPr>
              <a:t>RBF</a:t>
            </a:r>
            <a:endParaRPr b="1" sz="180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532" name="Google Shape;3532;p166"/>
          <p:cNvSpPr txBox="1"/>
          <p:nvPr>
            <p:ph idx="4294967295" type="subTitle"/>
          </p:nvPr>
        </p:nvSpPr>
        <p:spPr>
          <a:xfrm>
            <a:off x="3877348" y="3015892"/>
            <a:ext cx="1489500" cy="50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 Tight"/>
                <a:ea typeface="Inter Tight"/>
                <a:cs typeface="Inter Tight"/>
                <a:sym typeface="Inter Tight"/>
              </a:rPr>
              <a:t>SIGMOID</a:t>
            </a:r>
            <a:endParaRPr b="1" sz="180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533" name="Google Shape;3533;p166"/>
          <p:cNvSpPr txBox="1"/>
          <p:nvPr>
            <p:ph idx="4294967295" type="subTitle"/>
          </p:nvPr>
        </p:nvSpPr>
        <p:spPr>
          <a:xfrm>
            <a:off x="3877350" y="3895575"/>
            <a:ext cx="1641600" cy="50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 Tight"/>
                <a:ea typeface="Inter Tight"/>
                <a:cs typeface="Inter Tight"/>
                <a:sym typeface="Inter Tight"/>
              </a:rPr>
              <a:t>POLYNOMIAL</a:t>
            </a:r>
            <a:endParaRPr b="1" sz="180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534" name="Google Shape;3534;p166"/>
          <p:cNvSpPr/>
          <p:nvPr/>
        </p:nvSpPr>
        <p:spPr>
          <a:xfrm>
            <a:off x="3018401" y="1194375"/>
            <a:ext cx="630000" cy="6300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166"/>
          <p:cNvSpPr/>
          <p:nvPr/>
        </p:nvSpPr>
        <p:spPr>
          <a:xfrm>
            <a:off x="3018451" y="2074100"/>
            <a:ext cx="630000" cy="6300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166"/>
          <p:cNvSpPr/>
          <p:nvPr/>
        </p:nvSpPr>
        <p:spPr>
          <a:xfrm>
            <a:off x="3018451" y="2953775"/>
            <a:ext cx="630000" cy="6300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166"/>
          <p:cNvSpPr/>
          <p:nvPr/>
        </p:nvSpPr>
        <p:spPr>
          <a:xfrm>
            <a:off x="3018451" y="3833450"/>
            <a:ext cx="630000" cy="6300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8" name="Google Shape;3538;p166"/>
          <p:cNvCxnSpPr>
            <a:stCxn id="3534" idx="2"/>
            <a:endCxn id="3535" idx="0"/>
          </p:cNvCxnSpPr>
          <p:nvPr/>
        </p:nvCxnSpPr>
        <p:spPr>
          <a:xfrm>
            <a:off x="3333401" y="1824375"/>
            <a:ext cx="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9" name="Google Shape;3539;p166"/>
          <p:cNvCxnSpPr>
            <a:stCxn id="3535" idx="2"/>
            <a:endCxn id="3536" idx="0"/>
          </p:cNvCxnSpPr>
          <p:nvPr/>
        </p:nvCxnSpPr>
        <p:spPr>
          <a:xfrm>
            <a:off x="3333451" y="2704100"/>
            <a:ext cx="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0" name="Google Shape;3540;p166"/>
          <p:cNvCxnSpPr>
            <a:stCxn id="3536" idx="2"/>
            <a:endCxn id="3537" idx="0"/>
          </p:cNvCxnSpPr>
          <p:nvPr/>
        </p:nvCxnSpPr>
        <p:spPr>
          <a:xfrm>
            <a:off x="3333451" y="3583775"/>
            <a:ext cx="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1" name="Google Shape;3541;p166"/>
          <p:cNvGrpSpPr/>
          <p:nvPr/>
        </p:nvGrpSpPr>
        <p:grpSpPr>
          <a:xfrm>
            <a:off x="3105009" y="3075841"/>
            <a:ext cx="456786" cy="385792"/>
            <a:chOff x="3027373" y="1433570"/>
            <a:chExt cx="456786" cy="385792"/>
          </a:xfrm>
        </p:grpSpPr>
        <p:sp>
          <p:nvSpPr>
            <p:cNvPr id="3542" name="Google Shape;3542;p166"/>
            <p:cNvSpPr/>
            <p:nvPr/>
          </p:nvSpPr>
          <p:spPr>
            <a:xfrm>
              <a:off x="3027373" y="1436322"/>
              <a:ext cx="356899" cy="383040"/>
            </a:xfrm>
            <a:custGeom>
              <a:rect b="b" l="l" r="r" t="t"/>
              <a:pathLst>
                <a:path extrusionOk="0" h="1392" w="1297">
                  <a:moveTo>
                    <a:pt x="1200" y="1038"/>
                  </a:moveTo>
                  <a:lnTo>
                    <a:pt x="1200" y="1038"/>
                  </a:lnTo>
                  <a:cubicBezTo>
                    <a:pt x="1202" y="1039"/>
                    <a:pt x="1203" y="1041"/>
                    <a:pt x="1204" y="1042"/>
                  </a:cubicBezTo>
                  <a:cubicBezTo>
                    <a:pt x="1204" y="1043"/>
                    <a:pt x="1205" y="1043"/>
                    <a:pt x="1206" y="1044"/>
                  </a:cubicBezTo>
                  <a:cubicBezTo>
                    <a:pt x="1259" y="1092"/>
                    <a:pt x="1329" y="1020"/>
                    <a:pt x="1281" y="967"/>
                  </a:cubicBezTo>
                  <a:cubicBezTo>
                    <a:pt x="1269" y="956"/>
                    <a:pt x="1269" y="956"/>
                    <a:pt x="1269" y="956"/>
                  </a:cubicBezTo>
                  <a:lnTo>
                    <a:pt x="1269" y="956"/>
                  </a:lnTo>
                  <a:cubicBezTo>
                    <a:pt x="926" y="612"/>
                    <a:pt x="926" y="612"/>
                    <a:pt x="926" y="612"/>
                  </a:cubicBezTo>
                  <a:cubicBezTo>
                    <a:pt x="883" y="655"/>
                    <a:pt x="883" y="655"/>
                    <a:pt x="883" y="655"/>
                  </a:cubicBezTo>
                  <a:cubicBezTo>
                    <a:pt x="814" y="726"/>
                    <a:pt x="691" y="730"/>
                    <a:pt x="618" y="661"/>
                  </a:cubicBezTo>
                  <a:cubicBezTo>
                    <a:pt x="538" y="590"/>
                    <a:pt x="537" y="455"/>
                    <a:pt x="615" y="383"/>
                  </a:cubicBezTo>
                  <a:cubicBezTo>
                    <a:pt x="752" y="250"/>
                    <a:pt x="752" y="250"/>
                    <a:pt x="752" y="250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35" y="-4"/>
                    <a:pt x="311" y="-2"/>
                    <a:pt x="294" y="15"/>
                  </a:cubicBezTo>
                  <a:cubicBezTo>
                    <a:pt x="14" y="295"/>
                    <a:pt x="14" y="295"/>
                    <a:pt x="14" y="295"/>
                  </a:cubicBezTo>
                  <a:cubicBezTo>
                    <a:pt x="-1" y="310"/>
                    <a:pt x="-4" y="333"/>
                    <a:pt x="5" y="353"/>
                  </a:cubicBezTo>
                  <a:cubicBezTo>
                    <a:pt x="175" y="670"/>
                    <a:pt x="175" y="670"/>
                    <a:pt x="175" y="670"/>
                  </a:cubicBezTo>
                  <a:cubicBezTo>
                    <a:pt x="221" y="624"/>
                    <a:pt x="221" y="624"/>
                    <a:pt x="221" y="624"/>
                  </a:cubicBezTo>
                  <a:cubicBezTo>
                    <a:pt x="297" y="548"/>
                    <a:pt x="418" y="557"/>
                    <a:pt x="488" y="638"/>
                  </a:cubicBezTo>
                  <a:cubicBezTo>
                    <a:pt x="516" y="668"/>
                    <a:pt x="532" y="707"/>
                    <a:pt x="534" y="745"/>
                  </a:cubicBezTo>
                  <a:cubicBezTo>
                    <a:pt x="574" y="748"/>
                    <a:pt x="614" y="766"/>
                    <a:pt x="645" y="797"/>
                  </a:cubicBezTo>
                  <a:cubicBezTo>
                    <a:pt x="659" y="811"/>
                    <a:pt x="659" y="811"/>
                    <a:pt x="659" y="811"/>
                  </a:cubicBezTo>
                  <a:cubicBezTo>
                    <a:pt x="688" y="840"/>
                    <a:pt x="704" y="877"/>
                    <a:pt x="705" y="918"/>
                  </a:cubicBezTo>
                  <a:cubicBezTo>
                    <a:pt x="856" y="928"/>
                    <a:pt x="925" y="1114"/>
                    <a:pt x="817" y="1221"/>
                  </a:cubicBezTo>
                  <a:cubicBezTo>
                    <a:pt x="765" y="1273"/>
                    <a:pt x="765" y="1273"/>
                    <a:pt x="765" y="1273"/>
                  </a:cubicBezTo>
                  <a:cubicBezTo>
                    <a:pt x="864" y="1373"/>
                    <a:pt x="864" y="1373"/>
                    <a:pt x="864" y="1373"/>
                  </a:cubicBezTo>
                  <a:cubicBezTo>
                    <a:pt x="880" y="1389"/>
                    <a:pt x="902" y="1395"/>
                    <a:pt x="924" y="1390"/>
                  </a:cubicBezTo>
                  <a:cubicBezTo>
                    <a:pt x="971" y="1378"/>
                    <a:pt x="984" y="1317"/>
                    <a:pt x="952" y="1286"/>
                  </a:cubicBezTo>
                  <a:cubicBezTo>
                    <a:pt x="929" y="1264"/>
                    <a:pt x="929" y="1228"/>
                    <a:pt x="952" y="1205"/>
                  </a:cubicBezTo>
                  <a:cubicBezTo>
                    <a:pt x="973" y="1180"/>
                    <a:pt x="1008" y="1180"/>
                    <a:pt x="1031" y="1204"/>
                  </a:cubicBezTo>
                  <a:cubicBezTo>
                    <a:pt x="1058" y="1233"/>
                    <a:pt x="1106" y="1230"/>
                    <a:pt x="1128" y="1194"/>
                  </a:cubicBezTo>
                  <a:cubicBezTo>
                    <a:pt x="1143" y="1171"/>
                    <a:pt x="1139" y="1137"/>
                    <a:pt x="1119" y="1119"/>
                  </a:cubicBezTo>
                  <a:cubicBezTo>
                    <a:pt x="1097" y="1097"/>
                    <a:pt x="1097" y="1060"/>
                    <a:pt x="1119" y="1038"/>
                  </a:cubicBezTo>
                  <a:cubicBezTo>
                    <a:pt x="1141" y="1016"/>
                    <a:pt x="1178" y="1016"/>
                    <a:pt x="1200" y="1038"/>
                  </a:cubicBezTo>
                  <a:moveTo>
                    <a:pt x="1200" y="1038"/>
                  </a:moveTo>
                  <a:lnTo>
                    <a:pt x="1200" y="1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66"/>
            <p:cNvSpPr/>
            <p:nvPr/>
          </p:nvSpPr>
          <p:spPr>
            <a:xfrm>
              <a:off x="3062320" y="1624814"/>
              <a:ext cx="80350" cy="78149"/>
            </a:xfrm>
            <a:custGeom>
              <a:rect b="b" l="l" r="r" t="t"/>
              <a:pathLst>
                <a:path extrusionOk="0" h="284" w="292">
                  <a:moveTo>
                    <a:pt x="65" y="284"/>
                  </a:moveTo>
                  <a:lnTo>
                    <a:pt x="65" y="284"/>
                  </a:lnTo>
                  <a:cubicBezTo>
                    <a:pt x="83" y="284"/>
                    <a:pt x="99" y="278"/>
                    <a:pt x="111" y="266"/>
                  </a:cubicBezTo>
                  <a:cubicBezTo>
                    <a:pt x="265" y="112"/>
                    <a:pt x="265" y="112"/>
                    <a:pt x="265" y="112"/>
                  </a:cubicBezTo>
                  <a:lnTo>
                    <a:pt x="265" y="112"/>
                  </a:lnTo>
                  <a:cubicBezTo>
                    <a:pt x="280" y="97"/>
                    <a:pt x="280" y="97"/>
                    <a:pt x="280" y="97"/>
                  </a:cubicBezTo>
                  <a:cubicBezTo>
                    <a:pt x="297" y="80"/>
                    <a:pt x="297" y="51"/>
                    <a:pt x="280" y="34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41" y="-6"/>
                    <a:pt x="198" y="-6"/>
                    <a:pt x="174" y="19"/>
                  </a:cubicBezTo>
                  <a:cubicBezTo>
                    <a:pt x="19" y="174"/>
                    <a:pt x="19" y="174"/>
                    <a:pt x="19" y="174"/>
                  </a:cubicBezTo>
                  <a:cubicBezTo>
                    <a:pt x="-6" y="200"/>
                    <a:pt x="-6" y="240"/>
                    <a:pt x="19" y="266"/>
                  </a:cubicBezTo>
                  <a:cubicBezTo>
                    <a:pt x="32" y="278"/>
                    <a:pt x="48" y="284"/>
                    <a:pt x="65" y="284"/>
                  </a:cubicBezTo>
                  <a:moveTo>
                    <a:pt x="65" y="284"/>
                  </a:moveTo>
                  <a:lnTo>
                    <a:pt x="65" y="2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66"/>
            <p:cNvSpPr/>
            <p:nvPr/>
          </p:nvSpPr>
          <p:spPr>
            <a:xfrm>
              <a:off x="3211739" y="1433570"/>
              <a:ext cx="272421" cy="232796"/>
            </a:xfrm>
            <a:custGeom>
              <a:rect b="b" l="l" r="r" t="t"/>
              <a:pathLst>
                <a:path extrusionOk="0" h="846" w="990">
                  <a:moveTo>
                    <a:pt x="753" y="741"/>
                  </a:moveTo>
                  <a:lnTo>
                    <a:pt x="753" y="741"/>
                  </a:lnTo>
                  <a:cubicBezTo>
                    <a:pt x="833" y="666"/>
                    <a:pt x="919" y="464"/>
                    <a:pt x="984" y="351"/>
                  </a:cubicBezTo>
                  <a:cubicBezTo>
                    <a:pt x="995" y="331"/>
                    <a:pt x="992" y="307"/>
                    <a:pt x="977" y="292"/>
                  </a:cubicBezTo>
                  <a:cubicBezTo>
                    <a:pt x="695" y="15"/>
                    <a:pt x="695" y="15"/>
                    <a:pt x="695" y="15"/>
                  </a:cubicBezTo>
                  <a:cubicBezTo>
                    <a:pt x="680" y="-2"/>
                    <a:pt x="655" y="-4"/>
                    <a:pt x="636" y="7"/>
                  </a:cubicBezTo>
                  <a:cubicBezTo>
                    <a:pt x="397" y="151"/>
                    <a:pt x="397" y="151"/>
                    <a:pt x="397" y="151"/>
                  </a:cubicBezTo>
                  <a:cubicBezTo>
                    <a:pt x="349" y="173"/>
                    <a:pt x="307" y="199"/>
                    <a:pt x="269" y="237"/>
                  </a:cubicBezTo>
                  <a:cubicBezTo>
                    <a:pt x="24" y="474"/>
                    <a:pt x="24" y="474"/>
                    <a:pt x="24" y="474"/>
                  </a:cubicBezTo>
                  <a:cubicBezTo>
                    <a:pt x="-3" y="499"/>
                    <a:pt x="-8" y="546"/>
                    <a:pt x="15" y="576"/>
                  </a:cubicBezTo>
                  <a:cubicBezTo>
                    <a:pt x="43" y="613"/>
                    <a:pt x="101" y="618"/>
                    <a:pt x="133" y="585"/>
                  </a:cubicBezTo>
                  <a:cubicBezTo>
                    <a:pt x="215" y="501"/>
                    <a:pt x="215" y="501"/>
                    <a:pt x="215" y="501"/>
                  </a:cubicBezTo>
                  <a:cubicBezTo>
                    <a:pt x="237" y="479"/>
                    <a:pt x="274" y="479"/>
                    <a:pt x="296" y="501"/>
                  </a:cubicBezTo>
                  <a:cubicBezTo>
                    <a:pt x="641" y="846"/>
                    <a:pt x="641" y="846"/>
                    <a:pt x="641" y="846"/>
                  </a:cubicBezTo>
                  <a:lnTo>
                    <a:pt x="753" y="741"/>
                  </a:lnTo>
                  <a:moveTo>
                    <a:pt x="753" y="741"/>
                  </a:moveTo>
                  <a:lnTo>
                    <a:pt x="753" y="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66"/>
            <p:cNvSpPr/>
            <p:nvPr/>
          </p:nvSpPr>
          <p:spPr>
            <a:xfrm>
              <a:off x="3157255" y="1719749"/>
              <a:ext cx="77874" cy="78149"/>
            </a:xfrm>
            <a:custGeom>
              <a:rect b="b" l="l" r="r" t="t"/>
              <a:pathLst>
                <a:path extrusionOk="0" h="284" w="283">
                  <a:moveTo>
                    <a:pt x="265" y="111"/>
                  </a:moveTo>
                  <a:lnTo>
                    <a:pt x="265" y="111"/>
                  </a:lnTo>
                  <a:cubicBezTo>
                    <a:pt x="290" y="85"/>
                    <a:pt x="290" y="45"/>
                    <a:pt x="265" y="19"/>
                  </a:cubicBezTo>
                  <a:cubicBezTo>
                    <a:pt x="241" y="-6"/>
                    <a:pt x="197" y="-6"/>
                    <a:pt x="173" y="19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-6" y="198"/>
                    <a:pt x="-6" y="240"/>
                    <a:pt x="19" y="265"/>
                  </a:cubicBezTo>
                  <a:cubicBezTo>
                    <a:pt x="44" y="291"/>
                    <a:pt x="85" y="291"/>
                    <a:pt x="110" y="265"/>
                  </a:cubicBezTo>
                  <a:lnTo>
                    <a:pt x="265" y="111"/>
                  </a:lnTo>
                  <a:moveTo>
                    <a:pt x="265" y="111"/>
                  </a:moveTo>
                  <a:lnTo>
                    <a:pt x="265" y="1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66"/>
            <p:cNvSpPr/>
            <p:nvPr/>
          </p:nvSpPr>
          <p:spPr>
            <a:xfrm>
              <a:off x="3109650" y="1672419"/>
              <a:ext cx="80350" cy="78149"/>
            </a:xfrm>
            <a:custGeom>
              <a:rect b="b" l="l" r="r" t="t"/>
              <a:pathLst>
                <a:path extrusionOk="0" h="284" w="292">
                  <a:moveTo>
                    <a:pt x="66" y="284"/>
                  </a:moveTo>
                  <a:lnTo>
                    <a:pt x="66" y="284"/>
                  </a:lnTo>
                  <a:cubicBezTo>
                    <a:pt x="83" y="284"/>
                    <a:pt x="100" y="277"/>
                    <a:pt x="112" y="265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97" y="79"/>
                    <a:pt x="297" y="50"/>
                    <a:pt x="280" y="33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0" y="-6"/>
                    <a:pt x="200" y="-6"/>
                    <a:pt x="174" y="19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-6" y="198"/>
                    <a:pt x="-6" y="240"/>
                    <a:pt x="19" y="265"/>
                  </a:cubicBezTo>
                  <a:cubicBezTo>
                    <a:pt x="32" y="277"/>
                    <a:pt x="48" y="284"/>
                    <a:pt x="66" y="284"/>
                  </a:cubicBezTo>
                  <a:moveTo>
                    <a:pt x="66" y="284"/>
                  </a:moveTo>
                  <a:lnTo>
                    <a:pt x="66" y="2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7" name="Google Shape;3547;p166"/>
          <p:cNvGrpSpPr/>
          <p:nvPr/>
        </p:nvGrpSpPr>
        <p:grpSpPr>
          <a:xfrm>
            <a:off x="3104917" y="2160782"/>
            <a:ext cx="457062" cy="456511"/>
            <a:chOff x="3755479" y="1441000"/>
            <a:chExt cx="457062" cy="456511"/>
          </a:xfrm>
        </p:grpSpPr>
        <p:sp>
          <p:nvSpPr>
            <p:cNvPr id="3548" name="Google Shape;3548;p166"/>
            <p:cNvSpPr/>
            <p:nvPr/>
          </p:nvSpPr>
          <p:spPr>
            <a:xfrm>
              <a:off x="3813541" y="1480624"/>
              <a:ext cx="273246" cy="273246"/>
            </a:xfrm>
            <a:custGeom>
              <a:rect b="b" l="l" r="r" t="t"/>
              <a:pathLst>
                <a:path extrusionOk="0" h="993" w="993">
                  <a:moveTo>
                    <a:pt x="75" y="547"/>
                  </a:moveTo>
                  <a:lnTo>
                    <a:pt x="75" y="547"/>
                  </a:lnTo>
                  <a:cubicBezTo>
                    <a:pt x="0" y="547"/>
                    <a:pt x="0" y="547"/>
                    <a:pt x="0" y="547"/>
                  </a:cubicBezTo>
                  <a:cubicBezTo>
                    <a:pt x="23" y="782"/>
                    <a:pt x="211" y="970"/>
                    <a:pt x="446" y="993"/>
                  </a:cubicBezTo>
                  <a:cubicBezTo>
                    <a:pt x="446" y="918"/>
                    <a:pt x="446" y="918"/>
                    <a:pt x="446" y="918"/>
                  </a:cubicBezTo>
                  <a:cubicBezTo>
                    <a:pt x="448" y="851"/>
                    <a:pt x="544" y="851"/>
                    <a:pt x="547" y="918"/>
                  </a:cubicBezTo>
                  <a:cubicBezTo>
                    <a:pt x="547" y="993"/>
                    <a:pt x="547" y="993"/>
                    <a:pt x="547" y="993"/>
                  </a:cubicBezTo>
                  <a:cubicBezTo>
                    <a:pt x="782" y="970"/>
                    <a:pt x="969" y="782"/>
                    <a:pt x="993" y="547"/>
                  </a:cubicBezTo>
                  <a:cubicBezTo>
                    <a:pt x="918" y="547"/>
                    <a:pt x="918" y="547"/>
                    <a:pt x="918" y="547"/>
                  </a:cubicBezTo>
                  <a:cubicBezTo>
                    <a:pt x="851" y="545"/>
                    <a:pt x="851" y="449"/>
                    <a:pt x="918" y="446"/>
                  </a:cubicBezTo>
                  <a:cubicBezTo>
                    <a:pt x="993" y="446"/>
                    <a:pt x="993" y="446"/>
                    <a:pt x="993" y="446"/>
                  </a:cubicBezTo>
                  <a:cubicBezTo>
                    <a:pt x="969" y="211"/>
                    <a:pt x="782" y="24"/>
                    <a:pt x="547" y="0"/>
                  </a:cubicBezTo>
                  <a:cubicBezTo>
                    <a:pt x="547" y="75"/>
                    <a:pt x="547" y="75"/>
                    <a:pt x="547" y="75"/>
                  </a:cubicBezTo>
                  <a:cubicBezTo>
                    <a:pt x="544" y="142"/>
                    <a:pt x="448" y="142"/>
                    <a:pt x="446" y="75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211" y="24"/>
                    <a:pt x="23" y="211"/>
                    <a:pt x="0" y="446"/>
                  </a:cubicBezTo>
                  <a:cubicBezTo>
                    <a:pt x="75" y="446"/>
                    <a:pt x="75" y="446"/>
                    <a:pt x="75" y="446"/>
                  </a:cubicBezTo>
                  <a:cubicBezTo>
                    <a:pt x="142" y="449"/>
                    <a:pt x="142" y="545"/>
                    <a:pt x="75" y="547"/>
                  </a:cubicBezTo>
                  <a:moveTo>
                    <a:pt x="335" y="447"/>
                  </a:moveTo>
                  <a:lnTo>
                    <a:pt x="335" y="447"/>
                  </a:lnTo>
                  <a:cubicBezTo>
                    <a:pt x="354" y="447"/>
                    <a:pt x="354" y="447"/>
                    <a:pt x="354" y="447"/>
                  </a:cubicBezTo>
                  <a:cubicBezTo>
                    <a:pt x="377" y="346"/>
                    <a:pt x="468" y="270"/>
                    <a:pt x="576" y="270"/>
                  </a:cubicBezTo>
                  <a:cubicBezTo>
                    <a:pt x="604" y="270"/>
                    <a:pt x="626" y="292"/>
                    <a:pt x="626" y="320"/>
                  </a:cubicBezTo>
                  <a:cubicBezTo>
                    <a:pt x="626" y="348"/>
                    <a:pt x="604" y="371"/>
                    <a:pt x="576" y="371"/>
                  </a:cubicBezTo>
                  <a:cubicBezTo>
                    <a:pt x="524" y="371"/>
                    <a:pt x="479" y="402"/>
                    <a:pt x="459" y="447"/>
                  </a:cubicBezTo>
                  <a:cubicBezTo>
                    <a:pt x="576" y="447"/>
                    <a:pt x="576" y="447"/>
                    <a:pt x="576" y="447"/>
                  </a:cubicBezTo>
                  <a:cubicBezTo>
                    <a:pt x="643" y="450"/>
                    <a:pt x="643" y="546"/>
                    <a:pt x="576" y="548"/>
                  </a:cubicBezTo>
                  <a:cubicBezTo>
                    <a:pt x="459" y="548"/>
                    <a:pt x="459" y="548"/>
                    <a:pt x="459" y="548"/>
                  </a:cubicBezTo>
                  <a:cubicBezTo>
                    <a:pt x="479" y="593"/>
                    <a:pt x="524" y="625"/>
                    <a:pt x="576" y="625"/>
                  </a:cubicBezTo>
                  <a:cubicBezTo>
                    <a:pt x="604" y="625"/>
                    <a:pt x="626" y="648"/>
                    <a:pt x="626" y="675"/>
                  </a:cubicBezTo>
                  <a:cubicBezTo>
                    <a:pt x="626" y="703"/>
                    <a:pt x="604" y="726"/>
                    <a:pt x="576" y="726"/>
                  </a:cubicBezTo>
                  <a:cubicBezTo>
                    <a:pt x="468" y="726"/>
                    <a:pt x="377" y="650"/>
                    <a:pt x="354" y="548"/>
                  </a:cubicBezTo>
                  <a:cubicBezTo>
                    <a:pt x="335" y="548"/>
                    <a:pt x="335" y="548"/>
                    <a:pt x="335" y="548"/>
                  </a:cubicBezTo>
                  <a:cubicBezTo>
                    <a:pt x="268" y="546"/>
                    <a:pt x="268" y="450"/>
                    <a:pt x="335" y="447"/>
                  </a:cubicBezTo>
                  <a:moveTo>
                    <a:pt x="335" y="447"/>
                  </a:moveTo>
                  <a:lnTo>
                    <a:pt x="335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66"/>
            <p:cNvSpPr/>
            <p:nvPr/>
          </p:nvSpPr>
          <p:spPr>
            <a:xfrm>
              <a:off x="3755479" y="1441000"/>
              <a:ext cx="457062" cy="456511"/>
            </a:xfrm>
            <a:custGeom>
              <a:rect b="b" l="l" r="r" t="t"/>
              <a:pathLst>
                <a:path extrusionOk="0" h="1659" w="1661">
                  <a:moveTo>
                    <a:pt x="1613" y="1561"/>
                  </a:moveTo>
                  <a:lnTo>
                    <a:pt x="1613" y="1561"/>
                  </a:lnTo>
                  <a:cubicBezTo>
                    <a:pt x="98" y="1561"/>
                    <a:pt x="98" y="1561"/>
                    <a:pt x="98" y="1561"/>
                  </a:cubicBezTo>
                  <a:cubicBezTo>
                    <a:pt x="98" y="1452"/>
                    <a:pt x="98" y="1452"/>
                    <a:pt x="98" y="1452"/>
                  </a:cubicBezTo>
                  <a:cubicBezTo>
                    <a:pt x="676" y="1452"/>
                    <a:pt x="676" y="1452"/>
                    <a:pt x="676" y="1452"/>
                  </a:cubicBezTo>
                  <a:cubicBezTo>
                    <a:pt x="1137" y="1452"/>
                    <a:pt x="1517" y="1092"/>
                    <a:pt x="1543" y="631"/>
                  </a:cubicBezTo>
                  <a:cubicBezTo>
                    <a:pt x="1556" y="404"/>
                    <a:pt x="1556" y="404"/>
                    <a:pt x="1556" y="404"/>
                  </a:cubicBezTo>
                  <a:cubicBezTo>
                    <a:pt x="1575" y="426"/>
                    <a:pt x="1575" y="426"/>
                    <a:pt x="1575" y="426"/>
                  </a:cubicBezTo>
                  <a:cubicBezTo>
                    <a:pt x="1584" y="436"/>
                    <a:pt x="1598" y="441"/>
                    <a:pt x="1611" y="441"/>
                  </a:cubicBezTo>
                  <a:cubicBezTo>
                    <a:pt x="1623" y="441"/>
                    <a:pt x="1634" y="438"/>
                    <a:pt x="1644" y="429"/>
                  </a:cubicBezTo>
                  <a:cubicBezTo>
                    <a:pt x="1664" y="412"/>
                    <a:pt x="1666" y="381"/>
                    <a:pt x="1647" y="361"/>
                  </a:cubicBezTo>
                  <a:cubicBezTo>
                    <a:pt x="1549" y="251"/>
                    <a:pt x="1549" y="251"/>
                    <a:pt x="1549" y="251"/>
                  </a:cubicBezTo>
                  <a:cubicBezTo>
                    <a:pt x="1533" y="233"/>
                    <a:pt x="1501" y="228"/>
                    <a:pt x="1481" y="247"/>
                  </a:cubicBezTo>
                  <a:cubicBezTo>
                    <a:pt x="1377" y="340"/>
                    <a:pt x="1377" y="340"/>
                    <a:pt x="1377" y="340"/>
                  </a:cubicBezTo>
                  <a:cubicBezTo>
                    <a:pt x="1331" y="385"/>
                    <a:pt x="1392" y="453"/>
                    <a:pt x="1442" y="413"/>
                  </a:cubicBezTo>
                  <a:cubicBezTo>
                    <a:pt x="1458" y="397"/>
                    <a:pt x="1458" y="397"/>
                    <a:pt x="1458" y="397"/>
                  </a:cubicBezTo>
                  <a:cubicBezTo>
                    <a:pt x="1446" y="627"/>
                    <a:pt x="1446" y="627"/>
                    <a:pt x="1446" y="627"/>
                  </a:cubicBezTo>
                  <a:cubicBezTo>
                    <a:pt x="1423" y="1035"/>
                    <a:pt x="1086" y="1355"/>
                    <a:pt x="676" y="1355"/>
                  </a:cubicBezTo>
                  <a:cubicBezTo>
                    <a:pt x="98" y="1355"/>
                    <a:pt x="98" y="1355"/>
                    <a:pt x="98" y="1355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6" y="-16"/>
                    <a:pt x="4" y="-17"/>
                    <a:pt x="0" y="48"/>
                  </a:cubicBezTo>
                  <a:cubicBezTo>
                    <a:pt x="0" y="1610"/>
                    <a:pt x="0" y="1610"/>
                    <a:pt x="0" y="1610"/>
                  </a:cubicBezTo>
                  <a:cubicBezTo>
                    <a:pt x="0" y="1636"/>
                    <a:pt x="22" y="1659"/>
                    <a:pt x="49" y="1659"/>
                  </a:cubicBezTo>
                  <a:cubicBezTo>
                    <a:pt x="1613" y="1659"/>
                    <a:pt x="1613" y="1659"/>
                    <a:pt x="1613" y="1659"/>
                  </a:cubicBezTo>
                  <a:cubicBezTo>
                    <a:pt x="1677" y="1656"/>
                    <a:pt x="1678" y="1564"/>
                    <a:pt x="1613" y="1561"/>
                  </a:cubicBezTo>
                  <a:moveTo>
                    <a:pt x="1613" y="1561"/>
                  </a:moveTo>
                  <a:lnTo>
                    <a:pt x="1613" y="15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0" name="Google Shape;3550;p166"/>
          <p:cNvGrpSpPr/>
          <p:nvPr/>
        </p:nvGrpSpPr>
        <p:grpSpPr>
          <a:xfrm>
            <a:off x="3105002" y="1281122"/>
            <a:ext cx="456786" cy="456510"/>
            <a:chOff x="4564761" y="2052431"/>
            <a:chExt cx="456786" cy="456510"/>
          </a:xfrm>
        </p:grpSpPr>
        <p:sp>
          <p:nvSpPr>
            <p:cNvPr id="3551" name="Google Shape;3551;p166"/>
            <p:cNvSpPr/>
            <p:nvPr/>
          </p:nvSpPr>
          <p:spPr>
            <a:xfrm>
              <a:off x="4770315" y="2177084"/>
              <a:ext cx="45403" cy="43202"/>
            </a:xfrm>
            <a:custGeom>
              <a:rect b="b" l="l" r="r" t="t"/>
              <a:pathLst>
                <a:path extrusionOk="0" h="157" w="165">
                  <a:moveTo>
                    <a:pt x="97" y="28"/>
                  </a:moveTo>
                  <a:lnTo>
                    <a:pt x="97" y="28"/>
                  </a:lnTo>
                  <a:cubicBezTo>
                    <a:pt x="83" y="0"/>
                    <a:pt x="83" y="0"/>
                    <a:pt x="83" y="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1" y="42"/>
                    <a:pt x="47" y="52"/>
                    <a:pt x="31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34" y="93"/>
                    <a:pt x="39" y="109"/>
                    <a:pt x="37" y="125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60" y="142"/>
                    <a:pt x="60" y="142"/>
                    <a:pt x="60" y="142"/>
                  </a:cubicBezTo>
                  <a:cubicBezTo>
                    <a:pt x="74" y="135"/>
                    <a:pt x="91" y="135"/>
                    <a:pt x="106" y="142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7" y="109"/>
                    <a:pt x="131" y="93"/>
                    <a:pt x="143" y="82"/>
                  </a:cubicBezTo>
                  <a:cubicBezTo>
                    <a:pt x="165" y="60"/>
                    <a:pt x="165" y="60"/>
                    <a:pt x="165" y="60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18" y="52"/>
                    <a:pt x="105" y="42"/>
                    <a:pt x="97" y="28"/>
                  </a:cubicBezTo>
                  <a:moveTo>
                    <a:pt x="97" y="28"/>
                  </a:moveTo>
                  <a:lnTo>
                    <a:pt x="97" y="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1500" lIns="90000" spcFirstLastPara="1" rIns="90000" wrap="square" tIns="11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66"/>
            <p:cNvSpPr/>
            <p:nvPr/>
          </p:nvSpPr>
          <p:spPr>
            <a:xfrm>
              <a:off x="4762060" y="2326502"/>
              <a:ext cx="62189" cy="38524"/>
            </a:xfrm>
            <a:custGeom>
              <a:rect b="b" l="l" r="r" t="t"/>
              <a:pathLst>
                <a:path extrusionOk="0" h="140" w="226">
                  <a:moveTo>
                    <a:pt x="0" y="0"/>
                  </a:moveTo>
                  <a:lnTo>
                    <a:pt x="0" y="0"/>
                  </a:lnTo>
                  <a:cubicBezTo>
                    <a:pt x="0" y="140"/>
                    <a:pt x="0" y="140"/>
                    <a:pt x="0" y="140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54" y="20"/>
                    <a:pt x="71" y="20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5400" lIns="90000" spcFirstLastPara="1" rIns="90000" wrap="square" tIns="5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66"/>
            <p:cNvSpPr/>
            <p:nvPr/>
          </p:nvSpPr>
          <p:spPr>
            <a:xfrm>
              <a:off x="4712529" y="2451430"/>
              <a:ext cx="160976" cy="57511"/>
            </a:xfrm>
            <a:custGeom>
              <a:rect b="b" l="l" r="r" t="t"/>
              <a:pathLst>
                <a:path extrusionOk="0" h="209" w="585">
                  <a:moveTo>
                    <a:pt x="0" y="58"/>
                  </a:moveTo>
                  <a:lnTo>
                    <a:pt x="0" y="58"/>
                  </a:ln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9" y="209"/>
                    <a:pt x="20" y="209"/>
                  </a:cubicBezTo>
                  <a:cubicBezTo>
                    <a:pt x="565" y="209"/>
                    <a:pt x="565" y="209"/>
                    <a:pt x="565" y="209"/>
                  </a:cubicBezTo>
                  <a:cubicBezTo>
                    <a:pt x="576" y="209"/>
                    <a:pt x="585" y="200"/>
                    <a:pt x="585" y="189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85" y="26"/>
                    <a:pt x="559" y="0"/>
                    <a:pt x="527" y="0"/>
                  </a:cubicBezTo>
                  <a:cubicBezTo>
                    <a:pt x="486" y="0"/>
                    <a:pt x="94" y="0"/>
                    <a:pt x="59" y="0"/>
                  </a:cubicBezTo>
                  <a:cubicBezTo>
                    <a:pt x="27" y="0"/>
                    <a:pt x="0" y="26"/>
                    <a:pt x="0" y="58"/>
                  </a:cubicBezTo>
                  <a:moveTo>
                    <a:pt x="0" y="58"/>
                  </a:moveTo>
                  <a:lnTo>
                    <a:pt x="0" y="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0225" lIns="90000" spcFirstLastPara="1" rIns="90000" wrap="square" tIns="30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66"/>
            <p:cNvSpPr/>
            <p:nvPr/>
          </p:nvSpPr>
          <p:spPr>
            <a:xfrm>
              <a:off x="4748026" y="2392543"/>
              <a:ext cx="89156" cy="31370"/>
            </a:xfrm>
            <a:custGeom>
              <a:rect b="b" l="l" r="r" t="t"/>
              <a:pathLst>
                <a:path extrusionOk="0" h="114" w="324">
                  <a:moveTo>
                    <a:pt x="0" y="114"/>
                  </a:moveTo>
                  <a:lnTo>
                    <a:pt x="0" y="114"/>
                  </a:lnTo>
                  <a:cubicBezTo>
                    <a:pt x="324" y="114"/>
                    <a:pt x="324" y="114"/>
                    <a:pt x="324" y="114"/>
                  </a:cubicBezTo>
                  <a:cubicBezTo>
                    <a:pt x="324" y="26"/>
                    <a:pt x="324" y="26"/>
                    <a:pt x="324" y="26"/>
                  </a:cubicBezTo>
                  <a:cubicBezTo>
                    <a:pt x="324" y="12"/>
                    <a:pt x="312" y="0"/>
                    <a:pt x="29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114"/>
                  </a:moveTo>
                  <a:lnTo>
                    <a:pt x="0" y="1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166"/>
            <p:cNvSpPr/>
            <p:nvPr/>
          </p:nvSpPr>
          <p:spPr>
            <a:xfrm>
              <a:off x="4696018" y="2052431"/>
              <a:ext cx="193997" cy="31645"/>
            </a:xfrm>
            <a:custGeom>
              <a:rect b="b" l="l" r="r" t="t"/>
              <a:pathLst>
                <a:path extrusionOk="0" h="115" w="705">
                  <a:moveTo>
                    <a:pt x="679" y="0"/>
                  </a:moveTo>
                  <a:lnTo>
                    <a:pt x="679" y="0"/>
                  </a:ln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705" y="115"/>
                    <a:pt x="705" y="115"/>
                    <a:pt x="705" y="115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705" y="12"/>
                    <a:pt x="693" y="0"/>
                    <a:pt x="679" y="0"/>
                  </a:cubicBezTo>
                  <a:moveTo>
                    <a:pt x="679" y="0"/>
                  </a:move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166"/>
            <p:cNvSpPr/>
            <p:nvPr/>
          </p:nvSpPr>
          <p:spPr>
            <a:xfrm>
              <a:off x="4882585" y="2064539"/>
              <a:ext cx="138962" cy="316724"/>
            </a:xfrm>
            <a:custGeom>
              <a:rect b="b" l="l" r="r" t="t"/>
              <a:pathLst>
                <a:path extrusionOk="0" h="1151" w="505">
                  <a:moveTo>
                    <a:pt x="455" y="108"/>
                  </a:moveTo>
                  <a:lnTo>
                    <a:pt x="455" y="108"/>
                  </a:lnTo>
                  <a:cubicBezTo>
                    <a:pt x="322" y="108"/>
                    <a:pt x="322" y="108"/>
                    <a:pt x="322" y="108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2" y="14"/>
                    <a:pt x="309" y="0"/>
                    <a:pt x="29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514"/>
                    <a:pt x="127" y="514"/>
                    <a:pt x="127" y="514"/>
                  </a:cubicBezTo>
                  <a:cubicBezTo>
                    <a:pt x="127" y="637"/>
                    <a:pt x="79" y="748"/>
                    <a:pt x="0" y="829"/>
                  </a:cubicBezTo>
                  <a:cubicBezTo>
                    <a:pt x="0" y="1119"/>
                    <a:pt x="0" y="1119"/>
                    <a:pt x="0" y="1119"/>
                  </a:cubicBezTo>
                  <a:cubicBezTo>
                    <a:pt x="-1" y="1148"/>
                    <a:pt x="35" y="1162"/>
                    <a:pt x="55" y="1141"/>
                  </a:cubicBezTo>
                  <a:cubicBezTo>
                    <a:pt x="150" y="1037"/>
                    <a:pt x="150" y="1037"/>
                    <a:pt x="150" y="1037"/>
                  </a:cubicBezTo>
                  <a:cubicBezTo>
                    <a:pt x="157" y="1029"/>
                    <a:pt x="169" y="1029"/>
                    <a:pt x="176" y="1037"/>
                  </a:cubicBezTo>
                  <a:cubicBezTo>
                    <a:pt x="267" y="1141"/>
                    <a:pt x="267" y="1141"/>
                    <a:pt x="267" y="1141"/>
                  </a:cubicBezTo>
                  <a:cubicBezTo>
                    <a:pt x="287" y="1163"/>
                    <a:pt x="323" y="1148"/>
                    <a:pt x="322" y="1119"/>
                  </a:cubicBezTo>
                  <a:cubicBezTo>
                    <a:pt x="322" y="698"/>
                    <a:pt x="322" y="698"/>
                    <a:pt x="322" y="698"/>
                  </a:cubicBezTo>
                  <a:cubicBezTo>
                    <a:pt x="323" y="698"/>
                    <a:pt x="323" y="696"/>
                    <a:pt x="323" y="696"/>
                  </a:cubicBezTo>
                  <a:cubicBezTo>
                    <a:pt x="437" y="601"/>
                    <a:pt x="505" y="457"/>
                    <a:pt x="505" y="312"/>
                  </a:cubicBezTo>
                  <a:cubicBezTo>
                    <a:pt x="505" y="157"/>
                    <a:pt x="505" y="157"/>
                    <a:pt x="505" y="157"/>
                  </a:cubicBezTo>
                  <a:cubicBezTo>
                    <a:pt x="505" y="130"/>
                    <a:pt x="482" y="108"/>
                    <a:pt x="455" y="108"/>
                  </a:cubicBezTo>
                  <a:moveTo>
                    <a:pt x="405" y="312"/>
                  </a:moveTo>
                  <a:lnTo>
                    <a:pt x="405" y="312"/>
                  </a:lnTo>
                  <a:cubicBezTo>
                    <a:pt x="405" y="398"/>
                    <a:pt x="376" y="483"/>
                    <a:pt x="322" y="554"/>
                  </a:cubicBezTo>
                  <a:cubicBezTo>
                    <a:pt x="322" y="206"/>
                    <a:pt x="322" y="206"/>
                    <a:pt x="322" y="206"/>
                  </a:cubicBezTo>
                  <a:cubicBezTo>
                    <a:pt x="405" y="206"/>
                    <a:pt x="405" y="206"/>
                    <a:pt x="405" y="206"/>
                  </a:cubicBezTo>
                  <a:lnTo>
                    <a:pt x="405" y="312"/>
                  </a:lnTo>
                  <a:moveTo>
                    <a:pt x="405" y="312"/>
                  </a:moveTo>
                  <a:lnTo>
                    <a:pt x="405" y="3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166"/>
            <p:cNvSpPr/>
            <p:nvPr/>
          </p:nvSpPr>
          <p:spPr>
            <a:xfrm>
              <a:off x="4564761" y="2064539"/>
              <a:ext cx="138687" cy="316724"/>
            </a:xfrm>
            <a:custGeom>
              <a:rect b="b" l="l" r="r" t="t"/>
              <a:pathLst>
                <a:path extrusionOk="0" h="1151" w="504">
                  <a:moveTo>
                    <a:pt x="488" y="1148"/>
                  </a:moveTo>
                  <a:lnTo>
                    <a:pt x="488" y="1148"/>
                  </a:lnTo>
                  <a:cubicBezTo>
                    <a:pt x="499" y="1141"/>
                    <a:pt x="504" y="1130"/>
                    <a:pt x="504" y="1119"/>
                  </a:cubicBezTo>
                  <a:cubicBezTo>
                    <a:pt x="504" y="829"/>
                    <a:pt x="504" y="829"/>
                    <a:pt x="504" y="829"/>
                  </a:cubicBezTo>
                  <a:cubicBezTo>
                    <a:pt x="425" y="747"/>
                    <a:pt x="377" y="636"/>
                    <a:pt x="377" y="514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196" y="0"/>
                    <a:pt x="182" y="14"/>
                    <a:pt x="182" y="32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21" y="108"/>
                    <a:pt x="0" y="130"/>
                    <a:pt x="0" y="157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457"/>
                    <a:pt x="67" y="601"/>
                    <a:pt x="182" y="696"/>
                  </a:cubicBezTo>
                  <a:lnTo>
                    <a:pt x="182" y="698"/>
                  </a:lnTo>
                  <a:cubicBezTo>
                    <a:pt x="182" y="1119"/>
                    <a:pt x="182" y="1119"/>
                    <a:pt x="182" y="1119"/>
                  </a:cubicBezTo>
                  <a:cubicBezTo>
                    <a:pt x="182" y="1148"/>
                    <a:pt x="218" y="1163"/>
                    <a:pt x="238" y="1141"/>
                  </a:cubicBezTo>
                  <a:cubicBezTo>
                    <a:pt x="329" y="1037"/>
                    <a:pt x="329" y="1037"/>
                    <a:pt x="329" y="1037"/>
                  </a:cubicBezTo>
                  <a:cubicBezTo>
                    <a:pt x="335" y="1029"/>
                    <a:pt x="346" y="1029"/>
                    <a:pt x="354" y="1037"/>
                  </a:cubicBezTo>
                  <a:cubicBezTo>
                    <a:pt x="450" y="1141"/>
                    <a:pt x="450" y="1141"/>
                    <a:pt x="450" y="1141"/>
                  </a:cubicBezTo>
                  <a:cubicBezTo>
                    <a:pt x="459" y="1152"/>
                    <a:pt x="476" y="1154"/>
                    <a:pt x="488" y="1148"/>
                  </a:cubicBezTo>
                  <a:moveTo>
                    <a:pt x="182" y="554"/>
                  </a:moveTo>
                  <a:lnTo>
                    <a:pt x="182" y="554"/>
                  </a:lnTo>
                  <a:cubicBezTo>
                    <a:pt x="129" y="483"/>
                    <a:pt x="99" y="398"/>
                    <a:pt x="99" y="312"/>
                  </a:cubicBezTo>
                  <a:cubicBezTo>
                    <a:pt x="99" y="206"/>
                    <a:pt x="99" y="206"/>
                    <a:pt x="99" y="206"/>
                  </a:cubicBezTo>
                  <a:cubicBezTo>
                    <a:pt x="182" y="206"/>
                    <a:pt x="182" y="206"/>
                    <a:pt x="182" y="206"/>
                  </a:cubicBezTo>
                  <a:lnTo>
                    <a:pt x="182" y="554"/>
                  </a:lnTo>
                  <a:moveTo>
                    <a:pt x="182" y="554"/>
                  </a:moveTo>
                  <a:lnTo>
                    <a:pt x="182" y="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166"/>
            <p:cNvSpPr/>
            <p:nvPr/>
          </p:nvSpPr>
          <p:spPr>
            <a:xfrm>
              <a:off x="4696018" y="2111318"/>
              <a:ext cx="193997" cy="191245"/>
            </a:xfrm>
            <a:custGeom>
              <a:rect b="b" l="l" r="r" t="t"/>
              <a:pathLst>
                <a:path extrusionOk="0" h="695" w="705">
                  <a:moveTo>
                    <a:pt x="705" y="0"/>
                  </a:moveTo>
                  <a:lnTo>
                    <a:pt x="7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19" y="813"/>
                    <a:pt x="687" y="812"/>
                    <a:pt x="705" y="344"/>
                  </a:cubicBezTo>
                  <a:lnTo>
                    <a:pt x="705" y="0"/>
                  </a:lnTo>
                  <a:moveTo>
                    <a:pt x="576" y="300"/>
                  </a:moveTo>
                  <a:lnTo>
                    <a:pt x="576" y="300"/>
                  </a:lnTo>
                  <a:cubicBezTo>
                    <a:pt x="501" y="374"/>
                    <a:pt x="501" y="374"/>
                    <a:pt x="501" y="374"/>
                  </a:cubicBezTo>
                  <a:cubicBezTo>
                    <a:pt x="517" y="477"/>
                    <a:pt x="517" y="477"/>
                    <a:pt x="517" y="477"/>
                  </a:cubicBezTo>
                  <a:cubicBezTo>
                    <a:pt x="521" y="496"/>
                    <a:pt x="513" y="514"/>
                    <a:pt x="498" y="525"/>
                  </a:cubicBezTo>
                  <a:cubicBezTo>
                    <a:pt x="482" y="536"/>
                    <a:pt x="462" y="537"/>
                    <a:pt x="446" y="529"/>
                  </a:cubicBezTo>
                  <a:cubicBezTo>
                    <a:pt x="353" y="481"/>
                    <a:pt x="353" y="481"/>
                    <a:pt x="353" y="481"/>
                  </a:cubicBezTo>
                  <a:cubicBezTo>
                    <a:pt x="259" y="529"/>
                    <a:pt x="259" y="529"/>
                    <a:pt x="259" y="529"/>
                  </a:cubicBezTo>
                  <a:cubicBezTo>
                    <a:pt x="243" y="537"/>
                    <a:pt x="223" y="536"/>
                    <a:pt x="208" y="525"/>
                  </a:cubicBezTo>
                  <a:cubicBezTo>
                    <a:pt x="192" y="514"/>
                    <a:pt x="185" y="496"/>
                    <a:pt x="188" y="477"/>
                  </a:cubicBezTo>
                  <a:cubicBezTo>
                    <a:pt x="204" y="374"/>
                    <a:pt x="204" y="374"/>
                    <a:pt x="204" y="374"/>
                  </a:cubicBezTo>
                  <a:cubicBezTo>
                    <a:pt x="130" y="300"/>
                    <a:pt x="130" y="300"/>
                    <a:pt x="130" y="300"/>
                  </a:cubicBezTo>
                  <a:cubicBezTo>
                    <a:pt x="116" y="287"/>
                    <a:pt x="112" y="267"/>
                    <a:pt x="118" y="250"/>
                  </a:cubicBezTo>
                  <a:cubicBezTo>
                    <a:pt x="124" y="231"/>
                    <a:pt x="140" y="218"/>
                    <a:pt x="157" y="215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309" y="106"/>
                    <a:pt x="309" y="106"/>
                    <a:pt x="309" y="106"/>
                  </a:cubicBezTo>
                  <a:cubicBezTo>
                    <a:pt x="326" y="69"/>
                    <a:pt x="379" y="69"/>
                    <a:pt x="397" y="106"/>
                  </a:cubicBezTo>
                  <a:cubicBezTo>
                    <a:pt x="445" y="199"/>
                    <a:pt x="445" y="199"/>
                    <a:pt x="445" y="199"/>
                  </a:cubicBezTo>
                  <a:cubicBezTo>
                    <a:pt x="548" y="215"/>
                    <a:pt x="548" y="215"/>
                    <a:pt x="548" y="215"/>
                  </a:cubicBezTo>
                  <a:cubicBezTo>
                    <a:pt x="566" y="218"/>
                    <a:pt x="581" y="231"/>
                    <a:pt x="588" y="250"/>
                  </a:cubicBezTo>
                  <a:cubicBezTo>
                    <a:pt x="593" y="267"/>
                    <a:pt x="589" y="287"/>
                    <a:pt x="576" y="300"/>
                  </a:cubicBezTo>
                  <a:moveTo>
                    <a:pt x="576" y="300"/>
                  </a:moveTo>
                  <a:lnTo>
                    <a:pt x="576" y="3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9" name="Google Shape;3559;p166"/>
          <p:cNvGrpSpPr/>
          <p:nvPr/>
        </p:nvGrpSpPr>
        <p:grpSpPr>
          <a:xfrm>
            <a:off x="3105009" y="3920257"/>
            <a:ext cx="456786" cy="436973"/>
            <a:chOff x="2970137" y="2728803"/>
            <a:chExt cx="456786" cy="436973"/>
          </a:xfrm>
        </p:grpSpPr>
        <p:sp>
          <p:nvSpPr>
            <p:cNvPr id="3560" name="Google Shape;3560;p166"/>
            <p:cNvSpPr/>
            <p:nvPr/>
          </p:nvSpPr>
          <p:spPr>
            <a:xfrm>
              <a:off x="3110475" y="2859234"/>
              <a:ext cx="176936" cy="177211"/>
            </a:xfrm>
            <a:custGeom>
              <a:rect b="b" l="l" r="r" t="t"/>
              <a:pathLst>
                <a:path extrusionOk="0" h="644" w="643">
                  <a:moveTo>
                    <a:pt x="643" y="323"/>
                  </a:moveTo>
                  <a:lnTo>
                    <a:pt x="643" y="323"/>
                  </a:lnTo>
                  <a:cubicBezTo>
                    <a:pt x="643" y="145"/>
                    <a:pt x="499" y="0"/>
                    <a:pt x="321" y="0"/>
                  </a:cubicBezTo>
                  <a:cubicBezTo>
                    <a:pt x="-106" y="19"/>
                    <a:pt x="-106" y="626"/>
                    <a:pt x="321" y="644"/>
                  </a:cubicBezTo>
                  <a:cubicBezTo>
                    <a:pt x="499" y="644"/>
                    <a:pt x="643" y="500"/>
                    <a:pt x="643" y="323"/>
                  </a:cubicBezTo>
                  <a:moveTo>
                    <a:pt x="321" y="520"/>
                  </a:moveTo>
                  <a:lnTo>
                    <a:pt x="321" y="520"/>
                  </a:lnTo>
                  <a:cubicBezTo>
                    <a:pt x="212" y="520"/>
                    <a:pt x="123" y="432"/>
                    <a:pt x="123" y="323"/>
                  </a:cubicBezTo>
                  <a:cubicBezTo>
                    <a:pt x="134" y="60"/>
                    <a:pt x="508" y="60"/>
                    <a:pt x="519" y="323"/>
                  </a:cubicBezTo>
                  <a:cubicBezTo>
                    <a:pt x="519" y="432"/>
                    <a:pt x="430" y="520"/>
                    <a:pt x="321" y="520"/>
                  </a:cubicBezTo>
                  <a:moveTo>
                    <a:pt x="321" y="520"/>
                  </a:moveTo>
                  <a:lnTo>
                    <a:pt x="321" y="5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66"/>
            <p:cNvSpPr/>
            <p:nvPr/>
          </p:nvSpPr>
          <p:spPr>
            <a:xfrm>
              <a:off x="3212014" y="2778334"/>
              <a:ext cx="214910" cy="339288"/>
            </a:xfrm>
            <a:custGeom>
              <a:rect b="b" l="l" r="r" t="t"/>
              <a:pathLst>
                <a:path extrusionOk="0" h="1233" w="781">
                  <a:moveTo>
                    <a:pt x="778" y="596"/>
                  </a:moveTo>
                  <a:lnTo>
                    <a:pt x="778" y="596"/>
                  </a:lnTo>
                  <a:cubicBezTo>
                    <a:pt x="730" y="489"/>
                    <a:pt x="495" y="32"/>
                    <a:pt x="0" y="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93" y="221"/>
                    <a:pt x="346" y="375"/>
                    <a:pt x="369" y="567"/>
                  </a:cubicBezTo>
                  <a:cubicBezTo>
                    <a:pt x="574" y="567"/>
                    <a:pt x="574" y="567"/>
                    <a:pt x="574" y="567"/>
                  </a:cubicBezTo>
                  <a:cubicBezTo>
                    <a:pt x="641" y="570"/>
                    <a:pt x="641" y="662"/>
                    <a:pt x="576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46" y="858"/>
                    <a:pt x="193" y="1010"/>
                    <a:pt x="0" y="1032"/>
                  </a:cubicBezTo>
                  <a:cubicBezTo>
                    <a:pt x="0" y="1233"/>
                    <a:pt x="0" y="1233"/>
                    <a:pt x="0" y="1233"/>
                  </a:cubicBezTo>
                  <a:cubicBezTo>
                    <a:pt x="495" y="1209"/>
                    <a:pt x="730" y="746"/>
                    <a:pt x="778" y="637"/>
                  </a:cubicBezTo>
                  <a:cubicBezTo>
                    <a:pt x="783" y="623"/>
                    <a:pt x="783" y="609"/>
                    <a:pt x="778" y="596"/>
                  </a:cubicBezTo>
                  <a:moveTo>
                    <a:pt x="778" y="596"/>
                  </a:moveTo>
                  <a:lnTo>
                    <a:pt x="778" y="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66"/>
            <p:cNvSpPr/>
            <p:nvPr/>
          </p:nvSpPr>
          <p:spPr>
            <a:xfrm>
              <a:off x="3171288" y="2920597"/>
              <a:ext cx="55035" cy="54759"/>
            </a:xfrm>
            <a:custGeom>
              <a:rect b="b" l="l" r="r" t="t"/>
              <a:pathLst>
                <a:path extrusionOk="0" h="199" w="200">
                  <a:moveTo>
                    <a:pt x="100" y="0"/>
                  </a:moveTo>
                  <a:lnTo>
                    <a:pt x="100" y="0"/>
                  </a:lnTo>
                  <a:cubicBezTo>
                    <a:pt x="45" y="0"/>
                    <a:pt x="0" y="44"/>
                    <a:pt x="0" y="100"/>
                  </a:cubicBezTo>
                  <a:cubicBezTo>
                    <a:pt x="5" y="232"/>
                    <a:pt x="194" y="232"/>
                    <a:pt x="200" y="100"/>
                  </a:cubicBezTo>
                  <a:cubicBezTo>
                    <a:pt x="200" y="44"/>
                    <a:pt x="155" y="0"/>
                    <a:pt x="100" y="0"/>
                  </a:cubicBezTo>
                  <a:moveTo>
                    <a:pt x="100" y="0"/>
                  </a:move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6625" lIns="90000" spcFirstLastPara="1" rIns="90000" wrap="square" tIns="26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66"/>
            <p:cNvSpPr/>
            <p:nvPr/>
          </p:nvSpPr>
          <p:spPr>
            <a:xfrm>
              <a:off x="2970137" y="2777783"/>
              <a:ext cx="214910" cy="339563"/>
            </a:xfrm>
            <a:custGeom>
              <a:rect b="b" l="l" r="r" t="t"/>
              <a:pathLst>
                <a:path extrusionOk="0" h="1234" w="781">
                  <a:moveTo>
                    <a:pt x="413" y="667"/>
                  </a:moveTo>
                  <a:lnTo>
                    <a:pt x="413" y="667"/>
                  </a:lnTo>
                  <a:cubicBezTo>
                    <a:pt x="209" y="667"/>
                    <a:pt x="209" y="667"/>
                    <a:pt x="209" y="667"/>
                  </a:cubicBezTo>
                  <a:cubicBezTo>
                    <a:pt x="142" y="665"/>
                    <a:pt x="142" y="573"/>
                    <a:pt x="207" y="569"/>
                  </a:cubicBezTo>
                  <a:cubicBezTo>
                    <a:pt x="413" y="569"/>
                    <a:pt x="413" y="569"/>
                    <a:pt x="413" y="569"/>
                  </a:cubicBezTo>
                  <a:cubicBezTo>
                    <a:pt x="436" y="377"/>
                    <a:pt x="589" y="223"/>
                    <a:pt x="781" y="201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288" y="26"/>
                    <a:pt x="53" y="488"/>
                    <a:pt x="5" y="598"/>
                  </a:cubicBezTo>
                  <a:cubicBezTo>
                    <a:pt x="-1" y="611"/>
                    <a:pt x="-1" y="625"/>
                    <a:pt x="5" y="639"/>
                  </a:cubicBezTo>
                  <a:cubicBezTo>
                    <a:pt x="53" y="745"/>
                    <a:pt x="288" y="1201"/>
                    <a:pt x="781" y="1234"/>
                  </a:cubicBezTo>
                  <a:cubicBezTo>
                    <a:pt x="781" y="1034"/>
                    <a:pt x="781" y="1034"/>
                    <a:pt x="781" y="1034"/>
                  </a:cubicBezTo>
                  <a:cubicBezTo>
                    <a:pt x="589" y="1012"/>
                    <a:pt x="436" y="860"/>
                    <a:pt x="413" y="667"/>
                  </a:cubicBezTo>
                  <a:moveTo>
                    <a:pt x="413" y="667"/>
                  </a:moveTo>
                  <a:lnTo>
                    <a:pt x="413" y="6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66"/>
            <p:cNvSpPr/>
            <p:nvPr/>
          </p:nvSpPr>
          <p:spPr>
            <a:xfrm>
              <a:off x="3185047" y="2728803"/>
              <a:ext cx="26967" cy="49531"/>
            </a:xfrm>
            <a:custGeom>
              <a:rect b="b" l="l" r="r" t="t"/>
              <a:pathLst>
                <a:path extrusionOk="0" h="180" w="98">
                  <a:moveTo>
                    <a:pt x="98" y="180"/>
                  </a:moveTo>
                  <a:lnTo>
                    <a:pt x="98" y="180"/>
                  </a:lnTo>
                  <a:cubicBezTo>
                    <a:pt x="98" y="49"/>
                    <a:pt x="98" y="49"/>
                    <a:pt x="98" y="49"/>
                  </a:cubicBezTo>
                  <a:cubicBezTo>
                    <a:pt x="96" y="-16"/>
                    <a:pt x="4" y="-16"/>
                    <a:pt x="0" y="49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3" y="177"/>
                    <a:pt x="67" y="177"/>
                    <a:pt x="98" y="180"/>
                  </a:cubicBezTo>
                  <a:moveTo>
                    <a:pt x="98" y="180"/>
                  </a:moveTo>
                  <a:lnTo>
                    <a:pt x="98" y="1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9800" lIns="90000" spcFirstLastPara="1" rIns="90000" wrap="square" tIns="19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66"/>
            <p:cNvSpPr/>
            <p:nvPr/>
          </p:nvSpPr>
          <p:spPr>
            <a:xfrm>
              <a:off x="3185047" y="3117345"/>
              <a:ext cx="26967" cy="48430"/>
            </a:xfrm>
            <a:custGeom>
              <a:rect b="b" l="l" r="r" t="t"/>
              <a:pathLst>
                <a:path extrusionOk="0" h="176" w="98">
                  <a:moveTo>
                    <a:pt x="0" y="0"/>
                  </a:moveTo>
                  <a:lnTo>
                    <a:pt x="0" y="0"/>
                  </a:lnTo>
                  <a:cubicBezTo>
                    <a:pt x="0" y="128"/>
                    <a:pt x="0" y="128"/>
                    <a:pt x="0" y="128"/>
                  </a:cubicBezTo>
                  <a:cubicBezTo>
                    <a:pt x="4" y="192"/>
                    <a:pt x="96" y="192"/>
                    <a:pt x="98" y="128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66" y="3"/>
                    <a:pt x="32" y="2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8350" lIns="90000" spcFirstLastPara="1" rIns="90000" wrap="square" tIns="18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66" name="Google Shape;3566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550" y="1103375"/>
            <a:ext cx="825225" cy="78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7" name="Google Shape;3567;p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25" y="2939711"/>
            <a:ext cx="825225" cy="765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8" name="Google Shape;3568;p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652" y="2044538"/>
            <a:ext cx="749202" cy="7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9" name="Google Shape;3569;p166"/>
          <p:cNvPicPr preferRelativeResize="0"/>
          <p:nvPr/>
        </p:nvPicPr>
        <p:blipFill rotWithShape="1">
          <a:blip r:embed="rId6">
            <a:alphaModFix/>
          </a:blip>
          <a:srcRect b="0" l="22245" r="0" t="0"/>
          <a:stretch/>
        </p:blipFill>
        <p:spPr>
          <a:xfrm>
            <a:off x="5769624" y="3757250"/>
            <a:ext cx="1020675" cy="9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 Conference Style Presentation by Slidesgo">
  <a:themeElements>
    <a:clrScheme name="Simple Light">
      <a:dk1>
        <a:srgbClr val="041E36"/>
      </a:dk1>
      <a:lt1>
        <a:srgbClr val="E5F1F5"/>
      </a:lt1>
      <a:dk2>
        <a:srgbClr val="1C458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Conference Style Presentation by Slidesgo">
  <a:themeElements>
    <a:clrScheme name="Simple Light">
      <a:dk1>
        <a:srgbClr val="041E36"/>
      </a:dk1>
      <a:lt1>
        <a:srgbClr val="E5F1F5"/>
      </a:lt1>
      <a:dk2>
        <a:srgbClr val="1C458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 Conference Style Presentation by Slidesgo">
  <a:themeElements>
    <a:clrScheme name="Simple Light">
      <a:dk1>
        <a:srgbClr val="041E36"/>
      </a:dk1>
      <a:lt1>
        <a:srgbClr val="E5F1F5"/>
      </a:lt1>
      <a:dk2>
        <a:srgbClr val="1C458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eometric Conference Style Presentation by Slidesgo">
  <a:themeElements>
    <a:clrScheme name="Simple Light">
      <a:dk1>
        <a:srgbClr val="041E36"/>
      </a:dk1>
      <a:lt1>
        <a:srgbClr val="E5F1F5"/>
      </a:lt1>
      <a:dk2>
        <a:srgbClr val="1C458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eometric Conference Style Presentation by Slidesgo">
  <a:themeElements>
    <a:clrScheme name="Simple Light">
      <a:dk1>
        <a:srgbClr val="041E36"/>
      </a:dk1>
      <a:lt1>
        <a:srgbClr val="E5F1F5"/>
      </a:lt1>
      <a:dk2>
        <a:srgbClr val="1C458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eometric Conference Style Presentation by Slidesgo">
  <a:themeElements>
    <a:clrScheme name="Simple Light">
      <a:dk1>
        <a:srgbClr val="041E36"/>
      </a:dk1>
      <a:lt1>
        <a:srgbClr val="E5F1F5"/>
      </a:lt1>
      <a:dk2>
        <a:srgbClr val="1C458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