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342" r:id="rId2"/>
    <p:sldId id="287" r:id="rId3"/>
    <p:sldId id="362" r:id="rId4"/>
    <p:sldId id="366" r:id="rId5"/>
    <p:sldId id="367" r:id="rId6"/>
    <p:sldId id="368" r:id="rId7"/>
    <p:sldId id="380" r:id="rId8"/>
    <p:sldId id="370" r:id="rId9"/>
    <p:sldId id="371" r:id="rId10"/>
    <p:sldId id="372" r:id="rId11"/>
    <p:sldId id="373" r:id="rId12"/>
    <p:sldId id="381" r:id="rId13"/>
    <p:sldId id="376" r:id="rId14"/>
    <p:sldId id="375" r:id="rId15"/>
    <p:sldId id="384" r:id="rId16"/>
    <p:sldId id="377" r:id="rId17"/>
    <p:sldId id="382" r:id="rId18"/>
    <p:sldId id="379" r:id="rId19"/>
    <p:sldId id="378" r:id="rId20"/>
    <p:sldId id="305" r:id="rId21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68" userDrawn="1">
          <p15:clr>
            <a:srgbClr val="A4A3A4"/>
          </p15:clr>
        </p15:guide>
        <p15:guide id="6" orient="horz" pos="881" userDrawn="1">
          <p15:clr>
            <a:srgbClr val="A4A3A4"/>
          </p15:clr>
        </p15:guide>
        <p15:guide id="7" pos="405" userDrawn="1">
          <p15:clr>
            <a:srgbClr val="A4A3A4"/>
          </p15:clr>
        </p15:guide>
        <p15:guide id="9" pos="3069" userDrawn="1">
          <p15:clr>
            <a:srgbClr val="A4A3A4"/>
          </p15:clr>
        </p15:guide>
        <p15:guide id="10" pos="3666" userDrawn="1">
          <p15:clr>
            <a:srgbClr val="A4A3A4"/>
          </p15:clr>
        </p15:guide>
        <p15:guide id="11" pos="6312" userDrawn="1">
          <p15:clr>
            <a:srgbClr val="A4A3A4"/>
          </p15:clr>
        </p15:guide>
        <p15:guide id="12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293"/>
    <a:srgbClr val="0E2A47"/>
    <a:srgbClr val="F2F2F2"/>
    <a:srgbClr val="262626"/>
    <a:srgbClr val="F5F5F5"/>
    <a:srgbClr val="CD0F41"/>
    <a:srgbClr val="115445"/>
    <a:srgbClr val="FFFFFF"/>
    <a:srgbClr val="F2F7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A400F-EA72-4AC2-9FF9-2044AA9F091D}" v="121" dt="2023-12-12T05:16:23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2" autoAdjust="0"/>
    <p:restoredTop sz="88240" autoAdjust="0"/>
  </p:normalViewPr>
  <p:slideViewPr>
    <p:cSldViewPr snapToGrid="0" showGuides="1">
      <p:cViewPr varScale="1">
        <p:scale>
          <a:sx n="90" d="100"/>
          <a:sy n="90" d="100"/>
        </p:scale>
        <p:origin x="2412" y="102"/>
      </p:cViewPr>
      <p:guideLst>
        <p:guide pos="3368"/>
        <p:guide orient="horz" pos="881"/>
        <p:guide pos="405"/>
        <p:guide pos="3069"/>
        <p:guide pos="3666"/>
        <p:guide pos="6312"/>
        <p:guide orient="horz" pos="7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-Ku MYEONG" userId="c75ddb9e-3d23-4720-8878-fbd5044dd657" providerId="ADAL" clId="{244A400F-EA72-4AC2-9FF9-2044AA9F091D}"/>
    <pc:docChg chg="undo redo custSel addSld delSld modSld">
      <pc:chgData name="Sung-Ku MYEONG" userId="c75ddb9e-3d23-4720-8878-fbd5044dd657" providerId="ADAL" clId="{244A400F-EA72-4AC2-9FF9-2044AA9F091D}" dt="2023-12-12T05:17:14.892" v="1661" actId="1076"/>
      <pc:docMkLst>
        <pc:docMk/>
      </pc:docMkLst>
      <pc:sldChg chg="addSp delSp modSp mod">
        <pc:chgData name="Sung-Ku MYEONG" userId="c75ddb9e-3d23-4720-8878-fbd5044dd657" providerId="ADAL" clId="{244A400F-EA72-4AC2-9FF9-2044AA9F091D}" dt="2023-12-12T05:17:14.892" v="1661" actId="1076"/>
        <pc:sldMkLst>
          <pc:docMk/>
          <pc:sldMk cId="2625820972" sldId="368"/>
        </pc:sldMkLst>
        <pc:spChg chg="add mod">
          <ac:chgData name="Sung-Ku MYEONG" userId="c75ddb9e-3d23-4720-8878-fbd5044dd657" providerId="ADAL" clId="{244A400F-EA72-4AC2-9FF9-2044AA9F091D}" dt="2023-12-12T05:11:12.494" v="1459" actId="1076"/>
          <ac:spMkLst>
            <pc:docMk/>
            <pc:sldMk cId="2625820972" sldId="368"/>
            <ac:spMk id="16" creationId="{8609B7CA-C58C-217C-7D97-D12253BA32FA}"/>
          </ac:spMkLst>
        </pc:spChg>
        <pc:spChg chg="add mod">
          <ac:chgData name="Sung-Ku MYEONG" userId="c75ddb9e-3d23-4720-8878-fbd5044dd657" providerId="ADAL" clId="{244A400F-EA72-4AC2-9FF9-2044AA9F091D}" dt="2023-12-12T05:11:08.160" v="1458" actId="14100"/>
          <ac:spMkLst>
            <pc:docMk/>
            <pc:sldMk cId="2625820972" sldId="368"/>
            <ac:spMk id="18" creationId="{C358CF3D-5BEA-EF4E-EC41-882234BD4D14}"/>
          </ac:spMkLst>
        </pc:spChg>
        <pc:spChg chg="add mod">
          <ac:chgData name="Sung-Ku MYEONG" userId="c75ddb9e-3d23-4720-8878-fbd5044dd657" providerId="ADAL" clId="{244A400F-EA72-4AC2-9FF9-2044AA9F091D}" dt="2023-12-12T05:11:14.644" v="1460" actId="1076"/>
          <ac:spMkLst>
            <pc:docMk/>
            <pc:sldMk cId="2625820972" sldId="368"/>
            <ac:spMk id="19" creationId="{37FED36B-3658-08AD-7D79-007623C3B60C}"/>
          </ac:spMkLst>
        </pc:spChg>
        <pc:spChg chg="add mod">
          <ac:chgData name="Sung-Ku MYEONG" userId="c75ddb9e-3d23-4720-8878-fbd5044dd657" providerId="ADAL" clId="{244A400F-EA72-4AC2-9FF9-2044AA9F091D}" dt="2023-12-12T05:16:49.523" v="1655" actId="1076"/>
          <ac:spMkLst>
            <pc:docMk/>
            <pc:sldMk cId="2625820972" sldId="368"/>
            <ac:spMk id="23" creationId="{D494D28F-FD98-7A56-9E0C-36C3365D716E}"/>
          </ac:spMkLst>
        </pc:spChg>
        <pc:spChg chg="add mod">
          <ac:chgData name="Sung-Ku MYEONG" userId="c75ddb9e-3d23-4720-8878-fbd5044dd657" providerId="ADAL" clId="{244A400F-EA72-4AC2-9FF9-2044AA9F091D}" dt="2023-12-12T05:17:02.405" v="1660" actId="1076"/>
          <ac:spMkLst>
            <pc:docMk/>
            <pc:sldMk cId="2625820972" sldId="368"/>
            <ac:spMk id="24" creationId="{137CEA5B-4BD0-1B76-BC59-FFF83E58E59F}"/>
          </ac:spMkLst>
        </pc:spChg>
        <pc:spChg chg="add del">
          <ac:chgData name="Sung-Ku MYEONG" userId="c75ddb9e-3d23-4720-8878-fbd5044dd657" providerId="ADAL" clId="{244A400F-EA72-4AC2-9FF9-2044AA9F091D}" dt="2023-12-12T05:16:12.820" v="1642" actId="22"/>
          <ac:spMkLst>
            <pc:docMk/>
            <pc:sldMk cId="2625820972" sldId="368"/>
            <ac:spMk id="26" creationId="{CC0A2C9D-6F7E-A762-34E8-CF677CB95136}"/>
          </ac:spMkLst>
        </pc:spChg>
        <pc:spChg chg="add del">
          <ac:chgData name="Sung-Ku MYEONG" userId="c75ddb9e-3d23-4720-8878-fbd5044dd657" providerId="ADAL" clId="{244A400F-EA72-4AC2-9FF9-2044AA9F091D}" dt="2023-12-12T05:16:20.511" v="1644" actId="478"/>
          <ac:spMkLst>
            <pc:docMk/>
            <pc:sldMk cId="2625820972" sldId="368"/>
            <ac:spMk id="27" creationId="{B7839DC7-D7C7-C2E8-61D7-42724121DE4C}"/>
          </ac:spMkLst>
        </pc:spChg>
        <pc:spChg chg="add mod">
          <ac:chgData name="Sung-Ku MYEONG" userId="c75ddb9e-3d23-4720-8878-fbd5044dd657" providerId="ADAL" clId="{244A400F-EA72-4AC2-9FF9-2044AA9F091D}" dt="2023-12-12T05:17:14.892" v="1661" actId="1076"/>
          <ac:spMkLst>
            <pc:docMk/>
            <pc:sldMk cId="2625820972" sldId="368"/>
            <ac:spMk id="28" creationId="{3B1A653A-605B-292F-BD03-57586DC5B1B9}"/>
          </ac:spMkLst>
        </pc:spChg>
        <pc:picChg chg="add mod">
          <ac:chgData name="Sung-Ku MYEONG" userId="c75ddb9e-3d23-4720-8878-fbd5044dd657" providerId="ADAL" clId="{244A400F-EA72-4AC2-9FF9-2044AA9F091D}" dt="2023-12-12T05:09:47.670" v="1374" actId="1076"/>
          <ac:picMkLst>
            <pc:docMk/>
            <pc:sldMk cId="2625820972" sldId="368"/>
            <ac:picMk id="9" creationId="{7C894BB1-0798-C85A-0161-B261BDBFE1AD}"/>
          </ac:picMkLst>
        </pc:picChg>
        <pc:picChg chg="add mod">
          <ac:chgData name="Sung-Ku MYEONG" userId="c75ddb9e-3d23-4720-8878-fbd5044dd657" providerId="ADAL" clId="{244A400F-EA72-4AC2-9FF9-2044AA9F091D}" dt="2023-12-12T05:13:56.017" v="1464" actId="1076"/>
          <ac:picMkLst>
            <pc:docMk/>
            <pc:sldMk cId="2625820972" sldId="368"/>
            <ac:picMk id="22" creationId="{CC7559E3-3533-5010-544A-2284EA02B7FF}"/>
          </ac:picMkLst>
        </pc:picChg>
      </pc:sldChg>
      <pc:sldChg chg="addSp delSp modSp mod">
        <pc:chgData name="Sung-Ku MYEONG" userId="c75ddb9e-3d23-4720-8878-fbd5044dd657" providerId="ADAL" clId="{244A400F-EA72-4AC2-9FF9-2044AA9F091D}" dt="2023-12-11T03:21:09.765" v="242" actId="1076"/>
        <pc:sldMkLst>
          <pc:docMk/>
          <pc:sldMk cId="3080601584" sldId="375"/>
        </pc:sldMkLst>
        <pc:spChg chg="mod">
          <ac:chgData name="Sung-Ku MYEONG" userId="c75ddb9e-3d23-4720-8878-fbd5044dd657" providerId="ADAL" clId="{244A400F-EA72-4AC2-9FF9-2044AA9F091D}" dt="2023-12-11T03:20:26.694" v="224" actId="20577"/>
          <ac:spMkLst>
            <pc:docMk/>
            <pc:sldMk cId="3080601584" sldId="375"/>
            <ac:spMk id="4" creationId="{7F799519-DE02-69E4-FE01-8570F0FA840D}"/>
          </ac:spMkLst>
        </pc:spChg>
        <pc:spChg chg="add del">
          <ac:chgData name="Sung-Ku MYEONG" userId="c75ddb9e-3d23-4720-8878-fbd5044dd657" providerId="ADAL" clId="{244A400F-EA72-4AC2-9FF9-2044AA9F091D}" dt="2023-12-11T03:18:59.810" v="196"/>
          <ac:spMkLst>
            <pc:docMk/>
            <pc:sldMk cId="3080601584" sldId="375"/>
            <ac:spMk id="9" creationId="{8BBB0F57-2535-CB4B-EB47-801F9DFE9341}"/>
          </ac:spMkLst>
        </pc:spChg>
        <pc:spChg chg="add del mod">
          <ac:chgData name="Sung-Ku MYEONG" userId="c75ddb9e-3d23-4720-8878-fbd5044dd657" providerId="ADAL" clId="{244A400F-EA72-4AC2-9FF9-2044AA9F091D}" dt="2023-12-11T03:18:59.462" v="195"/>
          <ac:spMkLst>
            <pc:docMk/>
            <pc:sldMk cId="3080601584" sldId="375"/>
            <ac:spMk id="10" creationId="{4BF170F9-DEDE-670C-BAB8-ED559450D078}"/>
          </ac:spMkLst>
        </pc:spChg>
        <pc:spChg chg="add del">
          <ac:chgData name="Sung-Ku MYEONG" userId="c75ddb9e-3d23-4720-8878-fbd5044dd657" providerId="ADAL" clId="{244A400F-EA72-4AC2-9FF9-2044AA9F091D}" dt="2023-12-11T03:20:19.828" v="218"/>
          <ac:spMkLst>
            <pc:docMk/>
            <pc:sldMk cId="3080601584" sldId="375"/>
            <ac:spMk id="11" creationId="{24E6292D-2FB3-782D-C2A3-6C1899580149}"/>
          </ac:spMkLst>
        </pc:spChg>
        <pc:spChg chg="add mod">
          <ac:chgData name="Sung-Ku MYEONG" userId="c75ddb9e-3d23-4720-8878-fbd5044dd657" providerId="ADAL" clId="{244A400F-EA72-4AC2-9FF9-2044AA9F091D}" dt="2023-12-11T03:21:01.099" v="240" actId="14100"/>
          <ac:spMkLst>
            <pc:docMk/>
            <pc:sldMk cId="3080601584" sldId="375"/>
            <ac:spMk id="13" creationId="{5BC2C435-E162-4121-90D5-066B8041E751}"/>
          </ac:spMkLst>
        </pc:spChg>
        <pc:spChg chg="add mod">
          <ac:chgData name="Sung-Ku MYEONG" userId="c75ddb9e-3d23-4720-8878-fbd5044dd657" providerId="ADAL" clId="{244A400F-EA72-4AC2-9FF9-2044AA9F091D}" dt="2023-12-11T03:21:09.765" v="242" actId="1076"/>
          <ac:spMkLst>
            <pc:docMk/>
            <pc:sldMk cId="3080601584" sldId="375"/>
            <ac:spMk id="15" creationId="{0BAC649F-DBD3-F9F3-E8D6-C6A9FD613D5D}"/>
          </ac:spMkLst>
        </pc:spChg>
        <pc:graphicFrameChg chg="del modGraphic">
          <ac:chgData name="Sung-Ku MYEONG" userId="c75ddb9e-3d23-4720-8878-fbd5044dd657" providerId="ADAL" clId="{244A400F-EA72-4AC2-9FF9-2044AA9F091D}" dt="2023-12-11T03:19:20.158" v="210" actId="478"/>
          <ac:graphicFrameMkLst>
            <pc:docMk/>
            <pc:sldMk cId="3080601584" sldId="375"/>
            <ac:graphicFrameMk id="8" creationId="{B2242BAD-B14E-1D90-D2AF-ABCEFDA76F27}"/>
          </ac:graphicFrameMkLst>
        </pc:graphicFrameChg>
        <pc:picChg chg="add mod">
          <ac:chgData name="Sung-Ku MYEONG" userId="c75ddb9e-3d23-4720-8878-fbd5044dd657" providerId="ADAL" clId="{244A400F-EA72-4AC2-9FF9-2044AA9F091D}" dt="2023-12-11T03:20:50.212" v="236" actId="1076"/>
          <ac:picMkLst>
            <pc:docMk/>
            <pc:sldMk cId="3080601584" sldId="375"/>
            <ac:picMk id="3076" creationId="{35637E3E-40D8-3458-A232-C8133C53E792}"/>
          </ac:picMkLst>
        </pc:picChg>
        <pc:picChg chg="add mod">
          <ac:chgData name="Sung-Ku MYEONG" userId="c75ddb9e-3d23-4720-8878-fbd5044dd657" providerId="ADAL" clId="{244A400F-EA72-4AC2-9FF9-2044AA9F091D}" dt="2023-12-11T03:20:52.445" v="237" actId="1076"/>
          <ac:picMkLst>
            <pc:docMk/>
            <pc:sldMk cId="3080601584" sldId="375"/>
            <ac:picMk id="3078" creationId="{95A04319-6BE4-2CF0-0BCA-2635DA518812}"/>
          </ac:picMkLst>
        </pc:picChg>
      </pc:sldChg>
      <pc:sldChg chg="addSp delSp modSp mod">
        <pc:chgData name="Sung-Ku MYEONG" userId="c75ddb9e-3d23-4720-8878-fbd5044dd657" providerId="ADAL" clId="{244A400F-EA72-4AC2-9FF9-2044AA9F091D}" dt="2023-12-11T03:17:22.304" v="189" actId="1076"/>
        <pc:sldMkLst>
          <pc:docMk/>
          <pc:sldMk cId="3402425943" sldId="376"/>
        </pc:sldMkLst>
        <pc:spChg chg="mod">
          <ac:chgData name="Sung-Ku MYEONG" userId="c75ddb9e-3d23-4720-8878-fbd5044dd657" providerId="ADAL" clId="{244A400F-EA72-4AC2-9FF9-2044AA9F091D}" dt="2023-12-11T03:17:17.043" v="185" actId="20577"/>
          <ac:spMkLst>
            <pc:docMk/>
            <pc:sldMk cId="3402425943" sldId="376"/>
            <ac:spMk id="9" creationId="{7BA02EFF-A5C1-4FAB-BFBB-18CD5BE744E0}"/>
          </ac:spMkLst>
        </pc:spChg>
        <pc:spChg chg="add del mod">
          <ac:chgData name="Sung-Ku MYEONG" userId="c75ddb9e-3d23-4720-8878-fbd5044dd657" providerId="ADAL" clId="{244A400F-EA72-4AC2-9FF9-2044AA9F091D}" dt="2023-12-11T03:09:44.387" v="2"/>
          <ac:spMkLst>
            <pc:docMk/>
            <pc:sldMk cId="3402425943" sldId="376"/>
            <ac:spMk id="11" creationId="{04F0D480-FFD4-1BA8-813A-65C72CFB26A9}"/>
          </ac:spMkLst>
        </pc:spChg>
        <pc:spChg chg="add del mod">
          <ac:chgData name="Sung-Ku MYEONG" userId="c75ddb9e-3d23-4720-8878-fbd5044dd657" providerId="ADAL" clId="{244A400F-EA72-4AC2-9FF9-2044AA9F091D}" dt="2023-12-11T03:09:51.897" v="4"/>
          <ac:spMkLst>
            <pc:docMk/>
            <pc:sldMk cId="3402425943" sldId="376"/>
            <ac:spMk id="13" creationId="{77AF9064-BA24-A78D-7888-BA3A26ED4E12}"/>
          </ac:spMkLst>
        </pc:spChg>
        <pc:spChg chg="add mod">
          <ac:chgData name="Sung-Ku MYEONG" userId="c75ddb9e-3d23-4720-8878-fbd5044dd657" providerId="ADAL" clId="{244A400F-EA72-4AC2-9FF9-2044AA9F091D}" dt="2023-12-11T03:09:59.377" v="6" actId="1076"/>
          <ac:spMkLst>
            <pc:docMk/>
            <pc:sldMk cId="3402425943" sldId="376"/>
            <ac:spMk id="15" creationId="{7DC45BF8-E162-A1A1-C91B-165F3C333276}"/>
          </ac:spMkLst>
        </pc:spChg>
        <pc:graphicFrameChg chg="del">
          <ac:chgData name="Sung-Ku MYEONG" userId="c75ddb9e-3d23-4720-8878-fbd5044dd657" providerId="ADAL" clId="{244A400F-EA72-4AC2-9FF9-2044AA9F091D}" dt="2023-12-11T03:09:41.071" v="0" actId="478"/>
          <ac:graphicFrameMkLst>
            <pc:docMk/>
            <pc:sldMk cId="3402425943" sldId="376"/>
            <ac:graphicFrameMk id="8" creationId="{2ABD67D3-C926-27C4-E3E5-7F4AB5F53662}"/>
          </ac:graphicFrameMkLst>
        </pc:graphicFrameChg>
        <pc:graphicFrameChg chg="add del mod">
          <ac:chgData name="Sung-Ku MYEONG" userId="c75ddb9e-3d23-4720-8878-fbd5044dd657" providerId="ADAL" clId="{244A400F-EA72-4AC2-9FF9-2044AA9F091D}" dt="2023-12-11T03:09:44.387" v="2"/>
          <ac:graphicFrameMkLst>
            <pc:docMk/>
            <pc:sldMk cId="3402425943" sldId="376"/>
            <ac:graphicFrameMk id="10" creationId="{3058E562-BB3E-CF4C-B5D4-BCF73AB1C6EC}"/>
          </ac:graphicFrameMkLst>
        </pc:graphicFrameChg>
        <pc:graphicFrameChg chg="add del mod">
          <ac:chgData name="Sung-Ku MYEONG" userId="c75ddb9e-3d23-4720-8878-fbd5044dd657" providerId="ADAL" clId="{244A400F-EA72-4AC2-9FF9-2044AA9F091D}" dt="2023-12-11T03:09:51.897" v="4"/>
          <ac:graphicFrameMkLst>
            <pc:docMk/>
            <pc:sldMk cId="3402425943" sldId="376"/>
            <ac:graphicFrameMk id="12" creationId="{7252B2DB-6625-2C7A-2720-AE82570AF5E3}"/>
          </ac:graphicFrameMkLst>
        </pc:graphicFrameChg>
        <pc:graphicFrameChg chg="add del mod modGraphic">
          <ac:chgData name="Sung-Ku MYEONG" userId="c75ddb9e-3d23-4720-8878-fbd5044dd657" providerId="ADAL" clId="{244A400F-EA72-4AC2-9FF9-2044AA9F091D}" dt="2023-12-11T03:12:35.209" v="26" actId="478"/>
          <ac:graphicFrameMkLst>
            <pc:docMk/>
            <pc:sldMk cId="3402425943" sldId="376"/>
            <ac:graphicFrameMk id="14" creationId="{10D035D5-5807-9107-C539-4A4F73F1ED6B}"/>
          </ac:graphicFrameMkLst>
        </pc:graphicFrameChg>
        <pc:picChg chg="add del mod">
          <ac:chgData name="Sung-Ku MYEONG" userId="c75ddb9e-3d23-4720-8878-fbd5044dd657" providerId="ADAL" clId="{244A400F-EA72-4AC2-9FF9-2044AA9F091D}" dt="2023-12-11T03:12:31.955" v="22" actId="478"/>
          <ac:picMkLst>
            <pc:docMk/>
            <pc:sldMk cId="3402425943" sldId="376"/>
            <ac:picMk id="1029" creationId="{3DE21499-9A5D-203C-5D99-9FA8020D5553}"/>
          </ac:picMkLst>
        </pc:picChg>
        <pc:picChg chg="add del mod">
          <ac:chgData name="Sung-Ku MYEONG" userId="c75ddb9e-3d23-4720-8878-fbd5044dd657" providerId="ADAL" clId="{244A400F-EA72-4AC2-9FF9-2044AA9F091D}" dt="2023-12-11T03:12:32.397" v="24" actId="478"/>
          <ac:picMkLst>
            <pc:docMk/>
            <pc:sldMk cId="3402425943" sldId="376"/>
            <ac:picMk id="1031" creationId="{5B2B37E9-34D6-1211-060C-32FB3EE2356D}"/>
          </ac:picMkLst>
        </pc:picChg>
        <pc:picChg chg="add del mod">
          <ac:chgData name="Sung-Ku MYEONG" userId="c75ddb9e-3d23-4720-8878-fbd5044dd657" providerId="ADAL" clId="{244A400F-EA72-4AC2-9FF9-2044AA9F091D}" dt="2023-12-11T03:17:22.304" v="189" actId="1076"/>
          <ac:picMkLst>
            <pc:docMk/>
            <pc:sldMk cId="3402425943" sldId="376"/>
            <ac:picMk id="1033" creationId="{35B580B0-E814-894F-4E5B-7AE4472F326C}"/>
          </ac:picMkLst>
        </pc:picChg>
        <pc:picChg chg="add del mod">
          <ac:chgData name="Sung-Ku MYEONG" userId="c75ddb9e-3d23-4720-8878-fbd5044dd657" providerId="ADAL" clId="{244A400F-EA72-4AC2-9FF9-2044AA9F091D}" dt="2023-12-11T03:13:21.434" v="36" actId="478"/>
          <ac:picMkLst>
            <pc:docMk/>
            <pc:sldMk cId="3402425943" sldId="376"/>
            <ac:picMk id="1035" creationId="{32977A39-1BBF-B2AC-017C-0459B9BA0B2C}"/>
          </ac:picMkLst>
        </pc:picChg>
      </pc:sldChg>
      <pc:sldChg chg="addSp delSp modSp mod">
        <pc:chgData name="Sung-Ku MYEONG" userId="c75ddb9e-3d23-4720-8878-fbd5044dd657" providerId="ADAL" clId="{244A400F-EA72-4AC2-9FF9-2044AA9F091D}" dt="2023-12-11T03:33:25.813" v="383" actId="1076"/>
        <pc:sldMkLst>
          <pc:docMk/>
          <pc:sldMk cId="938518396" sldId="377"/>
        </pc:sldMkLst>
        <pc:spChg chg="mod">
          <ac:chgData name="Sung-Ku MYEONG" userId="c75ddb9e-3d23-4720-8878-fbd5044dd657" providerId="ADAL" clId="{244A400F-EA72-4AC2-9FF9-2044AA9F091D}" dt="2023-12-11T03:31:21.358" v="352" actId="20577"/>
          <ac:spMkLst>
            <pc:docMk/>
            <pc:sldMk cId="938518396" sldId="377"/>
            <ac:spMk id="4" creationId="{7F799519-DE02-69E4-FE01-8570F0FA840D}"/>
          </ac:spMkLst>
        </pc:spChg>
        <pc:spChg chg="add mod">
          <ac:chgData name="Sung-Ku MYEONG" userId="c75ddb9e-3d23-4720-8878-fbd5044dd657" providerId="ADAL" clId="{244A400F-EA72-4AC2-9FF9-2044AA9F091D}" dt="2023-12-11T03:33:07.135" v="375" actId="1076"/>
          <ac:spMkLst>
            <pc:docMk/>
            <pc:sldMk cId="938518396" sldId="377"/>
            <ac:spMk id="9" creationId="{B6D950A8-1356-80CE-F233-AFEBEB76A6AA}"/>
          </ac:spMkLst>
        </pc:spChg>
        <pc:graphicFrameChg chg="add mod">
          <ac:chgData name="Sung-Ku MYEONG" userId="c75ddb9e-3d23-4720-8878-fbd5044dd657" providerId="ADAL" clId="{244A400F-EA72-4AC2-9FF9-2044AA9F091D}" dt="2023-12-11T03:33:12.048" v="377" actId="1076"/>
          <ac:graphicFrameMkLst>
            <pc:docMk/>
            <pc:sldMk cId="938518396" sldId="377"/>
            <ac:graphicFrameMk id="8" creationId="{F954F921-3250-4810-0885-B418BC75A364}"/>
          </ac:graphicFrameMkLst>
        </pc:graphicFrameChg>
        <pc:graphicFrameChg chg="del modGraphic">
          <ac:chgData name="Sung-Ku MYEONG" userId="c75ddb9e-3d23-4720-8878-fbd5044dd657" providerId="ADAL" clId="{244A400F-EA72-4AC2-9FF9-2044AA9F091D}" dt="2023-12-11T03:32:01.248" v="355" actId="478"/>
          <ac:graphicFrameMkLst>
            <pc:docMk/>
            <pc:sldMk cId="938518396" sldId="377"/>
            <ac:graphicFrameMk id="12" creationId="{22B7CEAB-4418-8F64-9C02-077737975218}"/>
          </ac:graphicFrameMkLst>
        </pc:graphicFrameChg>
        <pc:graphicFrameChg chg="del">
          <ac:chgData name="Sung-Ku MYEONG" userId="c75ddb9e-3d23-4720-8878-fbd5044dd657" providerId="ADAL" clId="{244A400F-EA72-4AC2-9FF9-2044AA9F091D}" dt="2023-12-11T03:32:02.676" v="356" actId="478"/>
          <ac:graphicFrameMkLst>
            <pc:docMk/>
            <pc:sldMk cId="938518396" sldId="377"/>
            <ac:graphicFrameMk id="13" creationId="{6176062F-2EEA-1238-F30E-1A03EE67DBD0}"/>
          </ac:graphicFrameMkLst>
        </pc:graphicFrameChg>
        <pc:graphicFrameChg chg="del">
          <ac:chgData name="Sung-Ku MYEONG" userId="c75ddb9e-3d23-4720-8878-fbd5044dd657" providerId="ADAL" clId="{244A400F-EA72-4AC2-9FF9-2044AA9F091D}" dt="2023-12-11T03:32:05.001" v="357" actId="478"/>
          <ac:graphicFrameMkLst>
            <pc:docMk/>
            <pc:sldMk cId="938518396" sldId="377"/>
            <ac:graphicFrameMk id="14" creationId="{68452A17-843B-361D-8CC0-EE4D051A3017}"/>
          </ac:graphicFrameMkLst>
        </pc:graphicFrameChg>
        <pc:graphicFrameChg chg="del">
          <ac:chgData name="Sung-Ku MYEONG" userId="c75ddb9e-3d23-4720-8878-fbd5044dd657" providerId="ADAL" clId="{244A400F-EA72-4AC2-9FF9-2044AA9F091D}" dt="2023-12-11T03:32:07.027" v="358" actId="478"/>
          <ac:graphicFrameMkLst>
            <pc:docMk/>
            <pc:sldMk cId="938518396" sldId="377"/>
            <ac:graphicFrameMk id="15" creationId="{E919FF3A-6052-F517-6C98-EA68DBB08AF3}"/>
          </ac:graphicFrameMkLst>
        </pc:graphicFrameChg>
        <pc:picChg chg="add mod">
          <ac:chgData name="Sung-Ku MYEONG" userId="c75ddb9e-3d23-4720-8878-fbd5044dd657" providerId="ADAL" clId="{244A400F-EA72-4AC2-9FF9-2044AA9F091D}" dt="2023-12-11T03:33:18.022" v="380" actId="1076"/>
          <ac:picMkLst>
            <pc:docMk/>
            <pc:sldMk cId="938518396" sldId="377"/>
            <ac:picMk id="5122" creationId="{4E58F146-FE92-CCCF-507B-1EFA14D0A59B}"/>
          </ac:picMkLst>
        </pc:picChg>
        <pc:picChg chg="add mod">
          <ac:chgData name="Sung-Ku MYEONG" userId="c75ddb9e-3d23-4720-8878-fbd5044dd657" providerId="ADAL" clId="{244A400F-EA72-4AC2-9FF9-2044AA9F091D}" dt="2023-12-11T03:33:25.813" v="383" actId="1076"/>
          <ac:picMkLst>
            <pc:docMk/>
            <pc:sldMk cId="938518396" sldId="377"/>
            <ac:picMk id="5124" creationId="{2E6C81D4-8E39-6706-BC40-DFF0B9400D57}"/>
          </ac:picMkLst>
        </pc:picChg>
      </pc:sldChg>
      <pc:sldChg chg="addSp delSp modSp mod">
        <pc:chgData name="Sung-Ku MYEONG" userId="c75ddb9e-3d23-4720-8878-fbd5044dd657" providerId="ADAL" clId="{244A400F-EA72-4AC2-9FF9-2044AA9F091D}" dt="2023-12-11T03:43:26.080" v="1369" actId="20577"/>
        <pc:sldMkLst>
          <pc:docMk/>
          <pc:sldMk cId="662509753" sldId="378"/>
        </pc:sldMkLst>
        <pc:spChg chg="mod">
          <ac:chgData name="Sung-Ku MYEONG" userId="c75ddb9e-3d23-4720-8878-fbd5044dd657" providerId="ADAL" clId="{244A400F-EA72-4AC2-9FF9-2044AA9F091D}" dt="2023-12-11T03:43:26.080" v="1369" actId="20577"/>
          <ac:spMkLst>
            <pc:docMk/>
            <pc:sldMk cId="662509753" sldId="378"/>
            <ac:spMk id="10" creationId="{C9771899-0A43-438E-B5EA-A65CFB5A196A}"/>
          </ac:spMkLst>
        </pc:spChg>
        <pc:spChg chg="del mod">
          <ac:chgData name="Sung-Ku MYEONG" userId="c75ddb9e-3d23-4720-8878-fbd5044dd657" providerId="ADAL" clId="{244A400F-EA72-4AC2-9FF9-2044AA9F091D}" dt="2023-12-11T03:34:59.027" v="449" actId="478"/>
          <ac:spMkLst>
            <pc:docMk/>
            <pc:sldMk cId="662509753" sldId="378"/>
            <ac:spMk id="17" creationId="{C1C83D8F-AC0B-4687-A57A-7BC1CFF3D66E}"/>
          </ac:spMkLst>
        </pc:spChg>
        <pc:spChg chg="mod">
          <ac:chgData name="Sung-Ku MYEONG" userId="c75ddb9e-3d23-4720-8878-fbd5044dd657" providerId="ADAL" clId="{244A400F-EA72-4AC2-9FF9-2044AA9F091D}" dt="2023-12-11T03:35:41.001" v="484" actId="1076"/>
          <ac:spMkLst>
            <pc:docMk/>
            <pc:sldMk cId="662509753" sldId="378"/>
            <ac:spMk id="18" creationId="{A7683B09-12AC-48FF-9730-47D0CBF33866}"/>
          </ac:spMkLst>
        </pc:spChg>
        <pc:picChg chg="add mod">
          <ac:chgData name="Sung-Ku MYEONG" userId="c75ddb9e-3d23-4720-8878-fbd5044dd657" providerId="ADAL" clId="{244A400F-EA72-4AC2-9FF9-2044AA9F091D}" dt="2023-12-11T03:35:38.424" v="483" actId="1076"/>
          <ac:picMkLst>
            <pc:docMk/>
            <pc:sldMk cId="662509753" sldId="378"/>
            <ac:picMk id="6146" creationId="{F87A6774-08EE-9AA1-4088-9DE6AB24C144}"/>
          </ac:picMkLst>
        </pc:picChg>
      </pc:sldChg>
      <pc:sldChg chg="addSp delSp modSp mod">
        <pc:chgData name="Sung-Ku MYEONG" userId="c75ddb9e-3d23-4720-8878-fbd5044dd657" providerId="ADAL" clId="{244A400F-EA72-4AC2-9FF9-2044AA9F091D}" dt="2023-12-11T03:41:00.687" v="862" actId="20577"/>
        <pc:sldMkLst>
          <pc:docMk/>
          <pc:sldMk cId="4285203636" sldId="379"/>
        </pc:sldMkLst>
        <pc:spChg chg="mod">
          <ac:chgData name="Sung-Ku MYEONG" userId="c75ddb9e-3d23-4720-8878-fbd5044dd657" providerId="ADAL" clId="{244A400F-EA72-4AC2-9FF9-2044AA9F091D}" dt="2023-12-11T03:41:00.687" v="862" actId="20577"/>
          <ac:spMkLst>
            <pc:docMk/>
            <pc:sldMk cId="4285203636" sldId="379"/>
            <ac:spMk id="10" creationId="{C9771899-0A43-438E-B5EA-A65CFB5A196A}"/>
          </ac:spMkLst>
        </pc:spChg>
        <pc:spChg chg="del">
          <ac:chgData name="Sung-Ku MYEONG" userId="c75ddb9e-3d23-4720-8878-fbd5044dd657" providerId="ADAL" clId="{244A400F-EA72-4AC2-9FF9-2044AA9F091D}" dt="2023-12-11T03:37:35.785" v="847" actId="478"/>
          <ac:spMkLst>
            <pc:docMk/>
            <pc:sldMk cId="4285203636" sldId="379"/>
            <ac:spMk id="16" creationId="{5BDB6BDE-6DFA-4762-AFBE-0F90EA100007}"/>
          </ac:spMkLst>
        </pc:spChg>
        <pc:picChg chg="add mod">
          <ac:chgData name="Sung-Ku MYEONG" userId="c75ddb9e-3d23-4720-8878-fbd5044dd657" providerId="ADAL" clId="{244A400F-EA72-4AC2-9FF9-2044AA9F091D}" dt="2023-12-11T03:39:50.438" v="852" actId="1076"/>
          <ac:picMkLst>
            <pc:docMk/>
            <pc:sldMk cId="4285203636" sldId="379"/>
            <ac:picMk id="8" creationId="{E21EFCC6-C3C5-C475-C114-F8C09DF2456F}"/>
          </ac:picMkLst>
        </pc:picChg>
        <pc:picChg chg="add mod">
          <ac:chgData name="Sung-Ku MYEONG" userId="c75ddb9e-3d23-4720-8878-fbd5044dd657" providerId="ADAL" clId="{244A400F-EA72-4AC2-9FF9-2044AA9F091D}" dt="2023-12-11T03:40:11.366" v="857" actId="1076"/>
          <ac:picMkLst>
            <pc:docMk/>
            <pc:sldMk cId="4285203636" sldId="379"/>
            <ac:picMk id="9" creationId="{7777E8ED-80A6-ACE1-6B21-27B463B5874E}"/>
          </ac:picMkLst>
        </pc:picChg>
        <pc:picChg chg="del">
          <ac:chgData name="Sung-Ku MYEONG" userId="c75ddb9e-3d23-4720-8878-fbd5044dd657" providerId="ADAL" clId="{244A400F-EA72-4AC2-9FF9-2044AA9F091D}" dt="2023-12-11T03:37:34.992" v="846" actId="478"/>
          <ac:picMkLst>
            <pc:docMk/>
            <pc:sldMk cId="4285203636" sldId="379"/>
            <ac:picMk id="12" creationId="{5B6BD470-4009-4FA4-97C5-2BBB0083157E}"/>
          </ac:picMkLst>
        </pc:picChg>
        <pc:picChg chg="del">
          <ac:chgData name="Sung-Ku MYEONG" userId="c75ddb9e-3d23-4720-8878-fbd5044dd657" providerId="ADAL" clId="{244A400F-EA72-4AC2-9FF9-2044AA9F091D}" dt="2023-12-11T03:37:33.872" v="843" actId="478"/>
          <ac:picMkLst>
            <pc:docMk/>
            <pc:sldMk cId="4285203636" sldId="379"/>
            <ac:picMk id="13" creationId="{FB4D70A8-9BC8-4E37-96B6-1E2B9F5B0AA7}"/>
          </ac:picMkLst>
        </pc:picChg>
        <pc:picChg chg="del">
          <ac:chgData name="Sung-Ku MYEONG" userId="c75ddb9e-3d23-4720-8878-fbd5044dd657" providerId="ADAL" clId="{244A400F-EA72-4AC2-9FF9-2044AA9F091D}" dt="2023-12-11T03:37:34.155" v="844" actId="478"/>
          <ac:picMkLst>
            <pc:docMk/>
            <pc:sldMk cId="4285203636" sldId="379"/>
            <ac:picMk id="14" creationId="{545BF6F4-6F3D-4D30-A9B3-185D113E804E}"/>
          </ac:picMkLst>
        </pc:picChg>
        <pc:picChg chg="del">
          <ac:chgData name="Sung-Ku MYEONG" userId="c75ddb9e-3d23-4720-8878-fbd5044dd657" providerId="ADAL" clId="{244A400F-EA72-4AC2-9FF9-2044AA9F091D}" dt="2023-12-11T03:37:34.506" v="845" actId="478"/>
          <ac:picMkLst>
            <pc:docMk/>
            <pc:sldMk cId="4285203636" sldId="379"/>
            <ac:picMk id="15" creationId="{6D0F1249-4A6C-4BB9-A3EA-99A1C12E0C77}"/>
          </ac:picMkLst>
        </pc:picChg>
        <pc:picChg chg="add mod">
          <ac:chgData name="Sung-Ku MYEONG" userId="c75ddb9e-3d23-4720-8878-fbd5044dd657" providerId="ADAL" clId="{244A400F-EA72-4AC2-9FF9-2044AA9F091D}" dt="2023-12-11T03:40:28.978" v="860" actId="14100"/>
          <ac:picMkLst>
            <pc:docMk/>
            <pc:sldMk cId="4285203636" sldId="379"/>
            <ac:picMk id="17" creationId="{919442C2-C214-2B62-AD53-E8F4FC0931D4}"/>
          </ac:picMkLst>
        </pc:picChg>
      </pc:sldChg>
      <pc:sldChg chg="del">
        <pc:chgData name="Sung-Ku MYEONG" userId="c75ddb9e-3d23-4720-8878-fbd5044dd657" providerId="ADAL" clId="{244A400F-EA72-4AC2-9FF9-2044AA9F091D}" dt="2023-12-11T03:31:49.763" v="353" actId="47"/>
        <pc:sldMkLst>
          <pc:docMk/>
          <pc:sldMk cId="2320841975" sldId="383"/>
        </pc:sldMkLst>
      </pc:sldChg>
      <pc:sldChg chg="addSp delSp modSp add mod">
        <pc:chgData name="Sung-Ku MYEONG" userId="c75ddb9e-3d23-4720-8878-fbd5044dd657" providerId="ADAL" clId="{244A400F-EA72-4AC2-9FF9-2044AA9F091D}" dt="2023-12-11T03:31:02.301" v="335" actId="255"/>
        <pc:sldMkLst>
          <pc:docMk/>
          <pc:sldMk cId="542641393" sldId="384"/>
        </pc:sldMkLst>
        <pc:spChg chg="mod">
          <ac:chgData name="Sung-Ku MYEONG" userId="c75ddb9e-3d23-4720-8878-fbd5044dd657" providerId="ADAL" clId="{244A400F-EA72-4AC2-9FF9-2044AA9F091D}" dt="2023-12-11T03:22:55.393" v="318" actId="14100"/>
          <ac:spMkLst>
            <pc:docMk/>
            <pc:sldMk cId="542641393" sldId="384"/>
            <ac:spMk id="4" creationId="{7F799519-DE02-69E4-FE01-8570F0FA840D}"/>
          </ac:spMkLst>
        </pc:spChg>
        <pc:spChg chg="add mod">
          <ac:chgData name="Sung-Ku MYEONG" userId="c75ddb9e-3d23-4720-8878-fbd5044dd657" providerId="ADAL" clId="{244A400F-EA72-4AC2-9FF9-2044AA9F091D}" dt="2023-12-11T03:30:28.772" v="330" actId="14100"/>
          <ac:spMkLst>
            <pc:docMk/>
            <pc:sldMk cId="542641393" sldId="384"/>
            <ac:spMk id="9" creationId="{3BB3953D-FF5A-7290-1394-C18DA826DBD9}"/>
          </ac:spMkLst>
        </pc:spChg>
        <pc:spChg chg="del mod">
          <ac:chgData name="Sung-Ku MYEONG" userId="c75ddb9e-3d23-4720-8878-fbd5044dd657" providerId="ADAL" clId="{244A400F-EA72-4AC2-9FF9-2044AA9F091D}" dt="2023-12-11T03:30:11.915" v="325" actId="478"/>
          <ac:spMkLst>
            <pc:docMk/>
            <pc:sldMk cId="542641393" sldId="384"/>
            <ac:spMk id="13" creationId="{5BC2C435-E162-4121-90D5-066B8041E751}"/>
          </ac:spMkLst>
        </pc:spChg>
        <pc:spChg chg="del mod">
          <ac:chgData name="Sung-Ku MYEONG" userId="c75ddb9e-3d23-4720-8878-fbd5044dd657" providerId="ADAL" clId="{244A400F-EA72-4AC2-9FF9-2044AA9F091D}" dt="2023-12-11T03:30:12.743" v="327" actId="478"/>
          <ac:spMkLst>
            <pc:docMk/>
            <pc:sldMk cId="542641393" sldId="384"/>
            <ac:spMk id="15" creationId="{0BAC649F-DBD3-F9F3-E8D6-C6A9FD613D5D}"/>
          </ac:spMkLst>
        </pc:spChg>
        <pc:grpChg chg="mod">
          <ac:chgData name="Sung-Ku MYEONG" userId="c75ddb9e-3d23-4720-8878-fbd5044dd657" providerId="ADAL" clId="{244A400F-EA72-4AC2-9FF9-2044AA9F091D}" dt="2023-12-11T03:22:52.693" v="317" actId="14100"/>
          <ac:grpSpMkLst>
            <pc:docMk/>
            <pc:sldMk cId="542641393" sldId="384"/>
            <ac:grpSpMk id="3" creationId="{8E5871AD-6914-3F40-D9DD-338067FBD3F2}"/>
          </ac:grpSpMkLst>
        </pc:grpChg>
        <pc:graphicFrameChg chg="add mod modGraphic">
          <ac:chgData name="Sung-Ku MYEONG" userId="c75ddb9e-3d23-4720-8878-fbd5044dd657" providerId="ADAL" clId="{244A400F-EA72-4AC2-9FF9-2044AA9F091D}" dt="2023-12-11T03:31:02.301" v="335" actId="255"/>
          <ac:graphicFrameMkLst>
            <pc:docMk/>
            <pc:sldMk cId="542641393" sldId="384"/>
            <ac:graphicFrameMk id="8" creationId="{DD4C3143-2646-339C-258E-4125BA472A99}"/>
          </ac:graphicFrameMkLst>
        </pc:graphicFrameChg>
        <pc:picChg chg="del">
          <ac:chgData name="Sung-Ku MYEONG" userId="c75ddb9e-3d23-4720-8878-fbd5044dd657" providerId="ADAL" clId="{244A400F-EA72-4AC2-9FF9-2044AA9F091D}" dt="2023-12-11T03:30:07.935" v="322" actId="478"/>
          <ac:picMkLst>
            <pc:docMk/>
            <pc:sldMk cId="542641393" sldId="384"/>
            <ac:picMk id="3076" creationId="{35637E3E-40D8-3458-A232-C8133C53E792}"/>
          </ac:picMkLst>
        </pc:picChg>
        <pc:picChg chg="del mod">
          <ac:chgData name="Sung-Ku MYEONG" userId="c75ddb9e-3d23-4720-8878-fbd5044dd657" providerId="ADAL" clId="{244A400F-EA72-4AC2-9FF9-2044AA9F091D}" dt="2023-12-11T03:30:09.294" v="323" actId="478"/>
          <ac:picMkLst>
            <pc:docMk/>
            <pc:sldMk cId="542641393" sldId="384"/>
            <ac:picMk id="3078" creationId="{95A04319-6BE4-2CF0-0BCA-2635DA518812}"/>
          </ac:picMkLst>
        </pc:picChg>
      </pc:sldChg>
      <pc:sldChg chg="add del">
        <pc:chgData name="Sung-Ku MYEONG" userId="c75ddb9e-3d23-4720-8878-fbd5044dd657" providerId="ADAL" clId="{244A400F-EA72-4AC2-9FF9-2044AA9F091D}" dt="2023-12-11T03:12:38.232" v="28"/>
        <pc:sldMkLst>
          <pc:docMk/>
          <pc:sldMk cId="1316310971" sldId="384"/>
        </pc:sldMkLst>
      </pc:sldChg>
      <pc:sldChg chg="new del">
        <pc:chgData name="Sung-Ku MYEONG" userId="c75ddb9e-3d23-4720-8878-fbd5044dd657" providerId="ADAL" clId="{244A400F-EA72-4AC2-9FF9-2044AA9F091D}" dt="2023-12-12T05:14:15.446" v="1485" actId="680"/>
        <pc:sldMkLst>
          <pc:docMk/>
          <pc:sldMk cId="480300978" sldId="385"/>
        </pc:sldMkLst>
      </pc:sldChg>
    </pc:docChg>
  </pc:docChgLst>
  <pc:docChgLst>
    <pc:chgData name="Sung-Ku MYEONG" userId="c75ddb9e-3d23-4720-8878-fbd5044dd657" providerId="ADAL" clId="{977E49C6-1409-4926-91C1-80CD092C2F17}"/>
    <pc:docChg chg="undo custSel delSld modSld">
      <pc:chgData name="Sung-Ku MYEONG" userId="c75ddb9e-3d23-4720-8878-fbd5044dd657" providerId="ADAL" clId="{977E49C6-1409-4926-91C1-80CD092C2F17}" dt="2023-11-14T03:13:35.772" v="1248" actId="1582"/>
      <pc:docMkLst>
        <pc:docMk/>
      </pc:docMkLst>
      <pc:sldChg chg="addSp delSp modSp mod">
        <pc:chgData name="Sung-Ku MYEONG" userId="c75ddb9e-3d23-4720-8878-fbd5044dd657" providerId="ADAL" clId="{977E49C6-1409-4926-91C1-80CD092C2F17}" dt="2023-11-07T04:18:07.577" v="9" actId="478"/>
        <pc:sldMkLst>
          <pc:docMk/>
          <pc:sldMk cId="2765076496" sldId="370"/>
        </pc:sldMkLst>
        <pc:spChg chg="mod topLvl">
          <ac:chgData name="Sung-Ku MYEONG" userId="c75ddb9e-3d23-4720-8878-fbd5044dd657" providerId="ADAL" clId="{977E49C6-1409-4926-91C1-80CD092C2F17}" dt="2023-11-07T04:18:07.577" v="9" actId="478"/>
          <ac:spMkLst>
            <pc:docMk/>
            <pc:sldMk cId="2765076496" sldId="370"/>
            <ac:spMk id="4" creationId="{7F799519-DE02-69E4-FE01-8570F0FA840D}"/>
          </ac:spMkLst>
        </pc:spChg>
        <pc:spChg chg="del">
          <ac:chgData name="Sung-Ku MYEONG" userId="c75ddb9e-3d23-4720-8878-fbd5044dd657" providerId="ADAL" clId="{977E49C6-1409-4926-91C1-80CD092C2F17}" dt="2023-11-07T04:17:52.103" v="7" actId="478"/>
          <ac:spMkLst>
            <pc:docMk/>
            <pc:sldMk cId="2765076496" sldId="370"/>
            <ac:spMk id="6" creationId="{4181746C-38A5-3202-7E60-F8F1F62ACB8D}"/>
          </ac:spMkLst>
        </pc:spChg>
        <pc:spChg chg="del mod topLvl">
          <ac:chgData name="Sung-Ku MYEONG" userId="c75ddb9e-3d23-4720-8878-fbd5044dd657" providerId="ADAL" clId="{977E49C6-1409-4926-91C1-80CD092C2F17}" dt="2023-11-07T04:18:07.577" v="9" actId="478"/>
          <ac:spMkLst>
            <pc:docMk/>
            <pc:sldMk cId="2765076496" sldId="370"/>
            <ac:spMk id="7" creationId="{698A2F3C-6606-A323-12A9-D031FA6E153D}"/>
          </ac:spMkLst>
        </pc:spChg>
        <pc:spChg chg="mod">
          <ac:chgData name="Sung-Ku MYEONG" userId="c75ddb9e-3d23-4720-8878-fbd5044dd657" providerId="ADAL" clId="{977E49C6-1409-4926-91C1-80CD092C2F17}" dt="2023-11-07T04:14:51.957" v="0"/>
          <ac:spMkLst>
            <pc:docMk/>
            <pc:sldMk cId="2765076496" sldId="370"/>
            <ac:spMk id="19" creationId="{7E342ED9-EF67-CC2A-3016-492C3459F20C}"/>
          </ac:spMkLst>
        </pc:spChg>
        <pc:spChg chg="mod">
          <ac:chgData name="Sung-Ku MYEONG" userId="c75ddb9e-3d23-4720-8878-fbd5044dd657" providerId="ADAL" clId="{977E49C6-1409-4926-91C1-80CD092C2F17}" dt="2023-11-07T04:14:51.957" v="0"/>
          <ac:spMkLst>
            <pc:docMk/>
            <pc:sldMk cId="2765076496" sldId="370"/>
            <ac:spMk id="21" creationId="{77E7A4EA-8910-EBA2-B8F4-7279139C4A1B}"/>
          </ac:spMkLst>
        </pc:spChg>
        <pc:spChg chg="mod">
          <ac:chgData name="Sung-Ku MYEONG" userId="c75ddb9e-3d23-4720-8878-fbd5044dd657" providerId="ADAL" clId="{977E49C6-1409-4926-91C1-80CD092C2F17}" dt="2023-11-07T04:14:51.957" v="0"/>
          <ac:spMkLst>
            <pc:docMk/>
            <pc:sldMk cId="2765076496" sldId="370"/>
            <ac:spMk id="22" creationId="{1EAD9F87-ADE1-604C-9AB9-352BA0C37258}"/>
          </ac:spMkLst>
        </pc:spChg>
        <pc:grpChg chg="del mod">
          <ac:chgData name="Sung-Ku MYEONG" userId="c75ddb9e-3d23-4720-8878-fbd5044dd657" providerId="ADAL" clId="{977E49C6-1409-4926-91C1-80CD092C2F17}" dt="2023-11-07T04:18:07.577" v="9" actId="478"/>
          <ac:grpSpMkLst>
            <pc:docMk/>
            <pc:sldMk cId="2765076496" sldId="370"/>
            <ac:grpSpMk id="3" creationId="{8E5871AD-6914-3F40-D9DD-338067FBD3F2}"/>
          </ac:grpSpMkLst>
        </pc:grpChg>
        <pc:grpChg chg="del">
          <ac:chgData name="Sung-Ku MYEONG" userId="c75ddb9e-3d23-4720-8878-fbd5044dd657" providerId="ADAL" clId="{977E49C6-1409-4926-91C1-80CD092C2F17}" dt="2023-11-07T04:17:52.103" v="7" actId="478"/>
          <ac:grpSpMkLst>
            <pc:docMk/>
            <pc:sldMk cId="2765076496" sldId="370"/>
            <ac:grpSpMk id="5" creationId="{812DF3A7-4C8E-C276-E9CB-57C9195E6A52}"/>
          </ac:grpSpMkLst>
        </pc:grpChg>
        <pc:grpChg chg="add mod">
          <ac:chgData name="Sung-Ku MYEONG" userId="c75ddb9e-3d23-4720-8878-fbd5044dd657" providerId="ADAL" clId="{977E49C6-1409-4926-91C1-80CD092C2F17}" dt="2023-11-07T04:15:29.778" v="2" actId="1076"/>
          <ac:grpSpMkLst>
            <pc:docMk/>
            <pc:sldMk cId="2765076496" sldId="370"/>
            <ac:grpSpMk id="18" creationId="{C24BD11C-1598-5865-F8F3-B34AA69154E7}"/>
          </ac:grpSpMkLst>
        </pc:grpChg>
        <pc:grpChg chg="mod">
          <ac:chgData name="Sung-Ku MYEONG" userId="c75ddb9e-3d23-4720-8878-fbd5044dd657" providerId="ADAL" clId="{977E49C6-1409-4926-91C1-80CD092C2F17}" dt="2023-11-07T04:14:51.957" v="0"/>
          <ac:grpSpMkLst>
            <pc:docMk/>
            <pc:sldMk cId="2765076496" sldId="370"/>
            <ac:grpSpMk id="20" creationId="{33ED10AC-5146-9540-84CD-1F1CDC58B6F3}"/>
          </ac:grpSpMkLst>
        </pc:grpChg>
        <pc:picChg chg="mod">
          <ac:chgData name="Sung-Ku MYEONG" userId="c75ddb9e-3d23-4720-8878-fbd5044dd657" providerId="ADAL" clId="{977E49C6-1409-4926-91C1-80CD092C2F17}" dt="2023-11-07T04:15:56.302" v="6" actId="1076"/>
          <ac:picMkLst>
            <pc:docMk/>
            <pc:sldMk cId="2765076496" sldId="370"/>
            <ac:picMk id="15" creationId="{4F4EA05B-DCFA-F628-9286-38C49665F106}"/>
          </ac:picMkLst>
        </pc:picChg>
      </pc:sldChg>
      <pc:sldChg chg="addSp delSp modSp mod">
        <pc:chgData name="Sung-Ku MYEONG" userId="c75ddb9e-3d23-4720-8878-fbd5044dd657" providerId="ADAL" clId="{977E49C6-1409-4926-91C1-80CD092C2F17}" dt="2023-11-14T02:58:48.392" v="904" actId="1076"/>
        <pc:sldMkLst>
          <pc:docMk/>
          <pc:sldMk cId="1514059704" sldId="371"/>
        </pc:sldMkLst>
        <pc:spChg chg="mod">
          <ac:chgData name="Sung-Ku MYEONG" userId="c75ddb9e-3d23-4720-8878-fbd5044dd657" providerId="ADAL" clId="{977E49C6-1409-4926-91C1-80CD092C2F17}" dt="2023-11-07T05:32:51.552" v="766" actId="20577"/>
          <ac:spMkLst>
            <pc:docMk/>
            <pc:sldMk cId="1514059704" sldId="371"/>
            <ac:spMk id="4" creationId="{7F799519-DE02-69E4-FE01-8570F0FA840D}"/>
          </ac:spMkLst>
        </pc:spChg>
        <pc:spChg chg="mod">
          <ac:chgData name="Sung-Ku MYEONG" userId="c75ddb9e-3d23-4720-8878-fbd5044dd657" providerId="ADAL" clId="{977E49C6-1409-4926-91C1-80CD092C2F17}" dt="2023-11-07T05:28:10.625" v="652" actId="1076"/>
          <ac:spMkLst>
            <pc:docMk/>
            <pc:sldMk cId="1514059704" sldId="371"/>
            <ac:spMk id="8" creationId="{06D4EADB-88B0-8870-95C4-6FA2DD6C7EC0}"/>
          </ac:spMkLst>
        </pc:spChg>
        <pc:spChg chg="mod">
          <ac:chgData name="Sung-Ku MYEONG" userId="c75ddb9e-3d23-4720-8878-fbd5044dd657" providerId="ADAL" clId="{977E49C6-1409-4926-91C1-80CD092C2F17}" dt="2023-11-07T05:25:31.758" v="642" actId="20577"/>
          <ac:spMkLst>
            <pc:docMk/>
            <pc:sldMk cId="1514059704" sldId="371"/>
            <ac:spMk id="10" creationId="{9872F963-4E9D-4B2C-AB05-7E0FA11B0C75}"/>
          </ac:spMkLst>
        </pc:spChg>
        <pc:spChg chg="add del mod">
          <ac:chgData name="Sung-Ku MYEONG" userId="c75ddb9e-3d23-4720-8878-fbd5044dd657" providerId="ADAL" clId="{977E49C6-1409-4926-91C1-80CD092C2F17}" dt="2023-11-07T05:28:39.345" v="673" actId="20577"/>
          <ac:spMkLst>
            <pc:docMk/>
            <pc:sldMk cId="1514059704" sldId="371"/>
            <ac:spMk id="17" creationId="{EB532A19-3670-4247-B07B-14395347DE96}"/>
          </ac:spMkLst>
        </pc:spChg>
        <pc:spChg chg="mod">
          <ac:chgData name="Sung-Ku MYEONG" userId="c75ddb9e-3d23-4720-8878-fbd5044dd657" providerId="ADAL" clId="{977E49C6-1409-4926-91C1-80CD092C2F17}" dt="2023-11-07T05:29:19.242" v="755" actId="1076"/>
          <ac:spMkLst>
            <pc:docMk/>
            <pc:sldMk cId="1514059704" sldId="371"/>
            <ac:spMk id="18" creationId="{2F7D1E6C-310C-4E8E-8BC7-E801559C3C09}"/>
          </ac:spMkLst>
        </pc:spChg>
        <pc:spChg chg="mod">
          <ac:chgData name="Sung-Ku MYEONG" userId="c75ddb9e-3d23-4720-8878-fbd5044dd657" providerId="ADAL" clId="{977E49C6-1409-4926-91C1-80CD092C2F17}" dt="2023-11-07T06:03:47.138" v="815" actId="20577"/>
          <ac:spMkLst>
            <pc:docMk/>
            <pc:sldMk cId="1514059704" sldId="371"/>
            <ac:spMk id="20" creationId="{1C0A4379-1C86-42A3-B948-C4D23E073A42}"/>
          </ac:spMkLst>
        </pc:spChg>
        <pc:spChg chg="mod">
          <ac:chgData name="Sung-Ku MYEONG" userId="c75ddb9e-3d23-4720-8878-fbd5044dd657" providerId="ADAL" clId="{977E49C6-1409-4926-91C1-80CD092C2F17}" dt="2023-11-07T06:04:08.349" v="832" actId="1076"/>
          <ac:spMkLst>
            <pc:docMk/>
            <pc:sldMk cId="1514059704" sldId="371"/>
            <ac:spMk id="21" creationId="{C2EE8FA7-66CD-44ED-AC28-4252038A9DEF}"/>
          </ac:spMkLst>
        </pc:spChg>
        <pc:picChg chg="add mod modCrop">
          <ac:chgData name="Sung-Ku MYEONG" userId="c75ddb9e-3d23-4720-8878-fbd5044dd657" providerId="ADAL" clId="{977E49C6-1409-4926-91C1-80CD092C2F17}" dt="2023-11-07T05:28:20.011" v="654" actId="1076"/>
          <ac:picMkLst>
            <pc:docMk/>
            <pc:sldMk cId="1514059704" sldId="371"/>
            <ac:picMk id="11" creationId="{08E17972-CFD9-604C-37D6-23C674BC6171}"/>
          </ac:picMkLst>
        </pc:picChg>
        <pc:picChg chg="add mod">
          <ac:chgData name="Sung-Ku MYEONG" userId="c75ddb9e-3d23-4720-8878-fbd5044dd657" providerId="ADAL" clId="{977E49C6-1409-4926-91C1-80CD092C2F17}" dt="2023-11-14T02:54:27.060" v="846" actId="1076"/>
          <ac:picMkLst>
            <pc:docMk/>
            <pc:sldMk cId="1514059704" sldId="371"/>
            <ac:picMk id="12" creationId="{9CBF4F88-5019-54AC-C143-97B8350E9A94}"/>
          </ac:picMkLst>
        </pc:picChg>
        <pc:picChg chg="add mod modCrop">
          <ac:chgData name="Sung-Ku MYEONG" userId="c75ddb9e-3d23-4720-8878-fbd5044dd657" providerId="ADAL" clId="{977E49C6-1409-4926-91C1-80CD092C2F17}" dt="2023-11-07T05:32:29.281" v="764" actId="1076"/>
          <ac:picMkLst>
            <pc:docMk/>
            <pc:sldMk cId="1514059704" sldId="371"/>
            <ac:picMk id="13" creationId="{CF0FD969-1520-0F73-8BD4-3A6359F53F5E}"/>
          </ac:picMkLst>
        </pc:picChg>
        <pc:picChg chg="del">
          <ac:chgData name="Sung-Ku MYEONG" userId="c75ddb9e-3d23-4720-8878-fbd5044dd657" providerId="ADAL" clId="{977E49C6-1409-4926-91C1-80CD092C2F17}" dt="2023-11-07T05:27:33.294" v="643" actId="478"/>
          <ac:picMkLst>
            <pc:docMk/>
            <pc:sldMk cId="1514059704" sldId="371"/>
            <ac:picMk id="14" creationId="{7912E232-C5EB-4F68-9FD6-E9F381056368}"/>
          </ac:picMkLst>
        </pc:picChg>
        <pc:picChg chg="del mod">
          <ac:chgData name="Sung-Ku MYEONG" userId="c75ddb9e-3d23-4720-8878-fbd5044dd657" providerId="ADAL" clId="{977E49C6-1409-4926-91C1-80CD092C2F17}" dt="2023-11-07T05:32:02.785" v="756" actId="478"/>
          <ac:picMkLst>
            <pc:docMk/>
            <pc:sldMk cId="1514059704" sldId="371"/>
            <ac:picMk id="15" creationId="{1EA713B9-DB9E-472D-A33B-AED844F9D544}"/>
          </ac:picMkLst>
        </pc:picChg>
        <pc:picChg chg="add del mod">
          <ac:chgData name="Sung-Ku MYEONG" userId="c75ddb9e-3d23-4720-8878-fbd5044dd657" providerId="ADAL" clId="{977E49C6-1409-4926-91C1-80CD092C2F17}" dt="2023-11-14T02:55:17.881" v="850" actId="478"/>
          <ac:picMkLst>
            <pc:docMk/>
            <pc:sldMk cId="1514059704" sldId="371"/>
            <ac:picMk id="15" creationId="{4F644D96-822B-EEBB-89AA-365DEFF04C3B}"/>
          </ac:picMkLst>
        </pc:picChg>
        <pc:picChg chg="del">
          <ac:chgData name="Sung-Ku MYEONG" userId="c75ddb9e-3d23-4720-8878-fbd5044dd657" providerId="ADAL" clId="{977E49C6-1409-4926-91C1-80CD092C2F17}" dt="2023-11-07T06:04:10.739" v="833" actId="478"/>
          <ac:picMkLst>
            <pc:docMk/>
            <pc:sldMk cId="1514059704" sldId="371"/>
            <ac:picMk id="19" creationId="{868DB722-972E-44BB-A159-F9AD71D43DD4}"/>
          </ac:picMkLst>
        </pc:picChg>
        <pc:picChg chg="add mod">
          <ac:chgData name="Sung-Ku MYEONG" userId="c75ddb9e-3d23-4720-8878-fbd5044dd657" providerId="ADAL" clId="{977E49C6-1409-4926-91C1-80CD092C2F17}" dt="2023-11-14T02:58:48.392" v="904" actId="1076"/>
          <ac:picMkLst>
            <pc:docMk/>
            <pc:sldMk cId="1514059704" sldId="371"/>
            <ac:picMk id="19" creationId="{E2A5EF75-7257-525E-3CC6-C9436AFFB60D}"/>
          </ac:picMkLst>
        </pc:picChg>
        <pc:picChg chg="del mod">
          <ac:chgData name="Sung-Ku MYEONG" userId="c75ddb9e-3d23-4720-8878-fbd5044dd657" providerId="ADAL" clId="{977E49C6-1409-4926-91C1-80CD092C2F17}" dt="2023-11-07T06:04:11.357" v="835" actId="478"/>
          <ac:picMkLst>
            <pc:docMk/>
            <pc:sldMk cId="1514059704" sldId="371"/>
            <ac:picMk id="22" creationId="{3345D8F2-1B87-4F8C-8B4C-6115B4065635}"/>
          </ac:picMkLst>
        </pc:picChg>
      </pc:sldChg>
      <pc:sldChg chg="addSp delSp modSp mod">
        <pc:chgData name="Sung-Ku MYEONG" userId="c75ddb9e-3d23-4720-8878-fbd5044dd657" providerId="ADAL" clId="{977E49C6-1409-4926-91C1-80CD092C2F17}" dt="2023-11-14T03:01:40.264" v="986" actId="20577"/>
        <pc:sldMkLst>
          <pc:docMk/>
          <pc:sldMk cId="3436495210" sldId="372"/>
        </pc:sldMkLst>
        <pc:spChg chg="del">
          <ac:chgData name="Sung-Ku MYEONG" userId="c75ddb9e-3d23-4720-8878-fbd5044dd657" providerId="ADAL" clId="{977E49C6-1409-4926-91C1-80CD092C2F17}" dt="2023-11-14T02:59:26.896" v="914" actId="478"/>
          <ac:spMkLst>
            <pc:docMk/>
            <pc:sldMk cId="3436495210" sldId="372"/>
            <ac:spMk id="8" creationId="{27C6E43D-B985-7435-167F-FFAD7533602B}"/>
          </ac:spMkLst>
        </pc:spChg>
        <pc:spChg chg="mod">
          <ac:chgData name="Sung-Ku MYEONG" userId="c75ddb9e-3d23-4720-8878-fbd5044dd657" providerId="ADAL" clId="{977E49C6-1409-4926-91C1-80CD092C2F17}" dt="2023-11-14T02:56:21.687" v="897" actId="6549"/>
          <ac:spMkLst>
            <pc:docMk/>
            <pc:sldMk cId="3436495210" sldId="372"/>
            <ac:spMk id="10" creationId="{9872F963-4E9D-4B2C-AB05-7E0FA11B0C75}"/>
          </ac:spMkLst>
        </pc:spChg>
        <pc:spChg chg="add del mod">
          <ac:chgData name="Sung-Ku MYEONG" userId="c75ddb9e-3d23-4720-8878-fbd5044dd657" providerId="ADAL" clId="{977E49C6-1409-4926-91C1-80CD092C2F17}" dt="2023-11-14T02:59:17.730" v="907"/>
          <ac:spMkLst>
            <pc:docMk/>
            <pc:sldMk cId="3436495210" sldId="372"/>
            <ac:spMk id="11" creationId="{48474E3A-964A-5D3B-0B25-67A11C77681B}"/>
          </ac:spMkLst>
        </pc:spChg>
        <pc:spChg chg="add mod">
          <ac:chgData name="Sung-Ku MYEONG" userId="c75ddb9e-3d23-4720-8878-fbd5044dd657" providerId="ADAL" clId="{977E49C6-1409-4926-91C1-80CD092C2F17}" dt="2023-11-14T02:59:33.271" v="916" actId="1076"/>
          <ac:spMkLst>
            <pc:docMk/>
            <pc:sldMk cId="3436495210" sldId="372"/>
            <ac:spMk id="13" creationId="{05FA736F-4C74-750A-150B-FD1BEF9385D6}"/>
          </ac:spMkLst>
        </pc:spChg>
        <pc:spChg chg="add mod">
          <ac:chgData name="Sung-Ku MYEONG" userId="c75ddb9e-3d23-4720-8878-fbd5044dd657" providerId="ADAL" clId="{977E49C6-1409-4926-91C1-80CD092C2F17}" dt="2023-11-14T03:01:11.724" v="947" actId="14100"/>
          <ac:spMkLst>
            <pc:docMk/>
            <pc:sldMk cId="3436495210" sldId="372"/>
            <ac:spMk id="14" creationId="{45D7E506-2CBF-8A48-2F74-28A35EB9B733}"/>
          </ac:spMkLst>
        </pc:spChg>
        <pc:spChg chg="del">
          <ac:chgData name="Sung-Ku MYEONG" userId="c75ddb9e-3d23-4720-8878-fbd5044dd657" providerId="ADAL" clId="{977E49C6-1409-4926-91C1-80CD092C2F17}" dt="2023-11-14T02:59:21.387" v="908" actId="478"/>
          <ac:spMkLst>
            <pc:docMk/>
            <pc:sldMk cId="3436495210" sldId="372"/>
            <ac:spMk id="25" creationId="{E69560B4-15E8-4250-86BB-EF915ADDC25A}"/>
          </ac:spMkLst>
        </pc:spChg>
        <pc:spChg chg="del">
          <ac:chgData name="Sung-Ku MYEONG" userId="c75ddb9e-3d23-4720-8878-fbd5044dd657" providerId="ADAL" clId="{977E49C6-1409-4926-91C1-80CD092C2F17}" dt="2023-11-14T02:59:24.020" v="911" actId="478"/>
          <ac:spMkLst>
            <pc:docMk/>
            <pc:sldMk cId="3436495210" sldId="372"/>
            <ac:spMk id="26" creationId="{2B1B948A-22A3-478F-9A35-A30B5D46758F}"/>
          </ac:spMkLst>
        </pc:spChg>
        <pc:spChg chg="del">
          <ac:chgData name="Sung-Ku MYEONG" userId="c75ddb9e-3d23-4720-8878-fbd5044dd657" providerId="ADAL" clId="{977E49C6-1409-4926-91C1-80CD092C2F17}" dt="2023-11-14T03:01:23.901" v="950" actId="478"/>
          <ac:spMkLst>
            <pc:docMk/>
            <pc:sldMk cId="3436495210" sldId="372"/>
            <ac:spMk id="27" creationId="{A3A040C1-4197-4997-AD11-2B321A374150}"/>
          </ac:spMkLst>
        </pc:spChg>
        <pc:spChg chg="del">
          <ac:chgData name="Sung-Ku MYEONG" userId="c75ddb9e-3d23-4720-8878-fbd5044dd657" providerId="ADAL" clId="{977E49C6-1409-4926-91C1-80CD092C2F17}" dt="2023-11-14T03:00:25.239" v="938" actId="478"/>
          <ac:spMkLst>
            <pc:docMk/>
            <pc:sldMk cId="3436495210" sldId="372"/>
            <ac:spMk id="29" creationId="{FE8BD8FE-52D0-49A3-9298-89C15DB677D3}"/>
          </ac:spMkLst>
        </pc:spChg>
        <pc:spChg chg="mod">
          <ac:chgData name="Sung-Ku MYEONG" userId="c75ddb9e-3d23-4720-8878-fbd5044dd657" providerId="ADAL" clId="{977E49C6-1409-4926-91C1-80CD092C2F17}" dt="2023-11-14T03:01:40.264" v="986" actId="20577"/>
          <ac:spMkLst>
            <pc:docMk/>
            <pc:sldMk cId="3436495210" sldId="372"/>
            <ac:spMk id="31" creationId="{541B8033-B665-4D63-BB28-26F9B54D5810}"/>
          </ac:spMkLst>
        </pc:spChg>
        <pc:spChg chg="mod">
          <ac:chgData name="Sung-Ku MYEONG" userId="c75ddb9e-3d23-4720-8878-fbd5044dd657" providerId="ADAL" clId="{977E49C6-1409-4926-91C1-80CD092C2F17}" dt="2023-11-14T03:00:00.841" v="934" actId="20577"/>
          <ac:spMkLst>
            <pc:docMk/>
            <pc:sldMk cId="3436495210" sldId="372"/>
            <ac:spMk id="32" creationId="{C17B0187-89E0-4829-ABC7-5ADB9E326CC3}"/>
          </ac:spMkLst>
        </pc:spChg>
        <pc:spChg chg="mod">
          <ac:chgData name="Sung-Ku MYEONG" userId="c75ddb9e-3d23-4720-8878-fbd5044dd657" providerId="ADAL" clId="{977E49C6-1409-4926-91C1-80CD092C2F17}" dt="2023-11-14T03:01:19.663" v="949" actId="14100"/>
          <ac:spMkLst>
            <pc:docMk/>
            <pc:sldMk cId="3436495210" sldId="372"/>
            <ac:spMk id="34" creationId="{DFFD64C7-EBD2-49B3-9CF6-FD114F7EDDDF}"/>
          </ac:spMkLst>
        </pc:spChg>
        <pc:graphicFrameChg chg="add del mod">
          <ac:chgData name="Sung-Ku MYEONG" userId="c75ddb9e-3d23-4720-8878-fbd5044dd657" providerId="ADAL" clId="{977E49C6-1409-4926-91C1-80CD092C2F17}" dt="2023-11-14T02:59:17.730" v="907"/>
          <ac:graphicFrameMkLst>
            <pc:docMk/>
            <pc:sldMk cId="3436495210" sldId="372"/>
            <ac:graphicFrameMk id="9" creationId="{4EBCCF84-BA2F-2A25-DE01-B4C49A827E40}"/>
          </ac:graphicFrameMkLst>
        </pc:graphicFrameChg>
        <pc:graphicFrameChg chg="add mod modGraphic">
          <ac:chgData name="Sung-Ku MYEONG" userId="c75ddb9e-3d23-4720-8878-fbd5044dd657" providerId="ADAL" clId="{977E49C6-1409-4926-91C1-80CD092C2F17}" dt="2023-11-14T02:59:52.938" v="920" actId="1076"/>
          <ac:graphicFrameMkLst>
            <pc:docMk/>
            <pc:sldMk cId="3436495210" sldId="372"/>
            <ac:graphicFrameMk id="12" creationId="{93610F3C-58E6-0F5E-53C2-6902855BAC6C}"/>
          </ac:graphicFrameMkLst>
        </pc:graphicFrameChg>
        <pc:graphicFrameChg chg="del">
          <ac:chgData name="Sung-Ku MYEONG" userId="c75ddb9e-3d23-4720-8878-fbd5044dd657" providerId="ADAL" clId="{977E49C6-1409-4926-91C1-80CD092C2F17}" dt="2023-11-14T02:59:15.441" v="905" actId="478"/>
          <ac:graphicFrameMkLst>
            <pc:docMk/>
            <pc:sldMk cId="3436495210" sldId="372"/>
            <ac:graphicFrameMk id="33" creationId="{0A4DC56E-65C8-4404-9E37-D8733F7ED78E}"/>
          </ac:graphicFrameMkLst>
        </pc:graphicFrameChg>
        <pc:picChg chg="del">
          <ac:chgData name="Sung-Ku MYEONG" userId="c75ddb9e-3d23-4720-8878-fbd5044dd657" providerId="ADAL" clId="{977E49C6-1409-4926-91C1-80CD092C2F17}" dt="2023-11-14T02:59:23.547" v="910" actId="478"/>
          <ac:picMkLst>
            <pc:docMk/>
            <pc:sldMk cId="3436495210" sldId="372"/>
            <ac:picMk id="23" creationId="{76A77F51-05D6-4B48-A967-2916572FD3D0}"/>
          </ac:picMkLst>
        </pc:picChg>
        <pc:picChg chg="del">
          <ac:chgData name="Sung-Ku MYEONG" userId="c75ddb9e-3d23-4720-8878-fbd5044dd657" providerId="ADAL" clId="{977E49C6-1409-4926-91C1-80CD092C2F17}" dt="2023-11-14T02:59:24.839" v="912" actId="478"/>
          <ac:picMkLst>
            <pc:docMk/>
            <pc:sldMk cId="3436495210" sldId="372"/>
            <ac:picMk id="24" creationId="{955789BD-6528-44E8-BBE9-DBB677FAEDA0}"/>
          </ac:picMkLst>
        </pc:picChg>
        <pc:picChg chg="del">
          <ac:chgData name="Sung-Ku MYEONG" userId="c75ddb9e-3d23-4720-8878-fbd5044dd657" providerId="ADAL" clId="{977E49C6-1409-4926-91C1-80CD092C2F17}" dt="2023-11-14T02:59:25.671" v="913" actId="478"/>
          <ac:picMkLst>
            <pc:docMk/>
            <pc:sldMk cId="3436495210" sldId="372"/>
            <ac:picMk id="28" creationId="{F22E3D3D-E7CB-4641-90BC-92F6E7DA17CC}"/>
          </ac:picMkLst>
        </pc:picChg>
        <pc:picChg chg="del">
          <ac:chgData name="Sung-Ku MYEONG" userId="c75ddb9e-3d23-4720-8878-fbd5044dd657" providerId="ADAL" clId="{977E49C6-1409-4926-91C1-80CD092C2F17}" dt="2023-11-14T02:59:22.140" v="909" actId="478"/>
          <ac:picMkLst>
            <pc:docMk/>
            <pc:sldMk cId="3436495210" sldId="372"/>
            <ac:picMk id="30" creationId="{FD2BF4D6-A8DC-4DCC-8562-9334C124BD40}"/>
          </ac:picMkLst>
        </pc:picChg>
        <pc:picChg chg="add mod">
          <ac:chgData name="Sung-Ku MYEONG" userId="c75ddb9e-3d23-4720-8878-fbd5044dd657" providerId="ADAL" clId="{977E49C6-1409-4926-91C1-80CD092C2F17}" dt="2023-11-14T03:00:37.161" v="942" actId="14100"/>
          <ac:picMkLst>
            <pc:docMk/>
            <pc:sldMk cId="3436495210" sldId="372"/>
            <ac:picMk id="1028" creationId="{D1FDE1B8-219F-743C-6C51-3210AC7DEBB8}"/>
          </ac:picMkLst>
        </pc:picChg>
      </pc:sldChg>
      <pc:sldChg chg="addSp delSp modSp mod">
        <pc:chgData name="Sung-Ku MYEONG" userId="c75ddb9e-3d23-4720-8878-fbd5044dd657" providerId="ADAL" clId="{977E49C6-1409-4926-91C1-80CD092C2F17}" dt="2023-11-14T03:13:35.772" v="1248" actId="1582"/>
        <pc:sldMkLst>
          <pc:docMk/>
          <pc:sldMk cId="4230509902" sldId="373"/>
        </pc:sldMkLst>
        <pc:spChg chg="mod">
          <ac:chgData name="Sung-Ku MYEONG" userId="c75ddb9e-3d23-4720-8878-fbd5044dd657" providerId="ADAL" clId="{977E49C6-1409-4926-91C1-80CD092C2F17}" dt="2023-11-14T03:11:24.695" v="1233" actId="20577"/>
          <ac:spMkLst>
            <pc:docMk/>
            <pc:sldMk cId="4230509902" sldId="373"/>
            <ac:spMk id="10" creationId="{7E6CE61D-1966-4F12-84E9-5923D4B50378}"/>
          </ac:spMkLst>
        </pc:spChg>
        <pc:spChg chg="add mod">
          <ac:chgData name="Sung-Ku MYEONG" userId="c75ddb9e-3d23-4720-8878-fbd5044dd657" providerId="ADAL" clId="{977E49C6-1409-4926-91C1-80CD092C2F17}" dt="2023-11-14T03:13:35.772" v="1248" actId="1582"/>
          <ac:spMkLst>
            <pc:docMk/>
            <pc:sldMk cId="4230509902" sldId="373"/>
            <ac:spMk id="19" creationId="{F47A0782-0A89-6D35-F916-1936F20389C1}"/>
          </ac:spMkLst>
        </pc:spChg>
        <pc:spChg chg="mod">
          <ac:chgData name="Sung-Ku MYEONG" userId="c75ddb9e-3d23-4720-8878-fbd5044dd657" providerId="ADAL" clId="{977E49C6-1409-4926-91C1-80CD092C2F17}" dt="2023-11-14T03:08:37.372" v="1201" actId="20577"/>
          <ac:spMkLst>
            <pc:docMk/>
            <pc:sldMk cId="4230509902" sldId="373"/>
            <ac:spMk id="21" creationId="{10D54B1C-070F-4665-85A2-F33F4EAB086B}"/>
          </ac:spMkLst>
        </pc:spChg>
        <pc:grpChg chg="mod">
          <ac:chgData name="Sung-Ku MYEONG" userId="c75ddb9e-3d23-4720-8878-fbd5044dd657" providerId="ADAL" clId="{977E49C6-1409-4926-91C1-80CD092C2F17}" dt="2023-11-14T03:09:07.845" v="1209" actId="1076"/>
          <ac:grpSpMkLst>
            <pc:docMk/>
            <pc:sldMk cId="4230509902" sldId="373"/>
            <ac:grpSpMk id="9" creationId="{B8D84C6C-1C39-EE14-F396-099D903F717C}"/>
          </ac:grpSpMkLst>
        </pc:grpChg>
        <pc:graphicFrameChg chg="del mod modGraphic">
          <ac:chgData name="Sung-Ku MYEONG" userId="c75ddb9e-3d23-4720-8878-fbd5044dd657" providerId="ADAL" clId="{977E49C6-1409-4926-91C1-80CD092C2F17}" dt="2023-11-14T03:11:30.471" v="1234" actId="478"/>
          <ac:graphicFrameMkLst>
            <pc:docMk/>
            <pc:sldMk cId="4230509902" sldId="373"/>
            <ac:graphicFrameMk id="14" creationId="{7E9CA598-5C45-A4BB-4859-1E4E93C9CBE7}"/>
          </ac:graphicFrameMkLst>
        </pc:graphicFrameChg>
        <pc:picChg chg="add mod">
          <ac:chgData name="Sung-Ku MYEONG" userId="c75ddb9e-3d23-4720-8878-fbd5044dd657" providerId="ADAL" clId="{977E49C6-1409-4926-91C1-80CD092C2F17}" dt="2023-11-14T03:09:05.125" v="1208" actId="1076"/>
          <ac:picMkLst>
            <pc:docMk/>
            <pc:sldMk cId="4230509902" sldId="373"/>
            <ac:picMk id="16" creationId="{41C3F2B0-9955-8575-767A-ECBE3B1A180F}"/>
          </ac:picMkLst>
        </pc:picChg>
        <pc:picChg chg="add mod">
          <ac:chgData name="Sung-Ku MYEONG" userId="c75ddb9e-3d23-4720-8878-fbd5044dd657" providerId="ADAL" clId="{977E49C6-1409-4926-91C1-80CD092C2F17}" dt="2023-11-14T03:12:27.786" v="1238" actId="1076"/>
          <ac:picMkLst>
            <pc:docMk/>
            <pc:sldMk cId="4230509902" sldId="373"/>
            <ac:picMk id="18" creationId="{BA89FF1E-CD73-3B7E-0519-281269C4B37B}"/>
          </ac:picMkLst>
        </pc:picChg>
      </pc:sldChg>
      <pc:sldChg chg="del">
        <pc:chgData name="Sung-Ku MYEONG" userId="c75ddb9e-3d23-4720-8878-fbd5044dd657" providerId="ADAL" clId="{977E49C6-1409-4926-91C1-80CD092C2F17}" dt="2023-11-07T04:19:36.760" v="12" actId="47"/>
        <pc:sldMkLst>
          <pc:docMk/>
          <pc:sldMk cId="2666574569" sldId="374"/>
        </pc:sldMkLst>
      </pc:sldChg>
      <pc:sldChg chg="modSp mod">
        <pc:chgData name="Sung-Ku MYEONG" userId="c75ddb9e-3d23-4720-8878-fbd5044dd657" providerId="ADAL" clId="{977E49C6-1409-4926-91C1-80CD092C2F17}" dt="2023-11-07T04:19:44.845" v="13"/>
        <pc:sldMkLst>
          <pc:docMk/>
          <pc:sldMk cId="3080601584" sldId="375"/>
        </pc:sldMkLst>
        <pc:spChg chg="mod">
          <ac:chgData name="Sung-Ku MYEONG" userId="c75ddb9e-3d23-4720-8878-fbd5044dd657" providerId="ADAL" clId="{977E49C6-1409-4926-91C1-80CD092C2F17}" dt="2023-11-07T04:19:44.845" v="13"/>
          <ac:spMkLst>
            <pc:docMk/>
            <pc:sldMk cId="3080601584" sldId="375"/>
            <ac:spMk id="4" creationId="{7F799519-DE02-69E4-FE01-8570F0FA840D}"/>
          </ac:spMkLst>
        </pc:spChg>
      </pc:sldChg>
      <pc:sldChg chg="modSp mod">
        <pc:chgData name="Sung-Ku MYEONG" userId="c75ddb9e-3d23-4720-8878-fbd5044dd657" providerId="ADAL" clId="{977E49C6-1409-4926-91C1-80CD092C2F17}" dt="2023-11-07T04:19:11.765" v="11"/>
        <pc:sldMkLst>
          <pc:docMk/>
          <pc:sldMk cId="3402425943" sldId="376"/>
        </pc:sldMkLst>
        <pc:spChg chg="mod">
          <ac:chgData name="Sung-Ku MYEONG" userId="c75ddb9e-3d23-4720-8878-fbd5044dd657" providerId="ADAL" clId="{977E49C6-1409-4926-91C1-80CD092C2F17}" dt="2023-11-07T04:19:11.765" v="11"/>
          <ac:spMkLst>
            <pc:docMk/>
            <pc:sldMk cId="3402425943" sldId="376"/>
            <ac:spMk id="4" creationId="{7F799519-DE02-69E4-FE01-8570F0FA840D}"/>
          </ac:spMkLst>
        </pc:spChg>
      </pc:sldChg>
      <pc:sldChg chg="modSp mod">
        <pc:chgData name="Sung-Ku MYEONG" userId="c75ddb9e-3d23-4720-8878-fbd5044dd657" providerId="ADAL" clId="{977E49C6-1409-4926-91C1-80CD092C2F17}" dt="2023-11-07T04:20:20.335" v="15" actId="20577"/>
        <pc:sldMkLst>
          <pc:docMk/>
          <pc:sldMk cId="2320841975" sldId="383"/>
        </pc:sldMkLst>
        <pc:spChg chg="mod">
          <ac:chgData name="Sung-Ku MYEONG" userId="c75ddb9e-3d23-4720-8878-fbd5044dd657" providerId="ADAL" clId="{977E49C6-1409-4926-91C1-80CD092C2F17}" dt="2023-11-07T04:20:20.335" v="15" actId="20577"/>
          <ac:spMkLst>
            <pc:docMk/>
            <pc:sldMk cId="2320841975" sldId="383"/>
            <ac:spMk id="4" creationId="{7F799519-DE02-69E4-FE01-8570F0FA840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myeong\Desktop\Budjet%202023\&#49436;&#48708;&#49828;&#48512;&#49436;%20&#45380;&#46020;&#48324;%20&#47588;&#52636;%20&#48143;%20&#49688;&#49440;&#49688;&#47049;%20&#44288;&#47144;%20H_C%20budg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271346519995722E-2"/>
          <c:y val="0"/>
          <c:w val="0.94972865348000424"/>
          <c:h val="0.8413993670844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총정리!$C$6</c:f>
              <c:strCache>
                <c:ptCount val="1"/>
                <c:pt idx="0">
                  <c:v>총합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총정리!$D$5:$G$5</c:f>
              <c:strCache>
                <c:ptCount val="4"/>
                <c:pt idx="0">
                  <c:v>2022(F/C)</c:v>
                </c:pt>
                <c:pt idx="1">
                  <c:v>2023(F/C)</c:v>
                </c:pt>
                <c:pt idx="2">
                  <c:v>2024(F/C)</c:v>
                </c:pt>
                <c:pt idx="3">
                  <c:v>2025(F/C)</c:v>
                </c:pt>
              </c:strCache>
            </c:strRef>
          </c:cat>
          <c:val>
            <c:numRef>
              <c:f>총정리!$D$6:$G$6</c:f>
              <c:numCache>
                <c:formatCode>General</c:formatCode>
                <c:ptCount val="4"/>
                <c:pt idx="0">
                  <c:v>5600</c:v>
                </c:pt>
                <c:pt idx="1">
                  <c:v>5936</c:v>
                </c:pt>
                <c:pt idx="2" formatCode="0">
                  <c:v>6292.16</c:v>
                </c:pt>
                <c:pt idx="3" formatCode="0">
                  <c:v>6669.6896000000015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F-4E0B-881A-553A1F2FF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39720"/>
        <c:axId val="429541032"/>
      </c:barChart>
      <c:catAx>
        <c:axId val="42953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41032"/>
        <c:crosses val="autoZero"/>
        <c:auto val="1"/>
        <c:lblAlgn val="ctr"/>
        <c:lblOffset val="100"/>
        <c:noMultiLvlLbl val="0"/>
      </c:catAx>
      <c:valAx>
        <c:axId val="429541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9539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78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7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7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07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6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9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7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0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6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5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4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7" y="0"/>
            <a:ext cx="10413826" cy="75596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8D0B4E-9D55-4A60-8582-F9ABB2EE92C2}"/>
              </a:ext>
            </a:extLst>
          </p:cNvPr>
          <p:cNvSpPr/>
          <p:nvPr userDrawn="1"/>
        </p:nvSpPr>
        <p:spPr>
          <a:xfrm>
            <a:off x="277987" y="6897304"/>
            <a:ext cx="2288048" cy="51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53"/>
          </a:p>
        </p:txBody>
      </p:sp>
    </p:spTree>
    <p:extLst>
      <p:ext uri="{BB962C8B-B14F-4D97-AF65-F5344CB8AC3E}">
        <p14:creationId xmlns:p14="http://schemas.microsoft.com/office/powerpoint/2010/main" val="383596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61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9964877" y="7036445"/>
            <a:ext cx="5445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825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35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0126675" y="7293322"/>
            <a:ext cx="220992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4441283" cy="8351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 spc="-113">
                <a:solidFill>
                  <a:srgbClr val="000000"/>
                </a:solidFill>
                <a:effectLst/>
                <a:latin typeface="+mj-ea"/>
                <a:ea typeface="+mj-ea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>
            <a:cxnSpLocks/>
          </p:cNvCxnSpPr>
          <p:nvPr userDrawn="1"/>
        </p:nvCxnSpPr>
        <p:spPr>
          <a:xfrm>
            <a:off x="0" y="835164"/>
            <a:ext cx="106918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1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616942" y="2768425"/>
            <a:ext cx="642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 CNN </a:t>
            </a:r>
            <a:r>
              <a:rPr lang="ko-KR" altLang="en-US" sz="2400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이용한 진공 펌프 분해 공정  </a:t>
            </a:r>
            <a:endParaRPr lang="en-US" altLang="ko-KR" sz="2400" spc="-113" dirty="0">
              <a:solidFill>
                <a:schemeClr val="bg1"/>
              </a:solidFill>
              <a:latin typeface="+mj-ea"/>
              <a:ea typeface="+mj-ea"/>
              <a:cs typeface="KoPubWorld바탕체 Bold" panose="00000800000000000000" pitchFamily="2" charset="-127"/>
            </a:endParaRPr>
          </a:p>
          <a:p>
            <a:r>
              <a:rPr lang="ko-KR" altLang="en-US" sz="2400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 단계별 영상 분류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616944" y="3564353"/>
            <a:ext cx="578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Image classification for each stage of vacuum pump dismantle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process using CNN </a:t>
            </a:r>
            <a:endParaRPr lang="ko-KR" altLang="en-US" sz="1350" spc="-113" dirty="0">
              <a:solidFill>
                <a:schemeClr val="bg1"/>
              </a:solidFill>
              <a:latin typeface="+mj-ea"/>
              <a:ea typeface="+mj-ea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5692592" y="4354687"/>
            <a:ext cx="370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Medium" panose="00000600000000000000" pitchFamily="2" charset="-127"/>
              </a:rPr>
              <a:t>학과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  <a:cs typeface="KoPubWorld바탕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Medium" panose="00000600000000000000" pitchFamily="2" charset="-127"/>
              </a:rPr>
              <a:t>산업인공지능학과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  <a:cs typeface="KoPubWorld바탕체 Medium" panose="000006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학번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: 2022254025</a:t>
            </a:r>
            <a:endParaRPr lang="en-US" altLang="ko-KR" sz="1350" dirty="0">
              <a:solidFill>
                <a:schemeClr val="bg1"/>
              </a:solidFill>
              <a:latin typeface="+mj-ea"/>
              <a:ea typeface="+mj-ea"/>
              <a:cs typeface="KoPubWorld바탕체 Bold" panose="000008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성명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명성구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44445" y="3299593"/>
            <a:ext cx="945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 레이블링 및 데이터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증강</a:t>
              </a:r>
              <a:r>
                <a:rPr lang="en-US" altLang="ko-KR" sz="14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/>
                <a:t>Data Augmentation)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72F963-4E9D-4B2C-AB05-7E0FA11B0C75}"/>
              </a:ext>
            </a:extLst>
          </p:cNvPr>
          <p:cNvSpPr txBox="1"/>
          <p:nvPr/>
        </p:nvSpPr>
        <p:spPr>
          <a:xfrm>
            <a:off x="964635" y="1623788"/>
            <a:ext cx="756942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클래스 수정 및 레이블링 오류 수정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Flip, Noise</a:t>
            </a:r>
            <a:r>
              <a:rPr lang="ko-KR" altLang="en-US" sz="1400" dirty="0">
                <a:latin typeface="+mn-ea"/>
              </a:rPr>
              <a:t> 추가 등을 이용한 데이터 증강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클래스 별 </a:t>
            </a:r>
            <a:r>
              <a:rPr lang="en-US" altLang="ko-KR" sz="1400" dirty="0">
                <a:latin typeface="+mn-ea"/>
              </a:rPr>
              <a:t>2000</a:t>
            </a:r>
            <a:r>
              <a:rPr lang="ko-KR" altLang="en-US" sz="1400" dirty="0">
                <a:latin typeface="+mn-ea"/>
              </a:rPr>
              <a:t>장 기준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B8033-B665-4D63-BB28-26F9B54D5810}"/>
              </a:ext>
            </a:extLst>
          </p:cNvPr>
          <p:cNvSpPr txBox="1"/>
          <p:nvPr/>
        </p:nvSpPr>
        <p:spPr>
          <a:xfrm>
            <a:off x="7257247" y="5707340"/>
            <a:ext cx="171072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 별 데이터 증량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7B0187-89E0-4829-ABC7-5ADB9E326CC3}"/>
              </a:ext>
            </a:extLst>
          </p:cNvPr>
          <p:cNvSpPr txBox="1"/>
          <p:nvPr/>
        </p:nvSpPr>
        <p:spPr>
          <a:xfrm>
            <a:off x="1674267" y="5707340"/>
            <a:ext cx="133241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 데이터 수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FFD64C7-EBD2-49B3-9CF6-FD114F7EDDDF}"/>
              </a:ext>
            </a:extLst>
          </p:cNvPr>
          <p:cNvSpPr/>
          <p:nvPr/>
        </p:nvSpPr>
        <p:spPr>
          <a:xfrm>
            <a:off x="542015" y="2562292"/>
            <a:ext cx="4207331" cy="3053524"/>
          </a:xfrm>
          <a:prstGeom prst="roundRect">
            <a:avLst>
              <a:gd name="adj" fmla="val 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610F3C-58E6-0F5E-53C2-6902855B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71738"/>
              </p:ext>
            </p:extLst>
          </p:nvPr>
        </p:nvGraphicFramePr>
        <p:xfrm>
          <a:off x="739590" y="2962095"/>
          <a:ext cx="3848100" cy="2409825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393424158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39735268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50846948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49681119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Q'ty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Q'ty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06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Ashaft</a:t>
                      </a:r>
                      <a:endParaRPr lang="en-US" sz="11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1535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stator_inlet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089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Aoil 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1494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Amotor 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618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490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flange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1434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stator_shaft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605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778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Abearing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1207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outlet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9692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AGear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954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bypass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92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stator 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937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Gear 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931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bearing_motor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742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bearing_gear</a:t>
                      </a:r>
                      <a:endParaRPr lang="en-US" sz="11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496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137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Motor casing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734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Motor_up</a:t>
                      </a: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933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5610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Gear casing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726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lipseal</a:t>
                      </a:r>
                      <a:endParaRPr lang="en-US" sz="11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372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436580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05FA736F-4C74-750A-150B-FD1BEF93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394" y="3119540"/>
            <a:ext cx="1069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FDE1B8-219F-743C-6C51-3210AC7D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65" y="2647950"/>
            <a:ext cx="5691531" cy="29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id="{45D7E506-2CBF-8A48-2F74-28A35EB9B733}"/>
              </a:ext>
            </a:extLst>
          </p:cNvPr>
          <p:cNvSpPr/>
          <p:nvPr/>
        </p:nvSpPr>
        <p:spPr>
          <a:xfrm>
            <a:off x="4785265" y="2510162"/>
            <a:ext cx="5797010" cy="3105654"/>
          </a:xfrm>
          <a:prstGeom prst="roundRect">
            <a:avLst>
              <a:gd name="adj" fmla="val 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객체 검출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D54B1C-070F-4665-85A2-F33F4EAB086B}"/>
              </a:ext>
            </a:extLst>
          </p:cNvPr>
          <p:cNvSpPr txBox="1"/>
          <p:nvPr/>
        </p:nvSpPr>
        <p:spPr>
          <a:xfrm>
            <a:off x="1072109" y="1623788"/>
            <a:ext cx="906802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 연구에서는 </a:t>
            </a:r>
            <a:r>
              <a:rPr lang="en-US" altLang="ko-KR" sz="1400" dirty="0">
                <a:latin typeface="+mn-ea"/>
              </a:rPr>
              <a:t>CNN</a:t>
            </a:r>
            <a:r>
              <a:rPr lang="ko-KR" altLang="en-US" sz="1400" dirty="0">
                <a:latin typeface="+mn-ea"/>
              </a:rPr>
              <a:t> 여러 모델을  이용하여 진공 펌프 분해 영상 분류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성능 비교군으로는 </a:t>
            </a:r>
            <a:r>
              <a:rPr lang="en-US" altLang="ko-KR" sz="1400" dirty="0">
                <a:latin typeface="+mn-ea"/>
              </a:rPr>
              <a:t>MobileNetV2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DenseNet201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InceptionV3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ResNet152V2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VGG19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Xception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EfficientNetB0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EfficientNetB1</a:t>
            </a:r>
            <a:r>
              <a:rPr lang="ko-KR" altLang="en-US" sz="1400" dirty="0">
                <a:latin typeface="+mn-ea"/>
              </a:rPr>
              <a:t>모델을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MobileNetV2 Model Structure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D84C6C-1C39-EE14-F396-099D903F717C}"/>
              </a:ext>
            </a:extLst>
          </p:cNvPr>
          <p:cNvGrpSpPr/>
          <p:nvPr/>
        </p:nvGrpSpPr>
        <p:grpSpPr>
          <a:xfrm>
            <a:off x="599644" y="4493823"/>
            <a:ext cx="6253325" cy="381458"/>
            <a:chOff x="430306" y="1408458"/>
            <a:chExt cx="625332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7E6CE61D-1966-4F12-84E9-5923D4B50378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학습 환경 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4CFC5A-272C-BF8E-BFC3-FD11175FF986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2" name="사각형: 둥근 위쪽 모서리 24">
                <a:extLst>
                  <a:ext uri="{FF2B5EF4-FFF2-40B4-BE49-F238E27FC236}">
                    <a16:creationId xmlns:a16="http://schemas.microsoft.com/office/drawing/2014/main" id="{EE0AE83E-5CFF-00B5-A2DF-403E7280DC80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121002-6DAC-DF26-9BCC-2C2D40D641C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D0967C31-B16B-60D1-9568-67AE4DE6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5010892"/>
            <a:ext cx="1069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5" descr="A black and white rectangular with black text&#10;&#10;Description automatically generated">
            <a:extLst>
              <a:ext uri="{FF2B5EF4-FFF2-40B4-BE49-F238E27FC236}">
                <a16:creationId xmlns:a16="http://schemas.microsoft.com/office/drawing/2014/main" id="{41C3F2B0-9955-8575-767A-ECBE3B1A1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02" y="3036295"/>
            <a:ext cx="5915851" cy="1457528"/>
          </a:xfrm>
          <a:prstGeom prst="rect">
            <a:avLst/>
          </a:prstGeom>
        </p:spPr>
      </p:pic>
      <p:pic>
        <p:nvPicPr>
          <p:cNvPr id="18" name="Picture 1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A89FF1E-CD73-3B7E-0519-281269C4B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5" y="4971274"/>
            <a:ext cx="7382905" cy="23148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47A0782-0A89-6D35-F916-1936F20389C1}"/>
              </a:ext>
            </a:extLst>
          </p:cNvPr>
          <p:cNvSpPr/>
          <p:nvPr/>
        </p:nvSpPr>
        <p:spPr>
          <a:xfrm>
            <a:off x="5213637" y="4875282"/>
            <a:ext cx="1783408" cy="2410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608B5-29D5-45AB-9CDF-F2814B3B5C58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03.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연구 결과</a:t>
            </a:r>
          </a:p>
        </p:txBody>
      </p:sp>
    </p:spTree>
    <p:extLst>
      <p:ext uri="{BB962C8B-B14F-4D97-AF65-F5344CB8AC3E}">
        <p14:creationId xmlns:p14="http://schemas.microsoft.com/office/powerpoint/2010/main" val="20264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전이 학습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Train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결과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A02EFF-A5C1-4FAB-BFBB-18CD5BE744E0}"/>
              </a:ext>
            </a:extLst>
          </p:cNvPr>
          <p:cNvSpPr txBox="1"/>
          <p:nvPr/>
        </p:nvSpPr>
        <p:spPr>
          <a:xfrm>
            <a:off x="964635" y="1623788"/>
            <a:ext cx="9068022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Train </a:t>
            </a:r>
            <a:r>
              <a:rPr lang="ko-KR" altLang="en-US" sz="1400" dirty="0">
                <a:latin typeface="+mn-ea"/>
              </a:rPr>
              <a:t>설정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전이 학습 모델 </a:t>
            </a:r>
            <a:r>
              <a:rPr lang="en-US" altLang="ko-KR" sz="1400" dirty="0">
                <a:latin typeface="+mn-ea"/>
              </a:rPr>
              <a:t>: DenseNet121, MobileNetV2, DenseNet201, EfficientNetB0</a:t>
            </a:r>
            <a:r>
              <a:rPr lang="ko-KR" altLang="en-US" sz="1400" dirty="0">
                <a:latin typeface="+mn-ea"/>
              </a:rPr>
              <a:t>모델 사용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초기 실험 </a:t>
            </a:r>
            <a:r>
              <a:rPr lang="en-US" altLang="ko-KR" sz="1400" dirty="0">
                <a:latin typeface="+mn-ea"/>
              </a:rPr>
              <a:t>Data:  7</a:t>
            </a:r>
            <a:r>
              <a:rPr lang="ko-KR" altLang="en-US" sz="1400" dirty="0">
                <a:latin typeface="+mn-ea"/>
              </a:rPr>
              <a:t>개 </a:t>
            </a:r>
            <a:r>
              <a:rPr lang="en-US" altLang="ko-KR" sz="1400" dirty="0">
                <a:latin typeface="+mn-ea"/>
              </a:rPr>
              <a:t>Class, Image Size 640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en-US" altLang="ko-KR" sz="1400" dirty="0">
                <a:latin typeface="+mn-ea"/>
              </a:rPr>
              <a:t>Training 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DC45BF8-E162-A1A1-C91B-165F3C33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64" y="3081744"/>
            <a:ext cx="1069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35B580B0-E814-894F-4E5B-7AE4472F3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/>
          <a:stretch/>
        </p:blipFill>
        <p:spPr bwMode="auto">
          <a:xfrm>
            <a:off x="561827" y="2992795"/>
            <a:ext cx="9068022" cy="40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2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전이 학습 결과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MobileNetV2, ResNetV2 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35637E3E-40D8-3458-A232-C8133C53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7" y="1778614"/>
            <a:ext cx="5143353" cy="40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5A04319-6BE4-2CF0-0BCA-2635DA51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63" y="1778614"/>
            <a:ext cx="5143353" cy="40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C2C435-E162-4121-90D5-066B8041E751}"/>
              </a:ext>
            </a:extLst>
          </p:cNvPr>
          <p:cNvSpPr txBox="1"/>
          <p:nvPr/>
        </p:nvSpPr>
        <p:spPr>
          <a:xfrm>
            <a:off x="2096681" y="6009666"/>
            <a:ext cx="189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MobileNetV2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C649F-DBD3-F9F3-E8D6-C6A9FD613D5D}"/>
              </a:ext>
            </a:extLst>
          </p:cNvPr>
          <p:cNvSpPr txBox="1"/>
          <p:nvPr/>
        </p:nvSpPr>
        <p:spPr>
          <a:xfrm>
            <a:off x="7472031" y="6009666"/>
            <a:ext cx="5353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ResNetV2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502905" cy="381458"/>
            <a:chOff x="430306" y="1408458"/>
            <a:chExt cx="65029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6288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전이 학습 결과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최적화 알고리즘 적용 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4C3143-2646-339C-258E-4125BA47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10977"/>
              </p:ext>
            </p:extLst>
          </p:nvPr>
        </p:nvGraphicFramePr>
        <p:xfrm>
          <a:off x="1472910" y="2015564"/>
          <a:ext cx="7042978" cy="4630674"/>
        </p:xfrm>
        <a:graphic>
          <a:graphicData uri="http://schemas.openxmlformats.org/drawingml/2006/table">
            <a:tbl>
              <a:tblPr/>
              <a:tblGrid>
                <a:gridCol w="1276348">
                  <a:extLst>
                    <a:ext uri="{9D8B030D-6E8A-4147-A177-3AD203B41FA5}">
                      <a16:colId xmlns:a16="http://schemas.microsoft.com/office/drawing/2014/main" val="1025393372"/>
                    </a:ext>
                  </a:extLst>
                </a:gridCol>
                <a:gridCol w="1153326">
                  <a:extLst>
                    <a:ext uri="{9D8B030D-6E8A-4147-A177-3AD203B41FA5}">
                      <a16:colId xmlns:a16="http://schemas.microsoft.com/office/drawing/2014/main" val="470085944"/>
                    </a:ext>
                  </a:extLst>
                </a:gridCol>
                <a:gridCol w="1153326">
                  <a:extLst>
                    <a:ext uri="{9D8B030D-6E8A-4147-A177-3AD203B41FA5}">
                      <a16:colId xmlns:a16="http://schemas.microsoft.com/office/drawing/2014/main" val="157290574"/>
                    </a:ext>
                  </a:extLst>
                </a:gridCol>
                <a:gridCol w="1153326">
                  <a:extLst>
                    <a:ext uri="{9D8B030D-6E8A-4147-A177-3AD203B41FA5}">
                      <a16:colId xmlns:a16="http://schemas.microsoft.com/office/drawing/2014/main" val="102215422"/>
                    </a:ext>
                  </a:extLst>
                </a:gridCol>
                <a:gridCol w="1153326">
                  <a:extLst>
                    <a:ext uri="{9D8B030D-6E8A-4147-A177-3AD203B41FA5}">
                      <a16:colId xmlns:a16="http://schemas.microsoft.com/office/drawing/2014/main" val="3529143143"/>
                    </a:ext>
                  </a:extLst>
                </a:gridCol>
                <a:gridCol w="1153326">
                  <a:extLst>
                    <a:ext uri="{9D8B030D-6E8A-4147-A177-3AD203B41FA5}">
                      <a16:colId xmlns:a16="http://schemas.microsoft.com/office/drawing/2014/main" val="2571129916"/>
                    </a:ext>
                  </a:extLst>
                </a:gridCol>
              </a:tblGrid>
              <a:tr h="714275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Optimizer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b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75225"/>
                  </a:ext>
                </a:extLst>
              </a:tr>
              <a:tr h="714275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RSMprop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b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92.21%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95.61%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95.62%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93.56%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93.90%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07316"/>
                  </a:ext>
                </a:extLst>
              </a:tr>
              <a:tr h="714275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Nadam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b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91.11%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94.51%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93.92%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92.16%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92.20%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44103"/>
                  </a:ext>
                </a:extLst>
              </a:tr>
              <a:tr h="714275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Adam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b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97.09%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97.10%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96.50%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97.63%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97.23%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409732"/>
                  </a:ext>
                </a:extLst>
              </a:tr>
              <a:tr h="714275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AdamW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b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93.29%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93.49%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94.38%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93.96%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95.96%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87041"/>
                  </a:ext>
                </a:extLst>
              </a:tr>
              <a:tr h="714275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AdamX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b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93.01%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96.31%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95.72%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93.46%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94.10%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1" i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6418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BB3953D-FF5A-7290-1394-C18DA826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10" y="2185914"/>
            <a:ext cx="14733714" cy="49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결과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58F146-FE92-CCCF-507B-1EFA14D0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4176060"/>
            <a:ext cx="3798336" cy="29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6C81D4-8E39-6706-BC40-DFF0B940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24" y="1284948"/>
            <a:ext cx="3685518" cy="28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4F921-3250-4810-0885-B418BC75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02232"/>
              </p:ext>
            </p:extLst>
          </p:nvPr>
        </p:nvGraphicFramePr>
        <p:xfrm>
          <a:off x="599643" y="2100801"/>
          <a:ext cx="4217080" cy="3977132"/>
        </p:xfrm>
        <a:graphic>
          <a:graphicData uri="http://schemas.openxmlformats.org/drawingml/2006/table">
            <a:tbl>
              <a:tblPr/>
              <a:tblGrid>
                <a:gridCol w="1329298">
                  <a:extLst>
                    <a:ext uri="{9D8B030D-6E8A-4147-A177-3AD203B41FA5}">
                      <a16:colId xmlns:a16="http://schemas.microsoft.com/office/drawing/2014/main" val="535022290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311498359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3971214651"/>
                    </a:ext>
                  </a:extLst>
                </a:gridCol>
                <a:gridCol w="962594">
                  <a:extLst>
                    <a:ext uri="{9D8B030D-6E8A-4147-A177-3AD203B41FA5}">
                      <a16:colId xmlns:a16="http://schemas.microsoft.com/office/drawing/2014/main" val="767827097"/>
                    </a:ext>
                  </a:extLst>
                </a:gridCol>
              </a:tblGrid>
              <a:tr h="695140"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measure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f1-score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19087"/>
                  </a:ext>
                </a:extLst>
              </a:tr>
              <a:tr h="569452"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35305"/>
                  </a:ext>
                </a:extLst>
              </a:tr>
              <a:tr h="569452"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macro avg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1739"/>
                  </a:ext>
                </a:extLst>
              </a:tr>
              <a:tr h="695140"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weighted avg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indent="0" algn="ctr">
                        <a:lnSpc>
                          <a:spcPct val="2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0" marB="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54578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B6D950A8-1356-80CE-F233-AFEBEB76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3205" y="1239821"/>
            <a:ext cx="12863250" cy="2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9DD88-26D9-499F-B936-0792D7E5D9A5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04.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한계점 및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3250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04.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한계점 및 발전 방향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한계점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456BE8A4-A8E9-41B3-9D38-9C83DF9C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344988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71899-0A43-438E-B5EA-A65CFB5A196A}"/>
              </a:ext>
            </a:extLst>
          </p:cNvPr>
          <p:cNvSpPr txBox="1"/>
          <p:nvPr/>
        </p:nvSpPr>
        <p:spPr>
          <a:xfrm>
            <a:off x="927352" y="1434464"/>
            <a:ext cx="9294899" cy="152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분류 모델의 병렬 학습</a:t>
            </a:r>
            <a:endParaRPr lang="en-US" altLang="ko-KR" sz="1400" b="1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잘 분류되지 않은 모델 추가 모델 생성 병렬 학습</a:t>
            </a:r>
            <a:endParaRPr lang="en-US" altLang="ko-KR" sz="1200" dirty="0">
              <a:latin typeface="+mn-ea"/>
            </a:endParaRPr>
          </a:p>
          <a:p>
            <a:pPr marL="54000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추가 생성 모델로 병렬 학습 하였음에도 오류가 존재 </a:t>
            </a:r>
            <a:endParaRPr lang="en-US" altLang="ko-KR" sz="1200" dirty="0">
              <a:latin typeface="+mn-ea"/>
            </a:endParaRPr>
          </a:p>
          <a:p>
            <a:pPr marL="54000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</a:rPr>
              <a:t>99%</a:t>
            </a:r>
            <a:r>
              <a:rPr lang="ko-KR" altLang="en-US" sz="1200" dirty="0">
                <a:latin typeface="+mn-ea"/>
              </a:rPr>
              <a:t> 정확도 측정되나 </a:t>
            </a:r>
            <a:r>
              <a:rPr lang="en-US" altLang="ko-KR" sz="1200" dirty="0">
                <a:latin typeface="+mn-ea"/>
              </a:rPr>
              <a:t>1%</a:t>
            </a:r>
            <a:r>
              <a:rPr lang="ko-KR" altLang="en-US" sz="1200" dirty="0">
                <a:latin typeface="+mn-ea"/>
              </a:rPr>
              <a:t>의 에러에 포커스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8" name="shape1032">
            <a:extLst>
              <a:ext uri="{FF2B5EF4-FFF2-40B4-BE49-F238E27FC236}">
                <a16:creationId xmlns:a16="http://schemas.microsoft.com/office/drawing/2014/main" id="{E21EFCC6-C3C5-C475-C114-F8C09DF245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839" y="2694724"/>
            <a:ext cx="5395212" cy="4864951"/>
          </a:xfrm>
          <a:prstGeom prst="rect">
            <a:avLst/>
          </a:prstGeom>
        </p:spPr>
      </p:pic>
      <p:pic>
        <p:nvPicPr>
          <p:cNvPr id="9" name="shape1035">
            <a:extLst>
              <a:ext uri="{FF2B5EF4-FFF2-40B4-BE49-F238E27FC236}">
                <a16:creationId xmlns:a16="http://schemas.microsoft.com/office/drawing/2014/main" id="{7777E8ED-80A6-ACE1-6B21-27B463B587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3725" y="1053005"/>
            <a:ext cx="4688923" cy="3988193"/>
          </a:xfrm>
          <a:prstGeom prst="rect">
            <a:avLst/>
          </a:prstGeom>
        </p:spPr>
      </p:pic>
      <p:pic>
        <p:nvPicPr>
          <p:cNvPr id="17" name="shape1034">
            <a:extLst>
              <a:ext uri="{FF2B5EF4-FFF2-40B4-BE49-F238E27FC236}">
                <a16:creationId xmlns:a16="http://schemas.microsoft.com/office/drawing/2014/main" id="{919442C2-C214-2B62-AD53-E8F4FC0931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2668" y="5076531"/>
            <a:ext cx="3850039" cy="20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04.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한계점 및 발전 방향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발전 방향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456BE8A4-A8E9-41B3-9D38-9C83DF9C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344988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71899-0A43-438E-B5EA-A65CFB5A196A}"/>
              </a:ext>
            </a:extLst>
          </p:cNvPr>
          <p:cNvSpPr txBox="1"/>
          <p:nvPr/>
        </p:nvSpPr>
        <p:spPr>
          <a:xfrm>
            <a:off x="927352" y="1550888"/>
            <a:ext cx="9294899" cy="1851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 - </a:t>
            </a:r>
            <a:r>
              <a:rPr lang="ko-KR" altLang="en-US" sz="1400" b="1" dirty="0">
                <a:latin typeface="+mn-ea"/>
              </a:rPr>
              <a:t>지속 적인 개선</a:t>
            </a:r>
            <a:r>
              <a:rPr lang="en-US" altLang="ko-KR" sz="1400" b="1" dirty="0">
                <a:latin typeface="+mn-ea"/>
              </a:rPr>
              <a:t>, CI/CD </a:t>
            </a: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분류 되지 않은 </a:t>
            </a:r>
            <a:r>
              <a:rPr lang="en-US" altLang="ko-KR" sz="1200" dirty="0">
                <a:latin typeface="+mn-ea"/>
              </a:rPr>
              <a:t>1% </a:t>
            </a:r>
            <a:r>
              <a:rPr lang="ko-KR" altLang="en-US" sz="1200" dirty="0">
                <a:latin typeface="+mn-ea"/>
              </a:rPr>
              <a:t>오류의 포커스 하여 분류 모델 개선 및 엔지니어링적 관점</a:t>
            </a:r>
            <a:endParaRPr lang="en-US" altLang="ko-KR" sz="1200" dirty="0">
              <a:latin typeface="+mn-ea"/>
            </a:endParaRPr>
          </a:p>
          <a:p>
            <a:pPr marL="43200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추가 모델 생성 및 적용하여 </a:t>
            </a:r>
            <a:r>
              <a:rPr lang="ko-KR" altLang="en-US" sz="1200" dirty="0" err="1">
                <a:latin typeface="+mn-ea"/>
              </a:rPr>
              <a:t>오분류</a:t>
            </a:r>
            <a:r>
              <a:rPr lang="ko-KR" altLang="en-US" sz="1200" dirty="0">
                <a:latin typeface="+mn-ea"/>
              </a:rPr>
              <a:t> 데이터 수정 및 원인 파악  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모델 배포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버전 관리 등 운영적 요소가 필요 </a:t>
            </a:r>
            <a:endParaRPr lang="en-US" altLang="ko-KR" sz="1200" dirty="0">
              <a:latin typeface="+mn-ea"/>
            </a:endParaRPr>
          </a:p>
          <a:p>
            <a:pPr marL="14625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83B09-12AC-48FF-9730-47D0CBF33866}"/>
              </a:ext>
            </a:extLst>
          </p:cNvPr>
          <p:cNvSpPr txBox="1"/>
          <p:nvPr/>
        </p:nvSpPr>
        <p:spPr>
          <a:xfrm>
            <a:off x="3966169" y="6680088"/>
            <a:ext cx="137973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Model ops </a:t>
            </a:r>
            <a:r>
              <a:rPr lang="ko-KR" altLang="en-US" sz="1200" dirty="0"/>
              <a:t>개념도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7A6774-08EE-9AA1-4088-9DE6AB24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03" y="2924288"/>
            <a:ext cx="6926018" cy="37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0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1208399" y="293687"/>
            <a:ext cx="2438597" cy="59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en-US" altLang="ko-KR" sz="28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933078" y="1057632"/>
            <a:ext cx="275321" cy="55218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8744F-5ECE-F9AF-D3C2-519B007F1757}"/>
              </a:ext>
            </a:extLst>
          </p:cNvPr>
          <p:cNvSpPr txBox="1"/>
          <p:nvPr/>
        </p:nvSpPr>
        <p:spPr>
          <a:xfrm>
            <a:off x="1322238" y="1057632"/>
            <a:ext cx="3818917" cy="5976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개요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3.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기대효과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4. CNN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5.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적용의 근거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연구 개발 프로세스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방법론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2. </a:t>
            </a: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PUMP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분해 영상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 레이블링 및 데이터 증강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4.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객체 검출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5.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환경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endParaRPr lang="en-US" altLang="ko-KR" sz="24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EA639-0594-401C-8DC4-27922EEA8515}"/>
              </a:ext>
            </a:extLst>
          </p:cNvPr>
          <p:cNvSpPr txBox="1"/>
          <p:nvPr/>
        </p:nvSpPr>
        <p:spPr>
          <a:xfrm>
            <a:off x="5550659" y="1057632"/>
            <a:ext cx="4208077" cy="4286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전이 학습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Detect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2.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전이 학습 결과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3. CNN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모델별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 비교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한계점 및 발전 방향</a:t>
            </a:r>
            <a:r>
              <a:rPr lang="en-US" altLang="ko-KR" sz="20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 방향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18B2DC5-0FDB-41AF-A6FA-D2B1954D3696}"/>
              </a:ext>
            </a:extLst>
          </p:cNvPr>
          <p:cNvGrpSpPr/>
          <p:nvPr/>
        </p:nvGrpSpPr>
        <p:grpSpPr>
          <a:xfrm>
            <a:off x="773906" y="1208087"/>
            <a:ext cx="9144000" cy="5143500"/>
            <a:chOff x="0" y="857250"/>
            <a:chExt cx="9144000" cy="51435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4B24F-523C-4EBF-806F-C5BCFDA55AE9}"/>
                </a:ext>
              </a:extLst>
            </p:cNvPr>
            <p:cNvSpPr/>
            <p:nvPr/>
          </p:nvSpPr>
          <p:spPr>
            <a:xfrm>
              <a:off x="0" y="857250"/>
              <a:ext cx="9144000" cy="4526600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/>
                <a:t>감사합니다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BDF8C9-F133-48BD-8A52-A9C99704914C}"/>
                </a:ext>
              </a:extLst>
            </p:cNvPr>
            <p:cNvSpPr/>
            <p:nvPr/>
          </p:nvSpPr>
          <p:spPr>
            <a:xfrm>
              <a:off x="0" y="5338451"/>
              <a:ext cx="9144000" cy="662299"/>
            </a:xfrm>
            <a:prstGeom prst="rect">
              <a:avLst/>
            </a:prstGeom>
            <a:solidFill>
              <a:srgbClr val="718293"/>
            </a:solidFill>
            <a:ln>
              <a:solidFill>
                <a:srgbClr val="718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2C886-A7B7-41B4-BB8B-B440CC2057A3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01.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연구 개발 개요 </a:t>
            </a:r>
          </a:p>
        </p:txBody>
      </p:sp>
    </p:spTree>
    <p:extLst>
      <p:ext uri="{BB962C8B-B14F-4D97-AF65-F5344CB8AC3E}">
        <p14:creationId xmlns:p14="http://schemas.microsoft.com/office/powerpoint/2010/main" val="27371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3" y="1241181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20653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27DE71-FDEB-3F0D-5E05-CA6F3C852241}"/>
              </a:ext>
            </a:extLst>
          </p:cNvPr>
          <p:cNvSpPr txBox="1"/>
          <p:nvPr/>
        </p:nvSpPr>
        <p:spPr>
          <a:xfrm>
            <a:off x="716270" y="1764362"/>
            <a:ext cx="9682372" cy="22606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진공 펌프 분해 시 단계별 영상 인식 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영상의 자동 인식 및 분류로 </a:t>
            </a:r>
            <a:r>
              <a:rPr lang="en-US" altLang="ko-KR" sz="1600" b="1" dirty="0">
                <a:latin typeface="+mn-ea"/>
              </a:rPr>
              <a:t>Service Report </a:t>
            </a:r>
            <a:r>
              <a:rPr lang="ko-KR" altLang="en-US" sz="1600" b="1" dirty="0">
                <a:latin typeface="+mn-ea"/>
              </a:rPr>
              <a:t>자동 생성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검증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 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연도별 </a:t>
            </a:r>
            <a:r>
              <a:rPr lang="en-US" altLang="ko-KR" sz="1600" b="1" dirty="0">
                <a:latin typeface="+mn-ea"/>
              </a:rPr>
              <a:t>6000 </a:t>
            </a:r>
            <a:r>
              <a:rPr lang="ko-KR" altLang="en-US" sz="1600" b="1" dirty="0">
                <a:latin typeface="+mn-ea"/>
              </a:rPr>
              <a:t>대 이상 </a:t>
            </a:r>
            <a:r>
              <a:rPr lang="en-US" altLang="ko-KR" sz="1600" b="1" dirty="0">
                <a:latin typeface="+mn-ea"/>
              </a:rPr>
              <a:t>Report </a:t>
            </a:r>
            <a:r>
              <a:rPr lang="ko-KR" altLang="en-US" sz="1600" b="1" dirty="0">
                <a:latin typeface="+mn-ea"/>
              </a:rPr>
              <a:t>생성</a:t>
            </a:r>
            <a:r>
              <a:rPr lang="en-US" altLang="ko-KR" sz="1600" b="1" dirty="0">
                <a:latin typeface="+mn-ea"/>
              </a:rPr>
              <a:t>)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영상 분류 작업 시 예상되는 분류 작업 오류 감소 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  (</a:t>
            </a:r>
            <a:r>
              <a:rPr lang="ko-KR" altLang="en-US" sz="1600" b="1" dirty="0">
                <a:latin typeface="+mn-ea"/>
              </a:rPr>
              <a:t>예상 절감 작업 시간 </a:t>
            </a:r>
            <a:r>
              <a:rPr lang="en-US" altLang="ko-KR" sz="1600" b="1" dirty="0">
                <a:latin typeface="+mn-ea"/>
              </a:rPr>
              <a:t>3000h </a:t>
            </a:r>
            <a:r>
              <a:rPr lang="ko-KR" altLang="en-US" sz="1600" b="1" dirty="0">
                <a:latin typeface="+mn-ea"/>
              </a:rPr>
              <a:t>이상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향후 분류 작업 외 다른 작업 및 영상 자료에 적용 하여 사용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37974-4902-C351-07D5-ADAF9D9C6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1412"/>
          <a:stretch/>
        </p:blipFill>
        <p:spPr bwMode="auto">
          <a:xfrm>
            <a:off x="716270" y="4526729"/>
            <a:ext cx="5028188" cy="163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71AD30-EB75-5D97-CC7C-1C51A8CFB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884406"/>
              </p:ext>
            </p:extLst>
          </p:nvPr>
        </p:nvGraphicFramePr>
        <p:xfrm>
          <a:off x="5553820" y="3055679"/>
          <a:ext cx="5557838" cy="3611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5A9332-2713-4F77-8E4B-A4ED159F88F0}"/>
              </a:ext>
            </a:extLst>
          </p:cNvPr>
          <p:cNvSpPr txBox="1"/>
          <p:nvPr/>
        </p:nvSpPr>
        <p:spPr>
          <a:xfrm>
            <a:off x="1983003" y="6459891"/>
            <a:ext cx="2494722" cy="414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Pump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분류 영상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Class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5A0FE-D855-8048-FF2F-2C22876420B7}"/>
              </a:ext>
            </a:extLst>
          </p:cNvPr>
          <p:cNvSpPr txBox="1"/>
          <p:nvPr/>
        </p:nvSpPr>
        <p:spPr>
          <a:xfrm>
            <a:off x="7233181" y="6459891"/>
            <a:ext cx="2655097" cy="414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연도별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Report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증가 현황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07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목적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D2F249-3697-E636-7CF6-CB29DC1515FB}"/>
              </a:ext>
            </a:extLst>
          </p:cNvPr>
          <p:cNvGrpSpPr/>
          <p:nvPr/>
        </p:nvGrpSpPr>
        <p:grpSpPr>
          <a:xfrm>
            <a:off x="599643" y="4471479"/>
            <a:ext cx="3895805" cy="381458"/>
            <a:chOff x="430306" y="1408458"/>
            <a:chExt cx="3895805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722D133B-AA93-1777-C4AF-5D95DBC6AC18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기대효과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F2FD0B-2B2E-48D0-5793-845CFCF4F47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93F37D5C-454A-4C54-1000-06A25E7371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365A2-F0A2-9599-C6D0-1B6CDF1CFA6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93D0E4-B22E-9B5A-F7FE-2E77E3CAD615}"/>
              </a:ext>
            </a:extLst>
          </p:cNvPr>
          <p:cNvSpPr txBox="1"/>
          <p:nvPr/>
        </p:nvSpPr>
        <p:spPr>
          <a:xfrm>
            <a:off x="927352" y="4958058"/>
            <a:ext cx="8240403" cy="21782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CNN 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알고리즘을 활용하여 단계별로 분류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서비스 리포트 작성 과정에서 발생할 수 있는 휴먼 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에러 감소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 및  리포트  작성은 문서 확인에 소요되는 시간을 크게 줄일 수 있습니다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 </a:t>
            </a:r>
          </a:p>
          <a:p>
            <a:pPr marL="180000" indent="-18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CNN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알고리즘을 통한 자동 분류를 통해 부품 이름과 위치를 정확하게 식별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자동화된 리포트 작성은 정확한 유지보수와 서비스를 제공함으로써 생산 공정의 효율성을 향상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7D2C31-236F-D3C5-C53E-B56D0E44FE41}"/>
              </a:ext>
            </a:extLst>
          </p:cNvPr>
          <p:cNvSpPr txBox="1"/>
          <p:nvPr/>
        </p:nvSpPr>
        <p:spPr>
          <a:xfrm>
            <a:off x="727233" y="1580682"/>
            <a:ext cx="8884599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서비스 레포트에 사용되는 진공 펌프의 분해 사진을 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컨볼루션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 신경망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(CNN) 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알고리즘을 활용하여 부품의 이름과 부품이 어디에 들어가는지를 학습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 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서비스 레포트의 관련 내용에 맞게 사진을 자동으로 삽입 및 검증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서비스 레포트의 자동 검증 체계 구축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AE4C95-7446-6067-7B21-A0D9C936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70" y="2924063"/>
            <a:ext cx="6264357" cy="14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D2F249-3697-E636-7CF6-CB29DC1515FB}"/>
              </a:ext>
            </a:extLst>
          </p:cNvPr>
          <p:cNvGrpSpPr/>
          <p:nvPr/>
        </p:nvGrpSpPr>
        <p:grpSpPr>
          <a:xfrm>
            <a:off x="599643" y="3958649"/>
            <a:ext cx="3895805" cy="381458"/>
            <a:chOff x="430306" y="1408458"/>
            <a:chExt cx="3895805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722D133B-AA93-1777-C4AF-5D95DBC6AC18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적용의 근거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F2FD0B-2B2E-48D0-5793-845CFCF4F47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93F37D5C-454A-4C54-1000-06A25E7371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365A2-F0A2-9599-C6D0-1B6CDF1CFA6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0F72177-5089-51AB-267C-5EA928223F37}"/>
              </a:ext>
            </a:extLst>
          </p:cNvPr>
          <p:cNvSpPr txBox="1"/>
          <p:nvPr/>
        </p:nvSpPr>
        <p:spPr>
          <a:xfrm>
            <a:off x="6932946" y="3583483"/>
            <a:ext cx="196650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CNN</a:t>
            </a:r>
            <a:r>
              <a:rPr lang="ko-KR" altLang="en-US" sz="1000" dirty="0"/>
              <a:t> 분석 필라멘트의 모양 검출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EAA-0798-E30A-0DF4-25AF1C90089E}"/>
              </a:ext>
            </a:extLst>
          </p:cNvPr>
          <p:cNvSpPr txBox="1"/>
          <p:nvPr/>
        </p:nvSpPr>
        <p:spPr>
          <a:xfrm>
            <a:off x="738270" y="1628538"/>
            <a:ext cx="5353492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제조 공정에 공정 산출물은 수많은 데이터들을  </a:t>
            </a:r>
            <a:r>
              <a:rPr lang="ko-KR" altLang="en-US" sz="1600" dirty="0" err="1">
                <a:solidFill>
                  <a:srgbClr val="0070C0"/>
                </a:solidFill>
                <a:latin typeface="+mn-ea"/>
              </a:rPr>
              <a:t>머신러닝을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 통해 분석 결과 값을 얻어 향 후 </a:t>
            </a:r>
            <a:r>
              <a:rPr lang="ko-KR" altLang="en-US" sz="1600" dirty="0" err="1">
                <a:solidFill>
                  <a:srgbClr val="0070C0"/>
                </a:solidFill>
                <a:latin typeface="+mn-ea"/>
              </a:rPr>
              <a:t>나타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 날수 있는 문제점들을 예측</a:t>
            </a:r>
            <a:endParaRPr lang="en-US" altLang="ko-KR" sz="16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CNN 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알고리즘의 사용은 이미지에 대해 양품 과 불량품에 대한 판별에 많이 사용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4D20E2-1E83-DA0A-70BC-B57689B31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5"/>
          <a:stretch/>
        </p:blipFill>
        <p:spPr>
          <a:xfrm rot="5400000">
            <a:off x="6686627" y="813467"/>
            <a:ext cx="2357457" cy="325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94BB1-0798-C85A-0161-B261BDBF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26" y="4498900"/>
            <a:ext cx="3021746" cy="27448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9B7CA-C58C-217C-7D97-D12253BA32FA}"/>
              </a:ext>
            </a:extLst>
          </p:cNvPr>
          <p:cNvSpPr txBox="1"/>
          <p:nvPr/>
        </p:nvSpPr>
        <p:spPr>
          <a:xfrm>
            <a:off x="4259116" y="5140075"/>
            <a:ext cx="20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레포트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58CF3D-5BEA-EF4E-EC41-882234BD4D14}"/>
              </a:ext>
            </a:extLst>
          </p:cNvPr>
          <p:cNvSpPr/>
          <p:nvPr/>
        </p:nvSpPr>
        <p:spPr>
          <a:xfrm>
            <a:off x="4351373" y="5507665"/>
            <a:ext cx="162412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ED36B-3658-08AD-7D79-007623C3B60C}"/>
              </a:ext>
            </a:extLst>
          </p:cNvPr>
          <p:cNvSpPr txBox="1"/>
          <p:nvPr/>
        </p:nvSpPr>
        <p:spPr>
          <a:xfrm>
            <a:off x="4259116" y="5891166"/>
            <a:ext cx="20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표현화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7559E3-3533-5010-544A-2284EA02B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62" y="4425166"/>
            <a:ext cx="3062480" cy="27675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94D28F-FD98-7A56-9E0C-36C3365D716E}"/>
              </a:ext>
            </a:extLst>
          </p:cNvPr>
          <p:cNvSpPr txBox="1"/>
          <p:nvPr/>
        </p:nvSpPr>
        <p:spPr>
          <a:xfrm>
            <a:off x="9252211" y="4400625"/>
            <a:ext cx="120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■ </a:t>
            </a:r>
            <a:r>
              <a:rPr lang="en-US" altLang="ko-KR" dirty="0"/>
              <a:t>Focus </a:t>
            </a:r>
          </a:p>
          <a:p>
            <a:r>
              <a:rPr lang="ko-KR" altLang="en-US" dirty="0"/>
              <a:t>  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7CEA5B-4BD0-1B76-BC59-FFF83E58E59F}"/>
              </a:ext>
            </a:extLst>
          </p:cNvPr>
          <p:cNvSpPr/>
          <p:nvPr/>
        </p:nvSpPr>
        <p:spPr>
          <a:xfrm>
            <a:off x="9362187" y="4920328"/>
            <a:ext cx="1033017" cy="970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  <a:p>
            <a:pPr algn="ctr"/>
            <a:r>
              <a:rPr lang="ko-KR" altLang="en-US" dirty="0"/>
              <a:t> 배치 </a:t>
            </a:r>
          </a:p>
          <a:p>
            <a:pPr algn="ctr"/>
            <a:r>
              <a:rPr lang="ko-KR" altLang="en-US" dirty="0"/>
              <a:t> 자동화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1A653A-605B-292F-BD03-57586DC5B1B9}"/>
              </a:ext>
            </a:extLst>
          </p:cNvPr>
          <p:cNvSpPr/>
          <p:nvPr/>
        </p:nvSpPr>
        <p:spPr>
          <a:xfrm>
            <a:off x="9362187" y="6075832"/>
            <a:ext cx="1033017" cy="970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정확한 </a:t>
            </a:r>
            <a:endParaRPr lang="en-US" altLang="ko-KR" dirty="0"/>
          </a:p>
          <a:p>
            <a:pPr algn="ctr"/>
            <a:r>
              <a:rPr lang="ko-KR" altLang="en-US" dirty="0"/>
              <a:t> 사진 </a:t>
            </a:r>
            <a:endParaRPr lang="en-US" altLang="ko-KR" dirty="0"/>
          </a:p>
          <a:p>
            <a:pPr algn="ctr"/>
            <a:r>
              <a:rPr lang="ko-KR" altLang="en-US" dirty="0"/>
              <a:t> 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582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78E00-33E8-4159-BCA3-275368641B96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02.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연구 개발 프로세스 </a:t>
            </a:r>
          </a:p>
        </p:txBody>
      </p:sp>
    </p:spTree>
    <p:extLst>
      <p:ext uri="{BB962C8B-B14F-4D97-AF65-F5344CB8AC3E}">
        <p14:creationId xmlns:p14="http://schemas.microsoft.com/office/powerpoint/2010/main" val="22565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7F799519-DE02-69E4-FE01-8570F0FA840D}"/>
              </a:ext>
            </a:extLst>
          </p:cNvPr>
          <p:cNvSpPr txBox="1"/>
          <p:nvPr/>
        </p:nvSpPr>
        <p:spPr>
          <a:xfrm>
            <a:off x="1020461" y="4074782"/>
            <a:ext cx="302174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설계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구성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ln w="1270"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6599B-6A60-6BA7-5541-0E2BA11A43F6}"/>
              </a:ext>
            </a:extLst>
          </p:cNvPr>
          <p:cNvSpPr txBox="1"/>
          <p:nvPr/>
        </p:nvSpPr>
        <p:spPr>
          <a:xfrm>
            <a:off x="6379392" y="6737650"/>
            <a:ext cx="2155208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CNN</a:t>
            </a:r>
            <a:r>
              <a:rPr lang="ko-KR" altLang="en-US" sz="1000" dirty="0"/>
              <a:t> 학습 과정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A7F25-1412-1DE5-6442-EA7DC3C0F54C}"/>
              </a:ext>
            </a:extLst>
          </p:cNvPr>
          <p:cNvSpPr txBox="1"/>
          <p:nvPr/>
        </p:nvSpPr>
        <p:spPr>
          <a:xfrm>
            <a:off x="599643" y="1544485"/>
            <a:ext cx="5653139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테스트 데이터 수집을 위한 분해 공정 데이터 사진 분류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분해 공정 중 관련 단계별 분류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 모델 생성하여 성능 지표 확인 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CNN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 모델  전이 학습 사용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전이 학습 모델 중 정확도 높은 모델 선정 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Cam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이용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Layer point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파악 등 고려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095022F-912A-0AAB-AFD6-53E19986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1183375"/>
            <a:ext cx="5026930" cy="28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4EA05B-DCFA-F628-9286-38C49665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22" y="4504269"/>
            <a:ext cx="5673547" cy="208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97978A-8397-EB12-20E3-62751481F084}"/>
              </a:ext>
            </a:extLst>
          </p:cNvPr>
          <p:cNvSpPr txBox="1"/>
          <p:nvPr/>
        </p:nvSpPr>
        <p:spPr>
          <a:xfrm>
            <a:off x="728824" y="4812332"/>
            <a:ext cx="3355594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분해 공정 영상 데이터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분해 공정 영상 단계별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(18~20 class) 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다양한 모델의 전이 학습하여 정확성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55434-43FA-529A-6728-E3BF168C0CFA}"/>
              </a:ext>
            </a:extLst>
          </p:cNvPr>
          <p:cNvSpPr txBox="1"/>
          <p:nvPr/>
        </p:nvSpPr>
        <p:spPr>
          <a:xfrm>
            <a:off x="6781767" y="4105560"/>
            <a:ext cx="2155208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전이 학습 모델 별 정확도</a:t>
            </a:r>
          </a:p>
        </p:txBody>
      </p:sp>
      <p:grpSp>
        <p:nvGrpSpPr>
          <p:cNvPr id="18" name="그룹 2">
            <a:extLst>
              <a:ext uri="{FF2B5EF4-FFF2-40B4-BE49-F238E27FC236}">
                <a16:creationId xmlns:a16="http://schemas.microsoft.com/office/drawing/2014/main" id="{C24BD11C-1598-5865-F8F3-B34AA69154E7}"/>
              </a:ext>
            </a:extLst>
          </p:cNvPr>
          <p:cNvGrpSpPr/>
          <p:nvPr/>
        </p:nvGrpSpPr>
        <p:grpSpPr>
          <a:xfrm>
            <a:off x="728824" y="1107355"/>
            <a:ext cx="3895805" cy="381458"/>
            <a:chOff x="430306" y="1408458"/>
            <a:chExt cx="3895805" cy="381458"/>
          </a:xfrm>
        </p:grpSpPr>
        <p:sp>
          <p:nvSpPr>
            <p:cNvPr id="19" name="TextBox 36">
              <a:extLst>
                <a:ext uri="{FF2B5EF4-FFF2-40B4-BE49-F238E27FC236}">
                  <a16:creationId xmlns:a16="http://schemas.microsoft.com/office/drawing/2014/main" id="{7E342ED9-EF67-CC2A-3016-492C3459F20C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20" name="그룹 4">
              <a:extLst>
                <a:ext uri="{FF2B5EF4-FFF2-40B4-BE49-F238E27FC236}">
                  <a16:creationId xmlns:a16="http://schemas.microsoft.com/office/drawing/2014/main" id="{33ED10AC-5146-9540-84CD-1F1CDC58B6F3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1" name="사각형: 둥근 위쪽 모서리 24">
                <a:extLst>
                  <a:ext uri="{FF2B5EF4-FFF2-40B4-BE49-F238E27FC236}">
                    <a16:creationId xmlns:a16="http://schemas.microsoft.com/office/drawing/2014/main" id="{77E7A4EA-8910-EBA2-B8F4-7279139C4A1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AD9F87-ADE1-604C-9AB9-352BA0C3725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20653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07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spc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PUMP </a:t>
              </a:r>
              <a:r>
                <a:rPr lang="ko-KR" altLang="en-US" sz="1800" b="1" spc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분해 영상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72F963-4E9D-4B2C-AB05-7E0FA11B0C75}"/>
              </a:ext>
            </a:extLst>
          </p:cNvPr>
          <p:cNvSpPr txBox="1"/>
          <p:nvPr/>
        </p:nvSpPr>
        <p:spPr>
          <a:xfrm>
            <a:off x="964635" y="1623788"/>
            <a:ext cx="756942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현장 작업자들의 디지털 카메라로 찍은 사진  </a:t>
            </a:r>
            <a:r>
              <a:rPr lang="en-US" altLang="ko-KR" sz="1400" dirty="0">
                <a:latin typeface="+mn-ea"/>
              </a:rPr>
              <a:t>PUMP MODEL_S/N_</a:t>
            </a:r>
            <a:r>
              <a:rPr lang="ko-KR" altLang="en-US" sz="1400" dirty="0">
                <a:latin typeface="+mn-ea"/>
              </a:rPr>
              <a:t>날짜</a:t>
            </a:r>
            <a:r>
              <a:rPr lang="en-US" altLang="ko-KR" sz="1400" dirty="0">
                <a:latin typeface="+mn-ea"/>
              </a:rPr>
              <a:t>.ZIP </a:t>
            </a:r>
            <a:r>
              <a:rPr lang="ko-KR" altLang="en-US" sz="1400" dirty="0">
                <a:latin typeface="+mn-ea"/>
              </a:rPr>
              <a:t>저장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작업 일보 내용을 바탕으로 작업한 모델과 </a:t>
            </a:r>
            <a:r>
              <a:rPr lang="en-US" altLang="ko-KR" sz="1400" dirty="0">
                <a:latin typeface="+mn-ea"/>
              </a:rPr>
              <a:t>S/N </a:t>
            </a:r>
            <a:r>
              <a:rPr lang="ko-KR" altLang="en-US" sz="1400" dirty="0">
                <a:latin typeface="+mn-ea"/>
              </a:rPr>
              <a:t>정보 이용 파일 찾는 모듈 개발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관련 </a:t>
            </a:r>
            <a:r>
              <a:rPr lang="en-US" altLang="ko-KR" sz="1400" dirty="0">
                <a:latin typeface="+mn-ea"/>
              </a:rPr>
              <a:t>ZIP </a:t>
            </a:r>
            <a:r>
              <a:rPr lang="ko-KR" altLang="en-US" sz="1400" dirty="0">
                <a:latin typeface="+mn-ea"/>
              </a:rPr>
              <a:t>파일 </a:t>
            </a:r>
            <a:r>
              <a:rPr lang="en-US" altLang="ko-KR" sz="1400" dirty="0">
                <a:latin typeface="+mn-ea"/>
              </a:rPr>
              <a:t>PUMP</a:t>
            </a:r>
            <a:r>
              <a:rPr lang="ko-KR" altLang="en-US" sz="1400" dirty="0">
                <a:latin typeface="+mn-ea"/>
              </a:rPr>
              <a:t> 별 분류  </a:t>
            </a:r>
            <a:r>
              <a:rPr lang="en-US" altLang="ko-KR" sz="1400" dirty="0">
                <a:latin typeface="+mn-ea"/>
              </a:rPr>
              <a:t>-&gt; </a:t>
            </a:r>
            <a:r>
              <a:rPr lang="ko-KR" altLang="en-US" sz="1400" dirty="0">
                <a:latin typeface="+mn-ea"/>
              </a:rPr>
              <a:t>파트 별 분류로 변환 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13500 </a:t>
            </a:r>
            <a:r>
              <a:rPr lang="ko-KR" altLang="en-US" sz="1400" dirty="0">
                <a:latin typeface="+mn-ea"/>
              </a:rPr>
              <a:t>여장의 사진 </a:t>
            </a:r>
            <a:r>
              <a:rPr lang="en-US" altLang="ko-KR" sz="1400" dirty="0">
                <a:latin typeface="+mn-ea"/>
              </a:rPr>
              <a:t>19</a:t>
            </a:r>
            <a:r>
              <a:rPr lang="ko-KR" altLang="en-US" sz="1400" dirty="0">
                <a:latin typeface="+mn-ea"/>
              </a:rPr>
              <a:t>클래스로 나누어 분류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32A19-3670-4247-B07B-14395347DE96}"/>
              </a:ext>
            </a:extLst>
          </p:cNvPr>
          <p:cNvSpPr txBox="1"/>
          <p:nvPr/>
        </p:nvSpPr>
        <p:spPr>
          <a:xfrm>
            <a:off x="2318937" y="5071957"/>
            <a:ext cx="75373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ZIP </a:t>
            </a:r>
            <a:r>
              <a:rPr lang="ko-KR" altLang="en-US" sz="1200" dirty="0"/>
              <a:t>파일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D1E6C-310C-4E8E-8BC7-E801559C3C09}"/>
              </a:ext>
            </a:extLst>
          </p:cNvPr>
          <p:cNvSpPr txBox="1"/>
          <p:nvPr/>
        </p:nvSpPr>
        <p:spPr>
          <a:xfrm>
            <a:off x="1834914" y="6925093"/>
            <a:ext cx="182934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분류할 모델만 찾아 복사</a:t>
            </a:r>
            <a:endParaRPr lang="en-US" altLang="ko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A4379-1C86-42A3-B948-C4D23E073A42}"/>
              </a:ext>
            </a:extLst>
          </p:cNvPr>
          <p:cNvSpPr txBox="1"/>
          <p:nvPr/>
        </p:nvSpPr>
        <p:spPr>
          <a:xfrm>
            <a:off x="7097380" y="4924804"/>
            <a:ext cx="12137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 별 정리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E8FA7-66CD-44ED-AC28-4252038A9DEF}"/>
              </a:ext>
            </a:extLst>
          </p:cNvPr>
          <p:cNvSpPr txBox="1"/>
          <p:nvPr/>
        </p:nvSpPr>
        <p:spPr>
          <a:xfrm>
            <a:off x="7389059" y="6921164"/>
            <a:ext cx="82118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VBA </a:t>
            </a:r>
            <a:r>
              <a:rPr lang="ko-KR" altLang="en-US" sz="1200" dirty="0"/>
              <a:t>파일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D4EADB-88B0-8870-95C4-6FA2DD6C7EC0}"/>
              </a:ext>
            </a:extLst>
          </p:cNvPr>
          <p:cNvSpPr/>
          <p:nvPr/>
        </p:nvSpPr>
        <p:spPr>
          <a:xfrm>
            <a:off x="5244036" y="4909560"/>
            <a:ext cx="548445" cy="644715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8E17972-CFD9-604C-37D6-23C674BC6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45"/>
          <a:stretch/>
        </p:blipFill>
        <p:spPr>
          <a:xfrm>
            <a:off x="1145443" y="3221077"/>
            <a:ext cx="3131842" cy="1810680"/>
          </a:xfrm>
          <a:prstGeom prst="rect">
            <a:avLst/>
          </a:prstGeom>
        </p:spPr>
      </p:pic>
      <p:pic>
        <p:nvPicPr>
          <p:cNvPr id="13" name="Picture 12" descr="A white background with black numbers&#10;&#10;Description automatically generated">
            <a:extLst>
              <a:ext uri="{FF2B5EF4-FFF2-40B4-BE49-F238E27FC236}">
                <a16:creationId xmlns:a16="http://schemas.microsoft.com/office/drawing/2014/main" id="{CF0FD969-1520-0F73-8BD4-3A6359F53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3"/>
          <a:stretch/>
        </p:blipFill>
        <p:spPr>
          <a:xfrm>
            <a:off x="1016814" y="5747957"/>
            <a:ext cx="3260471" cy="988179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BF4F88-5019-54AC-C143-97B8350E9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52" y="5462302"/>
            <a:ext cx="3260471" cy="1373137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E2A5EF75-7257-525E-3CC6-C9436AFFB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63" y="3156493"/>
            <a:ext cx="3760542" cy="16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12707</TotalTime>
  <Words>1152</Words>
  <Application>Microsoft Office PowerPoint</Application>
  <PresentationFormat>Custom</PresentationFormat>
  <Paragraphs>417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KoPubWorld돋움체 Light</vt:lpstr>
      <vt:lpstr>Rix모던고딕 EB</vt:lpstr>
      <vt:lpstr>맑은 고딕</vt:lpstr>
      <vt:lpstr>한양신명조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Sung-Ku MYEONG</cp:lastModifiedBy>
  <cp:revision>821</cp:revision>
  <dcterms:created xsi:type="dcterms:W3CDTF">2022-02-02T04:32:22Z</dcterms:created>
  <dcterms:modified xsi:type="dcterms:W3CDTF">2023-12-12T05:17:24Z</dcterms:modified>
</cp:coreProperties>
</file>