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8" r:id="rId2"/>
    <p:sldId id="340" r:id="rId3"/>
    <p:sldId id="421" r:id="rId4"/>
    <p:sldId id="363" r:id="rId5"/>
    <p:sldId id="364" r:id="rId6"/>
    <p:sldId id="490" r:id="rId7"/>
    <p:sldId id="491" r:id="rId8"/>
    <p:sldId id="264" r:id="rId9"/>
    <p:sldId id="263" r:id="rId10"/>
    <p:sldId id="493" r:id="rId11"/>
    <p:sldId id="494" r:id="rId12"/>
    <p:sldId id="495" r:id="rId13"/>
    <p:sldId id="496" r:id="rId14"/>
    <p:sldId id="497" r:id="rId15"/>
    <p:sldId id="389" r:id="rId16"/>
    <p:sldId id="498" r:id="rId17"/>
    <p:sldId id="481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ungjae" initials="LS" lastIdx="2" clrIdx="0">
    <p:extLst>
      <p:ext uri="{19B8F6BF-5375-455C-9EA6-DF929625EA0E}">
        <p15:presenceInfo xmlns:p15="http://schemas.microsoft.com/office/powerpoint/2012/main" userId="1d4fbd63bced2b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98C"/>
    <a:srgbClr val="8F8C83"/>
    <a:srgbClr val="484847"/>
    <a:srgbClr val="F6E8CA"/>
    <a:srgbClr val="EFE5C8"/>
    <a:srgbClr val="FC574E"/>
    <a:srgbClr val="F0E5C8"/>
    <a:srgbClr val="FBF9F2"/>
    <a:srgbClr val="BDB8B1"/>
    <a:srgbClr val="989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12C66-B016-4B18-B826-2AF9D7FA54F0}" v="108" dt="2021-06-08T12:30:55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승재" userId="78a343869a8ef49c" providerId="LiveId" clId="{2A72F788-B422-410B-91CB-E2548C726054}"/>
    <pc:docChg chg="undo redo custSel addSld delSld modSld sldOrd">
      <pc:chgData name="이 승재" userId="78a343869a8ef49c" providerId="LiveId" clId="{2A72F788-B422-410B-91CB-E2548C726054}" dt="2021-03-10T03:07:00.532" v="14747" actId="207"/>
      <pc:docMkLst>
        <pc:docMk/>
      </pc:docMkLst>
      <pc:sldChg chg="modSp mod">
        <pc:chgData name="이 승재" userId="78a343869a8ef49c" providerId="LiveId" clId="{2A72F788-B422-410B-91CB-E2548C726054}" dt="2021-03-09T00:58:20.380" v="10940" actId="20577"/>
        <pc:sldMkLst>
          <pc:docMk/>
          <pc:sldMk cId="279823809" sldId="258"/>
        </pc:sldMkLst>
        <pc:spChg chg="mod">
          <ac:chgData name="이 승재" userId="78a343869a8ef49c" providerId="LiveId" clId="{2A72F788-B422-410B-91CB-E2548C726054}" dt="2021-03-09T00:58:20.380" v="10940" actId="20577"/>
          <ac:spMkLst>
            <pc:docMk/>
            <pc:sldMk cId="279823809" sldId="258"/>
            <ac:spMk id="2" creationId="{C8C77E1E-3D05-4B19-A742-C39309D522CF}"/>
          </ac:spMkLst>
        </pc:spChg>
      </pc:sldChg>
      <pc:sldChg chg="modSp mod">
        <pc:chgData name="이 승재" userId="78a343869a8ef49c" providerId="LiveId" clId="{2A72F788-B422-410B-91CB-E2548C726054}" dt="2021-03-10T03:07:00.532" v="14747" actId="207"/>
        <pc:sldMkLst>
          <pc:docMk/>
          <pc:sldMk cId="2913391703" sldId="340"/>
        </pc:sldMkLst>
        <pc:graphicFrameChg chg="mod modGraphic">
          <ac:chgData name="이 승재" userId="78a343869a8ef49c" providerId="LiveId" clId="{2A72F788-B422-410B-91CB-E2548C726054}" dt="2021-03-10T03:07:00.532" v="14747" actId="207"/>
          <ac:graphicFrameMkLst>
            <pc:docMk/>
            <pc:sldMk cId="2913391703" sldId="340"/>
            <ac:graphicFrameMk id="6" creationId="{5E258C86-29FB-4EA8-A69E-8A05093030DE}"/>
          </ac:graphicFrameMkLst>
        </pc:graphicFrameChg>
      </pc:sldChg>
      <pc:sldChg chg="modSp mod">
        <pc:chgData name="이 승재" userId="78a343869a8ef49c" providerId="LiveId" clId="{2A72F788-B422-410B-91CB-E2548C726054}" dt="2021-03-09T00:58:55.726" v="10986"/>
        <pc:sldMkLst>
          <pc:docMk/>
          <pc:sldMk cId="829270920" sldId="364"/>
        </pc:sldMkLst>
        <pc:spChg chg="mod">
          <ac:chgData name="이 승재" userId="78a343869a8ef49c" providerId="LiveId" clId="{2A72F788-B422-410B-91CB-E2548C726054}" dt="2021-03-09T00:58:55.726" v="10986"/>
          <ac:spMkLst>
            <pc:docMk/>
            <pc:sldMk cId="829270920" sldId="364"/>
            <ac:spMk id="5" creationId="{1C066FFD-77AA-425D-A574-DE2D5C9D863B}"/>
          </ac:spMkLst>
        </pc:spChg>
      </pc:sldChg>
      <pc:sldChg chg="addSp delSp modSp mod">
        <pc:chgData name="이 승재" userId="78a343869a8ef49c" providerId="LiveId" clId="{2A72F788-B422-410B-91CB-E2548C726054}" dt="2021-03-08T08:06:46.978" v="10539"/>
        <pc:sldMkLst>
          <pc:docMk/>
          <pc:sldMk cId="658673556" sldId="369"/>
        </pc:sldMkLst>
        <pc:spChg chg="mod">
          <ac:chgData name="이 승재" userId="78a343869a8ef49c" providerId="LiveId" clId="{2A72F788-B422-410B-91CB-E2548C726054}" dt="2021-03-08T07:47:03.272" v="10455" actId="1076"/>
          <ac:spMkLst>
            <pc:docMk/>
            <pc:sldMk cId="658673556" sldId="369"/>
            <ac:spMk id="4" creationId="{E79FBA9D-99F7-4E43-A0C6-2BE2AAC338C0}"/>
          </ac:spMkLst>
        </pc:spChg>
        <pc:spChg chg="mod">
          <ac:chgData name="이 승재" userId="78a343869a8ef49c" providerId="LiveId" clId="{2A72F788-B422-410B-91CB-E2548C726054}" dt="2021-03-08T03:01:26.782" v="3757" actId="6549"/>
          <ac:spMkLst>
            <pc:docMk/>
            <pc:sldMk cId="658673556" sldId="369"/>
            <ac:spMk id="5" creationId="{1C066FFD-77AA-425D-A574-DE2D5C9D863B}"/>
          </ac:spMkLst>
        </pc:spChg>
        <pc:spChg chg="del">
          <ac:chgData name="이 승재" userId="78a343869a8ef49c" providerId="LiveId" clId="{2A72F788-B422-410B-91CB-E2548C726054}" dt="2021-03-08T02:55:27.151" v="3660" actId="478"/>
          <ac:spMkLst>
            <pc:docMk/>
            <pc:sldMk cId="658673556" sldId="369"/>
            <ac:spMk id="6" creationId="{7E36879F-2AA6-460B-A02A-DA5FCA54A78C}"/>
          </ac:spMkLst>
        </pc:spChg>
        <pc:spChg chg="add mod">
          <ac:chgData name="이 승재" userId="78a343869a8ef49c" providerId="LiveId" clId="{2A72F788-B422-410B-91CB-E2548C726054}" dt="2021-03-08T07:35:40.949" v="10081" actId="1076"/>
          <ac:spMkLst>
            <pc:docMk/>
            <pc:sldMk cId="658673556" sldId="369"/>
            <ac:spMk id="7" creationId="{D142FD4E-D197-43A9-8D4E-864C98411E7F}"/>
          </ac:spMkLst>
        </pc:spChg>
        <pc:spChg chg="del">
          <ac:chgData name="이 승재" userId="78a343869a8ef49c" providerId="LiveId" clId="{2A72F788-B422-410B-91CB-E2548C726054}" dt="2021-03-08T02:55:27.151" v="3660" actId="478"/>
          <ac:spMkLst>
            <pc:docMk/>
            <pc:sldMk cId="658673556" sldId="369"/>
            <ac:spMk id="14" creationId="{381942FD-F187-4A22-BDF0-8B5F1D62B167}"/>
          </ac:spMkLst>
        </pc:spChg>
        <pc:spChg chg="del">
          <ac:chgData name="이 승재" userId="78a343869a8ef49c" providerId="LiveId" clId="{2A72F788-B422-410B-91CB-E2548C726054}" dt="2021-03-08T02:55:27.151" v="3660" actId="478"/>
          <ac:spMkLst>
            <pc:docMk/>
            <pc:sldMk cId="658673556" sldId="369"/>
            <ac:spMk id="19" creationId="{858B43B1-DB94-4DB8-86DA-608CE5F3F3A0}"/>
          </ac:spMkLst>
        </pc:spChg>
        <pc:spChg chg="del">
          <ac:chgData name="이 승재" userId="78a343869a8ef49c" providerId="LiveId" clId="{2A72F788-B422-410B-91CB-E2548C726054}" dt="2021-03-08T02:55:27.151" v="3660" actId="478"/>
          <ac:spMkLst>
            <pc:docMk/>
            <pc:sldMk cId="658673556" sldId="369"/>
            <ac:spMk id="20" creationId="{01EF343E-DD80-4A38-945D-EDECEE95608F}"/>
          </ac:spMkLst>
        </pc:spChg>
        <pc:spChg chg="add mod">
          <ac:chgData name="이 승재" userId="78a343869a8ef49c" providerId="LiveId" clId="{2A72F788-B422-410B-91CB-E2548C726054}" dt="2021-03-08T07:47:38.308" v="10471" actId="20577"/>
          <ac:spMkLst>
            <pc:docMk/>
            <pc:sldMk cId="658673556" sldId="369"/>
            <ac:spMk id="22" creationId="{D81CEA03-2167-42EF-BBD0-F10D5B9A0DCA}"/>
          </ac:spMkLst>
        </pc:spChg>
        <pc:spChg chg="add mod">
          <ac:chgData name="이 승재" userId="78a343869a8ef49c" providerId="LiveId" clId="{2A72F788-B422-410B-91CB-E2548C726054}" dt="2021-03-08T07:47:11.420" v="10458" actId="1076"/>
          <ac:spMkLst>
            <pc:docMk/>
            <pc:sldMk cId="658673556" sldId="369"/>
            <ac:spMk id="23" creationId="{7C5F09EE-90F3-42FD-9F99-9726BDC0C316}"/>
          </ac:spMkLst>
        </pc:spChg>
        <pc:spChg chg="add mod">
          <ac:chgData name="이 승재" userId="78a343869a8ef49c" providerId="LiveId" clId="{2A72F788-B422-410B-91CB-E2548C726054}" dt="2021-03-08T03:05:09.988" v="3891" actId="20577"/>
          <ac:spMkLst>
            <pc:docMk/>
            <pc:sldMk cId="658673556" sldId="369"/>
            <ac:spMk id="24" creationId="{9396EB92-6544-4267-B732-883851874C3F}"/>
          </ac:spMkLst>
        </pc:spChg>
        <pc:spChg chg="add del mod">
          <ac:chgData name="이 승재" userId="78a343869a8ef49c" providerId="LiveId" clId="{2A72F788-B422-410B-91CB-E2548C726054}" dt="2021-03-08T03:03:58.093" v="3847"/>
          <ac:spMkLst>
            <pc:docMk/>
            <pc:sldMk cId="658673556" sldId="369"/>
            <ac:spMk id="25" creationId="{A05A8353-DB01-4B7C-974A-42ABB0EA6008}"/>
          </ac:spMkLst>
        </pc:spChg>
        <pc:spChg chg="add mod">
          <ac:chgData name="이 승재" userId="78a343869a8ef49c" providerId="LiveId" clId="{2A72F788-B422-410B-91CB-E2548C726054}" dt="2021-03-08T03:04:35.741" v="3867" actId="14100"/>
          <ac:spMkLst>
            <pc:docMk/>
            <pc:sldMk cId="658673556" sldId="369"/>
            <ac:spMk id="26" creationId="{151C9C1E-A411-4993-88FF-6F67CF7DC076}"/>
          </ac:spMkLst>
        </pc:spChg>
        <pc:spChg chg="add mod">
          <ac:chgData name="이 승재" userId="78a343869a8ef49c" providerId="LiveId" clId="{2A72F788-B422-410B-91CB-E2548C726054}" dt="2021-03-08T03:04:40.881" v="3871" actId="14100"/>
          <ac:spMkLst>
            <pc:docMk/>
            <pc:sldMk cId="658673556" sldId="369"/>
            <ac:spMk id="27" creationId="{7E62ADC5-49A9-4F36-8E98-A5CE04253A74}"/>
          </ac:spMkLst>
        </pc:spChg>
        <pc:spChg chg="add mod">
          <ac:chgData name="이 승재" userId="78a343869a8ef49c" providerId="LiveId" clId="{2A72F788-B422-410B-91CB-E2548C726054}" dt="2021-03-08T03:05:10.934" v="3892" actId="20577"/>
          <ac:spMkLst>
            <pc:docMk/>
            <pc:sldMk cId="658673556" sldId="369"/>
            <ac:spMk id="28" creationId="{F3D55BCB-249F-4CBF-BDB0-BCA3CE4DF09B}"/>
          </ac:spMkLst>
        </pc:spChg>
        <pc:spChg chg="add mod">
          <ac:chgData name="이 승재" userId="78a343869a8ef49c" providerId="LiveId" clId="{2A72F788-B422-410B-91CB-E2548C726054}" dt="2021-03-08T07:47:38.870" v="10472" actId="20577"/>
          <ac:spMkLst>
            <pc:docMk/>
            <pc:sldMk cId="658673556" sldId="369"/>
            <ac:spMk id="29" creationId="{34181FF6-3EB0-4ED1-AB07-1C651169AE95}"/>
          </ac:spMkLst>
        </pc:spChg>
        <pc:spChg chg="add mod">
          <ac:chgData name="이 승재" userId="78a343869a8ef49c" providerId="LiveId" clId="{2A72F788-B422-410B-91CB-E2548C726054}" dt="2021-03-08T07:35:48.178" v="10087" actId="14100"/>
          <ac:spMkLst>
            <pc:docMk/>
            <pc:sldMk cId="658673556" sldId="369"/>
            <ac:spMk id="33" creationId="{DDDCBDFE-A7A9-4313-9451-C2E43E661E7E}"/>
          </ac:spMkLst>
        </pc:spChg>
        <pc:spChg chg="mod">
          <ac:chgData name="이 승재" userId="78a343869a8ef49c" providerId="LiveId" clId="{2A72F788-B422-410B-91CB-E2548C726054}" dt="2021-03-08T07:47:28.349" v="10468" actId="1076"/>
          <ac:spMkLst>
            <pc:docMk/>
            <pc:sldMk cId="658673556" sldId="369"/>
            <ac:spMk id="49" creationId="{35D429C6-5F16-4A17-98C1-ED2C2F17E535}"/>
          </ac:spMkLst>
        </pc:spChg>
        <pc:spChg chg="mod">
          <ac:chgData name="이 승재" userId="78a343869a8ef49c" providerId="LiveId" clId="{2A72F788-B422-410B-91CB-E2548C726054}" dt="2021-03-08T07:47:22.620" v="10466" actId="6549"/>
          <ac:spMkLst>
            <pc:docMk/>
            <pc:sldMk cId="658673556" sldId="369"/>
            <ac:spMk id="50" creationId="{9941BEC6-8B1A-45F3-BF56-0087EE47AF6E}"/>
          </ac:spMkLst>
        </pc:spChg>
        <pc:spChg chg="del">
          <ac:chgData name="이 승재" userId="78a343869a8ef49c" providerId="LiveId" clId="{2A72F788-B422-410B-91CB-E2548C726054}" dt="2021-03-08T03:01:03.393" v="3726" actId="478"/>
          <ac:spMkLst>
            <pc:docMk/>
            <pc:sldMk cId="658673556" sldId="369"/>
            <ac:spMk id="54" creationId="{41F7D23E-7DB8-4A93-916C-4CA9AD14493A}"/>
          </ac:spMkLst>
        </pc:spChg>
        <pc:graphicFrameChg chg="add mod modGraphic">
          <ac:chgData name="이 승재" userId="78a343869a8ef49c" providerId="LiveId" clId="{2A72F788-B422-410B-91CB-E2548C726054}" dt="2021-03-08T08:06:46.978" v="10539"/>
          <ac:graphicFrameMkLst>
            <pc:docMk/>
            <pc:sldMk cId="658673556" sldId="369"/>
            <ac:graphicFrameMk id="21" creationId="{1B60F03E-CEE6-4543-9210-6C8068BF61F5}"/>
          </ac:graphicFrameMkLst>
        </pc:graphicFrameChg>
        <pc:picChg chg="add del mod">
          <ac:chgData name="이 승재" userId="78a343869a8ef49c" providerId="LiveId" clId="{2A72F788-B422-410B-91CB-E2548C726054}" dt="2021-03-08T07:35:34.700" v="10077" actId="478"/>
          <ac:picMkLst>
            <pc:docMk/>
            <pc:sldMk cId="658673556" sldId="369"/>
            <ac:picMk id="3" creationId="{813132B0-DBDC-4C6F-BD97-B40559F0DC9E}"/>
          </ac:picMkLst>
        </pc:picChg>
        <pc:picChg chg="add mod">
          <ac:chgData name="이 승재" userId="78a343869a8ef49c" providerId="LiveId" clId="{2A72F788-B422-410B-91CB-E2548C726054}" dt="2021-03-08T07:35:40.949" v="10081" actId="1076"/>
          <ac:picMkLst>
            <pc:docMk/>
            <pc:sldMk cId="658673556" sldId="369"/>
            <ac:picMk id="10" creationId="{199783EA-6E8D-4BD3-916A-451F866FE630}"/>
          </ac:picMkLst>
        </pc:picChg>
        <pc:picChg chg="del">
          <ac:chgData name="이 승재" userId="78a343869a8ef49c" providerId="LiveId" clId="{2A72F788-B422-410B-91CB-E2548C726054}" dt="2021-03-08T02:55:27.151" v="3660" actId="478"/>
          <ac:picMkLst>
            <pc:docMk/>
            <pc:sldMk cId="658673556" sldId="369"/>
            <ac:picMk id="17" creationId="{98FD5615-9803-4377-B1DB-965DF00894E7}"/>
          </ac:picMkLst>
        </pc:picChg>
        <pc:picChg chg="mod">
          <ac:chgData name="이 승재" userId="78a343869a8ef49c" providerId="LiveId" clId="{2A72F788-B422-410B-91CB-E2548C726054}" dt="2021-03-08T07:47:03.272" v="10455" actId="1076"/>
          <ac:picMkLst>
            <pc:docMk/>
            <pc:sldMk cId="658673556" sldId="369"/>
            <ac:picMk id="18" creationId="{24B1A231-264C-4515-8CF5-2B0B8A7CAF2D}"/>
          </ac:picMkLst>
        </pc:picChg>
      </pc:sldChg>
      <pc:sldChg chg="delSp mod">
        <pc:chgData name="이 승재" userId="78a343869a8ef49c" providerId="LiveId" clId="{2A72F788-B422-410B-91CB-E2548C726054}" dt="2021-03-08T03:31:10.094" v="6063" actId="478"/>
        <pc:sldMkLst>
          <pc:docMk/>
          <pc:sldMk cId="3763443325" sldId="393"/>
        </pc:sldMkLst>
        <pc:spChg chg="del">
          <ac:chgData name="이 승재" userId="78a343869a8ef49c" providerId="LiveId" clId="{2A72F788-B422-410B-91CB-E2548C726054}" dt="2021-03-08T03:31:10.094" v="6063" actId="478"/>
          <ac:spMkLst>
            <pc:docMk/>
            <pc:sldMk cId="3763443325" sldId="393"/>
            <ac:spMk id="2" creationId="{17347F7B-F3D7-41D6-BECD-94B8D09004BD}"/>
          </ac:spMkLst>
        </pc:spChg>
      </pc:sldChg>
      <pc:sldChg chg="modSp del mod">
        <pc:chgData name="이 승재" userId="78a343869a8ef49c" providerId="LiveId" clId="{2A72F788-B422-410B-91CB-E2548C726054}" dt="2021-03-08T09:47:03.079" v="10871" actId="47"/>
        <pc:sldMkLst>
          <pc:docMk/>
          <pc:sldMk cId="2361133791" sldId="418"/>
        </pc:sldMkLst>
        <pc:spChg chg="mod">
          <ac:chgData name="이 승재" userId="78a343869a8ef49c" providerId="LiveId" clId="{2A72F788-B422-410B-91CB-E2548C726054}" dt="2021-03-08T07:01:58.846" v="9312" actId="255"/>
          <ac:spMkLst>
            <pc:docMk/>
            <pc:sldMk cId="2361133791" sldId="418"/>
            <ac:spMk id="6" creationId="{049649F4-9750-4C50-A53A-D7F4FBB0A347}"/>
          </ac:spMkLst>
        </pc:spChg>
      </pc:sldChg>
      <pc:sldChg chg="modSp mod">
        <pc:chgData name="이 승재" userId="78a343869a8ef49c" providerId="LiveId" clId="{2A72F788-B422-410B-91CB-E2548C726054}" dt="2021-03-09T03:33:29.617" v="13080"/>
        <pc:sldMkLst>
          <pc:docMk/>
          <pc:sldMk cId="856090320" sldId="421"/>
        </pc:sldMkLst>
        <pc:spChg chg="mod">
          <ac:chgData name="이 승재" userId="78a343869a8ef49c" providerId="LiveId" clId="{2A72F788-B422-410B-91CB-E2548C726054}" dt="2021-03-09T03:33:29.617" v="13080"/>
          <ac:spMkLst>
            <pc:docMk/>
            <pc:sldMk cId="856090320" sldId="421"/>
            <ac:spMk id="5" creationId="{1C066FFD-77AA-425D-A574-DE2D5C9D863B}"/>
          </ac:spMkLst>
        </pc:spChg>
      </pc:sldChg>
      <pc:sldChg chg="addSp delSp modSp del mod">
        <pc:chgData name="이 승재" userId="78a343869a8ef49c" providerId="LiveId" clId="{2A72F788-B422-410B-91CB-E2548C726054}" dt="2021-03-08T07:43:02.801" v="10264" actId="47"/>
        <pc:sldMkLst>
          <pc:docMk/>
          <pc:sldMk cId="433230706" sldId="426"/>
        </pc:sldMkLst>
        <pc:spChg chg="add del mod">
          <ac:chgData name="이 승재" userId="78a343869a8ef49c" providerId="LiveId" clId="{2A72F788-B422-410B-91CB-E2548C726054}" dt="2021-03-08T07:03:48.695" v="9313" actId="478"/>
          <ac:spMkLst>
            <pc:docMk/>
            <pc:sldMk cId="433230706" sldId="426"/>
            <ac:spMk id="2" creationId="{8F7A1B99-6EC5-4614-ADA4-673EAFDC8204}"/>
          </ac:spMkLst>
        </pc:spChg>
        <pc:spChg chg="mod">
          <ac:chgData name="이 승재" userId="78a343869a8ef49c" providerId="LiveId" clId="{2A72F788-B422-410B-91CB-E2548C726054}" dt="2021-03-08T07:07:51.735" v="9581" actId="20577"/>
          <ac:spMkLst>
            <pc:docMk/>
            <pc:sldMk cId="433230706" sldId="426"/>
            <ac:spMk id="5" creationId="{1C066FFD-77AA-425D-A574-DE2D5C9D863B}"/>
          </ac:spMkLst>
        </pc:spChg>
        <pc:spChg chg="del">
          <ac:chgData name="이 승재" userId="78a343869a8ef49c" providerId="LiveId" clId="{2A72F788-B422-410B-91CB-E2548C726054}" dt="2021-03-08T02:51:56.891" v="3639" actId="478"/>
          <ac:spMkLst>
            <pc:docMk/>
            <pc:sldMk cId="433230706" sldId="426"/>
            <ac:spMk id="31" creationId="{A159E67B-2AF1-4012-A3F0-13E291AD7E3B}"/>
          </ac:spMkLst>
        </pc:spChg>
        <pc:spChg chg="add del mod">
          <ac:chgData name="이 승재" userId="78a343869a8ef49c" providerId="LiveId" clId="{2A72F788-B422-410B-91CB-E2548C726054}" dt="2021-03-08T02:51:32.516" v="3632" actId="21"/>
          <ac:spMkLst>
            <pc:docMk/>
            <pc:sldMk cId="433230706" sldId="426"/>
            <ac:spMk id="34" creationId="{2D06A915-841D-4F15-A1A8-09D29CADEB4B}"/>
          </ac:spMkLst>
        </pc:spChg>
        <pc:spChg chg="add mod">
          <ac:chgData name="이 승재" userId="78a343869a8ef49c" providerId="LiveId" clId="{2A72F788-B422-410B-91CB-E2548C726054}" dt="2021-03-08T02:51:35.790" v="3636" actId="20577"/>
          <ac:spMkLst>
            <pc:docMk/>
            <pc:sldMk cId="433230706" sldId="426"/>
            <ac:spMk id="35" creationId="{57979E25-9A5F-40E7-9DF7-F3BD59AC52A0}"/>
          </ac:spMkLst>
        </pc:spChg>
        <pc:spChg chg="add del mod">
          <ac:chgData name="이 승재" userId="78a343869a8ef49c" providerId="LiveId" clId="{2A72F788-B422-410B-91CB-E2548C726054}" dt="2021-03-08T03:00:55.424" v="3725" actId="478"/>
          <ac:spMkLst>
            <pc:docMk/>
            <pc:sldMk cId="433230706" sldId="426"/>
            <ac:spMk id="36" creationId="{D4DFB007-4FE8-4A15-AD06-9ED483DA294B}"/>
          </ac:spMkLst>
        </pc:spChg>
        <pc:spChg chg="add mod ord">
          <ac:chgData name="이 승재" userId="78a343869a8ef49c" providerId="LiveId" clId="{2A72F788-B422-410B-91CB-E2548C726054}" dt="2021-03-08T03:04:20.327" v="3861"/>
          <ac:spMkLst>
            <pc:docMk/>
            <pc:sldMk cId="433230706" sldId="426"/>
            <ac:spMk id="37" creationId="{36BEE521-78F2-4D2C-8135-12F3801AE8F6}"/>
          </ac:spMkLst>
        </pc:spChg>
        <pc:spChg chg="add del mod">
          <ac:chgData name="이 승재" userId="78a343869a8ef49c" providerId="LiveId" clId="{2A72F788-B422-410B-91CB-E2548C726054}" dt="2021-03-08T03:04:03.304" v="3849" actId="478"/>
          <ac:spMkLst>
            <pc:docMk/>
            <pc:sldMk cId="433230706" sldId="426"/>
            <ac:spMk id="38" creationId="{115026CC-D6F2-4996-AFED-B8C41289259B}"/>
          </ac:spMkLst>
        </pc:spChg>
        <pc:spChg chg="add del mod">
          <ac:chgData name="이 승재" userId="78a343869a8ef49c" providerId="LiveId" clId="{2A72F788-B422-410B-91CB-E2548C726054}" dt="2021-03-08T03:04:03.736" v="3850" actId="478"/>
          <ac:spMkLst>
            <pc:docMk/>
            <pc:sldMk cId="433230706" sldId="426"/>
            <ac:spMk id="39" creationId="{C4503F12-D224-4E9C-B5EF-1EF9B33F4B6B}"/>
          </ac:spMkLst>
        </pc:spChg>
        <pc:spChg chg="add del mod">
          <ac:chgData name="이 승재" userId="78a343869a8ef49c" providerId="LiveId" clId="{2A72F788-B422-410B-91CB-E2548C726054}" dt="2021-03-08T03:04:04.085" v="3851" actId="478"/>
          <ac:spMkLst>
            <pc:docMk/>
            <pc:sldMk cId="433230706" sldId="426"/>
            <ac:spMk id="40" creationId="{7DB8EDB2-6645-4950-AF37-52F27052D90D}"/>
          </ac:spMkLst>
        </pc:spChg>
        <pc:spChg chg="add mod ord">
          <ac:chgData name="이 승재" userId="78a343869a8ef49c" providerId="LiveId" clId="{2A72F788-B422-410B-91CB-E2548C726054}" dt="2021-03-08T03:04:19.116" v="3860" actId="166"/>
          <ac:spMkLst>
            <pc:docMk/>
            <pc:sldMk cId="433230706" sldId="426"/>
            <ac:spMk id="41" creationId="{251F3CBA-34BF-4C6B-B89C-D9F3C64DD157}"/>
          </ac:spMkLst>
        </pc:spChg>
        <pc:spChg chg="add del mod ord">
          <ac:chgData name="이 승재" userId="78a343869a8ef49c" providerId="LiveId" clId="{2A72F788-B422-410B-91CB-E2548C726054}" dt="2021-03-08T03:04:23.641" v="3862" actId="478"/>
          <ac:spMkLst>
            <pc:docMk/>
            <pc:sldMk cId="433230706" sldId="426"/>
            <ac:spMk id="43" creationId="{A007B4CC-F415-46A7-953B-ACE11BFD2751}"/>
          </ac:spMkLst>
        </pc:spChg>
        <pc:spChg chg="add del mod ord">
          <ac:chgData name="이 승재" userId="78a343869a8ef49c" providerId="LiveId" clId="{2A72F788-B422-410B-91CB-E2548C726054}" dt="2021-03-08T03:04:23.888" v="3863" actId="478"/>
          <ac:spMkLst>
            <pc:docMk/>
            <pc:sldMk cId="433230706" sldId="426"/>
            <ac:spMk id="44" creationId="{C25BCDE0-085A-4772-BD52-E728D5FAB807}"/>
          </ac:spMkLst>
        </pc:spChg>
        <pc:spChg chg="add del mod ord">
          <ac:chgData name="이 승재" userId="78a343869a8ef49c" providerId="LiveId" clId="{2A72F788-B422-410B-91CB-E2548C726054}" dt="2021-03-08T03:04:24.792" v="3864" actId="478"/>
          <ac:spMkLst>
            <pc:docMk/>
            <pc:sldMk cId="433230706" sldId="426"/>
            <ac:spMk id="50" creationId="{C4FE5ADA-D61D-412B-8BE4-06A7D0B6B829}"/>
          </ac:spMkLst>
        </pc:spChg>
        <pc:spChg chg="add mod">
          <ac:chgData name="이 승재" userId="78a343869a8ef49c" providerId="LiveId" clId="{2A72F788-B422-410B-91CB-E2548C726054}" dt="2021-03-08T03:04:12.328" v="3856" actId="14100"/>
          <ac:spMkLst>
            <pc:docMk/>
            <pc:sldMk cId="433230706" sldId="426"/>
            <ac:spMk id="51" creationId="{CA2AEFE1-4F38-4ECC-8072-25D1ED46B178}"/>
          </ac:spMkLst>
        </pc:spChg>
        <pc:spChg chg="add mod">
          <ac:chgData name="이 승재" userId="78a343869a8ef49c" providerId="LiveId" clId="{2A72F788-B422-410B-91CB-E2548C726054}" dt="2021-03-08T03:04:16.597" v="3859" actId="14100"/>
          <ac:spMkLst>
            <pc:docMk/>
            <pc:sldMk cId="433230706" sldId="426"/>
            <ac:spMk id="52" creationId="{EBD04C15-B8B0-4F2D-AF6F-A3CF8CB154DA}"/>
          </ac:spMkLst>
        </pc:spChg>
        <pc:spChg chg="add mod">
          <ac:chgData name="이 승재" userId="78a343869a8ef49c" providerId="LiveId" clId="{2A72F788-B422-410B-91CB-E2548C726054}" dt="2021-03-08T03:05:54.608" v="3919" actId="20577"/>
          <ac:spMkLst>
            <pc:docMk/>
            <pc:sldMk cId="433230706" sldId="426"/>
            <ac:spMk id="53" creationId="{1B2FAB55-2A38-483B-8185-2A9B1997B17B}"/>
          </ac:spMkLst>
        </pc:spChg>
        <pc:spChg chg="add mod">
          <ac:chgData name="이 승재" userId="78a343869a8ef49c" providerId="LiveId" clId="{2A72F788-B422-410B-91CB-E2548C726054}" dt="2021-03-08T03:05:57.117" v="3922" actId="20577"/>
          <ac:spMkLst>
            <pc:docMk/>
            <pc:sldMk cId="433230706" sldId="426"/>
            <ac:spMk id="54" creationId="{BF9F1B42-B1D3-47FB-ABFE-34E7F8F1E987}"/>
          </ac:spMkLst>
        </pc:spChg>
        <pc:spChg chg="add mod">
          <ac:chgData name="이 승재" userId="78a343869a8ef49c" providerId="LiveId" clId="{2A72F788-B422-410B-91CB-E2548C726054}" dt="2021-03-08T03:42:17.614" v="6411" actId="14100"/>
          <ac:spMkLst>
            <pc:docMk/>
            <pc:sldMk cId="433230706" sldId="426"/>
            <ac:spMk id="55" creationId="{0111C697-41CD-4DD5-A95A-53DFD36C4F5D}"/>
          </ac:spMkLst>
        </pc:spChg>
        <pc:spChg chg="add mod">
          <ac:chgData name="이 승재" userId="78a343869a8ef49c" providerId="LiveId" clId="{2A72F788-B422-410B-91CB-E2548C726054}" dt="2021-03-08T03:05:56.470" v="3921" actId="20577"/>
          <ac:spMkLst>
            <pc:docMk/>
            <pc:sldMk cId="433230706" sldId="426"/>
            <ac:spMk id="56" creationId="{B05B36A7-6A6E-4248-AAC0-3759514D37BC}"/>
          </ac:spMkLst>
        </pc:spChg>
        <pc:spChg chg="add del mod">
          <ac:chgData name="이 승재" userId="78a343869a8ef49c" providerId="LiveId" clId="{2A72F788-B422-410B-91CB-E2548C726054}" dt="2021-03-08T06:36:35.897" v="8218"/>
          <ac:spMkLst>
            <pc:docMk/>
            <pc:sldMk cId="433230706" sldId="426"/>
            <ac:spMk id="57" creationId="{C9B3C678-948D-46D4-9D52-F2E51D8ADA29}"/>
          </ac:spMkLst>
        </pc:spChg>
        <pc:spChg chg="add del mod">
          <ac:chgData name="이 승재" userId="78a343869a8ef49c" providerId="LiveId" clId="{2A72F788-B422-410B-91CB-E2548C726054}" dt="2021-03-08T06:37:34.520" v="8238" actId="478"/>
          <ac:spMkLst>
            <pc:docMk/>
            <pc:sldMk cId="433230706" sldId="426"/>
            <ac:spMk id="68" creationId="{9B23000A-E1D0-4F39-B90F-D0E422036BE5}"/>
          </ac:spMkLst>
        </pc:spChg>
        <pc:spChg chg="mod">
          <ac:chgData name="이 승재" userId="78a343869a8ef49c" providerId="LiveId" clId="{2A72F788-B422-410B-91CB-E2548C726054}" dt="2021-03-08T02:52:09.911" v="3644" actId="1076"/>
          <ac:spMkLst>
            <pc:docMk/>
            <pc:sldMk cId="433230706" sldId="426"/>
            <ac:spMk id="71" creationId="{6CA704EF-7A1E-4449-879C-7924D18AF4FC}"/>
          </ac:spMkLst>
        </pc:spChg>
        <pc:spChg chg="mod">
          <ac:chgData name="이 승재" userId="78a343869a8ef49c" providerId="LiveId" clId="{2A72F788-B422-410B-91CB-E2548C726054}" dt="2021-03-08T02:52:14.726" v="3645" actId="1076"/>
          <ac:spMkLst>
            <pc:docMk/>
            <pc:sldMk cId="433230706" sldId="426"/>
            <ac:spMk id="73" creationId="{1D408785-7C13-4F8E-99EC-CC244A06D5DE}"/>
          </ac:spMkLst>
        </pc:spChg>
        <pc:spChg chg="mod">
          <ac:chgData name="이 승재" userId="78a343869a8ef49c" providerId="LiveId" clId="{2A72F788-B422-410B-91CB-E2548C726054}" dt="2021-03-08T02:52:14.726" v="3645" actId="1076"/>
          <ac:spMkLst>
            <pc:docMk/>
            <pc:sldMk cId="433230706" sldId="426"/>
            <ac:spMk id="74" creationId="{AE5796E6-0B6F-44DD-9EC7-3918CD9216EB}"/>
          </ac:spMkLst>
        </pc:spChg>
        <pc:spChg chg="add del mod">
          <ac:chgData name="이 승재" userId="78a343869a8ef49c" providerId="LiveId" clId="{2A72F788-B422-410B-91CB-E2548C726054}" dt="2021-03-08T03:08:28.139" v="3972" actId="1076"/>
          <ac:spMkLst>
            <pc:docMk/>
            <pc:sldMk cId="433230706" sldId="426"/>
            <ac:spMk id="75" creationId="{3CDA14B3-0039-4368-899D-CBA1142F641E}"/>
          </ac:spMkLst>
        </pc:spChg>
        <pc:spChg chg="mod">
          <ac:chgData name="이 승재" userId="78a343869a8ef49c" providerId="LiveId" clId="{2A72F788-B422-410B-91CB-E2548C726054}" dt="2021-03-08T03:08:30.444" v="3973" actId="1076"/>
          <ac:spMkLst>
            <pc:docMk/>
            <pc:sldMk cId="433230706" sldId="426"/>
            <ac:spMk id="77" creationId="{A07D66B8-8A3F-4FE8-B985-100A1E7120DD}"/>
          </ac:spMkLst>
        </pc:spChg>
        <pc:spChg chg="del mod">
          <ac:chgData name="이 승재" userId="78a343869a8ef49c" providerId="LiveId" clId="{2A72F788-B422-410B-91CB-E2548C726054}" dt="2021-03-08T07:36:26.214" v="10088" actId="478"/>
          <ac:spMkLst>
            <pc:docMk/>
            <pc:sldMk cId="433230706" sldId="426"/>
            <ac:spMk id="78" creationId="{D6DE7AA2-4FEC-40B1-98D1-699D3A47304E}"/>
          </ac:spMkLst>
        </pc:spChg>
        <pc:graphicFrameChg chg="add mod modGraphic">
          <ac:chgData name="이 승재" userId="78a343869a8ef49c" providerId="LiveId" clId="{2A72F788-B422-410B-91CB-E2548C726054}" dt="2021-03-08T07:04:43.134" v="9384" actId="20577"/>
          <ac:graphicFrameMkLst>
            <pc:docMk/>
            <pc:sldMk cId="433230706" sldId="426"/>
            <ac:graphicFrameMk id="33" creationId="{901D6142-5344-4733-9839-34CF75544083}"/>
          </ac:graphicFrameMkLst>
        </pc:graphicFrameChg>
        <pc:picChg chg="mod">
          <ac:chgData name="이 승재" userId="78a343869a8ef49c" providerId="LiveId" clId="{2A72F788-B422-410B-91CB-E2548C726054}" dt="2021-03-08T03:08:30.444" v="3973" actId="1076"/>
          <ac:picMkLst>
            <pc:docMk/>
            <pc:sldMk cId="433230706" sldId="426"/>
            <ac:picMk id="76" creationId="{7B2272F2-9392-4077-A2FD-6ADEAFF72B9C}"/>
          </ac:picMkLst>
        </pc:picChg>
      </pc:sldChg>
      <pc:sldChg chg="del">
        <pc:chgData name="이 승재" userId="78a343869a8ef49c" providerId="LiveId" clId="{2A72F788-B422-410B-91CB-E2548C726054}" dt="2021-03-08T03:10:20.992" v="4139" actId="47"/>
        <pc:sldMkLst>
          <pc:docMk/>
          <pc:sldMk cId="915296692" sldId="444"/>
        </pc:sldMkLst>
      </pc:sldChg>
      <pc:sldChg chg="modSp mod">
        <pc:chgData name="이 승재" userId="78a343869a8ef49c" providerId="LiveId" clId="{2A72F788-B422-410B-91CB-E2548C726054}" dt="2021-03-08T08:08:53.859" v="10807" actId="20577"/>
        <pc:sldMkLst>
          <pc:docMk/>
          <pc:sldMk cId="1074235308" sldId="449"/>
        </pc:sldMkLst>
        <pc:spChg chg="mod">
          <ac:chgData name="이 승재" userId="78a343869a8ef49c" providerId="LiveId" clId="{2A72F788-B422-410B-91CB-E2548C726054}" dt="2021-03-08T08:08:53.859" v="10807" actId="20577"/>
          <ac:spMkLst>
            <pc:docMk/>
            <pc:sldMk cId="1074235308" sldId="449"/>
            <ac:spMk id="22" creationId="{45F6B34D-2D4A-4405-B32D-B56102BBF199}"/>
          </ac:spMkLst>
        </pc:spChg>
      </pc:sldChg>
      <pc:sldChg chg="addSp delSp modSp mod">
        <pc:chgData name="이 승재" userId="78a343869a8ef49c" providerId="LiveId" clId="{2A72F788-B422-410B-91CB-E2548C726054}" dt="2021-03-08T07:33:11.877" v="10073" actId="20577"/>
        <pc:sldMkLst>
          <pc:docMk/>
          <pc:sldMk cId="3275334384" sldId="454"/>
        </pc:sldMkLst>
        <pc:spChg chg="mod">
          <ac:chgData name="이 승재" userId="78a343869a8ef49c" providerId="LiveId" clId="{2A72F788-B422-410B-91CB-E2548C726054}" dt="2021-03-08T01:17:15.087" v="909" actId="122"/>
          <ac:spMkLst>
            <pc:docMk/>
            <pc:sldMk cId="3275334384" sldId="454"/>
            <ac:spMk id="24" creationId="{C9838281-221E-43A5-86FA-5336646F89CC}"/>
          </ac:spMkLst>
        </pc:spChg>
        <pc:spChg chg="del">
          <ac:chgData name="이 승재" userId="78a343869a8ef49c" providerId="LiveId" clId="{2A72F788-B422-410B-91CB-E2548C726054}" dt="2021-03-08T06:35:48.750" v="8097" actId="478"/>
          <ac:spMkLst>
            <pc:docMk/>
            <pc:sldMk cId="3275334384" sldId="454"/>
            <ac:spMk id="29" creationId="{7D5F2820-45FB-4975-A222-C41EB3C57C7E}"/>
          </ac:spMkLst>
        </pc:spChg>
        <pc:spChg chg="add mod">
          <ac:chgData name="이 승재" userId="78a343869a8ef49c" providerId="LiveId" clId="{2A72F788-B422-410B-91CB-E2548C726054}" dt="2021-03-08T01:25:17.210" v="1628"/>
          <ac:spMkLst>
            <pc:docMk/>
            <pc:sldMk cId="3275334384" sldId="454"/>
            <ac:spMk id="38" creationId="{1281F938-B1F2-40B4-BF4D-0258E5E17E59}"/>
          </ac:spMkLst>
        </pc:spChg>
        <pc:spChg chg="add mod">
          <ac:chgData name="이 승재" userId="78a343869a8ef49c" providerId="LiveId" clId="{2A72F788-B422-410B-91CB-E2548C726054}" dt="2021-03-08T03:15:51.405" v="4840"/>
          <ac:spMkLst>
            <pc:docMk/>
            <pc:sldMk cId="3275334384" sldId="454"/>
            <ac:spMk id="39" creationId="{D46A5418-3C63-4C52-80EA-87D0578CCA00}"/>
          </ac:spMkLst>
        </pc:spChg>
        <pc:spChg chg="add mod">
          <ac:chgData name="이 승재" userId="78a343869a8ef49c" providerId="LiveId" clId="{2A72F788-B422-410B-91CB-E2548C726054}" dt="2021-03-08T03:15:51.405" v="4840"/>
          <ac:spMkLst>
            <pc:docMk/>
            <pc:sldMk cId="3275334384" sldId="454"/>
            <ac:spMk id="40" creationId="{D117D3C8-AD9E-4D42-B2DE-C390FE0F871F}"/>
          </ac:spMkLst>
        </pc:spChg>
        <pc:spChg chg="mod">
          <ac:chgData name="이 승재" userId="78a343869a8ef49c" providerId="LiveId" clId="{2A72F788-B422-410B-91CB-E2548C726054}" dt="2021-03-08T01:07:49.459" v="166" actId="14100"/>
          <ac:spMkLst>
            <pc:docMk/>
            <pc:sldMk cId="3275334384" sldId="454"/>
            <ac:spMk id="43" creationId="{8D514C4B-2CEA-4FDB-A04B-D05BAC921DAC}"/>
          </ac:spMkLst>
        </pc:spChg>
        <pc:spChg chg="del">
          <ac:chgData name="이 승재" userId="78a343869a8ef49c" providerId="LiveId" clId="{2A72F788-B422-410B-91CB-E2548C726054}" dt="2021-03-08T01:25:17.042" v="1627" actId="478"/>
          <ac:spMkLst>
            <pc:docMk/>
            <pc:sldMk cId="3275334384" sldId="454"/>
            <ac:spMk id="47" creationId="{AF9896CA-60E1-4BC6-ACD9-ACDF5C2F6549}"/>
          </ac:spMkLst>
        </pc:spChg>
        <pc:spChg chg="add mod">
          <ac:chgData name="이 승재" userId="78a343869a8ef49c" providerId="LiveId" clId="{2A72F788-B422-410B-91CB-E2548C726054}" dt="2021-03-08T06:35:48.908" v="8098"/>
          <ac:spMkLst>
            <pc:docMk/>
            <pc:sldMk cId="3275334384" sldId="454"/>
            <ac:spMk id="49" creationId="{AABA553C-0830-4821-A159-D15306C63666}"/>
          </ac:spMkLst>
        </pc:spChg>
        <pc:graphicFrameChg chg="mod modGraphic">
          <ac:chgData name="이 승재" userId="78a343869a8ef49c" providerId="LiveId" clId="{2A72F788-B422-410B-91CB-E2548C726054}" dt="2021-03-08T07:33:11.877" v="10073" actId="20577"/>
          <ac:graphicFrameMkLst>
            <pc:docMk/>
            <pc:sldMk cId="3275334384" sldId="454"/>
            <ac:graphicFrameMk id="42" creationId="{4D3B40A7-0E35-40DD-8612-88CE6EEA3C75}"/>
          </ac:graphicFrameMkLst>
        </pc:graphicFrameChg>
        <pc:picChg chg="del">
          <ac:chgData name="이 승재" userId="78a343869a8ef49c" providerId="LiveId" clId="{2A72F788-B422-410B-91CB-E2548C726054}" dt="2021-03-08T06:35:48.750" v="8097" actId="478"/>
          <ac:picMkLst>
            <pc:docMk/>
            <pc:sldMk cId="3275334384" sldId="454"/>
            <ac:picMk id="28" creationId="{5E01C715-0DB6-46A4-B2A2-DD34E81B7D0E}"/>
          </ac:picMkLst>
        </pc:picChg>
        <pc:picChg chg="add mod">
          <ac:chgData name="이 승재" userId="78a343869a8ef49c" providerId="LiveId" clId="{2A72F788-B422-410B-91CB-E2548C726054}" dt="2021-03-08T03:15:51.405" v="4840"/>
          <ac:picMkLst>
            <pc:docMk/>
            <pc:sldMk cId="3275334384" sldId="454"/>
            <ac:picMk id="41" creationId="{999B956F-9CA9-459B-B251-D3AE34969A45}"/>
          </ac:picMkLst>
        </pc:picChg>
        <pc:picChg chg="add mod">
          <ac:chgData name="이 승재" userId="78a343869a8ef49c" providerId="LiveId" clId="{2A72F788-B422-410B-91CB-E2548C726054}" dt="2021-03-08T06:35:48.908" v="8098"/>
          <ac:picMkLst>
            <pc:docMk/>
            <pc:sldMk cId="3275334384" sldId="454"/>
            <ac:picMk id="48" creationId="{22F4C79D-D36B-4B97-AB4B-D8E333B33C6B}"/>
          </ac:picMkLst>
        </pc:picChg>
      </pc:sldChg>
      <pc:sldChg chg="modSp del mod">
        <pc:chgData name="이 승재" userId="78a343869a8ef49c" providerId="LiveId" clId="{2A72F788-B422-410B-91CB-E2548C726054}" dt="2021-03-08T03:41:35.421" v="6355" actId="47"/>
        <pc:sldMkLst>
          <pc:docMk/>
          <pc:sldMk cId="412360494" sldId="458"/>
        </pc:sldMkLst>
        <pc:spChg chg="mod">
          <ac:chgData name="이 승재" userId="78a343869a8ef49c" providerId="LiveId" clId="{2A72F788-B422-410B-91CB-E2548C726054}" dt="2021-03-08T03:39:43.190" v="6229" actId="20577"/>
          <ac:spMkLst>
            <pc:docMk/>
            <pc:sldMk cId="412360494" sldId="458"/>
            <ac:spMk id="3" creationId="{CB187605-F544-4E19-B32A-2292ED81364F}"/>
          </ac:spMkLst>
        </pc:spChg>
      </pc:sldChg>
      <pc:sldChg chg="addSp delSp modSp mod">
        <pc:chgData name="이 승재" userId="78a343869a8ef49c" providerId="LiveId" clId="{2A72F788-B422-410B-91CB-E2548C726054}" dt="2021-03-08T06:35:08.064" v="8091" actId="20577"/>
        <pc:sldMkLst>
          <pc:docMk/>
          <pc:sldMk cId="1116906222" sldId="460"/>
        </pc:sldMkLst>
        <pc:spChg chg="del">
          <ac:chgData name="이 승재" userId="78a343869a8ef49c" providerId="LiveId" clId="{2A72F788-B422-410B-91CB-E2548C726054}" dt="2021-03-08T03:15:48.775" v="4838" actId="478"/>
          <ac:spMkLst>
            <pc:docMk/>
            <pc:sldMk cId="1116906222" sldId="460"/>
            <ac:spMk id="19" creationId="{6F1ECBD7-AAA3-4442-96C1-0991E59CA83E}"/>
          </ac:spMkLst>
        </pc:spChg>
        <pc:spChg chg="mod">
          <ac:chgData name="이 승재" userId="78a343869a8ef49c" providerId="LiveId" clId="{2A72F788-B422-410B-91CB-E2548C726054}" dt="2021-03-08T01:09:58.165" v="365" actId="122"/>
          <ac:spMkLst>
            <pc:docMk/>
            <pc:sldMk cId="1116906222" sldId="460"/>
            <ac:spMk id="24" creationId="{C9838281-221E-43A5-86FA-5336646F89CC}"/>
          </ac:spMkLst>
        </pc:spChg>
        <pc:spChg chg="mod">
          <ac:chgData name="이 승재" userId="78a343869a8ef49c" providerId="LiveId" clId="{2A72F788-B422-410B-91CB-E2548C726054}" dt="2021-03-08T06:34:01.849" v="8004" actId="1076"/>
          <ac:spMkLst>
            <pc:docMk/>
            <pc:sldMk cId="1116906222" sldId="460"/>
            <ac:spMk id="29" creationId="{7D5F2820-45FB-4975-A222-C41EB3C57C7E}"/>
          </ac:spMkLst>
        </pc:spChg>
        <pc:spChg chg="mod">
          <ac:chgData name="이 승재" userId="78a343869a8ef49c" providerId="LiveId" clId="{2A72F788-B422-410B-91CB-E2548C726054}" dt="2021-03-08T06:34:07.829" v="8005" actId="1076"/>
          <ac:spMkLst>
            <pc:docMk/>
            <pc:sldMk cId="1116906222" sldId="460"/>
            <ac:spMk id="40" creationId="{EBA37CC1-06EC-466E-9DFA-26E478C6C026}"/>
          </ac:spMkLst>
        </pc:spChg>
        <pc:spChg chg="add mod">
          <ac:chgData name="이 승재" userId="78a343869a8ef49c" providerId="LiveId" clId="{2A72F788-B422-410B-91CB-E2548C726054}" dt="2021-03-08T01:34:22.192" v="2266" actId="20577"/>
          <ac:spMkLst>
            <pc:docMk/>
            <pc:sldMk cId="1116906222" sldId="460"/>
            <ac:spMk id="41" creationId="{08665EA8-802F-4C8B-A32D-600E2C9725E2}"/>
          </ac:spMkLst>
        </pc:spChg>
        <pc:spChg chg="add mod">
          <ac:chgData name="이 승재" userId="78a343869a8ef49c" providerId="LiveId" clId="{2A72F788-B422-410B-91CB-E2548C726054}" dt="2021-03-08T03:15:48.947" v="4839"/>
          <ac:spMkLst>
            <pc:docMk/>
            <pc:sldMk cId="1116906222" sldId="460"/>
            <ac:spMk id="43" creationId="{DC41E2AC-3B8B-4BA3-AD01-E6DEEB8666B3}"/>
          </ac:spMkLst>
        </pc:spChg>
        <pc:spChg chg="add mod">
          <ac:chgData name="이 승재" userId="78a343869a8ef49c" providerId="LiveId" clId="{2A72F788-B422-410B-91CB-E2548C726054}" dt="2021-03-08T03:15:48.947" v="4839"/>
          <ac:spMkLst>
            <pc:docMk/>
            <pc:sldMk cId="1116906222" sldId="460"/>
            <ac:spMk id="44" creationId="{F262EC6D-CE35-4D41-AD4D-22AE2669C4DC}"/>
          </ac:spMkLst>
        </pc:spChg>
        <pc:spChg chg="del">
          <ac:chgData name="이 승재" userId="78a343869a8ef49c" providerId="LiveId" clId="{2A72F788-B422-410B-91CB-E2548C726054}" dt="2021-03-08T01:25:13.405" v="1625" actId="478"/>
          <ac:spMkLst>
            <pc:docMk/>
            <pc:sldMk cId="1116906222" sldId="460"/>
            <ac:spMk id="47" creationId="{AF9896CA-60E1-4BC6-ACD9-ACDF5C2F6549}"/>
          </ac:spMkLst>
        </pc:spChg>
        <pc:graphicFrameChg chg="mod modGraphic">
          <ac:chgData name="이 승재" userId="78a343869a8ef49c" providerId="LiveId" clId="{2A72F788-B422-410B-91CB-E2548C726054}" dt="2021-03-08T06:35:08.064" v="8091" actId="20577"/>
          <ac:graphicFrameMkLst>
            <pc:docMk/>
            <pc:sldMk cId="1116906222" sldId="460"/>
            <ac:graphicFrameMk id="42" creationId="{4D3B40A7-0E35-40DD-8612-88CE6EEA3C75}"/>
          </ac:graphicFrameMkLst>
        </pc:graphicFrameChg>
        <pc:picChg chg="mod">
          <ac:chgData name="이 승재" userId="78a343869a8ef49c" providerId="LiveId" clId="{2A72F788-B422-410B-91CB-E2548C726054}" dt="2021-03-08T06:33:57.119" v="8001" actId="1076"/>
          <ac:picMkLst>
            <pc:docMk/>
            <pc:sldMk cId="1116906222" sldId="460"/>
            <ac:picMk id="28" creationId="{5E01C715-0DB6-46A4-B2A2-DD34E81B7D0E}"/>
          </ac:picMkLst>
        </pc:picChg>
        <pc:picChg chg="add mod">
          <ac:chgData name="이 승재" userId="78a343869a8ef49c" providerId="LiveId" clId="{2A72F788-B422-410B-91CB-E2548C726054}" dt="2021-03-08T03:15:48.947" v="4839"/>
          <ac:picMkLst>
            <pc:docMk/>
            <pc:sldMk cId="1116906222" sldId="460"/>
            <ac:picMk id="48" creationId="{B04B8570-C67D-49BA-95EA-B9743248E449}"/>
          </ac:picMkLst>
        </pc:picChg>
      </pc:sldChg>
      <pc:sldChg chg="delSp modSp del mod">
        <pc:chgData name="이 승재" userId="78a343869a8ef49c" providerId="LiveId" clId="{2A72F788-B422-410B-91CB-E2548C726054}" dt="2021-03-08T03:41:35.421" v="6355" actId="47"/>
        <pc:sldMkLst>
          <pc:docMk/>
          <pc:sldMk cId="2483359819" sldId="463"/>
        </pc:sldMkLst>
        <pc:spChg chg="mod">
          <ac:chgData name="이 승재" userId="78a343869a8ef49c" providerId="LiveId" clId="{2A72F788-B422-410B-91CB-E2548C726054}" dt="2021-03-08T03:34:00.205" v="6067" actId="6549"/>
          <ac:spMkLst>
            <pc:docMk/>
            <pc:sldMk cId="2483359819" sldId="463"/>
            <ac:spMk id="5" creationId="{1C066FFD-77AA-425D-A574-DE2D5C9D863B}"/>
          </ac:spMkLst>
        </pc:spChg>
        <pc:spChg chg="mod">
          <ac:chgData name="이 승재" userId="78a343869a8ef49c" providerId="LiveId" clId="{2A72F788-B422-410B-91CB-E2548C726054}" dt="2021-03-08T03:14:17.126" v="4707"/>
          <ac:spMkLst>
            <pc:docMk/>
            <pc:sldMk cId="2483359819" sldId="463"/>
            <ac:spMk id="9" creationId="{0FBE8AED-3964-471A-8C71-C8FF3246469F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14" creationId="{AE16E75D-4434-4E5C-B690-995E357556C6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18" creationId="{DAA9B24E-5EBC-4C08-B874-9C7C78961359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19" creationId="{6F1ECBD7-AAA3-4442-96C1-0991E59CA83E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20" creationId="{A6B68A5B-5964-471D-8624-3DEB4A06C9EE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21" creationId="{A30769F4-B178-4A24-A633-9000C0E2CFEF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22" creationId="{D9F18F11-B195-45C3-A360-7ACD6C11F187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23" creationId="{68D67870-BD5F-4C0E-AA59-6F07170E3CC5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24" creationId="{C9838281-221E-43A5-86FA-5336646F89CC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29" creationId="{7D5F2820-45FB-4975-A222-C41EB3C57C7E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33" creationId="{0A189166-E3BD-4D8B-A2B1-3412C39B81C0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34" creationId="{ED77241E-4C4F-45A2-B0C4-ADE4E6D891E0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35" creationId="{95C5D09C-7471-41BE-AA79-ADC1AE7E15F8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43" creationId="{8D514C4B-2CEA-4FDB-A04B-D05BAC921DAC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44" creationId="{7035BE5B-9E82-4C8A-B879-6F4C83836F61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45" creationId="{78EF291F-2C10-4D14-AD4A-FB81E64D79F6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46" creationId="{530BEF0D-02E0-42D0-8A6A-FA0DA261DD6C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47" creationId="{AF9896CA-60E1-4BC6-ACD9-ACDF5C2F6549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61" creationId="{C2342B4B-EEB3-4C21-A759-F558689C90CB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63" creationId="{5521CCD6-3896-4104-B372-9A89A22E7EDB}"/>
          </ac:spMkLst>
        </pc:spChg>
        <pc:spChg chg="del">
          <ac:chgData name="이 승재" userId="78a343869a8ef49c" providerId="LiveId" clId="{2A72F788-B422-410B-91CB-E2548C726054}" dt="2021-03-08T03:17:29.063" v="4918" actId="478"/>
          <ac:spMkLst>
            <pc:docMk/>
            <pc:sldMk cId="2483359819" sldId="463"/>
            <ac:spMk id="64" creationId="{ED66DEFB-3CEB-4AF6-A06D-BE54611CAC07}"/>
          </ac:spMkLst>
        </pc:spChg>
        <pc:graphicFrameChg chg="del">
          <ac:chgData name="이 승재" userId="78a343869a8ef49c" providerId="LiveId" clId="{2A72F788-B422-410B-91CB-E2548C726054}" dt="2021-03-08T03:21:52.343" v="5370" actId="478"/>
          <ac:graphicFrameMkLst>
            <pc:docMk/>
            <pc:sldMk cId="2483359819" sldId="463"/>
            <ac:graphicFrameMk id="42" creationId="{4D3B40A7-0E35-40DD-8612-88CE6EEA3C75}"/>
          </ac:graphicFrameMkLst>
        </pc:graphicFrameChg>
        <pc:picChg chg="del">
          <ac:chgData name="이 승재" userId="78a343869a8ef49c" providerId="LiveId" clId="{2A72F788-B422-410B-91CB-E2548C726054}" dt="2021-03-08T03:17:29.063" v="4918" actId="478"/>
          <ac:picMkLst>
            <pc:docMk/>
            <pc:sldMk cId="2483359819" sldId="463"/>
            <ac:picMk id="17" creationId="{B4E99C51-4FDA-4066-9676-C6DB532D2197}"/>
          </ac:picMkLst>
        </pc:picChg>
        <pc:picChg chg="del">
          <ac:chgData name="이 승재" userId="78a343869a8ef49c" providerId="LiveId" clId="{2A72F788-B422-410B-91CB-E2548C726054}" dt="2021-03-08T03:17:29.063" v="4918" actId="478"/>
          <ac:picMkLst>
            <pc:docMk/>
            <pc:sldMk cId="2483359819" sldId="463"/>
            <ac:picMk id="28" creationId="{5E01C715-0DB6-46A4-B2A2-DD34E81B7D0E}"/>
          </ac:picMkLst>
        </pc:picChg>
        <pc:picChg chg="del">
          <ac:chgData name="이 승재" userId="78a343869a8ef49c" providerId="LiveId" clId="{2A72F788-B422-410B-91CB-E2548C726054}" dt="2021-03-08T03:17:29.063" v="4918" actId="478"/>
          <ac:picMkLst>
            <pc:docMk/>
            <pc:sldMk cId="2483359819" sldId="463"/>
            <ac:picMk id="30" creationId="{7831284B-4FBE-4750-B9C5-F84F48FA0BC1}"/>
          </ac:picMkLst>
        </pc:picChg>
        <pc:picChg chg="del">
          <ac:chgData name="이 승재" userId="78a343869a8ef49c" providerId="LiveId" clId="{2A72F788-B422-410B-91CB-E2548C726054}" dt="2021-03-08T03:17:29.063" v="4918" actId="478"/>
          <ac:picMkLst>
            <pc:docMk/>
            <pc:sldMk cId="2483359819" sldId="463"/>
            <ac:picMk id="31" creationId="{5DCA15BA-9B95-480F-A1AC-EF1827F53D01}"/>
          </ac:picMkLst>
        </pc:picChg>
        <pc:picChg chg="del">
          <ac:chgData name="이 승재" userId="78a343869a8ef49c" providerId="LiveId" clId="{2A72F788-B422-410B-91CB-E2548C726054}" dt="2021-03-08T03:17:29.063" v="4918" actId="478"/>
          <ac:picMkLst>
            <pc:docMk/>
            <pc:sldMk cId="2483359819" sldId="463"/>
            <ac:picMk id="32" creationId="{11E17555-87EE-4846-83B3-8462E96A0C47}"/>
          </ac:picMkLst>
        </pc:picChg>
        <pc:picChg chg="del">
          <ac:chgData name="이 승재" userId="78a343869a8ef49c" providerId="LiveId" clId="{2A72F788-B422-410B-91CB-E2548C726054}" dt="2021-03-08T03:17:29.063" v="4918" actId="478"/>
          <ac:picMkLst>
            <pc:docMk/>
            <pc:sldMk cId="2483359819" sldId="463"/>
            <ac:picMk id="36" creationId="{71B60090-E93E-4A63-BED4-7275AD7D5CD5}"/>
          </ac:picMkLst>
        </pc:picChg>
        <pc:picChg chg="del">
          <ac:chgData name="이 승재" userId="78a343869a8ef49c" providerId="LiveId" clId="{2A72F788-B422-410B-91CB-E2548C726054}" dt="2021-03-08T03:17:29.063" v="4918" actId="478"/>
          <ac:picMkLst>
            <pc:docMk/>
            <pc:sldMk cId="2483359819" sldId="463"/>
            <ac:picMk id="37" creationId="{E5EAF38D-219D-40C3-ABA8-8435153E040A}"/>
          </ac:picMkLst>
        </pc:picChg>
      </pc:sldChg>
      <pc:sldChg chg="del">
        <pc:chgData name="이 승재" userId="78a343869a8ef49c" providerId="LiveId" clId="{2A72F788-B422-410B-91CB-E2548C726054}" dt="2021-03-08T03:31:08.161" v="6062" actId="2696"/>
        <pc:sldMkLst>
          <pc:docMk/>
          <pc:sldMk cId="1042369674" sldId="464"/>
        </pc:sldMkLst>
      </pc:sldChg>
      <pc:sldChg chg="add del">
        <pc:chgData name="이 승재" userId="78a343869a8ef49c" providerId="LiveId" clId="{2A72F788-B422-410B-91CB-E2548C726054}" dt="2021-03-08T03:55:30.336" v="7138" actId="47"/>
        <pc:sldMkLst>
          <pc:docMk/>
          <pc:sldMk cId="2135798855" sldId="464"/>
        </pc:sldMkLst>
      </pc:sldChg>
      <pc:sldChg chg="del">
        <pc:chgData name="이 승재" userId="78a343869a8ef49c" providerId="LiveId" clId="{2A72F788-B422-410B-91CB-E2548C726054}" dt="2021-03-08T03:55:30.336" v="7138" actId="47"/>
        <pc:sldMkLst>
          <pc:docMk/>
          <pc:sldMk cId="3360598664" sldId="465"/>
        </pc:sldMkLst>
      </pc:sldChg>
      <pc:sldChg chg="del">
        <pc:chgData name="이 승재" userId="78a343869a8ef49c" providerId="LiveId" clId="{2A72F788-B422-410B-91CB-E2548C726054}" dt="2021-03-08T03:55:30.336" v="7138" actId="47"/>
        <pc:sldMkLst>
          <pc:docMk/>
          <pc:sldMk cId="343720758" sldId="467"/>
        </pc:sldMkLst>
      </pc:sldChg>
      <pc:sldChg chg="del">
        <pc:chgData name="이 승재" userId="78a343869a8ef49c" providerId="LiveId" clId="{2A72F788-B422-410B-91CB-E2548C726054}" dt="2021-03-08T03:55:30.336" v="7138" actId="47"/>
        <pc:sldMkLst>
          <pc:docMk/>
          <pc:sldMk cId="2351702868" sldId="468"/>
        </pc:sldMkLst>
      </pc:sldChg>
      <pc:sldChg chg="del">
        <pc:chgData name="이 승재" userId="78a343869a8ef49c" providerId="LiveId" clId="{2A72F788-B422-410B-91CB-E2548C726054}" dt="2021-03-08T03:31:08.161" v="6062" actId="2696"/>
        <pc:sldMkLst>
          <pc:docMk/>
          <pc:sldMk cId="2165849519" sldId="469"/>
        </pc:sldMkLst>
      </pc:sldChg>
      <pc:sldChg chg="add del">
        <pc:chgData name="이 승재" userId="78a343869a8ef49c" providerId="LiveId" clId="{2A72F788-B422-410B-91CB-E2548C726054}" dt="2021-03-08T03:55:30.336" v="7138" actId="47"/>
        <pc:sldMkLst>
          <pc:docMk/>
          <pc:sldMk cId="3266790975" sldId="469"/>
        </pc:sldMkLst>
      </pc:sldChg>
      <pc:sldChg chg="addSp delSp modSp mod">
        <pc:chgData name="이 승재" userId="78a343869a8ef49c" providerId="LiveId" clId="{2A72F788-B422-410B-91CB-E2548C726054}" dt="2021-03-08T06:35:52.644" v="8100"/>
        <pc:sldMkLst>
          <pc:docMk/>
          <pc:sldMk cId="262600784" sldId="470"/>
        </pc:sldMkLst>
        <pc:spChg chg="del">
          <ac:chgData name="이 승재" userId="78a343869a8ef49c" providerId="LiveId" clId="{2A72F788-B422-410B-91CB-E2548C726054}" dt="2021-03-08T03:15:46.527" v="4836" actId="478"/>
          <ac:spMkLst>
            <pc:docMk/>
            <pc:sldMk cId="262600784" sldId="470"/>
            <ac:spMk id="19" creationId="{6F1ECBD7-AAA3-4442-96C1-0991E59CA83E}"/>
          </ac:spMkLst>
        </pc:spChg>
        <pc:spChg chg="mod">
          <ac:chgData name="이 승재" userId="78a343869a8ef49c" providerId="LiveId" clId="{2A72F788-B422-410B-91CB-E2548C726054}" dt="2021-03-08T01:17:18.831" v="911" actId="404"/>
          <ac:spMkLst>
            <pc:docMk/>
            <pc:sldMk cId="262600784" sldId="470"/>
            <ac:spMk id="24" creationId="{C9838281-221E-43A5-86FA-5336646F89CC}"/>
          </ac:spMkLst>
        </pc:spChg>
        <pc:spChg chg="del">
          <ac:chgData name="이 승재" userId="78a343869a8ef49c" providerId="LiveId" clId="{2A72F788-B422-410B-91CB-E2548C726054}" dt="2021-03-08T06:35:52.486" v="8099" actId="478"/>
          <ac:spMkLst>
            <pc:docMk/>
            <pc:sldMk cId="262600784" sldId="470"/>
            <ac:spMk id="29" creationId="{7D5F2820-45FB-4975-A222-C41EB3C57C7E}"/>
          </ac:spMkLst>
        </pc:spChg>
        <pc:spChg chg="add mod">
          <ac:chgData name="이 승재" userId="78a343869a8ef49c" providerId="LiveId" clId="{2A72F788-B422-410B-91CB-E2548C726054}" dt="2021-03-08T03:15:46.692" v="4837"/>
          <ac:spMkLst>
            <pc:docMk/>
            <pc:sldMk cId="262600784" sldId="470"/>
            <ac:spMk id="38" creationId="{F5D9E9F2-3D55-4529-A181-80C4F865323A}"/>
          </ac:spMkLst>
        </pc:spChg>
        <pc:spChg chg="add mod">
          <ac:chgData name="이 승재" userId="78a343869a8ef49c" providerId="LiveId" clId="{2A72F788-B422-410B-91CB-E2548C726054}" dt="2021-03-08T03:15:46.692" v="4837"/>
          <ac:spMkLst>
            <pc:docMk/>
            <pc:sldMk cId="262600784" sldId="470"/>
            <ac:spMk id="40" creationId="{4EA8CDF7-74D1-441F-8DB0-36FA27EA57AD}"/>
          </ac:spMkLst>
        </pc:spChg>
        <pc:spChg chg="mod">
          <ac:chgData name="이 승재" userId="78a343869a8ef49c" providerId="LiveId" clId="{2A72F788-B422-410B-91CB-E2548C726054}" dt="2021-03-08T01:25:05.979" v="1624" actId="20577"/>
          <ac:spMkLst>
            <pc:docMk/>
            <pc:sldMk cId="262600784" sldId="470"/>
            <ac:spMk id="47" creationId="{AF9896CA-60E1-4BC6-ACD9-ACDF5C2F6549}"/>
          </ac:spMkLst>
        </pc:spChg>
        <pc:spChg chg="add mod">
          <ac:chgData name="이 승재" userId="78a343869a8ef49c" providerId="LiveId" clId="{2A72F788-B422-410B-91CB-E2548C726054}" dt="2021-03-08T06:35:52.644" v="8100"/>
          <ac:spMkLst>
            <pc:docMk/>
            <pc:sldMk cId="262600784" sldId="470"/>
            <ac:spMk id="53" creationId="{BA09DD45-013A-48C9-B165-CF91645DD9BB}"/>
          </ac:spMkLst>
        </pc:spChg>
        <pc:graphicFrameChg chg="mod modGraphic">
          <ac:chgData name="이 승재" userId="78a343869a8ef49c" providerId="LiveId" clId="{2A72F788-B422-410B-91CB-E2548C726054}" dt="2021-03-08T01:44:15.625" v="2884" actId="1076"/>
          <ac:graphicFrameMkLst>
            <pc:docMk/>
            <pc:sldMk cId="262600784" sldId="470"/>
            <ac:graphicFrameMk id="42" creationId="{4D3B40A7-0E35-40DD-8612-88CE6EEA3C75}"/>
          </ac:graphicFrameMkLst>
        </pc:graphicFrameChg>
        <pc:picChg chg="del">
          <ac:chgData name="이 승재" userId="78a343869a8ef49c" providerId="LiveId" clId="{2A72F788-B422-410B-91CB-E2548C726054}" dt="2021-03-08T06:35:52.486" v="8099" actId="478"/>
          <ac:picMkLst>
            <pc:docMk/>
            <pc:sldMk cId="262600784" sldId="470"/>
            <ac:picMk id="28" creationId="{5E01C715-0DB6-46A4-B2A2-DD34E81B7D0E}"/>
          </ac:picMkLst>
        </pc:picChg>
        <pc:picChg chg="add mod">
          <ac:chgData name="이 승재" userId="78a343869a8ef49c" providerId="LiveId" clId="{2A72F788-B422-410B-91CB-E2548C726054}" dt="2021-03-08T03:15:46.692" v="4837"/>
          <ac:picMkLst>
            <pc:docMk/>
            <pc:sldMk cId="262600784" sldId="470"/>
            <ac:picMk id="51" creationId="{BA4C9E38-2578-4749-872B-BC4AC52FD332}"/>
          </ac:picMkLst>
        </pc:picChg>
        <pc:picChg chg="add mod">
          <ac:chgData name="이 승재" userId="78a343869a8ef49c" providerId="LiveId" clId="{2A72F788-B422-410B-91CB-E2548C726054}" dt="2021-03-08T06:35:52.644" v="8100"/>
          <ac:picMkLst>
            <pc:docMk/>
            <pc:sldMk cId="262600784" sldId="470"/>
            <ac:picMk id="52" creationId="{E4EF5875-71B4-41EE-89AB-33AB3C9D578B}"/>
          </ac:picMkLst>
        </pc:picChg>
      </pc:sldChg>
      <pc:sldChg chg="addSp delSp modSp mod">
        <pc:chgData name="이 승재" userId="78a343869a8ef49c" providerId="LiveId" clId="{2A72F788-B422-410B-91CB-E2548C726054}" dt="2021-03-08T06:35:54.651" v="8102"/>
        <pc:sldMkLst>
          <pc:docMk/>
          <pc:sldMk cId="1927139501" sldId="471"/>
        </pc:sldMkLst>
        <pc:spChg chg="add mod">
          <ac:chgData name="이 승재" userId="78a343869a8ef49c" providerId="LiveId" clId="{2A72F788-B422-410B-91CB-E2548C726054}" dt="2021-03-08T01:55:07.556" v="3294" actId="121"/>
          <ac:spMkLst>
            <pc:docMk/>
            <pc:sldMk cId="1927139501" sldId="471"/>
            <ac:spMk id="4" creationId="{4B39E9B1-5F19-43D8-86C5-962F73A6E2CF}"/>
          </ac:spMkLst>
        </pc:spChg>
        <pc:spChg chg="mod">
          <ac:chgData name="이 승재" userId="78a343869a8ef49c" providerId="LiveId" clId="{2A72F788-B422-410B-91CB-E2548C726054}" dt="2021-03-08T01:54:44.945" v="3272" actId="404"/>
          <ac:spMkLst>
            <pc:docMk/>
            <pc:sldMk cId="1927139501" sldId="471"/>
            <ac:spMk id="19" creationId="{6F1ECBD7-AAA3-4442-96C1-0991E59CA83E}"/>
          </ac:spMkLst>
        </pc:spChg>
        <pc:spChg chg="mod">
          <ac:chgData name="이 승재" userId="78a343869a8ef49c" providerId="LiveId" clId="{2A72F788-B422-410B-91CB-E2548C726054}" dt="2021-03-08T01:17:21.023" v="913" actId="122"/>
          <ac:spMkLst>
            <pc:docMk/>
            <pc:sldMk cId="1927139501" sldId="471"/>
            <ac:spMk id="24" creationId="{C9838281-221E-43A5-86FA-5336646F89CC}"/>
          </ac:spMkLst>
        </pc:spChg>
        <pc:spChg chg="del mod">
          <ac:chgData name="이 승재" userId="78a343869a8ef49c" providerId="LiveId" clId="{2A72F788-B422-410B-91CB-E2548C726054}" dt="2021-03-08T06:35:54.527" v="8101" actId="478"/>
          <ac:spMkLst>
            <pc:docMk/>
            <pc:sldMk cId="1927139501" sldId="471"/>
            <ac:spMk id="29" creationId="{7D5F2820-45FB-4975-A222-C41EB3C57C7E}"/>
          </ac:spMkLst>
        </pc:spChg>
        <pc:spChg chg="mod">
          <ac:chgData name="이 승재" userId="78a343869a8ef49c" providerId="LiveId" clId="{2A72F788-B422-410B-91CB-E2548C726054}" dt="2021-03-08T01:55:30.821" v="3305" actId="14100"/>
          <ac:spMkLst>
            <pc:docMk/>
            <pc:sldMk cId="1927139501" sldId="471"/>
            <ac:spMk id="38" creationId="{EF92D6DB-337F-48B5-8BF2-BDCA2BAC3838}"/>
          </ac:spMkLst>
        </pc:spChg>
        <pc:spChg chg="add mod">
          <ac:chgData name="이 승재" userId="78a343869a8ef49c" providerId="LiveId" clId="{2A72F788-B422-410B-91CB-E2548C726054}" dt="2021-03-08T01:25:27.890" v="1630"/>
          <ac:spMkLst>
            <pc:docMk/>
            <pc:sldMk cId="1927139501" sldId="471"/>
            <ac:spMk id="39" creationId="{BBB08C3E-37D6-4A59-99F7-FD75041F81D2}"/>
          </ac:spMkLst>
        </pc:spChg>
        <pc:spChg chg="mod">
          <ac:chgData name="이 승재" userId="78a343869a8ef49c" providerId="LiveId" clId="{2A72F788-B422-410B-91CB-E2548C726054}" dt="2021-03-08T03:04:06.344" v="3853" actId="1076"/>
          <ac:spMkLst>
            <pc:docMk/>
            <pc:sldMk cId="1927139501" sldId="471"/>
            <ac:spMk id="40" creationId="{A18706C3-8222-467C-917A-A1A500F5340E}"/>
          </ac:spMkLst>
        </pc:spChg>
        <pc:spChg chg="add del mod">
          <ac:chgData name="이 승재" userId="78a343869a8ef49c" providerId="LiveId" clId="{2A72F788-B422-410B-91CB-E2548C726054}" dt="2021-03-08T01:56:51.434" v="3314" actId="478"/>
          <ac:spMkLst>
            <pc:docMk/>
            <pc:sldMk cId="1927139501" sldId="471"/>
            <ac:spMk id="43" creationId="{6517DC2D-0BF1-48D6-9A83-88B534C9F160}"/>
          </ac:spMkLst>
        </pc:spChg>
        <pc:spChg chg="mod">
          <ac:chgData name="이 승재" userId="78a343869a8ef49c" providerId="LiveId" clId="{2A72F788-B422-410B-91CB-E2548C726054}" dt="2021-03-08T01:55:17.171" v="3297" actId="14100"/>
          <ac:spMkLst>
            <pc:docMk/>
            <pc:sldMk cId="1927139501" sldId="471"/>
            <ac:spMk id="44" creationId="{3657B27B-EC27-49A8-8116-CEF36401C366}"/>
          </ac:spMkLst>
        </pc:spChg>
        <pc:spChg chg="del">
          <ac:chgData name="이 승재" userId="78a343869a8ef49c" providerId="LiveId" clId="{2A72F788-B422-410B-91CB-E2548C726054}" dt="2021-03-08T01:25:27.724" v="1629" actId="478"/>
          <ac:spMkLst>
            <pc:docMk/>
            <pc:sldMk cId="1927139501" sldId="471"/>
            <ac:spMk id="47" creationId="{AF9896CA-60E1-4BC6-ACD9-ACDF5C2F6549}"/>
          </ac:spMkLst>
        </pc:spChg>
        <pc:spChg chg="add del mod">
          <ac:chgData name="이 승재" userId="78a343869a8ef49c" providerId="LiveId" clId="{2A72F788-B422-410B-91CB-E2548C726054}" dt="2021-03-08T01:57:32.643" v="3355" actId="478"/>
          <ac:spMkLst>
            <pc:docMk/>
            <pc:sldMk cId="1927139501" sldId="471"/>
            <ac:spMk id="48" creationId="{B818ABC1-1D1A-4FC3-8E48-8800E9CD1E85}"/>
          </ac:spMkLst>
        </pc:spChg>
        <pc:spChg chg="mod">
          <ac:chgData name="이 승재" userId="78a343869a8ef49c" providerId="LiveId" clId="{2A72F788-B422-410B-91CB-E2548C726054}" dt="2021-03-08T01:55:20.403" v="3299" actId="14100"/>
          <ac:spMkLst>
            <pc:docMk/>
            <pc:sldMk cId="1927139501" sldId="471"/>
            <ac:spMk id="49" creationId="{600EEC74-EDC7-4B75-92D8-22389A7C406A}"/>
          </ac:spMkLst>
        </pc:spChg>
        <pc:spChg chg="mod">
          <ac:chgData name="이 승재" userId="78a343869a8ef49c" providerId="LiveId" clId="{2A72F788-B422-410B-91CB-E2548C726054}" dt="2021-03-08T02:00:00.310" v="3573" actId="1076"/>
          <ac:spMkLst>
            <pc:docMk/>
            <pc:sldMk cId="1927139501" sldId="471"/>
            <ac:spMk id="51" creationId="{321F5782-7A92-45DB-B108-0FFCD418073B}"/>
          </ac:spMkLst>
        </pc:spChg>
        <pc:spChg chg="add del mod">
          <ac:chgData name="이 승재" userId="78a343869a8ef49c" providerId="LiveId" clId="{2A72F788-B422-410B-91CB-E2548C726054}" dt="2021-03-08T01:59:55.833" v="3570" actId="478"/>
          <ac:spMkLst>
            <pc:docMk/>
            <pc:sldMk cId="1927139501" sldId="471"/>
            <ac:spMk id="52" creationId="{B1AFDE3F-4B3A-4E25-AF57-7B54AAC894F4}"/>
          </ac:spMkLst>
        </pc:spChg>
        <pc:spChg chg="add del mod">
          <ac:chgData name="이 승재" userId="78a343869a8ef49c" providerId="LiveId" clId="{2A72F788-B422-410B-91CB-E2548C726054}" dt="2021-03-08T01:59:55.833" v="3570" actId="478"/>
          <ac:spMkLst>
            <pc:docMk/>
            <pc:sldMk cId="1927139501" sldId="471"/>
            <ac:spMk id="53" creationId="{A5300DC6-CC6A-4D18-89F3-09C060C22109}"/>
          </ac:spMkLst>
        </pc:spChg>
        <pc:spChg chg="add del mod">
          <ac:chgData name="이 승재" userId="78a343869a8ef49c" providerId="LiveId" clId="{2A72F788-B422-410B-91CB-E2548C726054}" dt="2021-03-08T01:59:55.833" v="3570" actId="478"/>
          <ac:spMkLst>
            <pc:docMk/>
            <pc:sldMk cId="1927139501" sldId="471"/>
            <ac:spMk id="54" creationId="{50DABBF7-5E42-437F-B612-5677C381D98E}"/>
          </ac:spMkLst>
        </pc:spChg>
        <pc:spChg chg="add mod">
          <ac:chgData name="이 승재" userId="78a343869a8ef49c" providerId="LiveId" clId="{2A72F788-B422-410B-91CB-E2548C726054}" dt="2021-03-08T06:35:54.651" v="8102"/>
          <ac:spMkLst>
            <pc:docMk/>
            <pc:sldMk cId="1927139501" sldId="471"/>
            <ac:spMk id="56" creationId="{EE08210D-0AE2-414B-90BB-9844D471FCB3}"/>
          </ac:spMkLst>
        </pc:spChg>
        <pc:graphicFrameChg chg="mod modGraphic">
          <ac:chgData name="이 승재" userId="78a343869a8ef49c" providerId="LiveId" clId="{2A72F788-B422-410B-91CB-E2548C726054}" dt="2021-03-08T03:49:34.197" v="6913" actId="20577"/>
          <ac:graphicFrameMkLst>
            <pc:docMk/>
            <pc:sldMk cId="1927139501" sldId="471"/>
            <ac:graphicFrameMk id="42" creationId="{4D3B40A7-0E35-40DD-8612-88CE6EEA3C75}"/>
          </ac:graphicFrameMkLst>
        </pc:graphicFrameChg>
        <pc:picChg chg="add del mod">
          <ac:chgData name="이 승재" userId="78a343869a8ef49c" providerId="LiveId" clId="{2A72F788-B422-410B-91CB-E2548C726054}" dt="2021-03-08T01:55:33.300" v="3307" actId="21"/>
          <ac:picMkLst>
            <pc:docMk/>
            <pc:sldMk cId="1927139501" sldId="471"/>
            <ac:picMk id="3" creationId="{00A30E75-D84E-4E9E-8534-EACE5E7F1B65}"/>
          </ac:picMkLst>
        </pc:picChg>
        <pc:picChg chg="del">
          <ac:chgData name="이 승재" userId="78a343869a8ef49c" providerId="LiveId" clId="{2A72F788-B422-410B-91CB-E2548C726054}" dt="2021-03-08T06:35:54.527" v="8101" actId="478"/>
          <ac:picMkLst>
            <pc:docMk/>
            <pc:sldMk cId="1927139501" sldId="471"/>
            <ac:picMk id="28" creationId="{5E01C715-0DB6-46A4-B2A2-DD34E81B7D0E}"/>
          </ac:picMkLst>
        </pc:picChg>
        <pc:picChg chg="add mod">
          <ac:chgData name="이 승재" userId="78a343869a8ef49c" providerId="LiveId" clId="{2A72F788-B422-410B-91CB-E2548C726054}" dt="2021-03-08T01:55:36.779" v="3311" actId="1076"/>
          <ac:picMkLst>
            <pc:docMk/>
            <pc:sldMk cId="1927139501" sldId="471"/>
            <ac:picMk id="41" creationId="{C52E5083-7F5B-4C9C-BC6E-F92260E81687}"/>
          </ac:picMkLst>
        </pc:picChg>
        <pc:picChg chg="add mod">
          <ac:chgData name="이 승재" userId="78a343869a8ef49c" providerId="LiveId" clId="{2A72F788-B422-410B-91CB-E2548C726054}" dt="2021-03-08T06:35:54.651" v="8102"/>
          <ac:picMkLst>
            <pc:docMk/>
            <pc:sldMk cId="1927139501" sldId="471"/>
            <ac:picMk id="55" creationId="{50FCEF2D-5961-4EFA-AAB9-C1A3D6F8EEDE}"/>
          </ac:picMkLst>
        </pc:picChg>
      </pc:sldChg>
      <pc:sldChg chg="del">
        <pc:chgData name="이 승재" userId="78a343869a8ef49c" providerId="LiveId" clId="{2A72F788-B422-410B-91CB-E2548C726054}" dt="2021-03-08T03:31:08.161" v="6062" actId="2696"/>
        <pc:sldMkLst>
          <pc:docMk/>
          <pc:sldMk cId="754515014" sldId="472"/>
        </pc:sldMkLst>
      </pc:sldChg>
      <pc:sldChg chg="add del">
        <pc:chgData name="이 승재" userId="78a343869a8ef49c" providerId="LiveId" clId="{2A72F788-B422-410B-91CB-E2548C726054}" dt="2021-03-08T03:55:30.336" v="7138" actId="47"/>
        <pc:sldMkLst>
          <pc:docMk/>
          <pc:sldMk cId="1836848755" sldId="472"/>
        </pc:sldMkLst>
      </pc:sldChg>
      <pc:sldChg chg="addSp delSp modSp add del mod">
        <pc:chgData name="이 승재" userId="78a343869a8ef49c" providerId="LiveId" clId="{2A72F788-B422-410B-91CB-E2548C726054}" dt="2021-03-08T03:06:00.338" v="3923" actId="47"/>
        <pc:sldMkLst>
          <pc:docMk/>
          <pc:sldMk cId="1213756859" sldId="473"/>
        </pc:sldMkLst>
        <pc:spChg chg="mod">
          <ac:chgData name="이 승재" userId="78a343869a8ef49c" providerId="LiveId" clId="{2A72F788-B422-410B-91CB-E2548C726054}" dt="2021-03-08T03:01:37.359" v="3781" actId="6549"/>
          <ac:spMkLst>
            <pc:docMk/>
            <pc:sldMk cId="1213756859" sldId="473"/>
            <ac:spMk id="5" creationId="{1C066FFD-77AA-425D-A574-DE2D5C9D863B}"/>
          </ac:spMkLst>
        </pc:spChg>
        <pc:spChg chg="mod">
          <ac:chgData name="이 승재" userId="78a343869a8ef49c" providerId="LiveId" clId="{2A72F788-B422-410B-91CB-E2548C726054}" dt="2021-03-08T03:00:34.916" v="3706" actId="1076"/>
          <ac:spMkLst>
            <pc:docMk/>
            <pc:sldMk cId="1213756859" sldId="473"/>
            <ac:spMk id="35" creationId="{57979E25-9A5F-40E7-9DF7-F3BD59AC52A0}"/>
          </ac:spMkLst>
        </pc:spChg>
        <pc:spChg chg="mod">
          <ac:chgData name="이 승재" userId="78a343869a8ef49c" providerId="LiveId" clId="{2A72F788-B422-410B-91CB-E2548C726054}" dt="2021-03-08T03:00:47.057" v="3718" actId="20577"/>
          <ac:spMkLst>
            <pc:docMk/>
            <pc:sldMk cId="1213756859" sldId="473"/>
            <ac:spMk id="36" creationId="{D4DFB007-4FE8-4A15-AD06-9ED483DA294B}"/>
          </ac:spMkLst>
        </pc:spChg>
        <pc:spChg chg="del">
          <ac:chgData name="이 승재" userId="78a343869a8ef49c" providerId="LiveId" clId="{2A72F788-B422-410B-91CB-E2548C726054}" dt="2021-03-08T03:00:52.175" v="3724" actId="478"/>
          <ac:spMkLst>
            <pc:docMk/>
            <pc:sldMk cId="1213756859" sldId="473"/>
            <ac:spMk id="37" creationId="{36BEE521-78F2-4D2C-8135-12F3801AE8F6}"/>
          </ac:spMkLst>
        </pc:spChg>
        <pc:spChg chg="del">
          <ac:chgData name="이 승재" userId="78a343869a8ef49c" providerId="LiveId" clId="{2A72F788-B422-410B-91CB-E2548C726054}" dt="2021-03-08T03:00:52.175" v="3724" actId="478"/>
          <ac:spMkLst>
            <pc:docMk/>
            <pc:sldMk cId="1213756859" sldId="473"/>
            <ac:spMk id="38" creationId="{115026CC-D6F2-4996-AFED-B8C41289259B}"/>
          </ac:spMkLst>
        </pc:spChg>
        <pc:spChg chg="del">
          <ac:chgData name="이 승재" userId="78a343869a8ef49c" providerId="LiveId" clId="{2A72F788-B422-410B-91CB-E2548C726054}" dt="2021-03-08T03:00:52.175" v="3724" actId="478"/>
          <ac:spMkLst>
            <pc:docMk/>
            <pc:sldMk cId="1213756859" sldId="473"/>
            <ac:spMk id="39" creationId="{C4503F12-D224-4E9C-B5EF-1EF9B33F4B6B}"/>
          </ac:spMkLst>
        </pc:spChg>
        <pc:spChg chg="del">
          <ac:chgData name="이 승재" userId="78a343869a8ef49c" providerId="LiveId" clId="{2A72F788-B422-410B-91CB-E2548C726054}" dt="2021-03-08T03:00:52.175" v="3724" actId="478"/>
          <ac:spMkLst>
            <pc:docMk/>
            <pc:sldMk cId="1213756859" sldId="473"/>
            <ac:spMk id="40" creationId="{7DB8EDB2-6645-4950-AF37-52F27052D90D}"/>
          </ac:spMkLst>
        </pc:spChg>
        <pc:spChg chg="del">
          <ac:chgData name="이 승재" userId="78a343869a8ef49c" providerId="LiveId" clId="{2A72F788-B422-410B-91CB-E2548C726054}" dt="2021-03-08T03:00:49.975" v="3723" actId="478"/>
          <ac:spMkLst>
            <pc:docMk/>
            <pc:sldMk cId="1213756859" sldId="473"/>
            <ac:spMk id="41" creationId="{251F3CBA-34BF-4C6B-B89C-D9F3C64DD157}"/>
          </ac:spMkLst>
        </pc:spChg>
        <pc:spChg chg="del">
          <ac:chgData name="이 승재" userId="78a343869a8ef49c" providerId="LiveId" clId="{2A72F788-B422-410B-91CB-E2548C726054}" dt="2021-03-08T03:00:49.975" v="3723" actId="478"/>
          <ac:spMkLst>
            <pc:docMk/>
            <pc:sldMk cId="1213756859" sldId="473"/>
            <ac:spMk id="43" creationId="{A007B4CC-F415-46A7-953B-ACE11BFD2751}"/>
          </ac:spMkLst>
        </pc:spChg>
        <pc:spChg chg="del">
          <ac:chgData name="이 승재" userId="78a343869a8ef49c" providerId="LiveId" clId="{2A72F788-B422-410B-91CB-E2548C726054}" dt="2021-03-08T03:00:49.975" v="3723" actId="478"/>
          <ac:spMkLst>
            <pc:docMk/>
            <pc:sldMk cId="1213756859" sldId="473"/>
            <ac:spMk id="44" creationId="{C25BCDE0-085A-4772-BD52-E728D5FAB807}"/>
          </ac:spMkLst>
        </pc:spChg>
        <pc:spChg chg="del">
          <ac:chgData name="이 승재" userId="78a343869a8ef49c" providerId="LiveId" clId="{2A72F788-B422-410B-91CB-E2548C726054}" dt="2021-03-08T03:00:49.975" v="3723" actId="478"/>
          <ac:spMkLst>
            <pc:docMk/>
            <pc:sldMk cId="1213756859" sldId="473"/>
            <ac:spMk id="50" creationId="{C4FE5ADA-D61D-412B-8BE4-06A7D0B6B829}"/>
          </ac:spMkLst>
        </pc:spChg>
        <pc:spChg chg="add mod">
          <ac:chgData name="이 승재" userId="78a343869a8ef49c" providerId="LiveId" clId="{2A72F788-B422-410B-91CB-E2548C726054}" dt="2021-03-08T03:00:40.344" v="3711" actId="20577"/>
          <ac:spMkLst>
            <pc:docMk/>
            <pc:sldMk cId="1213756859" sldId="473"/>
            <ac:spMk id="51" creationId="{70B402AA-067F-4870-8CCE-E620941D9363}"/>
          </ac:spMkLst>
        </pc:spChg>
        <pc:spChg chg="add mod">
          <ac:chgData name="이 승재" userId="78a343869a8ef49c" providerId="LiveId" clId="{2A72F788-B422-410B-91CB-E2548C726054}" dt="2021-03-08T03:00:46.351" v="3717" actId="20577"/>
          <ac:spMkLst>
            <pc:docMk/>
            <pc:sldMk cId="1213756859" sldId="473"/>
            <ac:spMk id="52" creationId="{E278D44A-479B-4212-B22F-627DA5E454C4}"/>
          </ac:spMkLst>
        </pc:spChg>
        <pc:graphicFrameChg chg="mod modGraphic">
          <ac:chgData name="이 승재" userId="78a343869a8ef49c" providerId="LiveId" clId="{2A72F788-B422-410B-91CB-E2548C726054}" dt="2021-03-08T03:05:28.392" v="3903" actId="2165"/>
          <ac:graphicFrameMkLst>
            <pc:docMk/>
            <pc:sldMk cId="1213756859" sldId="473"/>
            <ac:graphicFrameMk id="33" creationId="{901D6142-5344-4733-9839-34CF75544083}"/>
          </ac:graphicFrameMkLst>
        </pc:graphicFrameChg>
      </pc:sldChg>
      <pc:sldChg chg="modSp add del mod">
        <pc:chgData name="이 승재" userId="78a343869a8ef49c" providerId="LiveId" clId="{2A72F788-B422-410B-91CB-E2548C726054}" dt="2021-03-08T03:41:35.421" v="6355" actId="47"/>
        <pc:sldMkLst>
          <pc:docMk/>
          <pc:sldMk cId="4016152703" sldId="473"/>
        </pc:sldMkLst>
        <pc:spChg chg="mod">
          <ac:chgData name="이 승재" userId="78a343869a8ef49c" providerId="LiveId" clId="{2A72F788-B422-410B-91CB-E2548C726054}" dt="2021-03-08T03:13:03.655" v="4515" actId="20577"/>
          <ac:spMkLst>
            <pc:docMk/>
            <pc:sldMk cId="4016152703" sldId="473"/>
            <ac:spMk id="5" creationId="{1C066FFD-77AA-425D-A574-DE2D5C9D863B}"/>
          </ac:spMkLst>
        </pc:spChg>
        <pc:spChg chg="mod">
          <ac:chgData name="이 승재" userId="78a343869a8ef49c" providerId="LiveId" clId="{2A72F788-B422-410B-91CB-E2548C726054}" dt="2021-03-08T03:20:34.915" v="5227"/>
          <ac:spMkLst>
            <pc:docMk/>
            <pc:sldMk cId="4016152703" sldId="473"/>
            <ac:spMk id="9" creationId="{0FBE8AED-3964-471A-8C71-C8FF3246469F}"/>
          </ac:spMkLst>
        </pc:spChg>
      </pc:sldChg>
      <pc:sldChg chg="addSp modSp add mod">
        <pc:chgData name="이 승재" userId="78a343869a8ef49c" providerId="LiveId" clId="{2A72F788-B422-410B-91CB-E2548C726054}" dt="2021-03-08T06:13:59.997" v="7480" actId="403"/>
        <pc:sldMkLst>
          <pc:docMk/>
          <pc:sldMk cId="3200987597" sldId="474"/>
        </pc:sldMkLst>
        <pc:spChg chg="add mod">
          <ac:chgData name="이 승재" userId="78a343869a8ef49c" providerId="LiveId" clId="{2A72F788-B422-410B-91CB-E2548C726054}" dt="2021-03-08T06:13:59.997" v="7480" actId="403"/>
          <ac:spMkLst>
            <pc:docMk/>
            <pc:sldMk cId="3200987597" sldId="474"/>
            <ac:spMk id="2" creationId="{87AB09BC-6271-407A-9BB9-914826D1395F}"/>
          </ac:spMkLst>
        </pc:spChg>
        <pc:spChg chg="mod">
          <ac:chgData name="이 승재" userId="78a343869a8ef49c" providerId="LiveId" clId="{2A72F788-B422-410B-91CB-E2548C726054}" dt="2021-03-08T03:43:59.773" v="6512"/>
          <ac:spMkLst>
            <pc:docMk/>
            <pc:sldMk cId="3200987597" sldId="474"/>
            <ac:spMk id="3" creationId="{CB187605-F544-4E19-B32A-2292ED81364F}"/>
          </ac:spMkLst>
        </pc:spChg>
      </pc:sldChg>
      <pc:sldChg chg="addSp delSp modSp add mod">
        <pc:chgData name="이 승재" userId="78a343869a8ef49c" providerId="LiveId" clId="{2A72F788-B422-410B-91CB-E2548C726054}" dt="2021-03-08T03:54:48.299" v="7136"/>
        <pc:sldMkLst>
          <pc:docMk/>
          <pc:sldMk cId="230057075" sldId="475"/>
        </pc:sldMkLst>
        <pc:spChg chg="add mod or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2" creationId="{F4610875-0786-4D47-84E1-0698DB6657FF}"/>
          </ac:spMkLst>
        </pc:spChg>
        <pc:spChg chg="mod">
          <ac:chgData name="이 승재" userId="78a343869a8ef49c" providerId="LiveId" clId="{2A72F788-B422-410B-91CB-E2548C726054}" dt="2021-03-08T03:37:28.390" v="6167" actId="14"/>
          <ac:spMkLst>
            <pc:docMk/>
            <pc:sldMk cId="230057075" sldId="475"/>
            <ac:spMk id="5" creationId="{1C066FFD-77AA-425D-A574-DE2D5C9D863B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7" creationId="{710F34B4-A2D3-4ED2-9512-E03AF625A23E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8" creationId="{6186062C-535C-4784-A48E-16861A59A771}"/>
          </ac:spMkLst>
        </pc:spChg>
        <pc:spChg chg="mod">
          <ac:chgData name="이 승재" userId="78a343869a8ef49c" providerId="LiveId" clId="{2A72F788-B422-410B-91CB-E2548C726054}" dt="2021-03-08T03:54:48.299" v="7136"/>
          <ac:spMkLst>
            <pc:docMk/>
            <pc:sldMk cId="230057075" sldId="475"/>
            <ac:spMk id="9" creationId="{0FBE8AED-3964-471A-8C71-C8FF3246469F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11" creationId="{B665909D-0C14-4235-ADE5-AE18DAAC3865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12" creationId="{3A0AD9BE-45EC-4F0A-9CA3-5D3D854E7580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13" creationId="{17A39F6E-3216-4C2D-B3A7-C7AEFCFEAB97}"/>
          </ac:spMkLst>
        </pc:spChg>
        <pc:spChg chg="add del mod">
          <ac:chgData name="이 승재" userId="78a343869a8ef49c" providerId="LiveId" clId="{2A72F788-B422-410B-91CB-E2548C726054}" dt="2021-03-08T03:38:08.002" v="6168" actId="21"/>
          <ac:spMkLst>
            <pc:docMk/>
            <pc:sldMk cId="230057075" sldId="475"/>
            <ac:spMk id="15" creationId="{92672AB4-B676-4F53-8949-A25B793376DB}"/>
          </ac:spMkLst>
        </pc:spChg>
        <pc:spChg chg="add del mod">
          <ac:chgData name="이 승재" userId="78a343869a8ef49c" providerId="LiveId" clId="{2A72F788-B422-410B-91CB-E2548C726054}" dt="2021-03-08T03:38:15.823" v="6175" actId="478"/>
          <ac:spMkLst>
            <pc:docMk/>
            <pc:sldMk cId="230057075" sldId="475"/>
            <ac:spMk id="17" creationId="{16B637B0-F4AE-4ADA-BF1B-44F4F5938FCD}"/>
          </ac:spMkLst>
        </pc:spChg>
        <pc:spChg chg="add del mod">
          <ac:chgData name="이 승재" userId="78a343869a8ef49c" providerId="LiveId" clId="{2A72F788-B422-410B-91CB-E2548C726054}" dt="2021-03-08T03:38:15.383" v="6174" actId="478"/>
          <ac:spMkLst>
            <pc:docMk/>
            <pc:sldMk cId="230057075" sldId="475"/>
            <ac:spMk id="18" creationId="{BF3A6F37-456C-4EB7-9731-4792D48F96E0}"/>
          </ac:spMkLst>
        </pc:spChg>
        <pc:spChg chg="add del mod">
          <ac:chgData name="이 승재" userId="78a343869a8ef49c" providerId="LiveId" clId="{2A72F788-B422-410B-91CB-E2548C726054}" dt="2021-03-08T03:38:14.038" v="6173" actId="478"/>
          <ac:spMkLst>
            <pc:docMk/>
            <pc:sldMk cId="230057075" sldId="475"/>
            <ac:spMk id="19" creationId="{41218615-A0BD-44DF-B69F-5F89BB22DC69}"/>
          </ac:spMkLst>
        </pc:spChg>
        <pc:spChg chg="add del mod">
          <ac:chgData name="이 승재" userId="78a343869a8ef49c" providerId="LiveId" clId="{2A72F788-B422-410B-91CB-E2548C726054}" dt="2021-03-08T03:38:13.063" v="6172" actId="478"/>
          <ac:spMkLst>
            <pc:docMk/>
            <pc:sldMk cId="230057075" sldId="475"/>
            <ac:spMk id="20" creationId="{918AC065-2518-4567-B6AD-1E0CC06D23CE}"/>
          </ac:spMkLst>
        </pc:spChg>
        <pc:spChg chg="add del mod">
          <ac:chgData name="이 승재" userId="78a343869a8ef49c" providerId="LiveId" clId="{2A72F788-B422-410B-91CB-E2548C726054}" dt="2021-03-08T03:38:11.758" v="6171" actId="478"/>
          <ac:spMkLst>
            <pc:docMk/>
            <pc:sldMk cId="230057075" sldId="475"/>
            <ac:spMk id="21" creationId="{C676E16D-A7D7-465F-AF00-20CA8AB03882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23" creationId="{CD8B3D9E-AE94-4BC0-A993-3B896FBA25D9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24" creationId="{481F241C-BFDA-4244-BE2B-FACB228F8FA1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25" creationId="{5E91A4CB-0CD1-4E13-BA9E-986CE168C923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26" creationId="{5B648C04-6898-4C2B-A6AC-B9A59719D30A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27" creationId="{B0BF78E3-4A37-480E-8F4E-F3A5CAA53DF0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28" creationId="{08B41590-5E2E-4586-96F3-36FBD341BD39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29" creationId="{889968E6-CAC6-4845-9288-383D60EC5310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31" creationId="{D8FF49D5-D975-4495-8274-34F5C2606780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35" creationId="{51282AC1-AF99-493B-988D-5073A2401DC1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36" creationId="{7B61CAC4-EFE5-4681-97D6-7E77E1AD63C7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37" creationId="{296AF0F1-ABAB-43C2-837D-7F72730AE115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39" creationId="{4567B065-A4A0-49AB-85D7-56AC41D2FE78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40" creationId="{E5835027-C2B3-4ED9-BB63-C33E34A80575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41" creationId="{B8F10D45-C63B-460E-BDC2-E939E84BC067}"/>
          </ac:spMkLst>
        </pc:spChg>
        <pc:spChg chg="add del mod">
          <ac:chgData name="이 승재" userId="78a343869a8ef49c" providerId="LiveId" clId="{2A72F788-B422-410B-91CB-E2548C726054}" dt="2021-03-08T03:35:58.110" v="6140" actId="478"/>
          <ac:spMkLst>
            <pc:docMk/>
            <pc:sldMk cId="230057075" sldId="475"/>
            <ac:spMk id="43" creationId="{6D3E1A94-A5C1-4292-93FC-7BDF0A9817A3}"/>
          </ac:spMkLst>
        </pc:spChg>
        <pc:spChg chg="add del mod">
          <ac:chgData name="이 승재" userId="78a343869a8ef49c" providerId="LiveId" clId="{2A72F788-B422-410B-91CB-E2548C726054}" dt="2021-03-08T03:35:59.419" v="6142" actId="478"/>
          <ac:spMkLst>
            <pc:docMk/>
            <pc:sldMk cId="230057075" sldId="475"/>
            <ac:spMk id="44" creationId="{2A379AC0-60F1-4E2C-913C-BEB99042FC7E}"/>
          </ac:spMkLst>
        </pc:spChg>
        <pc:spChg chg="add del mod">
          <ac:chgData name="이 승재" userId="78a343869a8ef49c" providerId="LiveId" clId="{2A72F788-B422-410B-91CB-E2548C726054}" dt="2021-03-08T03:35:56.790" v="6139" actId="478"/>
          <ac:spMkLst>
            <pc:docMk/>
            <pc:sldMk cId="230057075" sldId="475"/>
            <ac:spMk id="45" creationId="{60E9D94A-5862-4990-B378-EF065430EC0E}"/>
          </ac:spMkLst>
        </pc:spChg>
        <pc:spChg chg="add del mod">
          <ac:chgData name="이 승재" userId="78a343869a8ef49c" providerId="LiveId" clId="{2A72F788-B422-410B-91CB-E2548C726054}" dt="2021-03-08T03:35:58.911" v="6141" actId="478"/>
          <ac:spMkLst>
            <pc:docMk/>
            <pc:sldMk cId="230057075" sldId="475"/>
            <ac:spMk id="46" creationId="{76DD3107-D3D5-4652-B7EF-0093C1C0CF93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47" creationId="{C69E0CFF-A80B-4FE1-8BB7-2C0506A3EC90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48" creationId="{298CD5B5-E00B-47CF-BA8F-A26926840D6D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50" creationId="{65847201-38C7-4DF7-AE1E-4D845ADDCBD0}"/>
          </ac:spMkLst>
        </pc:spChg>
        <pc:spChg chg="add mod">
          <ac:chgData name="이 승재" userId="78a343869a8ef49c" providerId="LiveId" clId="{2A72F788-B422-410B-91CB-E2548C726054}" dt="2021-03-08T03:39:30.707" v="6228" actId="1076"/>
          <ac:spMkLst>
            <pc:docMk/>
            <pc:sldMk cId="230057075" sldId="475"/>
            <ac:spMk id="51" creationId="{D1881E7A-F150-4119-A661-242C3D0B5236}"/>
          </ac:spMkLst>
        </pc:spChg>
        <pc:spChg chg="add del mod">
          <ac:chgData name="이 승재" userId="78a343869a8ef49c" providerId="LiveId" clId="{2A72F788-B422-410B-91CB-E2548C726054}" dt="2021-03-08T03:38:11.064" v="6170" actId="478"/>
          <ac:spMkLst>
            <pc:docMk/>
            <pc:sldMk cId="230057075" sldId="475"/>
            <ac:spMk id="52" creationId="{34779B6F-2D2C-48AF-AD53-96B628CD1485}"/>
          </ac:spMkLst>
        </pc:sp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6" creationId="{67EBB966-E819-4601-9251-4A57D6B2E030}"/>
          </ac:picMkLst>
        </pc:pic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10" creationId="{39CFB383-1275-4D84-9731-F0ED159AF538}"/>
          </ac:picMkLst>
        </pc:pic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14" creationId="{991A9B19-0A87-418D-9806-150040BB326E}"/>
          </ac:picMkLst>
        </pc:picChg>
        <pc:picChg chg="add mod modCrop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22" creationId="{2BF5E3A5-6898-4952-A6D0-D42A1B9ED94A}"/>
          </ac:picMkLst>
        </pc:pic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30" creationId="{89CE17B5-E5B2-403A-BCC7-F9A1DDD95E8D}"/>
          </ac:picMkLst>
        </pc:pic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32" creationId="{B2F20958-2ECB-462B-8BA2-9DBD4ED9EDE2}"/>
          </ac:picMkLst>
        </pc:pic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33" creationId="{B15B8D09-95E5-49BC-AEAF-5442E1AC5FED}"/>
          </ac:picMkLst>
        </pc:pic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34" creationId="{C5EAB791-9882-49DA-BFC2-B46BF831A584}"/>
          </ac:picMkLst>
        </pc:pic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38" creationId="{B2EE2027-8CCF-450F-8F67-B9844FE3AD74}"/>
          </ac:picMkLst>
        </pc:pic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42" creationId="{2A234891-8B15-4703-8B33-EE04162ADFCF}"/>
          </ac:picMkLst>
        </pc:picChg>
        <pc:picChg chg="add mod">
          <ac:chgData name="이 승재" userId="78a343869a8ef49c" providerId="LiveId" clId="{2A72F788-B422-410B-91CB-E2548C726054}" dt="2021-03-08T03:39:30.707" v="6228" actId="1076"/>
          <ac:picMkLst>
            <pc:docMk/>
            <pc:sldMk cId="230057075" sldId="475"/>
            <ac:picMk id="49" creationId="{74795814-1B1E-42C1-8386-3C17C969273D}"/>
          </ac:picMkLst>
        </pc:picChg>
      </pc:sldChg>
      <pc:sldChg chg="delSp modSp add mod ord">
        <pc:chgData name="이 승재" userId="78a343869a8ef49c" providerId="LiveId" clId="{2A72F788-B422-410B-91CB-E2548C726054}" dt="2021-03-08T08:11:43.026" v="10815"/>
        <pc:sldMkLst>
          <pc:docMk/>
          <pc:sldMk cId="4017790594" sldId="476"/>
        </pc:sldMkLst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2" creationId="{F4610875-0786-4D47-84E1-0698DB6657FF}"/>
          </ac:spMkLst>
        </pc:spChg>
        <pc:spChg chg="mod">
          <ac:chgData name="이 승재" userId="78a343869a8ef49c" providerId="LiveId" clId="{2A72F788-B422-410B-91CB-E2548C726054}" dt="2021-03-08T08:11:43.026" v="10815"/>
          <ac:spMkLst>
            <pc:docMk/>
            <pc:sldMk cId="4017790594" sldId="476"/>
            <ac:spMk id="5" creationId="{1C066FFD-77AA-425D-A574-DE2D5C9D863B}"/>
          </ac:spMkLst>
        </pc:spChg>
        <pc:spChg chg="del">
          <ac:chgData name="이 승재" userId="78a343869a8ef49c" providerId="LiveId" clId="{2A72F788-B422-410B-91CB-E2548C726054}" dt="2021-03-08T03:39:25.429" v="6227" actId="478"/>
          <ac:spMkLst>
            <pc:docMk/>
            <pc:sldMk cId="4017790594" sldId="476"/>
            <ac:spMk id="7" creationId="{710F34B4-A2D3-4ED2-9512-E03AF625A23E}"/>
          </ac:spMkLst>
        </pc:spChg>
        <pc:spChg chg="del">
          <ac:chgData name="이 승재" userId="78a343869a8ef49c" providerId="LiveId" clId="{2A72F788-B422-410B-91CB-E2548C726054}" dt="2021-03-08T03:39:25.429" v="6227" actId="478"/>
          <ac:spMkLst>
            <pc:docMk/>
            <pc:sldMk cId="4017790594" sldId="476"/>
            <ac:spMk id="8" creationId="{6186062C-535C-4784-A48E-16861A59A771}"/>
          </ac:spMkLst>
        </pc:spChg>
        <pc:spChg chg="mod">
          <ac:chgData name="이 승재" userId="78a343869a8ef49c" providerId="LiveId" clId="{2A72F788-B422-410B-91CB-E2548C726054}" dt="2021-03-08T03:54:49.203" v="7137"/>
          <ac:spMkLst>
            <pc:docMk/>
            <pc:sldMk cId="4017790594" sldId="476"/>
            <ac:spMk id="9" creationId="{0FBE8AED-3964-471A-8C71-C8FF3246469F}"/>
          </ac:spMkLst>
        </pc:spChg>
        <pc:spChg chg="del">
          <ac:chgData name="이 승재" userId="78a343869a8ef49c" providerId="LiveId" clId="{2A72F788-B422-410B-91CB-E2548C726054}" dt="2021-03-08T03:39:25.429" v="6227" actId="478"/>
          <ac:spMkLst>
            <pc:docMk/>
            <pc:sldMk cId="4017790594" sldId="476"/>
            <ac:spMk id="11" creationId="{B665909D-0C14-4235-ADE5-AE18DAAC3865}"/>
          </ac:spMkLst>
        </pc:spChg>
        <pc:spChg chg="del">
          <ac:chgData name="이 승재" userId="78a343869a8ef49c" providerId="LiveId" clId="{2A72F788-B422-410B-91CB-E2548C726054}" dt="2021-03-08T03:39:25.429" v="6227" actId="478"/>
          <ac:spMkLst>
            <pc:docMk/>
            <pc:sldMk cId="4017790594" sldId="476"/>
            <ac:spMk id="12" creationId="{3A0AD9BE-45EC-4F0A-9CA3-5D3D854E7580}"/>
          </ac:spMkLst>
        </pc:spChg>
        <pc:spChg chg="del">
          <ac:chgData name="이 승재" userId="78a343869a8ef49c" providerId="LiveId" clId="{2A72F788-B422-410B-91CB-E2548C726054}" dt="2021-03-08T03:39:25.429" v="6227" actId="478"/>
          <ac:spMkLst>
            <pc:docMk/>
            <pc:sldMk cId="4017790594" sldId="476"/>
            <ac:spMk id="13" creationId="{17A39F6E-3216-4C2D-B3A7-C7AEFCFEAB97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23" creationId="{CD8B3D9E-AE94-4BC0-A993-3B896FBA25D9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24" creationId="{481F241C-BFDA-4244-BE2B-FACB228F8FA1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25" creationId="{5E91A4CB-0CD1-4E13-BA9E-986CE168C923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26" creationId="{5B648C04-6898-4C2B-A6AC-B9A59719D30A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27" creationId="{B0BF78E3-4A37-480E-8F4E-F3A5CAA53DF0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28" creationId="{08B41590-5E2E-4586-96F3-36FBD341BD39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29" creationId="{889968E6-CAC6-4845-9288-383D60EC5310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31" creationId="{D8FF49D5-D975-4495-8274-34F5C2606780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35" creationId="{51282AC1-AF99-493B-988D-5073A2401DC1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36" creationId="{7B61CAC4-EFE5-4681-97D6-7E77E1AD63C7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37" creationId="{296AF0F1-ABAB-43C2-837D-7F72730AE115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39" creationId="{4567B065-A4A0-49AB-85D7-56AC41D2FE78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40" creationId="{E5835027-C2B3-4ED9-BB63-C33E34A80575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41" creationId="{B8F10D45-C63B-460E-BDC2-E939E84BC067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47" creationId="{C69E0CFF-A80B-4FE1-8BB7-2C0506A3EC90}"/>
          </ac:spMkLst>
        </pc:spChg>
        <pc:spChg chg="del">
          <ac:chgData name="이 승재" userId="78a343869a8ef49c" providerId="LiveId" clId="{2A72F788-B422-410B-91CB-E2548C726054}" dt="2021-03-08T03:39:24.326" v="6226" actId="478"/>
          <ac:spMkLst>
            <pc:docMk/>
            <pc:sldMk cId="4017790594" sldId="476"/>
            <ac:spMk id="48" creationId="{298CD5B5-E00B-47CF-BA8F-A26926840D6D}"/>
          </ac:spMkLst>
        </pc:spChg>
        <pc:spChg chg="mod">
          <ac:chgData name="이 승재" userId="78a343869a8ef49c" providerId="LiveId" clId="{2A72F788-B422-410B-91CB-E2548C726054}" dt="2021-03-08T06:31:08.042" v="7875" actId="20577"/>
          <ac:spMkLst>
            <pc:docMk/>
            <pc:sldMk cId="4017790594" sldId="476"/>
            <ac:spMk id="50" creationId="{65847201-38C7-4DF7-AE1E-4D845ADDCBD0}"/>
          </ac:spMkLst>
        </pc:spChg>
        <pc:spChg chg="del">
          <ac:chgData name="이 승재" userId="78a343869a8ef49c" providerId="LiveId" clId="{2A72F788-B422-410B-91CB-E2548C726054}" dt="2021-03-08T03:39:18.791" v="6224" actId="478"/>
          <ac:spMkLst>
            <pc:docMk/>
            <pc:sldMk cId="4017790594" sldId="476"/>
            <ac:spMk id="51" creationId="{D1881E7A-F150-4119-A661-242C3D0B5236}"/>
          </ac:spMkLst>
        </pc:spChg>
        <pc:picChg chg="del">
          <ac:chgData name="이 승재" userId="78a343869a8ef49c" providerId="LiveId" clId="{2A72F788-B422-410B-91CB-E2548C726054}" dt="2021-03-08T03:39:25.429" v="6227" actId="478"/>
          <ac:picMkLst>
            <pc:docMk/>
            <pc:sldMk cId="4017790594" sldId="476"/>
            <ac:picMk id="6" creationId="{67EBB966-E819-4601-9251-4A57D6B2E030}"/>
          </ac:picMkLst>
        </pc:picChg>
        <pc:picChg chg="del">
          <ac:chgData name="이 승재" userId="78a343869a8ef49c" providerId="LiveId" clId="{2A72F788-B422-410B-91CB-E2548C726054}" dt="2021-03-08T03:39:25.429" v="6227" actId="478"/>
          <ac:picMkLst>
            <pc:docMk/>
            <pc:sldMk cId="4017790594" sldId="476"/>
            <ac:picMk id="10" creationId="{39CFB383-1275-4D84-9731-F0ED159AF538}"/>
          </ac:picMkLst>
        </pc:picChg>
        <pc:picChg chg="del">
          <ac:chgData name="이 승재" userId="78a343869a8ef49c" providerId="LiveId" clId="{2A72F788-B422-410B-91CB-E2548C726054}" dt="2021-03-08T03:39:25.429" v="6227" actId="478"/>
          <ac:picMkLst>
            <pc:docMk/>
            <pc:sldMk cId="4017790594" sldId="476"/>
            <ac:picMk id="14" creationId="{991A9B19-0A87-418D-9806-150040BB326E}"/>
          </ac:picMkLst>
        </pc:picChg>
        <pc:picChg chg="del">
          <ac:chgData name="이 승재" userId="78a343869a8ef49c" providerId="LiveId" clId="{2A72F788-B422-410B-91CB-E2548C726054}" dt="2021-03-08T03:39:24.326" v="6226" actId="478"/>
          <ac:picMkLst>
            <pc:docMk/>
            <pc:sldMk cId="4017790594" sldId="476"/>
            <ac:picMk id="22" creationId="{2BF5E3A5-6898-4952-A6D0-D42A1B9ED94A}"/>
          </ac:picMkLst>
        </pc:picChg>
        <pc:picChg chg="del">
          <ac:chgData name="이 승재" userId="78a343869a8ef49c" providerId="LiveId" clId="{2A72F788-B422-410B-91CB-E2548C726054}" dt="2021-03-08T03:39:24.326" v="6226" actId="478"/>
          <ac:picMkLst>
            <pc:docMk/>
            <pc:sldMk cId="4017790594" sldId="476"/>
            <ac:picMk id="30" creationId="{89CE17B5-E5B2-403A-BCC7-F9A1DDD95E8D}"/>
          </ac:picMkLst>
        </pc:picChg>
        <pc:picChg chg="del">
          <ac:chgData name="이 승재" userId="78a343869a8ef49c" providerId="LiveId" clId="{2A72F788-B422-410B-91CB-E2548C726054}" dt="2021-03-08T03:39:24.326" v="6226" actId="478"/>
          <ac:picMkLst>
            <pc:docMk/>
            <pc:sldMk cId="4017790594" sldId="476"/>
            <ac:picMk id="32" creationId="{B2F20958-2ECB-462B-8BA2-9DBD4ED9EDE2}"/>
          </ac:picMkLst>
        </pc:picChg>
        <pc:picChg chg="del">
          <ac:chgData name="이 승재" userId="78a343869a8ef49c" providerId="LiveId" clId="{2A72F788-B422-410B-91CB-E2548C726054}" dt="2021-03-08T03:39:24.326" v="6226" actId="478"/>
          <ac:picMkLst>
            <pc:docMk/>
            <pc:sldMk cId="4017790594" sldId="476"/>
            <ac:picMk id="33" creationId="{B15B8D09-95E5-49BC-AEAF-5442E1AC5FED}"/>
          </ac:picMkLst>
        </pc:picChg>
        <pc:picChg chg="del">
          <ac:chgData name="이 승재" userId="78a343869a8ef49c" providerId="LiveId" clId="{2A72F788-B422-410B-91CB-E2548C726054}" dt="2021-03-08T03:39:24.326" v="6226" actId="478"/>
          <ac:picMkLst>
            <pc:docMk/>
            <pc:sldMk cId="4017790594" sldId="476"/>
            <ac:picMk id="34" creationId="{C5EAB791-9882-49DA-BFC2-B46BF831A584}"/>
          </ac:picMkLst>
        </pc:picChg>
        <pc:picChg chg="del">
          <ac:chgData name="이 승재" userId="78a343869a8ef49c" providerId="LiveId" clId="{2A72F788-B422-410B-91CB-E2548C726054}" dt="2021-03-08T03:39:24.326" v="6226" actId="478"/>
          <ac:picMkLst>
            <pc:docMk/>
            <pc:sldMk cId="4017790594" sldId="476"/>
            <ac:picMk id="38" creationId="{B2EE2027-8CCF-450F-8F67-B9844FE3AD74}"/>
          </ac:picMkLst>
        </pc:picChg>
        <pc:picChg chg="del">
          <ac:chgData name="이 승재" userId="78a343869a8ef49c" providerId="LiveId" clId="{2A72F788-B422-410B-91CB-E2548C726054}" dt="2021-03-08T03:39:24.326" v="6226" actId="478"/>
          <ac:picMkLst>
            <pc:docMk/>
            <pc:sldMk cId="4017790594" sldId="476"/>
            <ac:picMk id="42" creationId="{2A234891-8B15-4703-8B33-EE04162ADFCF}"/>
          </ac:picMkLst>
        </pc:picChg>
        <pc:picChg chg="del">
          <ac:chgData name="이 승재" userId="78a343869a8ef49c" providerId="LiveId" clId="{2A72F788-B422-410B-91CB-E2548C726054}" dt="2021-03-08T03:39:24.326" v="6226" actId="478"/>
          <ac:picMkLst>
            <pc:docMk/>
            <pc:sldMk cId="4017790594" sldId="476"/>
            <ac:picMk id="49" creationId="{74795814-1B1E-42C1-8386-3C17C969273D}"/>
          </ac:picMkLst>
        </pc:picChg>
      </pc:sldChg>
      <pc:sldChg chg="modSp add mod">
        <pc:chgData name="이 승재" userId="78a343869a8ef49c" providerId="LiveId" clId="{2A72F788-B422-410B-91CB-E2548C726054}" dt="2021-03-08T06:16:39.848" v="7593" actId="20577"/>
        <pc:sldMkLst>
          <pc:docMk/>
          <pc:sldMk cId="3086064008" sldId="477"/>
        </pc:sldMkLst>
        <pc:spChg chg="mod">
          <ac:chgData name="이 승재" userId="78a343869a8ef49c" providerId="LiveId" clId="{2A72F788-B422-410B-91CB-E2548C726054}" dt="2021-03-08T03:52:41.141" v="7091"/>
          <ac:spMkLst>
            <pc:docMk/>
            <pc:sldMk cId="3086064008" sldId="477"/>
            <ac:spMk id="5" creationId="{1C066FFD-77AA-425D-A574-DE2D5C9D863B}"/>
          </ac:spMkLst>
        </pc:spChg>
        <pc:spChg chg="mod">
          <ac:chgData name="이 승재" userId="78a343869a8ef49c" providerId="LiveId" clId="{2A72F788-B422-410B-91CB-E2548C726054}" dt="2021-03-08T03:54:41.679" v="7135"/>
          <ac:spMkLst>
            <pc:docMk/>
            <pc:sldMk cId="3086064008" sldId="477"/>
            <ac:spMk id="9" creationId="{0FBE8AED-3964-471A-8C71-C8FF3246469F}"/>
          </ac:spMkLst>
        </pc:spChg>
        <pc:spChg chg="mod">
          <ac:chgData name="이 승재" userId="78a343869a8ef49c" providerId="LiveId" clId="{2A72F788-B422-410B-91CB-E2548C726054}" dt="2021-03-08T06:16:39.848" v="7593" actId="20577"/>
          <ac:spMkLst>
            <pc:docMk/>
            <pc:sldMk cId="3086064008" sldId="477"/>
            <ac:spMk id="50" creationId="{65847201-38C7-4DF7-AE1E-4D845ADDCBD0}"/>
          </ac:spMkLst>
        </pc:spChg>
      </pc:sldChg>
      <pc:sldChg chg="addSp delSp modSp add del mod">
        <pc:chgData name="이 승재" userId="78a343869a8ef49c" providerId="LiveId" clId="{2A72F788-B422-410B-91CB-E2548C726054}" dt="2021-03-08T03:55:54.176" v="7159" actId="478"/>
        <pc:sldMkLst>
          <pc:docMk/>
          <pc:sldMk cId="3106095063" sldId="478"/>
        </pc:sldMkLst>
        <pc:spChg chg="add del">
          <ac:chgData name="이 승재" userId="78a343869a8ef49c" providerId="LiveId" clId="{2A72F788-B422-410B-91CB-E2548C726054}" dt="2021-03-08T03:55:54.176" v="7159" actId="478"/>
          <ac:spMkLst>
            <pc:docMk/>
            <pc:sldMk cId="3106095063" sldId="478"/>
            <ac:spMk id="2" creationId="{87AB09BC-6271-407A-9BB9-914826D1395F}"/>
          </ac:spMkLst>
        </pc:spChg>
        <pc:spChg chg="mod">
          <ac:chgData name="이 승재" userId="78a343869a8ef49c" providerId="LiveId" clId="{2A72F788-B422-410B-91CB-E2548C726054}" dt="2021-03-08T03:55:44.197" v="7154"/>
          <ac:spMkLst>
            <pc:docMk/>
            <pc:sldMk cId="3106095063" sldId="478"/>
            <ac:spMk id="3" creationId="{CB187605-F544-4E19-B32A-2292ED81364F}"/>
          </ac:spMkLst>
        </pc:spChg>
      </pc:sldChg>
      <pc:sldChg chg="addSp delSp modSp add mod">
        <pc:chgData name="이 승재" userId="78a343869a8ef49c" providerId="LiveId" clId="{2A72F788-B422-410B-91CB-E2548C726054}" dt="2021-03-09T01:17:23.307" v="11545" actId="1076"/>
        <pc:sldMkLst>
          <pc:docMk/>
          <pc:sldMk cId="2292866823" sldId="479"/>
        </pc:sldMkLst>
        <pc:spChg chg="add mod">
          <ac:chgData name="이 승재" userId="78a343869a8ef49c" providerId="LiveId" clId="{2A72F788-B422-410B-91CB-E2548C726054}" dt="2021-03-09T01:16:47.456" v="11529" actId="208"/>
          <ac:spMkLst>
            <pc:docMk/>
            <pc:sldMk cId="2292866823" sldId="479"/>
            <ac:spMk id="2" creationId="{F5A666BF-D885-4BC2-849B-07EDB5DABE98}"/>
          </ac:spMkLst>
        </pc:spChg>
        <pc:spChg chg="add del mod">
          <ac:chgData name="이 승재" userId="78a343869a8ef49c" providerId="LiveId" clId="{2A72F788-B422-410B-91CB-E2548C726054}" dt="2021-03-09T01:17:18.181" v="11542" actId="478"/>
          <ac:spMkLst>
            <pc:docMk/>
            <pc:sldMk cId="2292866823" sldId="479"/>
            <ac:spMk id="3" creationId="{DE7C3211-4A24-4D3A-9186-29E6025A1D36}"/>
          </ac:spMkLst>
        </pc:spChg>
        <pc:spChg chg="mod">
          <ac:chgData name="이 승재" userId="78a343869a8ef49c" providerId="LiveId" clId="{2A72F788-B422-410B-91CB-E2548C726054}" dt="2021-03-08T03:56:37.990" v="7374" actId="20577"/>
          <ac:spMkLst>
            <pc:docMk/>
            <pc:sldMk cId="2292866823" sldId="479"/>
            <ac:spMk id="5" creationId="{1C066FFD-77AA-425D-A574-DE2D5C9D863B}"/>
          </ac:spMkLst>
        </pc:spChg>
        <pc:spChg chg="add mod">
          <ac:chgData name="이 승재" userId="78a343869a8ef49c" providerId="LiveId" clId="{2A72F788-B422-410B-91CB-E2548C726054}" dt="2021-03-09T01:17:23.307" v="11545" actId="1076"/>
          <ac:spMkLst>
            <pc:docMk/>
            <pc:sldMk cId="2292866823" sldId="479"/>
            <ac:spMk id="8" creationId="{F17F2CDB-BA8F-47FF-9148-34F40EE0B908}"/>
          </ac:spMkLst>
        </pc:spChg>
        <pc:spChg chg="mod">
          <ac:chgData name="이 승재" userId="78a343869a8ef49c" providerId="LiveId" clId="{2A72F788-B422-410B-91CB-E2548C726054}" dt="2021-03-08T03:56:00.775" v="7175"/>
          <ac:spMkLst>
            <pc:docMk/>
            <pc:sldMk cId="2292866823" sldId="479"/>
            <ac:spMk id="9" creationId="{0FBE8AED-3964-471A-8C71-C8FF3246469F}"/>
          </ac:spMkLst>
        </pc:spChg>
        <pc:spChg chg="mod">
          <ac:chgData name="이 승재" userId="78a343869a8ef49c" providerId="LiveId" clId="{2A72F788-B422-410B-91CB-E2548C726054}" dt="2021-03-09T01:09:19.249" v="11156"/>
          <ac:spMkLst>
            <pc:docMk/>
            <pc:sldMk cId="2292866823" sldId="479"/>
            <ac:spMk id="50" creationId="{65847201-38C7-4DF7-AE1E-4D845ADDCBD0}"/>
          </ac:spMkLst>
        </pc:spChg>
      </pc:sldChg>
      <pc:sldChg chg="addSp delSp modSp add mod">
        <pc:chgData name="이 승재" userId="78a343869a8ef49c" providerId="LiveId" clId="{2A72F788-B422-410B-91CB-E2548C726054}" dt="2021-03-08T07:44:42.284" v="10440" actId="207"/>
        <pc:sldMkLst>
          <pc:docMk/>
          <pc:sldMk cId="350542527" sldId="480"/>
        </pc:sldMkLst>
        <pc:spChg chg="add mod">
          <ac:chgData name="이 승재" userId="78a343869a8ef49c" providerId="LiveId" clId="{2A72F788-B422-410B-91CB-E2548C726054}" dt="2021-03-08T07:44:23.766" v="10438" actId="404"/>
          <ac:spMkLst>
            <pc:docMk/>
            <pc:sldMk cId="350542527" sldId="480"/>
            <ac:spMk id="2" creationId="{8F39C300-47C5-4924-80CF-D5E9575305DC}"/>
          </ac:spMkLst>
        </pc:spChg>
        <pc:spChg chg="del">
          <ac:chgData name="이 승재" userId="78a343869a8ef49c" providerId="LiveId" clId="{2A72F788-B422-410B-91CB-E2548C726054}" dt="2021-03-08T07:36:43.422" v="10090" actId="478"/>
          <ac:spMkLst>
            <pc:docMk/>
            <pc:sldMk cId="350542527" sldId="480"/>
            <ac:spMk id="37" creationId="{36BEE521-78F2-4D2C-8135-12F3801AE8F6}"/>
          </ac:spMkLst>
        </pc:spChg>
        <pc:spChg chg="del">
          <ac:chgData name="이 승재" userId="78a343869a8ef49c" providerId="LiveId" clId="{2A72F788-B422-410B-91CB-E2548C726054}" dt="2021-03-08T07:36:45.749" v="10093" actId="478"/>
          <ac:spMkLst>
            <pc:docMk/>
            <pc:sldMk cId="350542527" sldId="480"/>
            <ac:spMk id="41" creationId="{251F3CBA-34BF-4C6B-B89C-D9F3C64DD157}"/>
          </ac:spMkLst>
        </pc:spChg>
        <pc:spChg chg="add del mod">
          <ac:chgData name="이 승재" userId="78a343869a8ef49c" providerId="LiveId" clId="{2A72F788-B422-410B-91CB-E2548C726054}" dt="2021-03-08T07:37:22.233" v="10104"/>
          <ac:spMkLst>
            <pc:docMk/>
            <pc:sldMk cId="350542527" sldId="480"/>
            <ac:spMk id="43" creationId="{DAE65A86-DC89-4C56-8EBD-4F1F13A5EF3F}"/>
          </ac:spMkLst>
        </pc:spChg>
        <pc:spChg chg="add mod">
          <ac:chgData name="이 승재" userId="78a343869a8ef49c" providerId="LiveId" clId="{2A72F788-B422-410B-91CB-E2548C726054}" dt="2021-03-08T07:44:24.940" v="10439" actId="404"/>
          <ac:spMkLst>
            <pc:docMk/>
            <pc:sldMk cId="350542527" sldId="480"/>
            <ac:spMk id="44" creationId="{594F7944-7107-4C93-AD7C-C4A03CDCCA22}"/>
          </ac:spMkLst>
        </pc:spChg>
        <pc:spChg chg="add del mod">
          <ac:chgData name="이 승재" userId="78a343869a8ef49c" providerId="LiveId" clId="{2A72F788-B422-410B-91CB-E2548C726054}" dt="2021-03-08T07:41:44.543" v="10231" actId="478"/>
          <ac:spMkLst>
            <pc:docMk/>
            <pc:sldMk cId="350542527" sldId="480"/>
            <ac:spMk id="50" creationId="{90759708-09B2-4236-A2E3-6B2DF2B4D69D}"/>
          </ac:spMkLst>
        </pc:spChg>
        <pc:spChg chg="del">
          <ac:chgData name="이 승재" userId="78a343869a8ef49c" providerId="LiveId" clId="{2A72F788-B422-410B-91CB-E2548C726054}" dt="2021-03-08T07:36:44.237" v="10091" actId="478"/>
          <ac:spMkLst>
            <pc:docMk/>
            <pc:sldMk cId="350542527" sldId="480"/>
            <ac:spMk id="51" creationId="{CA2AEFE1-4F38-4ECC-8072-25D1ED46B178}"/>
          </ac:spMkLst>
        </pc:spChg>
        <pc:spChg chg="del">
          <ac:chgData name="이 승재" userId="78a343869a8ef49c" providerId="LiveId" clId="{2A72F788-B422-410B-91CB-E2548C726054}" dt="2021-03-08T07:36:45.093" v="10092" actId="478"/>
          <ac:spMkLst>
            <pc:docMk/>
            <pc:sldMk cId="350542527" sldId="480"/>
            <ac:spMk id="52" creationId="{EBD04C15-B8B0-4F2D-AF6F-A3CF8CB154DA}"/>
          </ac:spMkLst>
        </pc:spChg>
        <pc:spChg chg="del mod">
          <ac:chgData name="이 승재" userId="78a343869a8ef49c" providerId="LiveId" clId="{2A72F788-B422-410B-91CB-E2548C726054}" dt="2021-03-08T07:42:14.285" v="10254" actId="478"/>
          <ac:spMkLst>
            <pc:docMk/>
            <pc:sldMk cId="350542527" sldId="480"/>
            <ac:spMk id="53" creationId="{1B2FAB55-2A38-483B-8185-2A9B1997B17B}"/>
          </ac:spMkLst>
        </pc:spChg>
        <pc:spChg chg="del">
          <ac:chgData name="이 승재" userId="78a343869a8ef49c" providerId="LiveId" clId="{2A72F788-B422-410B-91CB-E2548C726054}" dt="2021-03-08T07:42:13.349" v="10252" actId="478"/>
          <ac:spMkLst>
            <pc:docMk/>
            <pc:sldMk cId="350542527" sldId="480"/>
            <ac:spMk id="54" creationId="{BF9F1B42-B1D3-47FB-ABFE-34E7F8F1E987}"/>
          </ac:spMkLst>
        </pc:spChg>
        <pc:spChg chg="del mod">
          <ac:chgData name="이 승재" userId="78a343869a8ef49c" providerId="LiveId" clId="{2A72F788-B422-410B-91CB-E2548C726054}" dt="2021-03-08T07:42:14.742" v="10255" actId="478"/>
          <ac:spMkLst>
            <pc:docMk/>
            <pc:sldMk cId="350542527" sldId="480"/>
            <ac:spMk id="55" creationId="{0111C697-41CD-4DD5-A95A-53DFD36C4F5D}"/>
          </ac:spMkLst>
        </pc:spChg>
        <pc:spChg chg="mod">
          <ac:chgData name="이 승재" userId="78a343869a8ef49c" providerId="LiveId" clId="{2A72F788-B422-410B-91CB-E2548C726054}" dt="2021-03-08T07:42:11.525" v="10250" actId="1076"/>
          <ac:spMkLst>
            <pc:docMk/>
            <pc:sldMk cId="350542527" sldId="480"/>
            <ac:spMk id="56" creationId="{B05B36A7-6A6E-4248-AAC0-3759514D37BC}"/>
          </ac:spMkLst>
        </pc:spChg>
        <pc:spChg chg="add mod">
          <ac:chgData name="이 승재" userId="78a343869a8ef49c" providerId="LiveId" clId="{2A72F788-B422-410B-91CB-E2548C726054}" dt="2021-03-08T07:42:00.551" v="10239" actId="20577"/>
          <ac:spMkLst>
            <pc:docMk/>
            <pc:sldMk cId="350542527" sldId="480"/>
            <ac:spMk id="57" creationId="{CAC6ACFF-D116-4EBA-B224-111D7858A401}"/>
          </ac:spMkLst>
        </pc:spChg>
        <pc:spChg chg="add mod">
          <ac:chgData name="이 승재" userId="78a343869a8ef49c" providerId="LiveId" clId="{2A72F788-B422-410B-91CB-E2548C726054}" dt="2021-03-08T07:41:55.851" v="10234" actId="1076"/>
          <ac:spMkLst>
            <pc:docMk/>
            <pc:sldMk cId="350542527" sldId="480"/>
            <ac:spMk id="68" creationId="{A45B5D04-F54E-4F22-B7D5-8F53C00A11C1}"/>
          </ac:spMkLst>
        </pc:spChg>
        <pc:spChg chg="mod">
          <ac:chgData name="이 승재" userId="78a343869a8ef49c" providerId="LiveId" clId="{2A72F788-B422-410B-91CB-E2548C726054}" dt="2021-03-08T07:44:42.284" v="10440" actId="207"/>
          <ac:spMkLst>
            <pc:docMk/>
            <pc:sldMk cId="350542527" sldId="480"/>
            <ac:spMk id="72" creationId="{0DDD9F8D-FF75-40FC-BCE8-5F9E4DA7C419}"/>
          </ac:spMkLst>
        </pc:spChg>
        <pc:spChg chg="mod">
          <ac:chgData name="이 승재" userId="78a343869a8ef49c" providerId="LiveId" clId="{2A72F788-B422-410B-91CB-E2548C726054}" dt="2021-03-08T07:38:11.483" v="10170" actId="1076"/>
          <ac:spMkLst>
            <pc:docMk/>
            <pc:sldMk cId="350542527" sldId="480"/>
            <ac:spMk id="73" creationId="{1D408785-7C13-4F8E-99EC-CC244A06D5DE}"/>
          </ac:spMkLst>
        </pc:spChg>
        <pc:spChg chg="mod">
          <ac:chgData name="이 승재" userId="78a343869a8ef49c" providerId="LiveId" clId="{2A72F788-B422-410B-91CB-E2548C726054}" dt="2021-03-08T07:38:11.483" v="10170" actId="1076"/>
          <ac:spMkLst>
            <pc:docMk/>
            <pc:sldMk cId="350542527" sldId="480"/>
            <ac:spMk id="74" creationId="{AE5796E6-0B6F-44DD-9EC7-3918CD9216EB}"/>
          </ac:spMkLst>
        </pc:spChg>
        <pc:spChg chg="mod">
          <ac:chgData name="이 승재" userId="78a343869a8ef49c" providerId="LiveId" clId="{2A72F788-B422-410B-91CB-E2548C726054}" dt="2021-03-08T07:41:26.571" v="10229" actId="1076"/>
          <ac:spMkLst>
            <pc:docMk/>
            <pc:sldMk cId="350542527" sldId="480"/>
            <ac:spMk id="77" creationId="{A07D66B8-8A3F-4FE8-B985-100A1E7120DD}"/>
          </ac:spMkLst>
        </pc:spChg>
        <pc:spChg chg="add mod">
          <ac:chgData name="이 승재" userId="78a343869a8ef49c" providerId="LiveId" clId="{2A72F788-B422-410B-91CB-E2548C726054}" dt="2021-03-08T07:42:06.699" v="10245" actId="20577"/>
          <ac:spMkLst>
            <pc:docMk/>
            <pc:sldMk cId="350542527" sldId="480"/>
            <ac:spMk id="78" creationId="{136ED7AB-E881-4DAE-83F0-C23A72E952F0}"/>
          </ac:spMkLst>
        </pc:spChg>
        <pc:spChg chg="add del mod">
          <ac:chgData name="이 승재" userId="78a343869a8ef49c" providerId="LiveId" clId="{2A72F788-B422-410B-91CB-E2548C726054}" dt="2021-03-08T07:42:13.789" v="10253" actId="478"/>
          <ac:spMkLst>
            <pc:docMk/>
            <pc:sldMk cId="350542527" sldId="480"/>
            <ac:spMk id="79" creationId="{3203D204-AE35-4F4B-8C76-A0C0D6FA820E}"/>
          </ac:spMkLst>
        </pc:spChg>
        <pc:spChg chg="add mod">
          <ac:chgData name="이 승재" userId="78a343869a8ef49c" providerId="LiveId" clId="{2A72F788-B422-410B-91CB-E2548C726054}" dt="2021-03-08T07:42:09.257" v="10248" actId="14100"/>
          <ac:spMkLst>
            <pc:docMk/>
            <pc:sldMk cId="350542527" sldId="480"/>
            <ac:spMk id="80" creationId="{ED2EE2CD-D6F8-4E72-8181-E28FF3F6D384}"/>
          </ac:spMkLst>
        </pc:spChg>
        <pc:spChg chg="add del mod">
          <ac:chgData name="이 승재" userId="78a343869a8ef49c" providerId="LiveId" clId="{2A72F788-B422-410B-91CB-E2548C726054}" dt="2021-03-08T07:42:12.237" v="10251" actId="478"/>
          <ac:spMkLst>
            <pc:docMk/>
            <pc:sldMk cId="350542527" sldId="480"/>
            <ac:spMk id="81" creationId="{5180AF85-4D38-4D10-BCC0-22E0EB0DC4B9}"/>
          </ac:spMkLst>
        </pc:spChg>
        <pc:spChg chg="add mod">
          <ac:chgData name="이 승재" userId="78a343869a8ef49c" providerId="LiveId" clId="{2A72F788-B422-410B-91CB-E2548C726054}" dt="2021-03-08T07:41:51.804" v="10233" actId="1076"/>
          <ac:spMkLst>
            <pc:docMk/>
            <pc:sldMk cId="350542527" sldId="480"/>
            <ac:spMk id="82" creationId="{52ACF198-B3C9-4D06-AED9-11EFC6CF4D8F}"/>
          </ac:spMkLst>
        </pc:spChg>
        <pc:spChg chg="add mod">
          <ac:chgData name="이 승재" userId="78a343869a8ef49c" providerId="LiveId" clId="{2A72F788-B422-410B-91CB-E2548C726054}" dt="2021-03-08T07:42:01.678" v="10241" actId="1076"/>
          <ac:spMkLst>
            <pc:docMk/>
            <pc:sldMk cId="350542527" sldId="480"/>
            <ac:spMk id="83" creationId="{50BFEF1C-8DCA-47D3-B9D3-AD45D7B3B50F}"/>
          </ac:spMkLst>
        </pc:spChg>
        <pc:spChg chg="add mod">
          <ac:chgData name="이 승재" userId="78a343869a8ef49c" providerId="LiveId" clId="{2A72F788-B422-410B-91CB-E2548C726054}" dt="2021-03-08T07:41:59.108" v="10238" actId="20577"/>
          <ac:spMkLst>
            <pc:docMk/>
            <pc:sldMk cId="350542527" sldId="480"/>
            <ac:spMk id="84" creationId="{B76C7AAE-CA4E-4975-AA56-A459547FBD86}"/>
          </ac:spMkLst>
        </pc:spChg>
        <pc:spChg chg="add mod">
          <ac:chgData name="이 승재" userId="78a343869a8ef49c" providerId="LiveId" clId="{2A72F788-B422-410B-91CB-E2548C726054}" dt="2021-03-08T07:43:13.932" v="10268" actId="20577"/>
          <ac:spMkLst>
            <pc:docMk/>
            <pc:sldMk cId="350542527" sldId="480"/>
            <ac:spMk id="85" creationId="{7F50B0B9-46E8-43DE-8244-077225DE72B8}"/>
          </ac:spMkLst>
        </pc:spChg>
        <pc:graphicFrameChg chg="mod modGraphic">
          <ac:chgData name="이 승재" userId="78a343869a8ef49c" providerId="LiveId" clId="{2A72F788-B422-410B-91CB-E2548C726054}" dt="2021-03-08T07:44:19.071" v="10435"/>
          <ac:graphicFrameMkLst>
            <pc:docMk/>
            <pc:sldMk cId="350542527" sldId="480"/>
            <ac:graphicFrameMk id="33" creationId="{901D6142-5344-4733-9839-34CF75544083}"/>
          </ac:graphicFrameMkLst>
        </pc:graphicFrameChg>
        <pc:picChg chg="mod">
          <ac:chgData name="이 승재" userId="78a343869a8ef49c" providerId="LiveId" clId="{2A72F788-B422-410B-91CB-E2548C726054}" dt="2021-03-08T07:41:22.950" v="10228" actId="1076"/>
          <ac:picMkLst>
            <pc:docMk/>
            <pc:sldMk cId="350542527" sldId="480"/>
            <ac:picMk id="76" creationId="{7B2272F2-9392-4077-A2FD-6ADEAFF72B9C}"/>
          </ac:picMkLst>
        </pc:picChg>
      </pc:sldChg>
      <pc:sldChg chg="modSp add mod ord">
        <pc:chgData name="이 승재" userId="78a343869a8ef49c" providerId="LiveId" clId="{2A72F788-B422-410B-91CB-E2548C726054}" dt="2021-03-09T01:05:04.573" v="11145" actId="20577"/>
        <pc:sldMkLst>
          <pc:docMk/>
          <pc:sldMk cId="41775788" sldId="481"/>
        </pc:sldMkLst>
        <pc:spChg chg="mod">
          <ac:chgData name="이 승재" userId="78a343869a8ef49c" providerId="LiveId" clId="{2A72F788-B422-410B-91CB-E2548C726054}" dt="2021-03-09T01:05:04.573" v="11145" actId="20577"/>
          <ac:spMkLst>
            <pc:docMk/>
            <pc:sldMk cId="41775788" sldId="481"/>
            <ac:spMk id="6" creationId="{049649F4-9750-4C50-A53A-D7F4FBB0A347}"/>
          </ac:spMkLst>
        </pc:spChg>
      </pc:sldChg>
      <pc:sldChg chg="modSp add del mod">
        <pc:chgData name="이 승재" userId="78a343869a8ef49c" providerId="LiveId" clId="{2A72F788-B422-410B-91CB-E2548C726054}" dt="2021-03-09T01:01:06.872" v="10987" actId="47"/>
        <pc:sldMkLst>
          <pc:docMk/>
          <pc:sldMk cId="1638052351" sldId="482"/>
        </pc:sldMkLst>
        <pc:spChg chg="mod">
          <ac:chgData name="이 승재" userId="78a343869a8ef49c" providerId="LiveId" clId="{2A72F788-B422-410B-91CB-E2548C726054}" dt="2021-03-08T09:50:12.782" v="10938"/>
          <ac:spMkLst>
            <pc:docMk/>
            <pc:sldMk cId="1638052351" sldId="482"/>
            <ac:spMk id="6" creationId="{049649F4-9750-4C50-A53A-D7F4FBB0A347}"/>
          </ac:spMkLst>
        </pc:spChg>
      </pc:sldChg>
      <pc:sldChg chg="addSp delSp modSp add del mod">
        <pc:chgData name="이 승재" userId="78a343869a8ef49c" providerId="LiveId" clId="{2A72F788-B422-410B-91CB-E2548C726054}" dt="2021-03-09T03:41:21.463" v="13431" actId="47"/>
        <pc:sldMkLst>
          <pc:docMk/>
          <pc:sldMk cId="2038179249" sldId="482"/>
        </pc:sldMkLst>
        <pc:spChg chg="add del">
          <ac:chgData name="이 승재" userId="78a343869a8ef49c" providerId="LiveId" clId="{2A72F788-B422-410B-91CB-E2548C726054}" dt="2021-03-09T01:16:54.156" v="11530" actId="478"/>
          <ac:spMkLst>
            <pc:docMk/>
            <pc:sldMk cId="2038179249" sldId="482"/>
            <ac:spMk id="2" creationId="{F5A666BF-D885-4BC2-849B-07EDB5DABE98}"/>
          </ac:spMkLst>
        </pc:spChg>
        <pc:spChg chg="del">
          <ac:chgData name="이 승재" userId="78a343869a8ef49c" providerId="LiveId" clId="{2A72F788-B422-410B-91CB-E2548C726054}" dt="2021-03-09T01:16:15.046" v="11513" actId="478"/>
          <ac:spMkLst>
            <pc:docMk/>
            <pc:sldMk cId="2038179249" sldId="482"/>
            <ac:spMk id="3" creationId="{DE7C3211-4A24-4D3A-9186-29E6025A1D36}"/>
          </ac:spMkLst>
        </pc:spChg>
        <pc:spChg chg="add del mod ord">
          <ac:chgData name="이 승재" userId="78a343869a8ef49c" providerId="LiveId" clId="{2A72F788-B422-410B-91CB-E2548C726054}" dt="2021-03-09T03:13:28.079" v="12114" actId="1076"/>
          <ac:spMkLst>
            <pc:docMk/>
            <pc:sldMk cId="2038179249" sldId="482"/>
            <ac:spMk id="4" creationId="{5AC4DDF7-6BD0-474E-B40E-B96E1D4FCE06}"/>
          </ac:spMkLst>
        </pc:spChg>
        <pc:spChg chg="mod">
          <ac:chgData name="이 승재" userId="78a343869a8ef49c" providerId="LiveId" clId="{2A72F788-B422-410B-91CB-E2548C726054}" dt="2021-03-09T02:47:21.848" v="11619" actId="20577"/>
          <ac:spMkLst>
            <pc:docMk/>
            <pc:sldMk cId="2038179249" sldId="482"/>
            <ac:spMk id="5" creationId="{1C066FFD-77AA-425D-A574-DE2D5C9D863B}"/>
          </ac:spMkLst>
        </pc:spChg>
        <pc:spChg chg="add del mod ord">
          <ac:chgData name="이 승재" userId="78a343869a8ef49c" providerId="LiveId" clId="{2A72F788-B422-410B-91CB-E2548C726054}" dt="2021-03-09T02:53:49.933" v="11880" actId="21"/>
          <ac:spMkLst>
            <pc:docMk/>
            <pc:sldMk cId="2038179249" sldId="482"/>
            <ac:spMk id="6" creationId="{8EB06303-6521-43E8-BC61-49BF3CA2E6B3}"/>
          </ac:spMkLst>
        </pc:spChg>
        <pc:spChg chg="add del">
          <ac:chgData name="이 승재" userId="78a343869a8ef49c" providerId="LiveId" clId="{2A72F788-B422-410B-91CB-E2548C726054}" dt="2021-03-09T02:51:02.409" v="11734" actId="478"/>
          <ac:spMkLst>
            <pc:docMk/>
            <pc:sldMk cId="2038179249" sldId="482"/>
            <ac:spMk id="7" creationId="{6CF1AF73-E0D5-4987-A685-180F7B6D3F1C}"/>
          </ac:spMkLst>
        </pc:spChg>
        <pc:spChg chg="add del mod">
          <ac:chgData name="이 승재" userId="78a343869a8ef49c" providerId="LiveId" clId="{2A72F788-B422-410B-91CB-E2548C726054}" dt="2021-03-09T02:51:24.347" v="11740" actId="478"/>
          <ac:spMkLst>
            <pc:docMk/>
            <pc:sldMk cId="2038179249" sldId="482"/>
            <ac:spMk id="10" creationId="{37BA5767-2367-40D5-8BB5-A188AE20B42D}"/>
          </ac:spMkLst>
        </pc:spChg>
        <pc:spChg chg="add del mod">
          <ac:chgData name="이 승재" userId="78a343869a8ef49c" providerId="LiveId" clId="{2A72F788-B422-410B-91CB-E2548C726054}" dt="2021-03-09T02:51:24.347" v="11740" actId="478"/>
          <ac:spMkLst>
            <pc:docMk/>
            <pc:sldMk cId="2038179249" sldId="482"/>
            <ac:spMk id="11" creationId="{D4BB432C-5A82-4009-BB0F-528B957227AF}"/>
          </ac:spMkLst>
        </pc:spChg>
        <pc:spChg chg="add del mod">
          <ac:chgData name="이 승재" userId="78a343869a8ef49c" providerId="LiveId" clId="{2A72F788-B422-410B-91CB-E2548C726054}" dt="2021-03-09T02:51:24.347" v="11740" actId="478"/>
          <ac:spMkLst>
            <pc:docMk/>
            <pc:sldMk cId="2038179249" sldId="482"/>
            <ac:spMk id="12" creationId="{BB92D1BF-F5AD-4CE3-B3CC-2E3A8B0DA97A}"/>
          </ac:spMkLst>
        </pc:spChg>
        <pc:spChg chg="add del mod">
          <ac:chgData name="이 승재" userId="78a343869a8ef49c" providerId="LiveId" clId="{2A72F788-B422-410B-91CB-E2548C726054}" dt="2021-03-09T02:51:24.347" v="11740" actId="478"/>
          <ac:spMkLst>
            <pc:docMk/>
            <pc:sldMk cId="2038179249" sldId="482"/>
            <ac:spMk id="14" creationId="{3F3B1CF9-5C3C-4E73-B608-8049C3F1145C}"/>
          </ac:spMkLst>
        </pc:spChg>
        <pc:spChg chg="add del mod">
          <ac:chgData name="이 승재" userId="78a343869a8ef49c" providerId="LiveId" clId="{2A72F788-B422-410B-91CB-E2548C726054}" dt="2021-03-09T02:51:24.347" v="11740" actId="478"/>
          <ac:spMkLst>
            <pc:docMk/>
            <pc:sldMk cId="2038179249" sldId="482"/>
            <ac:spMk id="15" creationId="{DBD50222-69E7-42B1-B9CE-32256A037341}"/>
          </ac:spMkLst>
        </pc:spChg>
        <pc:spChg chg="add del mod">
          <ac:chgData name="이 승재" userId="78a343869a8ef49c" providerId="LiveId" clId="{2A72F788-B422-410B-91CB-E2548C726054}" dt="2021-03-09T02:51:24.347" v="11740" actId="478"/>
          <ac:spMkLst>
            <pc:docMk/>
            <pc:sldMk cId="2038179249" sldId="482"/>
            <ac:spMk id="17" creationId="{C012797D-1B32-42AF-9580-B448749E7291}"/>
          </ac:spMkLst>
        </pc:spChg>
        <pc:spChg chg="add mod ord">
          <ac:chgData name="이 승재" userId="78a343869a8ef49c" providerId="LiveId" clId="{2A72F788-B422-410B-91CB-E2548C726054}" dt="2021-03-09T03:13:28.079" v="12114" actId="1076"/>
          <ac:spMkLst>
            <pc:docMk/>
            <pc:sldMk cId="2038179249" sldId="482"/>
            <ac:spMk id="19" creationId="{A8C935C0-1AED-47F2-8C2C-6A4B759C9730}"/>
          </ac:spMkLst>
        </pc:spChg>
        <pc:spChg chg="add mod">
          <ac:chgData name="이 승재" userId="78a343869a8ef49c" providerId="LiveId" clId="{2A72F788-B422-410B-91CB-E2548C726054}" dt="2021-03-09T02:43:28.186" v="11546" actId="14100"/>
          <ac:spMkLst>
            <pc:docMk/>
            <pc:sldMk cId="2038179249" sldId="482"/>
            <ac:spMk id="20" creationId="{734A996A-1ADA-4A83-AEFB-B14E9154039B}"/>
          </ac:spMkLst>
        </pc:spChg>
        <pc:spChg chg="add mod">
          <ac:chgData name="이 승재" userId="78a343869a8ef49c" providerId="LiveId" clId="{2A72F788-B422-410B-91CB-E2548C726054}" dt="2021-03-09T03:13:38.398" v="12162"/>
          <ac:spMkLst>
            <pc:docMk/>
            <pc:sldMk cId="2038179249" sldId="482"/>
            <ac:spMk id="26" creationId="{2D7C89D7-9FE6-43F0-BE8B-19D08D7F2386}"/>
          </ac:spMkLst>
        </pc:spChg>
        <pc:spChg chg="add mod">
          <ac:chgData name="이 승재" userId="78a343869a8ef49c" providerId="LiveId" clId="{2A72F788-B422-410B-91CB-E2548C726054}" dt="2021-03-09T03:13:28.079" v="12114" actId="1076"/>
          <ac:spMkLst>
            <pc:docMk/>
            <pc:sldMk cId="2038179249" sldId="482"/>
            <ac:spMk id="27" creationId="{67A4C451-7C8F-44E0-9FC5-9BC9C2DFD7A0}"/>
          </ac:spMkLst>
        </pc:spChg>
        <pc:spChg chg="add mod">
          <ac:chgData name="이 승재" userId="78a343869a8ef49c" providerId="LiveId" clId="{2A72F788-B422-410B-91CB-E2548C726054}" dt="2021-03-09T03:13:28.079" v="12114" actId="1076"/>
          <ac:spMkLst>
            <pc:docMk/>
            <pc:sldMk cId="2038179249" sldId="482"/>
            <ac:spMk id="28" creationId="{7C421484-B831-4CA7-AA8C-D05798981F4E}"/>
          </ac:spMkLst>
        </pc:spChg>
        <pc:spChg chg="add mod">
          <ac:chgData name="이 승재" userId="78a343869a8ef49c" providerId="LiveId" clId="{2A72F788-B422-410B-91CB-E2548C726054}" dt="2021-03-09T03:13:28.079" v="12114" actId="1076"/>
          <ac:spMkLst>
            <pc:docMk/>
            <pc:sldMk cId="2038179249" sldId="482"/>
            <ac:spMk id="30" creationId="{7615A514-8BA8-4C2D-A247-B46FEE647996}"/>
          </ac:spMkLst>
        </pc:spChg>
        <pc:spChg chg="add mod">
          <ac:chgData name="이 승재" userId="78a343869a8ef49c" providerId="LiveId" clId="{2A72F788-B422-410B-91CB-E2548C726054}" dt="2021-03-09T03:13:28.079" v="12114" actId="1076"/>
          <ac:spMkLst>
            <pc:docMk/>
            <pc:sldMk cId="2038179249" sldId="482"/>
            <ac:spMk id="33" creationId="{3A4CD5F7-057D-43B7-85E1-425B928C1B20}"/>
          </ac:spMkLst>
        </pc:spChg>
        <pc:spChg chg="mod">
          <ac:chgData name="이 승재" userId="78a343869a8ef49c" providerId="LiveId" clId="{2A72F788-B422-410B-91CB-E2548C726054}" dt="2021-03-09T03:15:36.315" v="12477"/>
          <ac:spMkLst>
            <pc:docMk/>
            <pc:sldMk cId="2038179249" sldId="482"/>
            <ac:spMk id="50" creationId="{65847201-38C7-4DF7-AE1E-4D845ADDCBD0}"/>
          </ac:spMkLst>
        </pc:spChg>
        <pc:picChg chg="add del mod">
          <ac:chgData name="이 승재" userId="78a343869a8ef49c" providerId="LiveId" clId="{2A72F788-B422-410B-91CB-E2548C726054}" dt="2021-03-09T02:51:24.347" v="11740" actId="478"/>
          <ac:picMkLst>
            <pc:docMk/>
            <pc:sldMk cId="2038179249" sldId="482"/>
            <ac:picMk id="8" creationId="{3A3B6360-79C2-4B14-910B-5F0D14C34D8C}"/>
          </ac:picMkLst>
        </pc:picChg>
        <pc:picChg chg="add del mod">
          <ac:chgData name="이 승재" userId="78a343869a8ef49c" providerId="LiveId" clId="{2A72F788-B422-410B-91CB-E2548C726054}" dt="2021-03-09T02:51:24.347" v="11740" actId="478"/>
          <ac:picMkLst>
            <pc:docMk/>
            <pc:sldMk cId="2038179249" sldId="482"/>
            <ac:picMk id="13" creationId="{F6AC1CA0-B456-4D29-AEE9-F6B5089D59F3}"/>
          </ac:picMkLst>
        </pc:picChg>
        <pc:picChg chg="add del mod modCrop">
          <ac:chgData name="이 승재" userId="78a343869a8ef49c" providerId="LiveId" clId="{2A72F788-B422-410B-91CB-E2548C726054}" dt="2021-03-09T02:51:43.435" v="11750" actId="21"/>
          <ac:picMkLst>
            <pc:docMk/>
            <pc:sldMk cId="2038179249" sldId="482"/>
            <ac:picMk id="18" creationId="{8CA26ACE-7DB8-42C8-918A-7B1B48BA06D1}"/>
          </ac:picMkLst>
        </pc:picChg>
        <pc:picChg chg="add del mod ord modCrop">
          <ac:chgData name="이 승재" userId="78a343869a8ef49c" providerId="LiveId" clId="{2A72F788-B422-410B-91CB-E2548C726054}" dt="2021-03-09T02:51:43.435" v="11750" actId="21"/>
          <ac:picMkLst>
            <pc:docMk/>
            <pc:sldMk cId="2038179249" sldId="482"/>
            <ac:picMk id="21" creationId="{17898D28-A631-4787-8BF5-E669A260E240}"/>
          </ac:picMkLst>
        </pc:picChg>
        <pc:picChg chg="add del mod modCrop">
          <ac:chgData name="이 승재" userId="78a343869a8ef49c" providerId="LiveId" clId="{2A72F788-B422-410B-91CB-E2548C726054}" dt="2021-03-09T02:51:43.435" v="11750" actId="21"/>
          <ac:picMkLst>
            <pc:docMk/>
            <pc:sldMk cId="2038179249" sldId="482"/>
            <ac:picMk id="22" creationId="{D9E2168D-C355-44B9-8C75-5A8573A3DB2D}"/>
          </ac:picMkLst>
        </pc:picChg>
        <pc:picChg chg="add del">
          <ac:chgData name="이 승재" userId="78a343869a8ef49c" providerId="LiveId" clId="{2A72F788-B422-410B-91CB-E2548C726054}" dt="2021-03-09T02:51:39.849" v="11747"/>
          <ac:picMkLst>
            <pc:docMk/>
            <pc:sldMk cId="2038179249" sldId="482"/>
            <ac:picMk id="23" creationId="{B02E7001-3686-4D61-A599-7602F0518625}"/>
          </ac:picMkLst>
        </pc:picChg>
        <pc:picChg chg="add del mod modCrop">
          <ac:chgData name="이 승재" userId="78a343869a8ef49c" providerId="LiveId" clId="{2A72F788-B422-410B-91CB-E2548C726054}" dt="2021-03-09T02:52:42.197" v="11774" actId="21"/>
          <ac:picMkLst>
            <pc:docMk/>
            <pc:sldMk cId="2038179249" sldId="482"/>
            <ac:picMk id="24" creationId="{868AB4EB-05BC-4219-B6B7-225F04733416}"/>
          </ac:picMkLst>
        </pc:picChg>
        <pc:picChg chg="add mod">
          <ac:chgData name="이 승재" userId="78a343869a8ef49c" providerId="LiveId" clId="{2A72F788-B422-410B-91CB-E2548C726054}" dt="2021-03-09T03:13:28.079" v="12114" actId="1076"/>
          <ac:picMkLst>
            <pc:docMk/>
            <pc:sldMk cId="2038179249" sldId="482"/>
            <ac:picMk id="25" creationId="{FDE70900-9E40-441A-A87C-86A883E34CDF}"/>
          </ac:picMkLst>
        </pc:picChg>
        <pc:picChg chg="add mod ord modCrop">
          <ac:chgData name="이 승재" userId="78a343869a8ef49c" providerId="LiveId" clId="{2A72F788-B422-410B-91CB-E2548C726054}" dt="2021-03-09T03:13:28.079" v="12114" actId="1076"/>
          <ac:picMkLst>
            <pc:docMk/>
            <pc:sldMk cId="2038179249" sldId="482"/>
            <ac:picMk id="29" creationId="{530212C5-9533-421D-A558-54C8F8E5C00E}"/>
          </ac:picMkLst>
        </pc:picChg>
        <pc:picChg chg="add mod ord">
          <ac:chgData name="이 승재" userId="78a343869a8ef49c" providerId="LiveId" clId="{2A72F788-B422-410B-91CB-E2548C726054}" dt="2021-03-09T03:13:28.079" v="12114" actId="1076"/>
          <ac:picMkLst>
            <pc:docMk/>
            <pc:sldMk cId="2038179249" sldId="482"/>
            <ac:picMk id="32" creationId="{48196207-1D93-4DDF-BF92-0B2CB42DC912}"/>
          </ac:picMkLst>
        </pc:picChg>
      </pc:sldChg>
      <pc:sldChg chg="add del">
        <pc:chgData name="이 승재" userId="78a343869a8ef49c" providerId="LiveId" clId="{2A72F788-B422-410B-91CB-E2548C726054}" dt="2021-03-09T03:41:21.463" v="13431" actId="47"/>
        <pc:sldMkLst>
          <pc:docMk/>
          <pc:sldMk cId="433607307" sldId="483"/>
        </pc:sldMkLst>
      </pc:sldChg>
      <pc:sldChg chg="addSp delSp modSp add mod ord">
        <pc:chgData name="이 승재" userId="78a343869a8ef49c" providerId="LiveId" clId="{2A72F788-B422-410B-91CB-E2548C726054}" dt="2021-03-10T03:04:44.243" v="14745" actId="20577"/>
        <pc:sldMkLst>
          <pc:docMk/>
          <pc:sldMk cId="3053677137" sldId="484"/>
        </pc:sldMkLst>
        <pc:spChg chg="add del mod">
          <ac:chgData name="이 승재" userId="78a343869a8ef49c" providerId="LiveId" clId="{2A72F788-B422-410B-91CB-E2548C726054}" dt="2021-03-09T03:17:54.176" v="12538" actId="478"/>
          <ac:spMkLst>
            <pc:docMk/>
            <pc:sldMk cId="3053677137" sldId="484"/>
            <ac:spMk id="2" creationId="{E660145B-DC39-401B-BA78-383DCD74D986}"/>
          </ac:spMkLst>
        </pc:spChg>
        <pc:spChg chg="del">
          <ac:chgData name="이 승재" userId="78a343869a8ef49c" providerId="LiveId" clId="{2A72F788-B422-410B-91CB-E2548C726054}" dt="2021-03-10T02:47:14.852" v="13871" actId="21"/>
          <ac:spMkLst>
            <pc:docMk/>
            <pc:sldMk cId="3053677137" sldId="484"/>
            <ac:spMk id="4" creationId="{5AC4DDF7-6BD0-474E-B40E-B96E1D4FCE06}"/>
          </ac:spMkLst>
        </pc:spChg>
        <pc:spChg chg="mod">
          <ac:chgData name="이 승재" userId="78a343869a8ef49c" providerId="LiveId" clId="{2A72F788-B422-410B-91CB-E2548C726054}" dt="2021-03-10T02:57:17.127" v="14313"/>
          <ac:spMkLst>
            <pc:docMk/>
            <pc:sldMk cId="3053677137" sldId="484"/>
            <ac:spMk id="5" creationId="{1C066FFD-77AA-425D-A574-DE2D5C9D863B}"/>
          </ac:spMkLst>
        </pc:spChg>
        <pc:spChg chg="mod">
          <ac:chgData name="이 승재" userId="78a343869a8ef49c" providerId="LiveId" clId="{2A72F788-B422-410B-91CB-E2548C726054}" dt="2021-03-09T03:26:00.926" v="12757"/>
          <ac:spMkLst>
            <pc:docMk/>
            <pc:sldMk cId="3053677137" sldId="484"/>
            <ac:spMk id="9" creationId="{0FBE8AED-3964-471A-8C71-C8FF3246469F}"/>
          </ac:spMkLst>
        </pc:spChg>
        <pc:spChg chg="add mod">
          <ac:chgData name="이 승재" userId="78a343869a8ef49c" providerId="LiveId" clId="{2A72F788-B422-410B-91CB-E2548C726054}" dt="2021-03-10T02:55:42.713" v="14207" actId="2085"/>
          <ac:spMkLst>
            <pc:docMk/>
            <pc:sldMk cId="3053677137" sldId="484"/>
            <ac:spMk id="12" creationId="{C27622BF-1D64-4723-8EEC-93B576288FFB}"/>
          </ac:spMkLst>
        </pc:spChg>
        <pc:spChg chg="add del mod">
          <ac:chgData name="이 승재" userId="78a343869a8ef49c" providerId="LiveId" clId="{2A72F788-B422-410B-91CB-E2548C726054}" dt="2021-03-09T03:25:14.311" v="12694" actId="478"/>
          <ac:spMkLst>
            <pc:docMk/>
            <pc:sldMk cId="3053677137" sldId="484"/>
            <ac:spMk id="18" creationId="{FD2445E4-0B93-4272-A957-55896407A549}"/>
          </ac:spMkLst>
        </pc:spChg>
        <pc:spChg chg="del mod ord">
          <ac:chgData name="이 승재" userId="78a343869a8ef49c" providerId="LiveId" clId="{2A72F788-B422-410B-91CB-E2548C726054}" dt="2021-03-10T02:49:55.870" v="13936" actId="21"/>
          <ac:spMkLst>
            <pc:docMk/>
            <pc:sldMk cId="3053677137" sldId="484"/>
            <ac:spMk id="19" creationId="{A8C935C0-1AED-47F2-8C2C-6A4B759C9730}"/>
          </ac:spMkLst>
        </pc:spChg>
        <pc:spChg chg="del">
          <ac:chgData name="이 승재" userId="78a343869a8ef49c" providerId="LiveId" clId="{2A72F788-B422-410B-91CB-E2548C726054}" dt="2021-03-09T03:25:52.341" v="12727" actId="21"/>
          <ac:spMkLst>
            <pc:docMk/>
            <pc:sldMk cId="3053677137" sldId="484"/>
            <ac:spMk id="20" creationId="{734A996A-1ADA-4A83-AEFB-B14E9154039B}"/>
          </ac:spMkLst>
        </pc:spChg>
        <pc:spChg chg="add del mod">
          <ac:chgData name="이 승재" userId="78a343869a8ef49c" providerId="LiveId" clId="{2A72F788-B422-410B-91CB-E2548C726054}" dt="2021-03-09T03:25:13.770" v="12693" actId="478"/>
          <ac:spMkLst>
            <pc:docMk/>
            <pc:sldMk cId="3053677137" sldId="484"/>
            <ac:spMk id="21" creationId="{8FC6F2F4-89D5-403C-BB31-A6332043E607}"/>
          </ac:spMkLst>
        </pc:spChg>
        <pc:spChg chg="add del mod">
          <ac:chgData name="이 승재" userId="78a343869a8ef49c" providerId="LiveId" clId="{2A72F788-B422-410B-91CB-E2548C726054}" dt="2021-03-10T02:48:14.335" v="13879" actId="21"/>
          <ac:spMkLst>
            <pc:docMk/>
            <pc:sldMk cId="3053677137" sldId="484"/>
            <ac:spMk id="21" creationId="{E5B9E2BC-8ADF-4261-8B96-98F0C848E8AB}"/>
          </ac:spMkLst>
        </pc:spChg>
        <pc:spChg chg="add mod">
          <ac:chgData name="이 승재" userId="78a343869a8ef49c" providerId="LiveId" clId="{2A72F788-B422-410B-91CB-E2548C726054}" dt="2021-03-09T04:00:59.655" v="13775"/>
          <ac:spMkLst>
            <pc:docMk/>
            <pc:sldMk cId="3053677137" sldId="484"/>
            <ac:spMk id="22" creationId="{F8C9C67E-8039-4C6B-9684-6ED9034A191F}"/>
          </ac:spMkLst>
        </pc:spChg>
        <pc:spChg chg="add del mod">
          <ac:chgData name="이 승재" userId="78a343869a8ef49c" providerId="LiveId" clId="{2A72F788-B422-410B-91CB-E2548C726054}" dt="2021-03-10T02:48:14.335" v="13879" actId="21"/>
          <ac:spMkLst>
            <pc:docMk/>
            <pc:sldMk cId="3053677137" sldId="484"/>
            <ac:spMk id="23" creationId="{4AB0A77B-0552-494F-98DB-865D38BBD806}"/>
          </ac:spMkLst>
        </pc:spChg>
        <pc:spChg chg="add del mod">
          <ac:chgData name="이 승재" userId="78a343869a8ef49c" providerId="LiveId" clId="{2A72F788-B422-410B-91CB-E2548C726054}" dt="2021-03-10T02:48:14.335" v="13879" actId="21"/>
          <ac:spMkLst>
            <pc:docMk/>
            <pc:sldMk cId="3053677137" sldId="484"/>
            <ac:spMk id="24" creationId="{1B7600BD-AB50-4B0F-83A1-397370205D60}"/>
          </ac:spMkLst>
        </pc:spChg>
        <pc:spChg chg="mod">
          <ac:chgData name="이 승재" userId="78a343869a8ef49c" providerId="LiveId" clId="{2A72F788-B422-410B-91CB-E2548C726054}" dt="2021-03-10T02:59:02.809" v="14401"/>
          <ac:spMkLst>
            <pc:docMk/>
            <pc:sldMk cId="3053677137" sldId="484"/>
            <ac:spMk id="26" creationId="{2D7C89D7-9FE6-43F0-BE8B-19D08D7F2386}"/>
          </ac:spMkLst>
        </pc:spChg>
        <pc:spChg chg="del">
          <ac:chgData name="이 승재" userId="78a343869a8ef49c" providerId="LiveId" clId="{2A72F788-B422-410B-91CB-E2548C726054}" dt="2021-03-10T02:47:14.852" v="13871" actId="21"/>
          <ac:spMkLst>
            <pc:docMk/>
            <pc:sldMk cId="3053677137" sldId="484"/>
            <ac:spMk id="27" creationId="{67A4C451-7C8F-44E0-9FC5-9BC9C2DFD7A0}"/>
          </ac:spMkLst>
        </pc:spChg>
        <pc:spChg chg="del">
          <ac:chgData name="이 승재" userId="78a343869a8ef49c" providerId="LiveId" clId="{2A72F788-B422-410B-91CB-E2548C726054}" dt="2021-03-10T02:47:14.852" v="13871" actId="21"/>
          <ac:spMkLst>
            <pc:docMk/>
            <pc:sldMk cId="3053677137" sldId="484"/>
            <ac:spMk id="28" creationId="{7C421484-B831-4CA7-AA8C-D05798981F4E}"/>
          </ac:spMkLst>
        </pc:spChg>
        <pc:spChg chg="del">
          <ac:chgData name="이 승재" userId="78a343869a8ef49c" providerId="LiveId" clId="{2A72F788-B422-410B-91CB-E2548C726054}" dt="2021-03-10T02:47:14.852" v="13871" actId="21"/>
          <ac:spMkLst>
            <pc:docMk/>
            <pc:sldMk cId="3053677137" sldId="484"/>
            <ac:spMk id="30" creationId="{7615A514-8BA8-4C2D-A247-B46FEE647996}"/>
          </ac:spMkLst>
        </pc:spChg>
        <pc:spChg chg="del">
          <ac:chgData name="이 승재" userId="78a343869a8ef49c" providerId="LiveId" clId="{2A72F788-B422-410B-91CB-E2548C726054}" dt="2021-03-10T02:47:14.852" v="13871" actId="21"/>
          <ac:spMkLst>
            <pc:docMk/>
            <pc:sldMk cId="3053677137" sldId="484"/>
            <ac:spMk id="33" creationId="{3A4CD5F7-057D-43B7-85E1-425B928C1B20}"/>
          </ac:spMkLst>
        </pc:spChg>
        <pc:spChg chg="add del mod">
          <ac:chgData name="이 승재" userId="78a343869a8ef49c" providerId="LiveId" clId="{2A72F788-B422-410B-91CB-E2548C726054}" dt="2021-03-10T02:48:14.335" v="13879" actId="21"/>
          <ac:spMkLst>
            <pc:docMk/>
            <pc:sldMk cId="3053677137" sldId="484"/>
            <ac:spMk id="34" creationId="{5C545BBF-5366-48DC-9B26-FD48DEE3C6EA}"/>
          </ac:spMkLst>
        </pc:spChg>
        <pc:spChg chg="add del mod">
          <ac:chgData name="이 승재" userId="78a343869a8ef49c" providerId="LiveId" clId="{2A72F788-B422-410B-91CB-E2548C726054}" dt="2021-03-10T02:48:14.335" v="13879" actId="21"/>
          <ac:spMkLst>
            <pc:docMk/>
            <pc:sldMk cId="3053677137" sldId="484"/>
            <ac:spMk id="35" creationId="{D3540004-BE8F-4C9D-99C2-4B4D32C9CE3D}"/>
          </ac:spMkLst>
        </pc:spChg>
        <pc:spChg chg="add del mod">
          <ac:chgData name="이 승재" userId="78a343869a8ef49c" providerId="LiveId" clId="{2A72F788-B422-410B-91CB-E2548C726054}" dt="2021-03-10T02:56:17.768" v="14254" actId="478"/>
          <ac:spMkLst>
            <pc:docMk/>
            <pc:sldMk cId="3053677137" sldId="484"/>
            <ac:spMk id="39" creationId="{D76CE7D9-F8CF-4503-AEF4-8591E1496E6E}"/>
          </ac:spMkLst>
        </pc:spChg>
        <pc:spChg chg="add mod">
          <ac:chgData name="이 승재" userId="78a343869a8ef49c" providerId="LiveId" clId="{2A72F788-B422-410B-91CB-E2548C726054}" dt="2021-03-10T03:04:18.375" v="14711" actId="20577"/>
          <ac:spMkLst>
            <pc:docMk/>
            <pc:sldMk cId="3053677137" sldId="484"/>
            <ac:spMk id="40" creationId="{59F9F91C-A888-446A-8547-2887B4FD5038}"/>
          </ac:spMkLst>
        </pc:spChg>
        <pc:spChg chg="add mod">
          <ac:chgData name="이 승재" userId="78a343869a8ef49c" providerId="LiveId" clId="{2A72F788-B422-410B-91CB-E2548C726054}" dt="2021-03-10T03:02:47.014" v="14655" actId="14100"/>
          <ac:spMkLst>
            <pc:docMk/>
            <pc:sldMk cId="3053677137" sldId="484"/>
            <ac:spMk id="41" creationId="{AFD380C1-8CDE-4C3F-8A9F-5E6794945148}"/>
          </ac:spMkLst>
        </pc:spChg>
        <pc:spChg chg="add mod">
          <ac:chgData name="이 승재" userId="78a343869a8ef49c" providerId="LiveId" clId="{2A72F788-B422-410B-91CB-E2548C726054}" dt="2021-03-10T03:04:44.243" v="14745" actId="20577"/>
          <ac:spMkLst>
            <pc:docMk/>
            <pc:sldMk cId="3053677137" sldId="484"/>
            <ac:spMk id="45" creationId="{AAB340AA-7AC6-4F93-928E-ABB152013FE8}"/>
          </ac:spMkLst>
        </pc:spChg>
        <pc:spChg chg="add mod">
          <ac:chgData name="이 승재" userId="78a343869a8ef49c" providerId="LiveId" clId="{2A72F788-B422-410B-91CB-E2548C726054}" dt="2021-03-10T02:56:08.489" v="14249" actId="1076"/>
          <ac:spMkLst>
            <pc:docMk/>
            <pc:sldMk cId="3053677137" sldId="484"/>
            <ac:spMk id="47" creationId="{AD5ED3E1-EB0E-4E88-86B3-33BF0C4CE476}"/>
          </ac:spMkLst>
        </pc:spChg>
        <pc:spChg chg="add del mod">
          <ac:chgData name="이 승재" userId="78a343869a8ef49c" providerId="LiveId" clId="{2A72F788-B422-410B-91CB-E2548C726054}" dt="2021-03-10T02:58:56.992" v="14391" actId="115"/>
          <ac:spMkLst>
            <pc:docMk/>
            <pc:sldMk cId="3053677137" sldId="484"/>
            <ac:spMk id="50" creationId="{65847201-38C7-4DF7-AE1E-4D845ADDCBD0}"/>
          </ac:spMkLst>
        </pc:spChg>
        <pc:spChg chg="add mod">
          <ac:chgData name="이 승재" userId="78a343869a8ef49c" providerId="LiveId" clId="{2A72F788-B422-410B-91CB-E2548C726054}" dt="2021-03-10T03:00:52.606" v="14552" actId="20577"/>
          <ac:spMkLst>
            <pc:docMk/>
            <pc:sldMk cId="3053677137" sldId="484"/>
            <ac:spMk id="51" creationId="{61176496-B3BC-4168-89CA-FBE2B449C324}"/>
          </ac:spMkLst>
        </pc:spChg>
        <pc:spChg chg="add mod">
          <ac:chgData name="이 승재" userId="78a343869a8ef49c" providerId="LiveId" clId="{2A72F788-B422-410B-91CB-E2548C726054}" dt="2021-03-10T02:59:24.555" v="14487" actId="6549"/>
          <ac:spMkLst>
            <pc:docMk/>
            <pc:sldMk cId="3053677137" sldId="484"/>
            <ac:spMk id="53" creationId="{9C69BA0C-48C7-4A94-905D-8B7014F162FE}"/>
          </ac:spMkLst>
        </pc:spChg>
        <pc:picChg chg="add del mod modCrop">
          <ac:chgData name="이 승재" userId="78a343869a8ef49c" providerId="LiveId" clId="{2A72F788-B422-410B-91CB-E2548C726054}" dt="2021-03-10T02:47:14.852" v="13871" actId="21"/>
          <ac:picMkLst>
            <pc:docMk/>
            <pc:sldMk cId="3053677137" sldId="484"/>
            <ac:picMk id="2" creationId="{8E1FE585-9FB1-4A19-B774-65A27D9D4BF8}"/>
          </ac:picMkLst>
        </pc:picChg>
        <pc:picChg chg="add mod">
          <ac:chgData name="이 승재" userId="78a343869a8ef49c" providerId="LiveId" clId="{2A72F788-B422-410B-91CB-E2548C726054}" dt="2021-03-10T02:48:20.746" v="13882" actId="1076"/>
          <ac:picMkLst>
            <pc:docMk/>
            <pc:sldMk cId="3053677137" sldId="484"/>
            <ac:picMk id="3" creationId="{03C09A59-3470-44EC-8A21-8FFBA2631A02}"/>
          </ac:picMkLst>
        </pc:picChg>
        <pc:picChg chg="add del mod modCrop">
          <ac:chgData name="이 승재" userId="78a343869a8ef49c" providerId="LiveId" clId="{2A72F788-B422-410B-91CB-E2548C726054}" dt="2021-03-10T02:47:14.852" v="13871" actId="21"/>
          <ac:picMkLst>
            <pc:docMk/>
            <pc:sldMk cId="3053677137" sldId="484"/>
            <ac:picMk id="18" creationId="{34A1C511-A792-4A4E-9024-293E298AC851}"/>
          </ac:picMkLst>
        </pc:picChg>
        <pc:picChg chg="add del mod">
          <ac:chgData name="이 승재" userId="78a343869a8ef49c" providerId="LiveId" clId="{2A72F788-B422-410B-91CB-E2548C726054}" dt="2021-03-10T02:48:14.335" v="13879" actId="21"/>
          <ac:picMkLst>
            <pc:docMk/>
            <pc:sldMk cId="3053677137" sldId="484"/>
            <ac:picMk id="20" creationId="{F7BE6634-0A59-41D5-A0BC-207180ACD18C}"/>
          </ac:picMkLst>
        </pc:picChg>
        <pc:picChg chg="del mod">
          <ac:chgData name="이 승재" userId="78a343869a8ef49c" providerId="LiveId" clId="{2A72F788-B422-410B-91CB-E2548C726054}" dt="2021-03-10T02:47:14.852" v="13871" actId="21"/>
          <ac:picMkLst>
            <pc:docMk/>
            <pc:sldMk cId="3053677137" sldId="484"/>
            <ac:picMk id="25" creationId="{FDE70900-9E40-441A-A87C-86A883E34CDF}"/>
          </ac:picMkLst>
        </pc:picChg>
        <pc:picChg chg="del">
          <ac:chgData name="이 승재" userId="78a343869a8ef49c" providerId="LiveId" clId="{2A72F788-B422-410B-91CB-E2548C726054}" dt="2021-03-10T02:47:14.852" v="13871" actId="21"/>
          <ac:picMkLst>
            <pc:docMk/>
            <pc:sldMk cId="3053677137" sldId="484"/>
            <ac:picMk id="29" creationId="{530212C5-9533-421D-A558-54C8F8E5C00E}"/>
          </ac:picMkLst>
        </pc:picChg>
        <pc:picChg chg="add del mod">
          <ac:chgData name="이 승재" userId="78a343869a8ef49c" providerId="LiveId" clId="{2A72F788-B422-410B-91CB-E2548C726054}" dt="2021-03-10T02:48:14.335" v="13879" actId="21"/>
          <ac:picMkLst>
            <pc:docMk/>
            <pc:sldMk cId="3053677137" sldId="484"/>
            <ac:picMk id="31" creationId="{21365F50-90DF-4FB8-A41E-6D27107E8530}"/>
          </ac:picMkLst>
        </pc:picChg>
        <pc:picChg chg="del">
          <ac:chgData name="이 승재" userId="78a343869a8ef49c" providerId="LiveId" clId="{2A72F788-B422-410B-91CB-E2548C726054}" dt="2021-03-10T02:47:14.852" v="13871" actId="21"/>
          <ac:picMkLst>
            <pc:docMk/>
            <pc:sldMk cId="3053677137" sldId="484"/>
            <ac:picMk id="32" creationId="{48196207-1D93-4DDF-BF92-0B2CB42DC912}"/>
          </ac:picMkLst>
        </pc:picChg>
        <pc:picChg chg="add del mod">
          <ac:chgData name="이 승재" userId="78a343869a8ef49c" providerId="LiveId" clId="{2A72F788-B422-410B-91CB-E2548C726054}" dt="2021-03-10T02:48:14.335" v="13879" actId="21"/>
          <ac:picMkLst>
            <pc:docMk/>
            <pc:sldMk cId="3053677137" sldId="484"/>
            <ac:picMk id="36" creationId="{72548095-9A27-4D19-A410-D7D1347D700F}"/>
          </ac:picMkLst>
        </pc:picChg>
        <pc:picChg chg="add del mod">
          <ac:chgData name="이 승재" userId="78a343869a8ef49c" providerId="LiveId" clId="{2A72F788-B422-410B-91CB-E2548C726054}" dt="2021-03-10T02:48:14.335" v="13879" actId="21"/>
          <ac:picMkLst>
            <pc:docMk/>
            <pc:sldMk cId="3053677137" sldId="484"/>
            <ac:picMk id="37" creationId="{BA233EB3-2C8B-4D58-91AE-C37C304C3BD5}"/>
          </ac:picMkLst>
        </pc:picChg>
        <pc:picChg chg="add del mod">
          <ac:chgData name="이 승재" userId="78a343869a8ef49c" providerId="LiveId" clId="{2A72F788-B422-410B-91CB-E2548C726054}" dt="2021-03-10T02:48:14.335" v="13879" actId="21"/>
          <ac:picMkLst>
            <pc:docMk/>
            <pc:sldMk cId="3053677137" sldId="484"/>
            <ac:picMk id="38" creationId="{2EB727A6-914D-45ED-B379-3C1F15A01065}"/>
          </ac:picMkLst>
        </pc:picChg>
        <pc:cxnChg chg="add mod">
          <ac:chgData name="이 승재" userId="78a343869a8ef49c" providerId="LiveId" clId="{2A72F788-B422-410B-91CB-E2548C726054}" dt="2021-03-10T03:02:47.014" v="14655" actId="14100"/>
          <ac:cxnSpMkLst>
            <pc:docMk/>
            <pc:sldMk cId="3053677137" sldId="484"/>
            <ac:cxnSpMk id="42" creationId="{1604E23A-B37F-4F65-972E-57F004618291}"/>
          </ac:cxnSpMkLst>
        </pc:cxnChg>
        <pc:cxnChg chg="add mod">
          <ac:chgData name="이 승재" userId="78a343869a8ef49c" providerId="LiveId" clId="{2A72F788-B422-410B-91CB-E2548C726054}" dt="2021-03-10T03:03:51.888" v="14656" actId="20577"/>
          <ac:cxnSpMkLst>
            <pc:docMk/>
            <pc:sldMk cId="3053677137" sldId="484"/>
            <ac:cxnSpMk id="43" creationId="{EE42D70E-4E99-421E-A314-89542A64A88F}"/>
          </ac:cxnSpMkLst>
        </pc:cxnChg>
        <pc:cxnChg chg="add del mod">
          <ac:chgData name="이 승재" userId="78a343869a8ef49c" providerId="LiveId" clId="{2A72F788-B422-410B-91CB-E2548C726054}" dt="2021-03-10T02:54:15.922" v="14042"/>
          <ac:cxnSpMkLst>
            <pc:docMk/>
            <pc:sldMk cId="3053677137" sldId="484"/>
            <ac:cxnSpMk id="44" creationId="{CF72BCB5-33BD-4491-A478-2E180EE8FD14}"/>
          </ac:cxnSpMkLst>
        </pc:cxnChg>
        <pc:cxnChg chg="add mod">
          <ac:chgData name="이 승재" userId="78a343869a8ef49c" providerId="LiveId" clId="{2A72F788-B422-410B-91CB-E2548C726054}" dt="2021-03-10T03:04:34.802" v="14732" actId="14100"/>
          <ac:cxnSpMkLst>
            <pc:docMk/>
            <pc:sldMk cId="3053677137" sldId="484"/>
            <ac:cxnSpMk id="46" creationId="{89D2500C-8DE6-4EAD-B568-6CAE381F5314}"/>
          </ac:cxnSpMkLst>
        </pc:cxnChg>
        <pc:cxnChg chg="add mod">
          <ac:chgData name="이 승재" userId="78a343869a8ef49c" providerId="LiveId" clId="{2A72F788-B422-410B-91CB-E2548C726054}" dt="2021-03-10T02:56:10.398" v="14250" actId="14100"/>
          <ac:cxnSpMkLst>
            <pc:docMk/>
            <pc:sldMk cId="3053677137" sldId="484"/>
            <ac:cxnSpMk id="48" creationId="{6151D348-4CCD-4CF4-B0E9-BCE1C6BFF9DE}"/>
          </ac:cxnSpMkLst>
        </pc:cxnChg>
        <pc:cxnChg chg="add mod">
          <ac:chgData name="이 승재" userId="78a343869a8ef49c" providerId="LiveId" clId="{2A72F788-B422-410B-91CB-E2548C726054}" dt="2021-03-10T03:00:23.264" v="14523" actId="6549"/>
          <ac:cxnSpMkLst>
            <pc:docMk/>
            <pc:sldMk cId="3053677137" sldId="484"/>
            <ac:cxnSpMk id="52" creationId="{BB95F96C-E548-490D-B4EB-C4BCE3F7E9EF}"/>
          </ac:cxnSpMkLst>
        </pc:cxnChg>
        <pc:cxnChg chg="add mod">
          <ac:chgData name="이 승재" userId="78a343869a8ef49c" providerId="LiveId" clId="{2A72F788-B422-410B-91CB-E2548C726054}" dt="2021-03-10T02:59:19.481" v="14459" actId="14100"/>
          <ac:cxnSpMkLst>
            <pc:docMk/>
            <pc:sldMk cId="3053677137" sldId="484"/>
            <ac:cxnSpMk id="54" creationId="{D76F1E90-1CFD-4816-89BA-2A749BE6741F}"/>
          </ac:cxnSpMkLst>
        </pc:cxnChg>
      </pc:sldChg>
      <pc:sldChg chg="add del">
        <pc:chgData name="이 승재" userId="78a343869a8ef49c" providerId="LiveId" clId="{2A72F788-B422-410B-91CB-E2548C726054}" dt="2021-03-09T03:41:21.463" v="13431" actId="47"/>
        <pc:sldMkLst>
          <pc:docMk/>
          <pc:sldMk cId="979979658" sldId="485"/>
        </pc:sldMkLst>
      </pc:sldChg>
      <pc:sldChg chg="addSp delSp modSp add del mod">
        <pc:chgData name="이 승재" userId="78a343869a8ef49c" providerId="LiveId" clId="{2A72F788-B422-410B-91CB-E2548C726054}" dt="2021-03-10T02:51:13.037" v="13972" actId="47"/>
        <pc:sldMkLst>
          <pc:docMk/>
          <pc:sldMk cId="252619761" sldId="486"/>
        </pc:sldMkLst>
        <pc:spChg chg="mod">
          <ac:chgData name="이 승재" userId="78a343869a8ef49c" providerId="LiveId" clId="{2A72F788-B422-410B-91CB-E2548C726054}" dt="2021-03-09T03:26:17.574" v="12773"/>
          <ac:spMkLst>
            <pc:docMk/>
            <pc:sldMk cId="252619761" sldId="486"/>
            <ac:spMk id="5" creationId="{1C066FFD-77AA-425D-A574-DE2D5C9D863B}"/>
          </ac:spMkLst>
        </pc:spChg>
        <pc:spChg chg="mod">
          <ac:chgData name="이 승재" userId="78a343869a8ef49c" providerId="LiveId" clId="{2A72F788-B422-410B-91CB-E2548C726054}" dt="2021-03-09T03:26:10.526" v="12765"/>
          <ac:spMkLst>
            <pc:docMk/>
            <pc:sldMk cId="252619761" sldId="486"/>
            <ac:spMk id="9" creationId="{0FBE8AED-3964-471A-8C71-C8FF3246469F}"/>
          </ac:spMkLst>
        </pc:spChg>
        <pc:spChg chg="add mod">
          <ac:chgData name="이 승재" userId="78a343869a8ef49c" providerId="LiveId" clId="{2A72F788-B422-410B-91CB-E2548C726054}" dt="2021-03-10T02:50:06.755" v="13938"/>
          <ac:spMkLst>
            <pc:docMk/>
            <pc:sldMk cId="252619761" sldId="486"/>
            <ac:spMk id="18" creationId="{B1C3C457-98BA-45EC-8BEC-BF6E2E13A083}"/>
          </ac:spMkLst>
        </pc:spChg>
        <pc:spChg chg="del">
          <ac:chgData name="이 승재" userId="78a343869a8ef49c" providerId="LiveId" clId="{2A72F788-B422-410B-91CB-E2548C726054}" dt="2021-03-09T03:25:27.969" v="12696" actId="478"/>
          <ac:spMkLst>
            <pc:docMk/>
            <pc:sldMk cId="252619761" sldId="486"/>
            <ac:spMk id="18" creationId="{FD2445E4-0B93-4272-A957-55896407A549}"/>
          </ac:spMkLst>
        </pc:spChg>
        <pc:spChg chg="del mod ord">
          <ac:chgData name="이 승재" userId="78a343869a8ef49c" providerId="LiveId" clId="{2A72F788-B422-410B-91CB-E2548C726054}" dt="2021-03-10T02:50:28.184" v="13944" actId="478"/>
          <ac:spMkLst>
            <pc:docMk/>
            <pc:sldMk cId="252619761" sldId="486"/>
            <ac:spMk id="19" creationId="{A8C935C0-1AED-47F2-8C2C-6A4B759C9730}"/>
          </ac:spMkLst>
        </pc:spChg>
        <pc:spChg chg="del mod">
          <ac:chgData name="이 승재" userId="78a343869a8ef49c" providerId="LiveId" clId="{2A72F788-B422-410B-91CB-E2548C726054}" dt="2021-03-09T03:26:27.007" v="12784" actId="478"/>
          <ac:spMkLst>
            <pc:docMk/>
            <pc:sldMk cId="252619761" sldId="486"/>
            <ac:spMk id="20" creationId="{734A996A-1ADA-4A83-AEFB-B14E9154039B}"/>
          </ac:spMkLst>
        </pc:spChg>
        <pc:spChg chg="add mod">
          <ac:chgData name="이 승재" userId="78a343869a8ef49c" providerId="LiveId" clId="{2A72F788-B422-410B-91CB-E2548C726054}" dt="2021-03-10T02:50:06.755" v="13938"/>
          <ac:spMkLst>
            <pc:docMk/>
            <pc:sldMk cId="252619761" sldId="486"/>
            <ac:spMk id="20" creationId="{E0D9FD11-0005-4010-AA85-0B1EB2A86AE3}"/>
          </ac:spMkLst>
        </pc:spChg>
        <pc:spChg chg="mod">
          <ac:chgData name="이 승재" userId="78a343869a8ef49c" providerId="LiveId" clId="{2A72F788-B422-410B-91CB-E2548C726054}" dt="2021-03-09T03:37:50.446" v="13267" actId="207"/>
          <ac:spMkLst>
            <pc:docMk/>
            <pc:sldMk cId="252619761" sldId="486"/>
            <ac:spMk id="21" creationId="{8FC6F2F4-89D5-403C-BB31-A6332043E607}"/>
          </ac:spMkLst>
        </pc:spChg>
        <pc:spChg chg="add mod">
          <ac:chgData name="이 승재" userId="78a343869a8ef49c" providerId="LiveId" clId="{2A72F788-B422-410B-91CB-E2548C726054}" dt="2021-03-09T04:01:00.290" v="13776"/>
          <ac:spMkLst>
            <pc:docMk/>
            <pc:sldMk cId="252619761" sldId="486"/>
            <ac:spMk id="22" creationId="{249D7BD7-77AF-4FBC-9FA3-273D636B4CE3}"/>
          </ac:spMkLst>
        </pc:spChg>
        <pc:spChg chg="mod">
          <ac:chgData name="이 승재" userId="78a343869a8ef49c" providerId="LiveId" clId="{2A72F788-B422-410B-91CB-E2548C726054}" dt="2021-03-10T02:45:47.248" v="13851" actId="115"/>
          <ac:spMkLst>
            <pc:docMk/>
            <pc:sldMk cId="252619761" sldId="486"/>
            <ac:spMk id="50" creationId="{65847201-38C7-4DF7-AE1E-4D845ADDCBD0}"/>
          </ac:spMkLst>
        </pc:spChg>
        <pc:cxnChg chg="add mod">
          <ac:chgData name="이 승재" userId="78a343869a8ef49c" providerId="LiveId" clId="{2A72F788-B422-410B-91CB-E2548C726054}" dt="2021-03-10T02:50:28.184" v="13944" actId="478"/>
          <ac:cxnSpMkLst>
            <pc:docMk/>
            <pc:sldMk cId="252619761" sldId="486"/>
            <ac:cxnSpMk id="23" creationId="{596A872B-E182-4B45-8E2B-B380655F3C40}"/>
          </ac:cxnSpMkLst>
        </pc:cxnChg>
        <pc:cxnChg chg="add mod">
          <ac:chgData name="이 승재" userId="78a343869a8ef49c" providerId="LiveId" clId="{2A72F788-B422-410B-91CB-E2548C726054}" dt="2021-03-10T02:50:27.247" v="13943" actId="208"/>
          <ac:cxnSpMkLst>
            <pc:docMk/>
            <pc:sldMk cId="252619761" sldId="486"/>
            <ac:cxnSpMk id="24" creationId="{07C46266-AD9B-42F8-8FE0-AC0B5999BB7E}"/>
          </ac:cxnSpMkLst>
        </pc:cxnChg>
      </pc:sldChg>
      <pc:sldChg chg="add del">
        <pc:chgData name="이 승재" userId="78a343869a8ef49c" providerId="LiveId" clId="{2A72F788-B422-410B-91CB-E2548C726054}" dt="2021-03-09T03:24:09.695" v="12571" actId="47"/>
        <pc:sldMkLst>
          <pc:docMk/>
          <pc:sldMk cId="1607795958" sldId="486"/>
        </pc:sldMkLst>
      </pc:sldChg>
      <pc:sldChg chg="addSp delSp modSp add del mod">
        <pc:chgData name="이 승재" userId="78a343869a8ef49c" providerId="LiveId" clId="{2A72F788-B422-410B-91CB-E2548C726054}" dt="2021-03-10T02:51:13.037" v="13972" actId="47"/>
        <pc:sldMkLst>
          <pc:docMk/>
          <pc:sldMk cId="2916731308" sldId="487"/>
        </pc:sldMkLst>
        <pc:spChg chg="mod">
          <ac:chgData name="이 승재" userId="78a343869a8ef49c" providerId="LiveId" clId="{2A72F788-B422-410B-91CB-E2548C726054}" dt="2021-03-09T03:26:19.709" v="12780"/>
          <ac:spMkLst>
            <pc:docMk/>
            <pc:sldMk cId="2916731308" sldId="487"/>
            <ac:spMk id="5" creationId="{1C066FFD-77AA-425D-A574-DE2D5C9D863B}"/>
          </ac:spMkLst>
        </pc:spChg>
        <pc:spChg chg="mod">
          <ac:chgData name="이 승재" userId="78a343869a8ef49c" providerId="LiveId" clId="{2A72F788-B422-410B-91CB-E2548C726054}" dt="2021-03-09T03:26:23.085" v="12781"/>
          <ac:spMkLst>
            <pc:docMk/>
            <pc:sldMk cId="2916731308" sldId="487"/>
            <ac:spMk id="9" creationId="{0FBE8AED-3964-471A-8C71-C8FF3246469F}"/>
          </ac:spMkLst>
        </pc:spChg>
        <pc:spChg chg="mod">
          <ac:chgData name="이 승재" userId="78a343869a8ef49c" providerId="LiveId" clId="{2A72F788-B422-410B-91CB-E2548C726054}" dt="2021-03-09T03:38:12.953" v="13280" actId="14100"/>
          <ac:spMkLst>
            <pc:docMk/>
            <pc:sldMk cId="2916731308" sldId="487"/>
            <ac:spMk id="18" creationId="{FD2445E4-0B93-4272-A957-55896407A549}"/>
          </ac:spMkLst>
        </pc:spChg>
        <pc:spChg chg="mod">
          <ac:chgData name="이 승재" userId="78a343869a8ef49c" providerId="LiveId" clId="{2A72F788-B422-410B-91CB-E2548C726054}" dt="2021-03-09T03:33:01.723" v="13019" actId="14100"/>
          <ac:spMkLst>
            <pc:docMk/>
            <pc:sldMk cId="2916731308" sldId="487"/>
            <ac:spMk id="19" creationId="{A8C935C0-1AED-47F2-8C2C-6A4B759C9730}"/>
          </ac:spMkLst>
        </pc:spChg>
        <pc:spChg chg="del mod">
          <ac:chgData name="이 승재" userId="78a343869a8ef49c" providerId="LiveId" clId="{2A72F788-B422-410B-91CB-E2548C726054}" dt="2021-03-09T03:26:25.727" v="12783" actId="478"/>
          <ac:spMkLst>
            <pc:docMk/>
            <pc:sldMk cId="2916731308" sldId="487"/>
            <ac:spMk id="20" creationId="{734A996A-1ADA-4A83-AEFB-B14E9154039B}"/>
          </ac:spMkLst>
        </pc:spChg>
        <pc:spChg chg="del">
          <ac:chgData name="이 승재" userId="78a343869a8ef49c" providerId="LiveId" clId="{2A72F788-B422-410B-91CB-E2548C726054}" dt="2021-03-09T03:25:32.463" v="12697" actId="478"/>
          <ac:spMkLst>
            <pc:docMk/>
            <pc:sldMk cId="2916731308" sldId="487"/>
            <ac:spMk id="21" creationId="{8FC6F2F4-89D5-403C-BB31-A6332043E607}"/>
          </ac:spMkLst>
        </pc:spChg>
        <pc:spChg chg="add del mod">
          <ac:chgData name="이 승재" userId="78a343869a8ef49c" providerId="LiveId" clId="{2A72F788-B422-410B-91CB-E2548C726054}" dt="2021-03-09T03:27:02.751" v="12803" actId="478"/>
          <ac:spMkLst>
            <pc:docMk/>
            <pc:sldMk cId="2916731308" sldId="487"/>
            <ac:spMk id="22" creationId="{F73FA0DB-4922-4AC4-B157-D0AAB6D1C776}"/>
          </ac:spMkLst>
        </pc:spChg>
        <pc:spChg chg="add mod">
          <ac:chgData name="이 승재" userId="78a343869a8ef49c" providerId="LiveId" clId="{2A72F788-B422-410B-91CB-E2548C726054}" dt="2021-03-09T04:01:00.814" v="13777"/>
          <ac:spMkLst>
            <pc:docMk/>
            <pc:sldMk cId="2916731308" sldId="487"/>
            <ac:spMk id="23" creationId="{351402EF-C7D1-4DB1-AED4-C29E444ABB23}"/>
          </ac:spMkLst>
        </pc:spChg>
        <pc:spChg chg="mod">
          <ac:chgData name="이 승재" userId="78a343869a8ef49c" providerId="LiveId" clId="{2A72F788-B422-410B-91CB-E2548C726054}" dt="2021-03-10T02:45:40.425" v="13850" actId="115"/>
          <ac:spMkLst>
            <pc:docMk/>
            <pc:sldMk cId="2916731308" sldId="487"/>
            <ac:spMk id="50" creationId="{65847201-38C7-4DF7-AE1E-4D845ADDCBD0}"/>
          </ac:spMkLst>
        </pc:spChg>
      </pc:sldChg>
      <pc:sldChg chg="add del">
        <pc:chgData name="이 승재" userId="78a343869a8ef49c" providerId="LiveId" clId="{2A72F788-B422-410B-91CB-E2548C726054}" dt="2021-03-09T03:24:09.695" v="12571" actId="47"/>
        <pc:sldMkLst>
          <pc:docMk/>
          <pc:sldMk cId="3068827108" sldId="487"/>
        </pc:sldMkLst>
      </pc:sldChg>
      <pc:sldChg chg="addSp modSp add mod">
        <pc:chgData name="이 승재" userId="78a343869a8ef49c" providerId="LiveId" clId="{2A72F788-B422-410B-91CB-E2548C726054}" dt="2021-03-09T04:00:58.557" v="13774" actId="14100"/>
        <pc:sldMkLst>
          <pc:docMk/>
          <pc:sldMk cId="2458276529" sldId="488"/>
        </pc:sldMkLst>
        <pc:spChg chg="mod">
          <ac:chgData name="이 승재" userId="78a343869a8ef49c" providerId="LiveId" clId="{2A72F788-B422-410B-91CB-E2548C726054}" dt="2021-03-09T03:33:20.434" v="13027"/>
          <ac:spMkLst>
            <pc:docMk/>
            <pc:sldMk cId="2458276529" sldId="488"/>
            <ac:spMk id="3" creationId="{CB187605-F544-4E19-B32A-2292ED81364F}"/>
          </ac:spMkLst>
        </pc:spChg>
        <pc:spChg chg="add mod">
          <ac:chgData name="이 승재" userId="78a343869a8ef49c" providerId="LiveId" clId="{2A72F788-B422-410B-91CB-E2548C726054}" dt="2021-03-09T04:00:58.557" v="13774" actId="14100"/>
          <ac:spMkLst>
            <pc:docMk/>
            <pc:sldMk cId="2458276529" sldId="488"/>
            <ac:spMk id="4" creationId="{4FEB60F2-4F27-434C-B255-8ED73CA3FE34}"/>
          </ac:spMkLst>
        </pc:spChg>
      </pc:sldChg>
      <pc:sldChg chg="addSp delSp modSp add mod">
        <pc:chgData name="이 승재" userId="78a343869a8ef49c" providerId="LiveId" clId="{2A72F788-B422-410B-91CB-E2548C726054}" dt="2021-03-09T04:02:08.846" v="13849"/>
        <pc:sldMkLst>
          <pc:docMk/>
          <pc:sldMk cId="3336339654" sldId="489"/>
        </pc:sldMkLst>
        <pc:spChg chg="mod">
          <ac:chgData name="이 승재" userId="78a343869a8ef49c" providerId="LiveId" clId="{2A72F788-B422-410B-91CB-E2548C726054}" dt="2021-03-09T03:39:39.663" v="13343" actId="20577"/>
          <ac:spMkLst>
            <pc:docMk/>
            <pc:sldMk cId="3336339654" sldId="489"/>
            <ac:spMk id="5" creationId="{1C066FFD-77AA-425D-A574-DE2D5C9D863B}"/>
          </ac:spMkLst>
        </pc:spChg>
        <pc:spChg chg="add mod">
          <ac:chgData name="이 승재" userId="78a343869a8ef49c" providerId="LiveId" clId="{2A72F788-B422-410B-91CB-E2548C726054}" dt="2021-03-09T03:59:26.825" v="13742" actId="1076"/>
          <ac:spMkLst>
            <pc:docMk/>
            <pc:sldMk cId="3336339654" sldId="489"/>
            <ac:spMk id="6" creationId="{D8B5E34B-5609-4115-87FE-4FA8D7B97AEF}"/>
          </ac:spMkLst>
        </pc:spChg>
        <pc:spChg chg="add mod">
          <ac:chgData name="이 승재" userId="78a343869a8ef49c" providerId="LiveId" clId="{2A72F788-B422-410B-91CB-E2548C726054}" dt="2021-03-09T03:59:16.117" v="13738" actId="20577"/>
          <ac:spMkLst>
            <pc:docMk/>
            <pc:sldMk cId="3336339654" sldId="489"/>
            <ac:spMk id="8" creationId="{A88294CB-356F-41F5-84BF-6950EC66B757}"/>
          </ac:spMkLst>
        </pc:spChg>
        <pc:spChg chg="del">
          <ac:chgData name="이 승재" userId="78a343869a8ef49c" providerId="LiveId" clId="{2A72F788-B422-410B-91CB-E2548C726054}" dt="2021-03-09T03:39:42.091" v="13344" actId="478"/>
          <ac:spMkLst>
            <pc:docMk/>
            <pc:sldMk cId="3336339654" sldId="489"/>
            <ac:spMk id="18" creationId="{FD2445E4-0B93-4272-A957-55896407A549}"/>
          </ac:spMkLst>
        </pc:spChg>
        <pc:spChg chg="mod ord">
          <ac:chgData name="이 승재" userId="78a343869a8ef49c" providerId="LiveId" clId="{2A72F788-B422-410B-91CB-E2548C726054}" dt="2021-03-09T03:41:03.058" v="13425" actId="14100"/>
          <ac:spMkLst>
            <pc:docMk/>
            <pc:sldMk cId="3336339654" sldId="489"/>
            <ac:spMk id="19" creationId="{A8C935C0-1AED-47F2-8C2C-6A4B759C9730}"/>
          </ac:spMkLst>
        </pc:spChg>
        <pc:spChg chg="add mod">
          <ac:chgData name="이 승재" userId="78a343869a8ef49c" providerId="LiveId" clId="{2A72F788-B422-410B-91CB-E2548C726054}" dt="2021-03-09T03:48:29.377" v="13505" actId="1076"/>
          <ac:spMkLst>
            <pc:docMk/>
            <pc:sldMk cId="3336339654" sldId="489"/>
            <ac:spMk id="20" creationId="{02E2AE1F-9AA4-4CE9-B56E-88C74B851A10}"/>
          </ac:spMkLst>
        </pc:spChg>
        <pc:spChg chg="add mod">
          <ac:chgData name="이 승재" userId="78a343869a8ef49c" providerId="LiveId" clId="{2A72F788-B422-410B-91CB-E2548C726054}" dt="2021-03-09T03:48:29.377" v="13505" actId="1076"/>
          <ac:spMkLst>
            <pc:docMk/>
            <pc:sldMk cId="3336339654" sldId="489"/>
            <ac:spMk id="22" creationId="{BC30F523-344E-467D-9643-9049803B10A6}"/>
          </ac:spMkLst>
        </pc:spChg>
        <pc:spChg chg="mod">
          <ac:chgData name="이 승재" userId="78a343869a8ef49c" providerId="LiveId" clId="{2A72F788-B422-410B-91CB-E2548C726054}" dt="2021-03-09T03:39:51.954" v="13348" actId="1076"/>
          <ac:spMkLst>
            <pc:docMk/>
            <pc:sldMk cId="3336339654" sldId="489"/>
            <ac:spMk id="27" creationId="{67A4C451-7C8F-44E0-9FC5-9BC9C2DFD7A0}"/>
          </ac:spMkLst>
        </pc:spChg>
        <pc:spChg chg="del mod">
          <ac:chgData name="이 승재" userId="78a343869a8ef49c" providerId="LiveId" clId="{2A72F788-B422-410B-91CB-E2548C726054}" dt="2021-03-09T03:41:04.781" v="13426" actId="478"/>
          <ac:spMkLst>
            <pc:docMk/>
            <pc:sldMk cId="3336339654" sldId="489"/>
            <ac:spMk id="30" creationId="{7615A514-8BA8-4C2D-A247-B46FEE647996}"/>
          </ac:spMkLst>
        </pc:spChg>
        <pc:spChg chg="add mod">
          <ac:chgData name="이 승재" userId="78a343869a8ef49c" providerId="LiveId" clId="{2A72F788-B422-410B-91CB-E2548C726054}" dt="2021-03-09T04:00:25.539" v="13771" actId="14100"/>
          <ac:spMkLst>
            <pc:docMk/>
            <pc:sldMk cId="3336339654" sldId="489"/>
            <ac:spMk id="31" creationId="{3A47AEEE-0DFE-45F1-BD71-FE7AB5F92C13}"/>
          </ac:spMkLst>
        </pc:spChg>
        <pc:spChg chg="del mod">
          <ac:chgData name="이 승재" userId="78a343869a8ef49c" providerId="LiveId" clId="{2A72F788-B422-410B-91CB-E2548C726054}" dt="2021-03-09T03:41:04.781" v="13426" actId="478"/>
          <ac:spMkLst>
            <pc:docMk/>
            <pc:sldMk cId="3336339654" sldId="489"/>
            <ac:spMk id="33" creationId="{3A4CD5F7-057D-43B7-85E1-425B928C1B20}"/>
          </ac:spMkLst>
        </pc:spChg>
        <pc:spChg chg="add mod">
          <ac:chgData name="이 승재" userId="78a343869a8ef49c" providerId="LiveId" clId="{2A72F788-B422-410B-91CB-E2548C726054}" dt="2021-03-09T04:01:02.677" v="13778"/>
          <ac:spMkLst>
            <pc:docMk/>
            <pc:sldMk cId="3336339654" sldId="489"/>
            <ac:spMk id="35" creationId="{1A8E5E62-8DF8-42BC-A695-EC73E76154E1}"/>
          </ac:spMkLst>
        </pc:spChg>
        <pc:spChg chg="mod">
          <ac:chgData name="이 승재" userId="78a343869a8ef49c" providerId="LiveId" clId="{2A72F788-B422-410B-91CB-E2548C726054}" dt="2021-03-09T04:02:08.846" v="13849"/>
          <ac:spMkLst>
            <pc:docMk/>
            <pc:sldMk cId="3336339654" sldId="489"/>
            <ac:spMk id="50" creationId="{65847201-38C7-4DF7-AE1E-4D845ADDCBD0}"/>
          </ac:spMkLst>
        </pc:spChg>
        <pc:picChg chg="add mod">
          <ac:chgData name="이 승재" userId="78a343869a8ef49c" providerId="LiveId" clId="{2A72F788-B422-410B-91CB-E2548C726054}" dt="2021-03-09T03:48:14.778" v="13503" actId="207"/>
          <ac:picMkLst>
            <pc:docMk/>
            <pc:sldMk cId="3336339654" sldId="489"/>
            <ac:picMk id="3" creationId="{560DFD3E-8EF0-486C-BE65-47A87044A262}"/>
          </ac:picMkLst>
        </pc:picChg>
        <pc:picChg chg="add mod modCrop">
          <ac:chgData name="이 승재" userId="78a343869a8ef49c" providerId="LiveId" clId="{2A72F788-B422-410B-91CB-E2548C726054}" dt="2021-03-09T03:48:47.230" v="13510" actId="732"/>
          <ac:picMkLst>
            <pc:docMk/>
            <pc:sldMk cId="3336339654" sldId="489"/>
            <ac:picMk id="7" creationId="{0A77DADF-4D45-45D9-ABA6-A55A21B824A8}"/>
          </ac:picMkLst>
        </pc:picChg>
        <pc:picChg chg="add mod">
          <ac:chgData name="이 승재" userId="78a343869a8ef49c" providerId="LiveId" clId="{2A72F788-B422-410B-91CB-E2548C726054}" dt="2021-03-09T03:48:29.377" v="13505" actId="1076"/>
          <ac:picMkLst>
            <pc:docMk/>
            <pc:sldMk cId="3336339654" sldId="489"/>
            <ac:picMk id="21" creationId="{14557E0D-4732-4F0C-8F83-79251575BAA9}"/>
          </ac:picMkLst>
        </pc:picChg>
        <pc:picChg chg="del mod">
          <ac:chgData name="이 승재" userId="78a343869a8ef49c" providerId="LiveId" clId="{2A72F788-B422-410B-91CB-E2548C726054}" dt="2021-03-09T03:41:04.781" v="13426" actId="478"/>
          <ac:picMkLst>
            <pc:docMk/>
            <pc:sldMk cId="3336339654" sldId="489"/>
            <ac:picMk id="29" creationId="{530212C5-9533-421D-A558-54C8F8E5C00E}"/>
          </ac:picMkLst>
        </pc:picChg>
        <pc:picChg chg="del mod">
          <ac:chgData name="이 승재" userId="78a343869a8ef49c" providerId="LiveId" clId="{2A72F788-B422-410B-91CB-E2548C726054}" dt="2021-03-09T03:41:04.781" v="13426" actId="478"/>
          <ac:picMkLst>
            <pc:docMk/>
            <pc:sldMk cId="3336339654" sldId="489"/>
            <ac:picMk id="32" creationId="{48196207-1D93-4DDF-BF92-0B2CB42DC912}"/>
          </ac:picMkLst>
        </pc:picChg>
        <pc:cxnChg chg="add mod">
          <ac:chgData name="이 승재" userId="78a343869a8ef49c" providerId="LiveId" clId="{2A72F788-B422-410B-91CB-E2548C726054}" dt="2021-03-09T04:00:25.539" v="13771" actId="14100"/>
          <ac:cxnSpMkLst>
            <pc:docMk/>
            <pc:sldMk cId="3336339654" sldId="489"/>
            <ac:cxnSpMk id="11" creationId="{400734DB-4F01-4ECA-A065-23734328E8A4}"/>
          </ac:cxnSpMkLst>
        </pc:cxnChg>
        <pc:cxnChg chg="add mod">
          <ac:chgData name="이 승재" userId="78a343869a8ef49c" providerId="LiveId" clId="{2A72F788-B422-410B-91CB-E2548C726054}" dt="2021-03-09T03:59:26.825" v="13742" actId="1076"/>
          <ac:cxnSpMkLst>
            <pc:docMk/>
            <pc:sldMk cId="3336339654" sldId="489"/>
            <ac:cxnSpMk id="34" creationId="{FA25C624-4359-49D2-8B5B-9B4BB9F31918}"/>
          </ac:cxnSpMkLst>
        </pc:cxnChg>
      </pc:sldChg>
      <pc:sldChg chg="add del">
        <pc:chgData name="이 승재" userId="78a343869a8ef49c" providerId="LiveId" clId="{2A72F788-B422-410B-91CB-E2548C726054}" dt="2021-03-10T02:51:55.106" v="14040" actId="47"/>
        <pc:sldMkLst>
          <pc:docMk/>
          <pc:sldMk cId="1683617248" sldId="490"/>
        </pc:sldMkLst>
      </pc:sldChg>
    </pc:docChg>
  </pc:docChgLst>
  <pc:docChgLst>
    <pc:chgData name="Lee Seungjae" userId="1d4fbd63bced2b4a" providerId="LiveId" clId="{8B6029F6-46EF-4D2D-9734-F6A2E280FC3E}"/>
    <pc:docChg chg="undo redo custSel addSld delSld modSld sldOrd">
      <pc:chgData name="Lee Seungjae" userId="1d4fbd63bced2b4a" providerId="LiveId" clId="{8B6029F6-46EF-4D2D-9734-F6A2E280FC3E}" dt="2021-01-25T12:19:47.697" v="29520" actId="115"/>
      <pc:docMkLst>
        <pc:docMk/>
      </pc:docMkLst>
      <pc:sldChg chg="modSp mod">
        <pc:chgData name="Lee Seungjae" userId="1d4fbd63bced2b4a" providerId="LiveId" clId="{8B6029F6-46EF-4D2D-9734-F6A2E280FC3E}" dt="2021-01-25T12:09:02.881" v="28676" actId="20577"/>
        <pc:sldMkLst>
          <pc:docMk/>
          <pc:sldMk cId="279823809" sldId="258"/>
        </pc:sldMkLst>
        <pc:spChg chg="mod">
          <ac:chgData name="Lee Seungjae" userId="1d4fbd63bced2b4a" providerId="LiveId" clId="{8B6029F6-46EF-4D2D-9734-F6A2E280FC3E}" dt="2021-01-25T12:09:02.881" v="28676" actId="20577"/>
          <ac:spMkLst>
            <pc:docMk/>
            <pc:sldMk cId="279823809" sldId="258"/>
            <ac:spMk id="2" creationId="{C8C77E1E-3D05-4B19-A742-C39309D522CF}"/>
          </ac:spMkLst>
        </pc:spChg>
      </pc:sldChg>
      <pc:sldChg chg="modSp mod">
        <pc:chgData name="Lee Seungjae" userId="1d4fbd63bced2b4a" providerId="LiveId" clId="{8B6029F6-46EF-4D2D-9734-F6A2E280FC3E}" dt="2021-01-25T12:09:06.027" v="28677" actId="20577"/>
        <pc:sldMkLst>
          <pc:docMk/>
          <pc:sldMk cId="2913391703" sldId="340"/>
        </pc:sldMkLst>
        <pc:graphicFrameChg chg="mod modGraphic">
          <ac:chgData name="Lee Seungjae" userId="1d4fbd63bced2b4a" providerId="LiveId" clId="{8B6029F6-46EF-4D2D-9734-F6A2E280FC3E}" dt="2021-01-25T12:09:06.027" v="28677" actId="20577"/>
          <ac:graphicFrameMkLst>
            <pc:docMk/>
            <pc:sldMk cId="2913391703" sldId="340"/>
            <ac:graphicFrameMk id="6" creationId="{5E258C86-29FB-4EA8-A69E-8A05093030DE}"/>
          </ac:graphicFrameMkLst>
        </pc:graphicFrameChg>
      </pc:sldChg>
      <pc:sldChg chg="add del">
        <pc:chgData name="Lee Seungjae" userId="1d4fbd63bced2b4a" providerId="LiveId" clId="{8B6029F6-46EF-4D2D-9734-F6A2E280FC3E}" dt="2021-01-21T09:42:49.935" v="2579" actId="47"/>
        <pc:sldMkLst>
          <pc:docMk/>
          <pc:sldMk cId="4254658910" sldId="363"/>
        </pc:sldMkLst>
      </pc:sldChg>
      <pc:sldChg chg="addSp delSp modSp mod">
        <pc:chgData name="Lee Seungjae" userId="1d4fbd63bced2b4a" providerId="LiveId" clId="{8B6029F6-46EF-4D2D-9734-F6A2E280FC3E}" dt="2021-01-21T07:21:20.241" v="1813" actId="20577"/>
        <pc:sldMkLst>
          <pc:docMk/>
          <pc:sldMk cId="829270920" sldId="364"/>
        </pc:sldMkLst>
        <pc:spChg chg="add mod ord">
          <ac:chgData name="Lee Seungjae" userId="1d4fbd63bced2b4a" providerId="LiveId" clId="{8B6029F6-46EF-4D2D-9734-F6A2E280FC3E}" dt="2021-01-21T07:10:18.573" v="856" actId="166"/>
          <ac:spMkLst>
            <pc:docMk/>
            <pc:sldMk cId="829270920" sldId="364"/>
            <ac:spMk id="4" creationId="{0504291E-99F5-47FA-AE90-90CC066B277A}"/>
          </ac:spMkLst>
        </pc:spChg>
        <pc:spChg chg="mod">
          <ac:chgData name="Lee Seungjae" userId="1d4fbd63bced2b4a" providerId="LiveId" clId="{8B6029F6-46EF-4D2D-9734-F6A2E280FC3E}" dt="2021-01-21T07:21:20.241" v="1813" actId="20577"/>
          <ac:spMkLst>
            <pc:docMk/>
            <pc:sldMk cId="829270920" sldId="364"/>
            <ac:spMk id="5" creationId="{1C066FFD-77AA-425D-A574-DE2D5C9D863B}"/>
          </ac:spMkLst>
        </pc:spChg>
        <pc:spChg chg="del">
          <ac:chgData name="Lee Seungjae" userId="1d4fbd63bced2b4a" providerId="LiveId" clId="{8B6029F6-46EF-4D2D-9734-F6A2E280FC3E}" dt="2021-01-21T07:08:03.079" v="830" actId="478"/>
          <ac:spMkLst>
            <pc:docMk/>
            <pc:sldMk cId="829270920" sldId="364"/>
            <ac:spMk id="35" creationId="{7A3690E3-2F9B-4081-B3F4-2C6407CA8456}"/>
          </ac:spMkLst>
        </pc:spChg>
        <pc:picChg chg="del">
          <ac:chgData name="Lee Seungjae" userId="1d4fbd63bced2b4a" providerId="LiveId" clId="{8B6029F6-46EF-4D2D-9734-F6A2E280FC3E}" dt="2021-01-21T07:08:03.079" v="830" actId="478"/>
          <ac:picMkLst>
            <pc:docMk/>
            <pc:sldMk cId="829270920" sldId="364"/>
            <ac:picMk id="2" creationId="{92091B9A-7A5D-4BE3-8B6E-3F310ABD2B73}"/>
          </ac:picMkLst>
        </pc:picChg>
        <pc:picChg chg="add mod">
          <ac:chgData name="Lee Seungjae" userId="1d4fbd63bced2b4a" providerId="LiveId" clId="{8B6029F6-46EF-4D2D-9734-F6A2E280FC3E}" dt="2021-01-21T07:09:48.649" v="844" actId="1076"/>
          <ac:picMkLst>
            <pc:docMk/>
            <pc:sldMk cId="829270920" sldId="364"/>
            <ac:picMk id="3" creationId="{6119A096-26B5-47FC-AF01-75AC63159C09}"/>
          </ac:picMkLst>
        </pc:picChg>
        <pc:picChg chg="add mod">
          <ac:chgData name="Lee Seungjae" userId="1d4fbd63bced2b4a" providerId="LiveId" clId="{8B6029F6-46EF-4D2D-9734-F6A2E280FC3E}" dt="2021-01-21T07:10:16.391" v="855" actId="14100"/>
          <ac:picMkLst>
            <pc:docMk/>
            <pc:sldMk cId="829270920" sldId="364"/>
            <ac:picMk id="6" creationId="{1EC22CE7-7745-4FC1-8245-9C44A8B0260E}"/>
          </ac:picMkLst>
        </pc:picChg>
        <pc:picChg chg="add mod">
          <ac:chgData name="Lee Seungjae" userId="1d4fbd63bced2b4a" providerId="LiveId" clId="{8B6029F6-46EF-4D2D-9734-F6A2E280FC3E}" dt="2021-01-21T07:09:05.950" v="837" actId="1076"/>
          <ac:picMkLst>
            <pc:docMk/>
            <pc:sldMk cId="829270920" sldId="364"/>
            <ac:picMk id="8" creationId="{7EFE407D-8454-4F53-BC61-97796248CEFB}"/>
          </ac:picMkLst>
        </pc:picChg>
        <pc:picChg chg="del">
          <ac:chgData name="Lee Seungjae" userId="1d4fbd63bced2b4a" providerId="LiveId" clId="{8B6029F6-46EF-4D2D-9734-F6A2E280FC3E}" dt="2021-01-21T07:08:03.079" v="830" actId="478"/>
          <ac:picMkLst>
            <pc:docMk/>
            <pc:sldMk cId="829270920" sldId="364"/>
            <ac:picMk id="36" creationId="{AA310596-89B9-4968-BD28-5F87767B663F}"/>
          </ac:picMkLst>
        </pc:picChg>
      </pc:sldChg>
      <pc:sldChg chg="addSp delSp modSp mod">
        <pc:chgData name="Lee Seungjae" userId="1d4fbd63bced2b4a" providerId="LiveId" clId="{8B6029F6-46EF-4D2D-9734-F6A2E280FC3E}" dt="2021-01-25T10:44:22.196" v="22526" actId="208"/>
        <pc:sldMkLst>
          <pc:docMk/>
          <pc:sldMk cId="658673556" sldId="369"/>
        </pc:sldMkLst>
        <pc:spChg chg="del">
          <ac:chgData name="Lee Seungjae" userId="1d4fbd63bced2b4a" providerId="LiveId" clId="{8B6029F6-46EF-4D2D-9734-F6A2E280FC3E}" dt="2021-01-22T09:14:54.539" v="9992" actId="478"/>
          <ac:spMkLst>
            <pc:docMk/>
            <pc:sldMk cId="658673556" sldId="369"/>
            <ac:spMk id="3" creationId="{EAA7BD52-6024-4FD7-BA29-CC8F85DD4060}"/>
          </ac:spMkLst>
        </pc:spChg>
        <pc:spChg chg="add mod">
          <ac:chgData name="Lee Seungjae" userId="1d4fbd63bced2b4a" providerId="LiveId" clId="{8B6029F6-46EF-4D2D-9734-F6A2E280FC3E}" dt="2021-01-25T08:17:26.306" v="20499" actId="14100"/>
          <ac:spMkLst>
            <pc:docMk/>
            <pc:sldMk cId="658673556" sldId="369"/>
            <ac:spMk id="4" creationId="{F7D60753-9CB7-4FA0-A6BE-DC595921C856}"/>
          </ac:spMkLst>
        </pc:spChg>
        <pc:spChg chg="mod">
          <ac:chgData name="Lee Seungjae" userId="1d4fbd63bced2b4a" providerId="LiveId" clId="{8B6029F6-46EF-4D2D-9734-F6A2E280FC3E}" dt="2021-01-25T01:34:17.004" v="14431" actId="20577"/>
          <ac:spMkLst>
            <pc:docMk/>
            <pc:sldMk cId="658673556" sldId="369"/>
            <ac:spMk id="5" creationId="{1C066FFD-77AA-425D-A574-DE2D5C9D863B}"/>
          </ac:spMkLst>
        </pc:spChg>
        <pc:spChg chg="add mod">
          <ac:chgData name="Lee Seungjae" userId="1d4fbd63bced2b4a" providerId="LiveId" clId="{8B6029F6-46EF-4D2D-9734-F6A2E280FC3E}" dt="2021-01-25T10:44:22.196" v="22526" actId="208"/>
          <ac:spMkLst>
            <pc:docMk/>
            <pc:sldMk cId="658673556" sldId="369"/>
            <ac:spMk id="6" creationId="{B735A033-C693-40B1-B831-1F92076465F9}"/>
          </ac:spMkLst>
        </pc:spChg>
        <pc:spChg chg="add mod ord">
          <ac:chgData name="Lee Seungjae" userId="1d4fbd63bced2b4a" providerId="LiveId" clId="{8B6029F6-46EF-4D2D-9734-F6A2E280FC3E}" dt="2021-01-25T08:44:22.409" v="21565" actId="166"/>
          <ac:spMkLst>
            <pc:docMk/>
            <pc:sldMk cId="658673556" sldId="369"/>
            <ac:spMk id="7" creationId="{C09F34FD-AAFF-43F6-A705-8A2D4A8B3AC6}"/>
          </ac:spMkLst>
        </pc:spChg>
        <pc:spChg chg="mod">
          <ac:chgData name="Lee Seungjae" userId="1d4fbd63bced2b4a" providerId="LiveId" clId="{8B6029F6-46EF-4D2D-9734-F6A2E280FC3E}" dt="2021-01-21T09:44:53.962" v="2688"/>
          <ac:spMkLst>
            <pc:docMk/>
            <pc:sldMk cId="658673556" sldId="369"/>
            <ac:spMk id="9" creationId="{0FBE8AED-3964-471A-8C71-C8FF3246469F}"/>
          </ac:spMkLst>
        </pc:spChg>
        <pc:spChg chg="add mod">
          <ac:chgData name="Lee Seungjae" userId="1d4fbd63bced2b4a" providerId="LiveId" clId="{8B6029F6-46EF-4D2D-9734-F6A2E280FC3E}" dt="2021-01-22T09:15:15.258" v="10003" actId="1076"/>
          <ac:spMkLst>
            <pc:docMk/>
            <pc:sldMk cId="658673556" sldId="369"/>
            <ac:spMk id="15" creationId="{BCA1B8B2-20B8-44B1-8077-2774DAF6EBBE}"/>
          </ac:spMkLst>
        </pc:spChg>
        <pc:spChg chg="add mod">
          <ac:chgData name="Lee Seungjae" userId="1d4fbd63bced2b4a" providerId="LiveId" clId="{8B6029F6-46EF-4D2D-9734-F6A2E280FC3E}" dt="2021-01-22T09:34:45.889" v="10632" actId="1076"/>
          <ac:spMkLst>
            <pc:docMk/>
            <pc:sldMk cId="658673556" sldId="369"/>
            <ac:spMk id="17" creationId="{C72E28B0-C94F-447E-B443-3946F8E59A60}"/>
          </ac:spMkLst>
        </pc:spChg>
        <pc:spChg chg="add mod">
          <ac:chgData name="Lee Seungjae" userId="1d4fbd63bced2b4a" providerId="LiveId" clId="{8B6029F6-46EF-4D2D-9734-F6A2E280FC3E}" dt="2021-01-22T09:35:03.529" v="10641" actId="1076"/>
          <ac:spMkLst>
            <pc:docMk/>
            <pc:sldMk cId="658673556" sldId="369"/>
            <ac:spMk id="18" creationId="{9D8F3AE5-F10A-4CD6-8525-7B4F21CD0D72}"/>
          </ac:spMkLst>
        </pc:spChg>
        <pc:spChg chg="add del mod">
          <ac:chgData name="Lee Seungjae" userId="1d4fbd63bced2b4a" providerId="LiveId" clId="{8B6029F6-46EF-4D2D-9734-F6A2E280FC3E}" dt="2021-01-22T09:34:59.397" v="10640"/>
          <ac:spMkLst>
            <pc:docMk/>
            <pc:sldMk cId="658673556" sldId="369"/>
            <ac:spMk id="19" creationId="{8B30232A-4FDE-44CD-A956-9AAA0F49686A}"/>
          </ac:spMkLst>
        </pc:spChg>
        <pc:spChg chg="add mod">
          <ac:chgData name="Lee Seungjae" userId="1d4fbd63bced2b4a" providerId="LiveId" clId="{8B6029F6-46EF-4D2D-9734-F6A2E280FC3E}" dt="2021-01-25T10:43:57.361" v="22523" actId="20577"/>
          <ac:spMkLst>
            <pc:docMk/>
            <pc:sldMk cId="658673556" sldId="369"/>
            <ac:spMk id="20" creationId="{1CC3E46E-A866-4CA4-94FA-30EFC2F7E309}"/>
          </ac:spMkLst>
        </pc:spChg>
        <pc:spChg chg="add mod">
          <ac:chgData name="Lee Seungjae" userId="1d4fbd63bced2b4a" providerId="LiveId" clId="{8B6029F6-46EF-4D2D-9734-F6A2E280FC3E}" dt="2021-01-22T09:40:09.955" v="10807" actId="1076"/>
          <ac:spMkLst>
            <pc:docMk/>
            <pc:sldMk cId="658673556" sldId="369"/>
            <ac:spMk id="21" creationId="{56ECAE7D-6B7C-4395-B1A8-5E5157692E6F}"/>
          </ac:spMkLst>
        </pc:spChg>
        <pc:spChg chg="add mod ord">
          <ac:chgData name="Lee Seungjae" userId="1d4fbd63bced2b4a" providerId="LiveId" clId="{8B6029F6-46EF-4D2D-9734-F6A2E280FC3E}" dt="2021-01-25T08:46:38.573" v="21626" actId="166"/>
          <ac:spMkLst>
            <pc:docMk/>
            <pc:sldMk cId="658673556" sldId="369"/>
            <ac:spMk id="22" creationId="{D03B9F0D-9581-4027-B686-8CCAC537F36B}"/>
          </ac:spMkLst>
        </pc:spChg>
        <pc:spChg chg="add mod">
          <ac:chgData name="Lee Seungjae" userId="1d4fbd63bced2b4a" providerId="LiveId" clId="{8B6029F6-46EF-4D2D-9734-F6A2E280FC3E}" dt="2021-01-22T09:44:21.676" v="11371" actId="14100"/>
          <ac:spMkLst>
            <pc:docMk/>
            <pc:sldMk cId="658673556" sldId="369"/>
            <ac:spMk id="23" creationId="{9EC2B0B7-A275-49F2-8C6D-9A2B2C0820F7}"/>
          </ac:spMkLst>
        </pc:spChg>
        <pc:spChg chg="add del mod ord">
          <ac:chgData name="Lee Seungjae" userId="1d4fbd63bced2b4a" providerId="LiveId" clId="{8B6029F6-46EF-4D2D-9734-F6A2E280FC3E}" dt="2021-01-25T10:04:35.470" v="22286" actId="20577"/>
          <ac:spMkLst>
            <pc:docMk/>
            <pc:sldMk cId="658673556" sldId="369"/>
            <ac:spMk id="24" creationId="{B9E62CF6-1803-40C0-B710-77138DBDF36E}"/>
          </ac:spMkLst>
        </pc:spChg>
        <pc:spChg chg="add mod">
          <ac:chgData name="Lee Seungjae" userId="1d4fbd63bced2b4a" providerId="LiveId" clId="{8B6029F6-46EF-4D2D-9734-F6A2E280FC3E}" dt="2021-01-25T08:46:37.025" v="21625"/>
          <ac:spMkLst>
            <pc:docMk/>
            <pc:sldMk cId="658673556" sldId="369"/>
            <ac:spMk id="25" creationId="{D6440258-8BD3-45A1-BEC8-C5E773C9C601}"/>
          </ac:spMkLst>
        </pc:spChg>
        <pc:spChg chg="add mod">
          <ac:chgData name="Lee Seungjae" userId="1d4fbd63bced2b4a" providerId="LiveId" clId="{8B6029F6-46EF-4D2D-9734-F6A2E280FC3E}" dt="2021-01-25T10:04:37" v="22287" actId="20577"/>
          <ac:spMkLst>
            <pc:docMk/>
            <pc:sldMk cId="658673556" sldId="369"/>
            <ac:spMk id="26" creationId="{9F1003F5-3CB5-4364-AF04-4DD9440A1570}"/>
          </ac:spMkLst>
        </pc:spChg>
        <pc:spChg chg="add mod">
          <ac:chgData name="Lee Seungjae" userId="1d4fbd63bced2b4a" providerId="LiveId" clId="{8B6029F6-46EF-4D2D-9734-F6A2E280FC3E}" dt="2021-01-25T10:04:37.606" v="22288" actId="20577"/>
          <ac:spMkLst>
            <pc:docMk/>
            <pc:sldMk cId="658673556" sldId="369"/>
            <ac:spMk id="27" creationId="{5772BC2D-12C3-4E32-94CB-48A014623E78}"/>
          </ac:spMkLst>
        </pc:spChg>
        <pc:spChg chg="del">
          <ac:chgData name="Lee Seungjae" userId="1d4fbd63bced2b4a" providerId="LiveId" clId="{8B6029F6-46EF-4D2D-9734-F6A2E280FC3E}" dt="2021-01-22T09:14:54.539" v="9992" actId="478"/>
          <ac:spMkLst>
            <pc:docMk/>
            <pc:sldMk cId="658673556" sldId="369"/>
            <ac:spMk id="28" creationId="{9C0FD144-1CFE-410F-B74D-1CFEA0684EFC}"/>
          </ac:spMkLst>
        </pc:spChg>
        <pc:spChg chg="del">
          <ac:chgData name="Lee Seungjae" userId="1d4fbd63bced2b4a" providerId="LiveId" clId="{8B6029F6-46EF-4D2D-9734-F6A2E280FC3E}" dt="2021-01-22T09:14:54.539" v="9992" actId="478"/>
          <ac:spMkLst>
            <pc:docMk/>
            <pc:sldMk cId="658673556" sldId="369"/>
            <ac:spMk id="30" creationId="{84DCD7F8-7013-4514-9655-E0D45FE1F2C7}"/>
          </ac:spMkLst>
        </pc:spChg>
        <pc:spChg chg="del">
          <ac:chgData name="Lee Seungjae" userId="1d4fbd63bced2b4a" providerId="LiveId" clId="{8B6029F6-46EF-4D2D-9734-F6A2E280FC3E}" dt="2021-01-22T09:14:54.539" v="9992" actId="478"/>
          <ac:spMkLst>
            <pc:docMk/>
            <pc:sldMk cId="658673556" sldId="369"/>
            <ac:spMk id="31" creationId="{2F09C1FD-E1E7-458A-B788-F68B5F7A2E0E}"/>
          </ac:spMkLst>
        </pc:spChg>
        <pc:spChg chg="del">
          <ac:chgData name="Lee Seungjae" userId="1d4fbd63bced2b4a" providerId="LiveId" clId="{8B6029F6-46EF-4D2D-9734-F6A2E280FC3E}" dt="2021-01-22T09:14:54.539" v="9992" actId="478"/>
          <ac:spMkLst>
            <pc:docMk/>
            <pc:sldMk cId="658673556" sldId="369"/>
            <ac:spMk id="53" creationId="{55A43EAE-6286-433B-9423-3F43BD134926}"/>
          </ac:spMkLst>
        </pc:spChg>
        <pc:graphicFrameChg chg="add mod modGraphic">
          <ac:chgData name="Lee Seungjae" userId="1d4fbd63bced2b4a" providerId="LiveId" clId="{8B6029F6-46EF-4D2D-9734-F6A2E280FC3E}" dt="2021-01-25T10:43:52.890" v="22520"/>
          <ac:graphicFrameMkLst>
            <pc:docMk/>
            <pc:sldMk cId="658673556" sldId="369"/>
            <ac:graphicFrameMk id="13" creationId="{F69594E8-CE03-4C83-B93C-93946B43EB68}"/>
          </ac:graphicFrameMkLst>
        </pc:graphicFrameChg>
        <pc:picChg chg="del">
          <ac:chgData name="Lee Seungjae" userId="1d4fbd63bced2b4a" providerId="LiveId" clId="{8B6029F6-46EF-4D2D-9734-F6A2E280FC3E}" dt="2021-01-22T09:14:54.539" v="9992" actId="478"/>
          <ac:picMkLst>
            <pc:docMk/>
            <pc:sldMk cId="658673556" sldId="369"/>
            <ac:picMk id="2" creationId="{BB4A73A2-9034-48ED-A616-6C4D27EC38C4}"/>
          </ac:picMkLst>
        </pc:picChg>
        <pc:picChg chg="add mod ord modCrop">
          <ac:chgData name="Lee Seungjae" userId="1d4fbd63bced2b4a" providerId="LiveId" clId="{8B6029F6-46EF-4D2D-9734-F6A2E280FC3E}" dt="2021-01-25T08:17:32.377" v="20501" actId="1076"/>
          <ac:picMkLst>
            <pc:docMk/>
            <pc:sldMk cId="658673556" sldId="369"/>
            <ac:picMk id="3" creationId="{8A84672F-DF92-4DA1-B000-4763474F0B31}"/>
          </ac:picMkLst>
        </pc:picChg>
        <pc:picChg chg="add del mod">
          <ac:chgData name="Lee Seungjae" userId="1d4fbd63bced2b4a" providerId="LiveId" clId="{8B6029F6-46EF-4D2D-9734-F6A2E280FC3E}" dt="2021-01-22T09:15:03.313" v="9996" actId="21"/>
          <ac:picMkLst>
            <pc:docMk/>
            <pc:sldMk cId="658673556" sldId="369"/>
            <ac:picMk id="4" creationId="{C90C64AD-684A-414D-A2D4-53A76B53ED77}"/>
          </ac:picMkLst>
        </pc:picChg>
        <pc:picChg chg="add mod">
          <ac:chgData name="Lee Seungjae" userId="1d4fbd63bced2b4a" providerId="LiveId" clId="{8B6029F6-46EF-4D2D-9734-F6A2E280FC3E}" dt="2021-01-22T09:15:08.988" v="10001"/>
          <ac:picMkLst>
            <pc:docMk/>
            <pc:sldMk cId="658673556" sldId="369"/>
            <ac:picMk id="14" creationId="{ACA91089-C078-4E04-B074-418A316D3763}"/>
          </ac:picMkLst>
        </pc:picChg>
        <pc:picChg chg="add mod ord modCrop">
          <ac:chgData name="Lee Seungjae" userId="1d4fbd63bced2b4a" providerId="LiveId" clId="{8B6029F6-46EF-4D2D-9734-F6A2E280FC3E}" dt="2021-01-25T08:44:16.122" v="21564" actId="14100"/>
          <ac:picMkLst>
            <pc:docMk/>
            <pc:sldMk cId="658673556" sldId="369"/>
            <ac:picMk id="19" creationId="{AFD83CB1-A38F-49AD-B63F-7147BC6CD027}"/>
          </ac:picMkLst>
        </pc:picChg>
        <pc:picChg chg="del">
          <ac:chgData name="Lee Seungjae" userId="1d4fbd63bced2b4a" providerId="LiveId" clId="{8B6029F6-46EF-4D2D-9734-F6A2E280FC3E}" dt="2021-01-22T09:14:54.539" v="9992" actId="478"/>
          <ac:picMkLst>
            <pc:docMk/>
            <pc:sldMk cId="658673556" sldId="369"/>
            <ac:picMk id="27" creationId="{973FA148-8EF7-4607-A3C4-E8A931F80BB4}"/>
          </ac:picMkLst>
        </pc:picChg>
      </pc:sldChg>
      <pc:sldChg chg="del">
        <pc:chgData name="Lee Seungjae" userId="1d4fbd63bced2b4a" providerId="LiveId" clId="{8B6029F6-46EF-4D2D-9734-F6A2E280FC3E}" dt="2021-01-25T11:35:50.157" v="25893" actId="47"/>
        <pc:sldMkLst>
          <pc:docMk/>
          <pc:sldMk cId="2445919771" sldId="370"/>
        </pc:sldMkLst>
      </pc:sldChg>
      <pc:sldChg chg="modSp del mod">
        <pc:chgData name="Lee Seungjae" userId="1d4fbd63bced2b4a" providerId="LiveId" clId="{8B6029F6-46EF-4D2D-9734-F6A2E280FC3E}" dt="2021-01-25T11:35:46.808" v="25892" actId="47"/>
        <pc:sldMkLst>
          <pc:docMk/>
          <pc:sldMk cId="1015488428" sldId="379"/>
        </pc:sldMkLst>
        <pc:spChg chg="mod">
          <ac:chgData name="Lee Seungjae" userId="1d4fbd63bced2b4a" providerId="LiveId" clId="{8B6029F6-46EF-4D2D-9734-F6A2E280FC3E}" dt="2021-01-21T09:44:58.233" v="2691"/>
          <ac:spMkLst>
            <pc:docMk/>
            <pc:sldMk cId="1015488428" sldId="379"/>
            <ac:spMk id="9" creationId="{0FBE8AED-3964-471A-8C71-C8FF3246469F}"/>
          </ac:spMkLst>
        </pc:spChg>
      </pc:sldChg>
      <pc:sldChg chg="del">
        <pc:chgData name="Lee Seungjae" userId="1d4fbd63bced2b4a" providerId="LiveId" clId="{8B6029F6-46EF-4D2D-9734-F6A2E280FC3E}" dt="2021-01-25T11:35:50.157" v="25893" actId="47"/>
        <pc:sldMkLst>
          <pc:docMk/>
          <pc:sldMk cId="1929781825" sldId="384"/>
        </pc:sldMkLst>
      </pc:sldChg>
      <pc:sldChg chg="del">
        <pc:chgData name="Lee Seungjae" userId="1d4fbd63bced2b4a" providerId="LiveId" clId="{8B6029F6-46EF-4D2D-9734-F6A2E280FC3E}" dt="2021-01-25T11:35:50.157" v="25893" actId="47"/>
        <pc:sldMkLst>
          <pc:docMk/>
          <pc:sldMk cId="3940121689" sldId="385"/>
        </pc:sldMkLst>
      </pc:sldChg>
      <pc:sldChg chg="del">
        <pc:chgData name="Lee Seungjae" userId="1d4fbd63bced2b4a" providerId="LiveId" clId="{8B6029F6-46EF-4D2D-9734-F6A2E280FC3E}" dt="2021-01-25T11:35:50.157" v="25893" actId="47"/>
        <pc:sldMkLst>
          <pc:docMk/>
          <pc:sldMk cId="1538189170" sldId="386"/>
        </pc:sldMkLst>
      </pc:sldChg>
      <pc:sldChg chg="modSp mod">
        <pc:chgData name="Lee Seungjae" userId="1d4fbd63bced2b4a" providerId="LiveId" clId="{8B6029F6-46EF-4D2D-9734-F6A2E280FC3E}" dt="2021-01-21T07:11:11.646" v="939"/>
        <pc:sldMkLst>
          <pc:docMk/>
          <pc:sldMk cId="3782002892" sldId="389"/>
        </pc:sldMkLst>
        <pc:spChg chg="mod">
          <ac:chgData name="Lee Seungjae" userId="1d4fbd63bced2b4a" providerId="LiveId" clId="{8B6029F6-46EF-4D2D-9734-F6A2E280FC3E}" dt="2021-01-21T07:11:11.646" v="939"/>
          <ac:spMkLst>
            <pc:docMk/>
            <pc:sldMk cId="3782002892" sldId="389"/>
            <ac:spMk id="3" creationId="{CB187605-F544-4E19-B32A-2292ED81364F}"/>
          </ac:spMkLst>
        </pc:spChg>
      </pc:sldChg>
      <pc:sldChg chg="addSp delSp modSp mod">
        <pc:chgData name="Lee Seungjae" userId="1d4fbd63bced2b4a" providerId="LiveId" clId="{8B6029F6-46EF-4D2D-9734-F6A2E280FC3E}" dt="2021-01-21T07:33:12.791" v="2233" actId="478"/>
        <pc:sldMkLst>
          <pc:docMk/>
          <pc:sldMk cId="2416048484" sldId="391"/>
        </pc:sldMkLst>
        <pc:spChg chg="add mod">
          <ac:chgData name="Lee Seungjae" userId="1d4fbd63bced2b4a" providerId="LiveId" clId="{8B6029F6-46EF-4D2D-9734-F6A2E280FC3E}" dt="2021-01-21T07:25:52.875" v="2158" actId="1076"/>
          <ac:spMkLst>
            <pc:docMk/>
            <pc:sldMk cId="2416048484" sldId="391"/>
            <ac:spMk id="2" creationId="{29353F70-6556-47D2-9572-3DAD98497F9A}"/>
          </ac:spMkLst>
        </pc:spChg>
        <pc:spChg chg="mod">
          <ac:chgData name="Lee Seungjae" userId="1d4fbd63bced2b4a" providerId="LiveId" clId="{8B6029F6-46EF-4D2D-9734-F6A2E280FC3E}" dt="2021-01-21T07:32:43.605" v="2207" actId="1076"/>
          <ac:spMkLst>
            <pc:docMk/>
            <pc:sldMk cId="2416048484" sldId="391"/>
            <ac:spMk id="6" creationId="{049649F4-9750-4C50-A53A-D7F4FBB0A347}"/>
          </ac:spMkLst>
        </pc:spChg>
        <pc:spChg chg="mod">
          <ac:chgData name="Lee Seungjae" userId="1d4fbd63bced2b4a" providerId="LiveId" clId="{8B6029F6-46EF-4D2D-9734-F6A2E280FC3E}" dt="2021-01-21T07:11:25.886" v="949"/>
          <ac:spMkLst>
            <pc:docMk/>
            <pc:sldMk cId="2416048484" sldId="391"/>
            <ac:spMk id="9" creationId="{0FBE8AED-3964-471A-8C71-C8FF3246469F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12" creationId="{ADD6D191-B42E-411F-A17A-14C76D6DE254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14" creationId="{32A9EAE9-AF5B-48ED-999F-F127D1912EC9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15" creationId="{FB6BE31F-AF1F-4568-8B5F-F6FD0A7A4B6E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17" creationId="{6F764E9D-2632-4CB6-B812-3CE4EE78A1C0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19" creationId="{63D63ABB-65FF-4E50-8C99-5DC5586480C7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20" creationId="{53C87512-E7ED-4E3F-9C36-1F3223E0A2D8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22" creationId="{EB8C33F3-047C-4D49-B49E-E6360010A0CB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24" creationId="{36290BFB-6794-4BDF-BBB1-E641F2D9289F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25" creationId="{4CBF14BE-1FC0-445E-B015-AC331D178492}"/>
          </ac:spMkLst>
        </pc:spChg>
        <pc:spChg chg="del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27" creationId="{92DD224D-C7B7-445F-8E45-8933002DF40F}"/>
          </ac:spMkLst>
        </pc:spChg>
        <pc:spChg chg="del mod">
          <ac:chgData name="Lee Seungjae" userId="1d4fbd63bced2b4a" providerId="LiveId" clId="{8B6029F6-46EF-4D2D-9734-F6A2E280FC3E}" dt="2021-01-21T07:22:41.633" v="1922" actId="478"/>
          <ac:spMkLst>
            <pc:docMk/>
            <pc:sldMk cId="2416048484" sldId="391"/>
            <ac:spMk id="28" creationId="{B6C03EEA-3D6D-43C6-8408-4846531E3D42}"/>
          </ac:spMkLst>
        </pc:spChg>
        <pc:spChg chg="add mod">
          <ac:chgData name="Lee Seungjae" userId="1d4fbd63bced2b4a" providerId="LiveId" clId="{8B6029F6-46EF-4D2D-9734-F6A2E280FC3E}" dt="2021-01-21T07:33:05.889" v="2208" actId="1076"/>
          <ac:spMkLst>
            <pc:docMk/>
            <pc:sldMk cId="2416048484" sldId="391"/>
            <ac:spMk id="29" creationId="{2D01ECA2-EB7A-40CA-A396-7A22055394A4}"/>
          </ac:spMkLst>
        </pc:spChg>
        <pc:spChg chg="add mod">
          <ac:chgData name="Lee Seungjae" userId="1d4fbd63bced2b4a" providerId="LiveId" clId="{8B6029F6-46EF-4D2D-9734-F6A2E280FC3E}" dt="2021-01-21T07:33:05.889" v="2208" actId="1076"/>
          <ac:spMkLst>
            <pc:docMk/>
            <pc:sldMk cId="2416048484" sldId="391"/>
            <ac:spMk id="30" creationId="{83F8F5BB-8AC8-4E74-A71F-626B2EC068E8}"/>
          </ac:spMkLst>
        </pc:spChg>
        <pc:spChg chg="add del mod">
          <ac:chgData name="Lee Seungjae" userId="1d4fbd63bced2b4a" providerId="LiveId" clId="{8B6029F6-46EF-4D2D-9734-F6A2E280FC3E}" dt="2021-01-21T07:33:12.791" v="2233" actId="478"/>
          <ac:spMkLst>
            <pc:docMk/>
            <pc:sldMk cId="2416048484" sldId="391"/>
            <ac:spMk id="34" creationId="{75B5DEA2-DF28-436F-9E5D-15E04396B4DB}"/>
          </ac:spMkLst>
        </pc:spChg>
        <pc:picChg chg="del">
          <ac:chgData name="Lee Seungjae" userId="1d4fbd63bced2b4a" providerId="LiveId" clId="{8B6029F6-46EF-4D2D-9734-F6A2E280FC3E}" dt="2021-01-21T07:22:41.633" v="1922" actId="478"/>
          <ac:picMkLst>
            <pc:docMk/>
            <pc:sldMk cId="2416048484" sldId="391"/>
            <ac:picMk id="13" creationId="{2D62327C-5887-4B0B-BD90-363D2F0F8573}"/>
          </ac:picMkLst>
        </pc:picChg>
        <pc:picChg chg="del">
          <ac:chgData name="Lee Seungjae" userId="1d4fbd63bced2b4a" providerId="LiveId" clId="{8B6029F6-46EF-4D2D-9734-F6A2E280FC3E}" dt="2021-01-21T07:22:41.633" v="1922" actId="478"/>
          <ac:picMkLst>
            <pc:docMk/>
            <pc:sldMk cId="2416048484" sldId="391"/>
            <ac:picMk id="18" creationId="{E82FB66F-B3B9-484F-8E4D-F7398C88AEFD}"/>
          </ac:picMkLst>
        </pc:picChg>
        <pc:picChg chg="del">
          <ac:chgData name="Lee Seungjae" userId="1d4fbd63bced2b4a" providerId="LiveId" clId="{8B6029F6-46EF-4D2D-9734-F6A2E280FC3E}" dt="2021-01-21T07:22:41.633" v="1922" actId="478"/>
          <ac:picMkLst>
            <pc:docMk/>
            <pc:sldMk cId="2416048484" sldId="391"/>
            <ac:picMk id="21" creationId="{FD83451A-A892-4524-A7F5-6D3D7F1CD55C}"/>
          </ac:picMkLst>
        </pc:picChg>
        <pc:picChg chg="del">
          <ac:chgData name="Lee Seungjae" userId="1d4fbd63bced2b4a" providerId="LiveId" clId="{8B6029F6-46EF-4D2D-9734-F6A2E280FC3E}" dt="2021-01-21T07:22:41.633" v="1922" actId="478"/>
          <ac:picMkLst>
            <pc:docMk/>
            <pc:sldMk cId="2416048484" sldId="391"/>
            <ac:picMk id="23" creationId="{C9BF0D28-8667-4F10-93FC-3607981D6CD0}"/>
          </ac:picMkLst>
        </pc:picChg>
        <pc:cxnChg chg="add mod">
          <ac:chgData name="Lee Seungjae" userId="1d4fbd63bced2b4a" providerId="LiveId" clId="{8B6029F6-46EF-4D2D-9734-F6A2E280FC3E}" dt="2021-01-21T07:33:05.889" v="2208" actId="1076"/>
          <ac:cxnSpMkLst>
            <pc:docMk/>
            <pc:sldMk cId="2416048484" sldId="391"/>
            <ac:cxnSpMk id="4" creationId="{71B52262-13E5-4F52-B4A4-691D4AA3B881}"/>
          </ac:cxnSpMkLst>
        </pc:cxnChg>
        <pc:cxnChg chg="del mod">
          <ac:chgData name="Lee Seungjae" userId="1d4fbd63bced2b4a" providerId="LiveId" clId="{8B6029F6-46EF-4D2D-9734-F6A2E280FC3E}" dt="2021-01-21T07:22:41.633" v="1922" actId="478"/>
          <ac:cxnSpMkLst>
            <pc:docMk/>
            <pc:sldMk cId="2416048484" sldId="391"/>
            <ac:cxnSpMk id="26" creationId="{79321534-0D45-42C6-833B-AEC67A285033}"/>
          </ac:cxnSpMkLst>
        </pc:cxnChg>
        <pc:cxnChg chg="add mod">
          <ac:chgData name="Lee Seungjae" userId="1d4fbd63bced2b4a" providerId="LiveId" clId="{8B6029F6-46EF-4D2D-9734-F6A2E280FC3E}" dt="2021-01-21T07:33:05.889" v="2208" actId="1076"/>
          <ac:cxnSpMkLst>
            <pc:docMk/>
            <pc:sldMk cId="2416048484" sldId="391"/>
            <ac:cxnSpMk id="31" creationId="{69708320-7E16-4F71-8631-9EEE48FB277D}"/>
          </ac:cxnSpMkLst>
        </pc:cxnChg>
      </pc:sldChg>
      <pc:sldChg chg="modSp add del mod">
        <pc:chgData name="Lee Seungjae" userId="1d4fbd63bced2b4a" providerId="LiveId" clId="{8B6029F6-46EF-4D2D-9734-F6A2E280FC3E}" dt="2021-01-22T03:36:41.894" v="8580" actId="47"/>
        <pc:sldMkLst>
          <pc:docMk/>
          <pc:sldMk cId="4200840537" sldId="392"/>
        </pc:sldMkLst>
        <pc:spChg chg="mod">
          <ac:chgData name="Lee Seungjae" userId="1d4fbd63bced2b4a" providerId="LiveId" clId="{8B6029F6-46EF-4D2D-9734-F6A2E280FC3E}" dt="2021-01-21T07:11:49.949" v="953"/>
          <ac:spMkLst>
            <pc:docMk/>
            <pc:sldMk cId="4200840537" sldId="392"/>
            <ac:spMk id="9" creationId="{0FBE8AED-3964-471A-8C71-C8FF3246469F}"/>
          </ac:spMkLst>
        </pc:spChg>
      </pc:sldChg>
      <pc:sldChg chg="delSp modSp mod">
        <pc:chgData name="Lee Seungjae" userId="1d4fbd63bced2b4a" providerId="LiveId" clId="{8B6029F6-46EF-4D2D-9734-F6A2E280FC3E}" dt="2021-01-22T03:40:59.478" v="8582" actId="20577"/>
        <pc:sldMkLst>
          <pc:docMk/>
          <pc:sldMk cId="3763443325" sldId="393"/>
        </pc:sldMkLst>
        <pc:spChg chg="mod">
          <ac:chgData name="Lee Seungjae" userId="1d4fbd63bced2b4a" providerId="LiveId" clId="{8B6029F6-46EF-4D2D-9734-F6A2E280FC3E}" dt="2021-01-22T03:40:59.478" v="8582" actId="20577"/>
          <ac:spMkLst>
            <pc:docMk/>
            <pc:sldMk cId="3763443325" sldId="393"/>
            <ac:spMk id="3" creationId="{CB187605-F544-4E19-B32A-2292ED81364F}"/>
          </ac:spMkLst>
        </pc:spChg>
        <pc:spChg chg="del">
          <ac:chgData name="Lee Seungjae" userId="1d4fbd63bced2b4a" providerId="LiveId" clId="{8B6029F6-46EF-4D2D-9734-F6A2E280FC3E}" dt="2021-01-21T09:43:58.021" v="2631" actId="478"/>
          <ac:spMkLst>
            <pc:docMk/>
            <pc:sldMk cId="3763443325" sldId="393"/>
            <ac:spMk id="4" creationId="{61FAD322-52C7-49BB-B87B-C2D4987F524A}"/>
          </ac:spMkLst>
        </pc:spChg>
      </pc:sldChg>
      <pc:sldChg chg="addSp delSp modSp mod addCm delCm">
        <pc:chgData name="Lee Seungjae" userId="1d4fbd63bced2b4a" providerId="LiveId" clId="{8B6029F6-46EF-4D2D-9734-F6A2E280FC3E}" dt="2021-01-25T09:57:22.184" v="22231" actId="478"/>
        <pc:sldMkLst>
          <pc:docMk/>
          <pc:sldMk cId="1016931212" sldId="394"/>
        </pc:sldMkLst>
        <pc:spChg chg="add del">
          <ac:chgData name="Lee Seungjae" userId="1d4fbd63bced2b4a" providerId="LiveId" clId="{8B6029F6-46EF-4D2D-9734-F6A2E280FC3E}" dt="2021-01-22T03:57:29.201" v="8751" actId="478"/>
          <ac:spMkLst>
            <pc:docMk/>
            <pc:sldMk cId="1016931212" sldId="394"/>
            <ac:spMk id="2" creationId="{808F8635-CAE8-4E46-9758-A8A91BE25057}"/>
          </ac:spMkLst>
        </pc:spChg>
        <pc:spChg chg="add mod">
          <ac:chgData name="Lee Seungjae" userId="1d4fbd63bced2b4a" providerId="LiveId" clId="{8B6029F6-46EF-4D2D-9734-F6A2E280FC3E}" dt="2021-01-25T08:46:35.747" v="21624" actId="1076"/>
          <ac:spMkLst>
            <pc:docMk/>
            <pc:sldMk cId="1016931212" sldId="394"/>
            <ac:spMk id="3" creationId="{315DA15D-48C2-4571-96C5-682161AB72B0}"/>
          </ac:spMkLst>
        </pc:spChg>
        <pc:spChg chg="add del mod">
          <ac:chgData name="Lee Seungjae" userId="1d4fbd63bced2b4a" providerId="LiveId" clId="{8B6029F6-46EF-4D2D-9734-F6A2E280FC3E}" dt="2021-01-25T09:57:22.184" v="22231" actId="478"/>
          <ac:spMkLst>
            <pc:docMk/>
            <pc:sldMk cId="1016931212" sldId="394"/>
            <ac:spMk id="4" creationId="{594233C3-E83E-4F3B-A4AF-FE73ACC28487}"/>
          </ac:spMkLst>
        </pc:spChg>
        <pc:spChg chg="mod">
          <ac:chgData name="Lee Seungjae" userId="1d4fbd63bced2b4a" providerId="LiveId" clId="{8B6029F6-46EF-4D2D-9734-F6A2E280FC3E}" dt="2021-01-22T07:26:48.252" v="9299" actId="6549"/>
          <ac:spMkLst>
            <pc:docMk/>
            <pc:sldMk cId="1016931212" sldId="394"/>
            <ac:spMk id="5" creationId="{1C066FFD-77AA-425D-A574-DE2D5C9D863B}"/>
          </ac:spMkLst>
        </pc:spChg>
        <pc:spChg chg="add mod">
          <ac:chgData name="Lee Seungjae" userId="1d4fbd63bced2b4a" providerId="LiveId" clId="{8B6029F6-46EF-4D2D-9734-F6A2E280FC3E}" dt="2021-01-22T09:12:43.032" v="9989" actId="1076"/>
          <ac:spMkLst>
            <pc:docMk/>
            <pc:sldMk cId="1016931212" sldId="394"/>
            <ac:spMk id="7" creationId="{A8340247-2CF3-4F13-80DD-C8FA6086F16F}"/>
          </ac:spMkLst>
        </pc:spChg>
        <pc:spChg chg="mod">
          <ac:chgData name="Lee Seungjae" userId="1d4fbd63bced2b4a" providerId="LiveId" clId="{8B6029F6-46EF-4D2D-9734-F6A2E280FC3E}" dt="2021-01-21T09:44:49.931" v="2687"/>
          <ac:spMkLst>
            <pc:docMk/>
            <pc:sldMk cId="1016931212" sldId="394"/>
            <ac:spMk id="9" creationId="{0FBE8AED-3964-471A-8C71-C8FF3246469F}"/>
          </ac:spMkLst>
        </pc:spChg>
        <pc:spChg chg="add del">
          <ac:chgData name="Lee Seungjae" userId="1d4fbd63bced2b4a" providerId="LiveId" clId="{8B6029F6-46EF-4D2D-9734-F6A2E280FC3E}" dt="2021-01-22T03:57:29.201" v="8751" actId="478"/>
          <ac:spMkLst>
            <pc:docMk/>
            <pc:sldMk cId="1016931212" sldId="394"/>
            <ac:spMk id="10" creationId="{54EFDE5E-C361-400B-9A09-7B35F8BF62DC}"/>
          </ac:spMkLst>
        </pc:spChg>
        <pc:spChg chg="add del mod">
          <ac:chgData name="Lee Seungjae" userId="1d4fbd63bced2b4a" providerId="LiveId" clId="{8B6029F6-46EF-4D2D-9734-F6A2E280FC3E}" dt="2021-01-25T09:54:13.515" v="22186" actId="21"/>
          <ac:spMkLst>
            <pc:docMk/>
            <pc:sldMk cId="1016931212" sldId="394"/>
            <ac:spMk id="10" creationId="{B8C1A043-D135-4A9C-BFF4-F5B622D41FAB}"/>
          </ac:spMkLst>
        </pc:spChg>
        <pc:spChg chg="add del mod">
          <ac:chgData name="Lee Seungjae" userId="1d4fbd63bced2b4a" providerId="LiveId" clId="{8B6029F6-46EF-4D2D-9734-F6A2E280FC3E}" dt="2021-01-22T05:08:06.307" v="8794" actId="478"/>
          <ac:spMkLst>
            <pc:docMk/>
            <pc:sldMk cId="1016931212" sldId="394"/>
            <ac:spMk id="15" creationId="{40A40563-BD86-4A36-A7DC-36637914D7E7}"/>
          </ac:spMkLst>
        </pc:spChg>
        <pc:spChg chg="add mod ord">
          <ac:chgData name="Lee Seungjae" userId="1d4fbd63bced2b4a" providerId="LiveId" clId="{8B6029F6-46EF-4D2D-9734-F6A2E280FC3E}" dt="2021-01-22T09:12:43.032" v="9989" actId="1076"/>
          <ac:spMkLst>
            <pc:docMk/>
            <pc:sldMk cId="1016931212" sldId="394"/>
            <ac:spMk id="17" creationId="{2724C67F-CEE6-4448-9135-8B4916C8ADC1}"/>
          </ac:spMkLst>
        </pc:spChg>
        <pc:spChg chg="add del mod">
          <ac:chgData name="Lee Seungjae" userId="1d4fbd63bced2b4a" providerId="LiveId" clId="{8B6029F6-46EF-4D2D-9734-F6A2E280FC3E}" dt="2021-01-22T05:11:29.668" v="8927" actId="478"/>
          <ac:spMkLst>
            <pc:docMk/>
            <pc:sldMk cId="1016931212" sldId="394"/>
            <ac:spMk id="18" creationId="{858245E1-2FD2-4F09-9C06-36B2705BB5A8}"/>
          </ac:spMkLst>
        </pc:spChg>
        <pc:spChg chg="add mod">
          <ac:chgData name="Lee Seungjae" userId="1d4fbd63bced2b4a" providerId="LiveId" clId="{8B6029F6-46EF-4D2D-9734-F6A2E280FC3E}" dt="2021-01-25T08:42:05.116" v="21528" actId="1076"/>
          <ac:spMkLst>
            <pc:docMk/>
            <pc:sldMk cId="1016931212" sldId="394"/>
            <ac:spMk id="18" creationId="{F267358D-9D87-4DF4-8C0E-A16921D1AC53}"/>
          </ac:spMkLst>
        </pc:spChg>
        <pc:spChg chg="add del mod">
          <ac:chgData name="Lee Seungjae" userId="1d4fbd63bced2b4a" providerId="LiveId" clId="{8B6029F6-46EF-4D2D-9734-F6A2E280FC3E}" dt="2021-01-22T05:11:30.011" v="8928" actId="478"/>
          <ac:spMkLst>
            <pc:docMk/>
            <pc:sldMk cId="1016931212" sldId="394"/>
            <ac:spMk id="19" creationId="{DE445D88-DE1D-40A6-A45F-F72C0CE15148}"/>
          </ac:spMkLst>
        </pc:spChg>
        <pc:spChg chg="add del mod">
          <ac:chgData name="Lee Seungjae" userId="1d4fbd63bced2b4a" providerId="LiveId" clId="{8B6029F6-46EF-4D2D-9734-F6A2E280FC3E}" dt="2021-01-25T09:54:13.515" v="22186" actId="21"/>
          <ac:spMkLst>
            <pc:docMk/>
            <pc:sldMk cId="1016931212" sldId="394"/>
            <ac:spMk id="20" creationId="{23793C8A-E2AC-47A4-AC71-50C359C21316}"/>
          </ac:spMkLst>
        </pc:spChg>
        <pc:spChg chg="add del mod">
          <ac:chgData name="Lee Seungjae" userId="1d4fbd63bced2b4a" providerId="LiveId" clId="{8B6029F6-46EF-4D2D-9734-F6A2E280FC3E}" dt="2021-01-22T05:11:10.123" v="8925" actId="478"/>
          <ac:spMkLst>
            <pc:docMk/>
            <pc:sldMk cId="1016931212" sldId="394"/>
            <ac:spMk id="20" creationId="{6C8976DB-8137-4D15-BC14-40A48510C73D}"/>
          </ac:spMkLst>
        </pc:spChg>
        <pc:spChg chg="add del mod">
          <ac:chgData name="Lee Seungjae" userId="1d4fbd63bced2b4a" providerId="LiveId" clId="{8B6029F6-46EF-4D2D-9734-F6A2E280FC3E}" dt="2021-01-22T05:11:11.539" v="8926" actId="478"/>
          <ac:spMkLst>
            <pc:docMk/>
            <pc:sldMk cId="1016931212" sldId="394"/>
            <ac:spMk id="21" creationId="{74CB099B-CCF2-45CD-8044-5CEDBD696265}"/>
          </ac:spMkLst>
        </pc:spChg>
        <pc:spChg chg="add del mod">
          <ac:chgData name="Lee Seungjae" userId="1d4fbd63bced2b4a" providerId="LiveId" clId="{8B6029F6-46EF-4D2D-9734-F6A2E280FC3E}" dt="2021-01-22T05:11:09.916" v="8924" actId="478"/>
          <ac:spMkLst>
            <pc:docMk/>
            <pc:sldMk cId="1016931212" sldId="394"/>
            <ac:spMk id="22" creationId="{8E0C580A-7BF5-4906-BDF0-CAF4A2BB8B53}"/>
          </ac:spMkLst>
        </pc:spChg>
        <pc:spChg chg="add del mod">
          <ac:chgData name="Lee Seungjae" userId="1d4fbd63bced2b4a" providerId="LiveId" clId="{8B6029F6-46EF-4D2D-9734-F6A2E280FC3E}" dt="2021-01-22T05:11:52.893" v="8939"/>
          <ac:spMkLst>
            <pc:docMk/>
            <pc:sldMk cId="1016931212" sldId="394"/>
            <ac:spMk id="23" creationId="{6059E35E-AF20-4480-9A20-253FA1213313}"/>
          </ac:spMkLst>
        </pc:spChg>
        <pc:spChg chg="add del mod">
          <ac:chgData name="Lee Seungjae" userId="1d4fbd63bced2b4a" providerId="LiveId" clId="{8B6029F6-46EF-4D2D-9734-F6A2E280FC3E}" dt="2021-01-22T05:12:04.610" v="8946" actId="478"/>
          <ac:spMkLst>
            <pc:docMk/>
            <pc:sldMk cId="1016931212" sldId="394"/>
            <ac:spMk id="25" creationId="{F4CA5EA8-7792-4D52-A0AF-0391AF389BF2}"/>
          </ac:spMkLst>
        </pc:spChg>
        <pc:spChg chg="add mod">
          <ac:chgData name="Lee Seungjae" userId="1d4fbd63bced2b4a" providerId="LiveId" clId="{8B6029F6-46EF-4D2D-9734-F6A2E280FC3E}" dt="2021-01-22T09:12:43.032" v="9989" actId="1076"/>
          <ac:spMkLst>
            <pc:docMk/>
            <pc:sldMk cId="1016931212" sldId="394"/>
            <ac:spMk id="26" creationId="{CBDD8E16-D9B8-4BA5-9E2A-27A97FD6DB29}"/>
          </ac:spMkLst>
        </pc:spChg>
        <pc:spChg chg="add mod">
          <ac:chgData name="Lee Seungjae" userId="1d4fbd63bced2b4a" providerId="LiveId" clId="{8B6029F6-46EF-4D2D-9734-F6A2E280FC3E}" dt="2021-01-22T09:12:43.032" v="9989" actId="1076"/>
          <ac:spMkLst>
            <pc:docMk/>
            <pc:sldMk cId="1016931212" sldId="394"/>
            <ac:spMk id="27" creationId="{9FEE6822-B06B-4141-892B-B5AAB057E120}"/>
          </ac:spMkLst>
        </pc:spChg>
        <pc:spChg chg="add del">
          <ac:chgData name="Lee Seungjae" userId="1d4fbd63bced2b4a" providerId="LiveId" clId="{8B6029F6-46EF-4D2D-9734-F6A2E280FC3E}" dt="2021-01-22T03:57:29.201" v="8751" actId="478"/>
          <ac:spMkLst>
            <pc:docMk/>
            <pc:sldMk cId="1016931212" sldId="394"/>
            <ac:spMk id="28" creationId="{5CD6184E-D8B3-413A-BEE2-3EB7A12C3D0A}"/>
          </ac:spMkLst>
        </pc:spChg>
        <pc:spChg chg="add del">
          <ac:chgData name="Lee Seungjae" userId="1d4fbd63bced2b4a" providerId="LiveId" clId="{8B6029F6-46EF-4D2D-9734-F6A2E280FC3E}" dt="2021-01-22T03:57:29.201" v="8751" actId="478"/>
          <ac:spMkLst>
            <pc:docMk/>
            <pc:sldMk cId="1016931212" sldId="394"/>
            <ac:spMk id="29" creationId="{51610C09-504B-4C1C-ADF2-757214348B32}"/>
          </ac:spMkLst>
        </pc:spChg>
        <pc:spChg chg="add mod">
          <ac:chgData name="Lee Seungjae" userId="1d4fbd63bced2b4a" providerId="LiveId" clId="{8B6029F6-46EF-4D2D-9734-F6A2E280FC3E}" dt="2021-01-22T05:12:24.304" v="8958" actId="571"/>
          <ac:spMkLst>
            <pc:docMk/>
            <pc:sldMk cId="1016931212" sldId="394"/>
            <ac:spMk id="30" creationId="{FC555A3F-9271-4E45-B7AC-D7358E09A182}"/>
          </ac:spMkLst>
        </pc:spChg>
        <pc:spChg chg="add del mod">
          <ac:chgData name="Lee Seungjae" userId="1d4fbd63bced2b4a" providerId="LiveId" clId="{8B6029F6-46EF-4D2D-9734-F6A2E280FC3E}" dt="2021-01-22T05:12:24.151" v="8957"/>
          <ac:spMkLst>
            <pc:docMk/>
            <pc:sldMk cId="1016931212" sldId="394"/>
            <ac:spMk id="31" creationId="{859BF18F-7AFB-4518-8D1A-64C99E62AE3B}"/>
          </ac:spMkLst>
        </pc:spChg>
        <pc:spChg chg="add mod">
          <ac:chgData name="Lee Seungjae" userId="1d4fbd63bced2b4a" providerId="LiveId" clId="{8B6029F6-46EF-4D2D-9734-F6A2E280FC3E}" dt="2021-01-22T09:12:43.032" v="9989" actId="1076"/>
          <ac:spMkLst>
            <pc:docMk/>
            <pc:sldMk cId="1016931212" sldId="394"/>
            <ac:spMk id="32" creationId="{23E8AE6E-3EB9-4BA6-B117-3B83E1278D4D}"/>
          </ac:spMkLst>
        </pc:spChg>
        <pc:spChg chg="add mod">
          <ac:chgData name="Lee Seungjae" userId="1d4fbd63bced2b4a" providerId="LiveId" clId="{8B6029F6-46EF-4D2D-9734-F6A2E280FC3E}" dt="2021-01-22T09:12:43.032" v="9989" actId="1076"/>
          <ac:spMkLst>
            <pc:docMk/>
            <pc:sldMk cId="1016931212" sldId="394"/>
            <ac:spMk id="33" creationId="{7584AD0C-CB9B-42E7-B609-A5DE1769CA51}"/>
          </ac:spMkLst>
        </pc:spChg>
        <pc:spChg chg="add del mod">
          <ac:chgData name="Lee Seungjae" userId="1d4fbd63bced2b4a" providerId="LiveId" clId="{8B6029F6-46EF-4D2D-9734-F6A2E280FC3E}" dt="2021-01-22T05:12:44.829" v="8974"/>
          <ac:spMkLst>
            <pc:docMk/>
            <pc:sldMk cId="1016931212" sldId="394"/>
            <ac:spMk id="35" creationId="{7DD6FA63-8776-4EE5-9B0F-E80E8F925552}"/>
          </ac:spMkLst>
        </pc:spChg>
        <pc:spChg chg="add del mod">
          <ac:chgData name="Lee Seungjae" userId="1d4fbd63bced2b4a" providerId="LiveId" clId="{8B6029F6-46EF-4D2D-9734-F6A2E280FC3E}" dt="2021-01-22T05:13:27.211" v="8978" actId="478"/>
          <ac:spMkLst>
            <pc:docMk/>
            <pc:sldMk cId="1016931212" sldId="394"/>
            <ac:spMk id="36" creationId="{81661B72-387F-4423-9214-01D94072A0EA}"/>
          </ac:spMkLst>
        </pc:spChg>
        <pc:spChg chg="add mod ord">
          <ac:chgData name="Lee Seungjae" userId="1d4fbd63bced2b4a" providerId="LiveId" clId="{8B6029F6-46EF-4D2D-9734-F6A2E280FC3E}" dt="2021-01-25T08:41:55.740" v="21526" actId="166"/>
          <ac:spMkLst>
            <pc:docMk/>
            <pc:sldMk cId="1016931212" sldId="394"/>
            <ac:spMk id="37" creationId="{00E3C3DE-85D5-4F87-8990-9F79508FC9B0}"/>
          </ac:spMkLst>
        </pc:spChg>
        <pc:spChg chg="add mod">
          <ac:chgData name="Lee Seungjae" userId="1d4fbd63bced2b4a" providerId="LiveId" clId="{8B6029F6-46EF-4D2D-9734-F6A2E280FC3E}" dt="2021-01-22T09:12:43.032" v="9989" actId="1076"/>
          <ac:spMkLst>
            <pc:docMk/>
            <pc:sldMk cId="1016931212" sldId="394"/>
            <ac:spMk id="38" creationId="{0D14CCA0-8794-4F64-847B-A1707C7115CF}"/>
          </ac:spMkLst>
        </pc:spChg>
        <pc:graphicFrameChg chg="add mod modGraphic">
          <ac:chgData name="Lee Seungjae" userId="1d4fbd63bced2b4a" providerId="LiveId" clId="{8B6029F6-46EF-4D2D-9734-F6A2E280FC3E}" dt="2021-01-22T09:12:43.032" v="9989" actId="1076"/>
          <ac:graphicFrameMkLst>
            <pc:docMk/>
            <pc:sldMk cId="1016931212" sldId="394"/>
            <ac:graphicFrameMk id="6" creationId="{2E5DF44F-FFEA-4F3B-9802-8FFAF4A4AC27}"/>
          </ac:graphicFrameMkLst>
        </pc:graphicFrameChg>
        <pc:picChg chg="add mod">
          <ac:chgData name="Lee Seungjae" userId="1d4fbd63bced2b4a" providerId="LiveId" clId="{8B6029F6-46EF-4D2D-9734-F6A2E280FC3E}" dt="2021-01-25T08:41:51.688" v="21525" actId="14100"/>
          <ac:picMkLst>
            <pc:docMk/>
            <pc:sldMk cId="1016931212" sldId="394"/>
            <ac:picMk id="2" creationId="{C096A586-5419-4C5B-BE5B-F6417D87FFCD}"/>
          </ac:picMkLst>
        </pc:picChg>
        <pc:picChg chg="add del mod">
          <ac:chgData name="Lee Seungjae" userId="1d4fbd63bced2b4a" providerId="LiveId" clId="{8B6029F6-46EF-4D2D-9734-F6A2E280FC3E}" dt="2021-01-22T07:24:01.758" v="8984" actId="478"/>
          <ac:picMkLst>
            <pc:docMk/>
            <pc:sldMk cId="1016931212" sldId="394"/>
            <ac:picMk id="3" creationId="{3B998991-DC1E-48CC-BFAC-0BF21DC18657}"/>
          </ac:picMkLst>
        </pc:picChg>
        <pc:picChg chg="add del">
          <ac:chgData name="Lee Seungjae" userId="1d4fbd63bced2b4a" providerId="LiveId" clId="{8B6029F6-46EF-4D2D-9734-F6A2E280FC3E}" dt="2021-01-22T03:57:29.201" v="8751" actId="478"/>
          <ac:picMkLst>
            <pc:docMk/>
            <pc:sldMk cId="1016931212" sldId="394"/>
            <ac:picMk id="4" creationId="{3F386A8D-C4A6-4102-86EE-32D471AEFF8F}"/>
          </ac:picMkLst>
        </pc:picChg>
        <pc:picChg chg="add mod ord">
          <ac:chgData name="Lee Seungjae" userId="1d4fbd63bced2b4a" providerId="LiveId" clId="{8B6029F6-46EF-4D2D-9734-F6A2E280FC3E}" dt="2021-01-22T09:12:43.032" v="9989" actId="1076"/>
          <ac:picMkLst>
            <pc:docMk/>
            <pc:sldMk cId="1016931212" sldId="394"/>
            <ac:picMk id="8" creationId="{34E6097B-E323-4E72-94D1-84E535A12723}"/>
          </ac:picMkLst>
        </pc:picChg>
        <pc:picChg chg="add mod">
          <ac:chgData name="Lee Seungjae" userId="1d4fbd63bced2b4a" providerId="LiveId" clId="{8B6029F6-46EF-4D2D-9734-F6A2E280FC3E}" dt="2021-01-25T09:54:19.867" v="22189" actId="1076"/>
          <ac:picMkLst>
            <pc:docMk/>
            <pc:sldMk cId="1016931212" sldId="394"/>
            <ac:picMk id="11" creationId="{33E18790-2A42-40E3-B370-8CD881B404ED}"/>
          </ac:picMkLst>
        </pc:picChg>
        <pc:picChg chg="add del mod">
          <ac:chgData name="Lee Seungjae" userId="1d4fbd63bced2b4a" providerId="LiveId" clId="{8B6029F6-46EF-4D2D-9734-F6A2E280FC3E}" dt="2021-01-22T03:57:22.865" v="8747"/>
          <ac:picMkLst>
            <pc:docMk/>
            <pc:sldMk cId="1016931212" sldId="394"/>
            <ac:picMk id="11" creationId="{F6283E3A-81A6-45EC-BA50-C073D493325C}"/>
          </ac:picMkLst>
        </pc:picChg>
        <pc:picChg chg="add del mod">
          <ac:chgData name="Lee Seungjae" userId="1d4fbd63bced2b4a" providerId="LiveId" clId="{8B6029F6-46EF-4D2D-9734-F6A2E280FC3E}" dt="2021-01-22T03:57:22.865" v="8747"/>
          <ac:picMkLst>
            <pc:docMk/>
            <pc:sldMk cId="1016931212" sldId="394"/>
            <ac:picMk id="12" creationId="{96A542FB-BA2B-4CA0-B326-BF84FB89B85C}"/>
          </ac:picMkLst>
        </pc:picChg>
        <pc:picChg chg="add mod">
          <ac:chgData name="Lee Seungjae" userId="1d4fbd63bced2b4a" providerId="LiveId" clId="{8B6029F6-46EF-4D2D-9734-F6A2E280FC3E}" dt="2021-01-25T09:54:24.382" v="22191" actId="1076"/>
          <ac:picMkLst>
            <pc:docMk/>
            <pc:sldMk cId="1016931212" sldId="394"/>
            <ac:picMk id="22" creationId="{3139AF27-86D6-4240-B156-8ED854639F1A}"/>
          </ac:picMkLst>
        </pc:picChg>
        <pc:picChg chg="add mod">
          <ac:chgData name="Lee Seungjae" userId="1d4fbd63bced2b4a" providerId="LiveId" clId="{8B6029F6-46EF-4D2D-9734-F6A2E280FC3E}" dt="2021-01-25T09:54:34.859" v="22196" actId="1076"/>
          <ac:picMkLst>
            <pc:docMk/>
            <pc:sldMk cId="1016931212" sldId="394"/>
            <ac:picMk id="23" creationId="{7B29830F-7CC5-47D5-853B-02F00F0EF7F5}"/>
          </ac:picMkLst>
        </pc:picChg>
        <pc:picChg chg="add del">
          <ac:chgData name="Lee Seungjae" userId="1d4fbd63bced2b4a" providerId="LiveId" clId="{8B6029F6-46EF-4D2D-9734-F6A2E280FC3E}" dt="2021-01-22T03:57:29.201" v="8751" actId="478"/>
          <ac:picMkLst>
            <pc:docMk/>
            <pc:sldMk cId="1016931212" sldId="394"/>
            <ac:picMk id="24" creationId="{39275C5A-D728-4CD7-AC82-93262A05C6AA}"/>
          </ac:picMkLst>
        </pc:picChg>
        <pc:picChg chg="add del mod">
          <ac:chgData name="Lee Seungjae" userId="1d4fbd63bced2b4a" providerId="LiveId" clId="{8B6029F6-46EF-4D2D-9734-F6A2E280FC3E}" dt="2021-01-25T09:54:35.887" v="22197" actId="478"/>
          <ac:picMkLst>
            <pc:docMk/>
            <pc:sldMk cId="1016931212" sldId="394"/>
            <ac:picMk id="24" creationId="{FCB72330-8871-4F0F-AB8B-ACFF52794752}"/>
          </ac:picMkLst>
        </pc:picChg>
        <pc:picChg chg="add del mod">
          <ac:chgData name="Lee Seungjae" userId="1d4fbd63bced2b4a" providerId="LiveId" clId="{8B6029F6-46EF-4D2D-9734-F6A2E280FC3E}" dt="2021-01-25T09:55:17.246" v="22211" actId="478"/>
          <ac:picMkLst>
            <pc:docMk/>
            <pc:sldMk cId="1016931212" sldId="394"/>
            <ac:picMk id="25" creationId="{3A8AE0D5-6582-4EAC-8CB0-66044C6A40FA}"/>
          </ac:picMkLst>
        </pc:picChg>
        <pc:picChg chg="add del mod">
          <ac:chgData name="Lee Seungjae" userId="1d4fbd63bced2b4a" providerId="LiveId" clId="{8B6029F6-46EF-4D2D-9734-F6A2E280FC3E}" dt="2021-01-22T05:12:44.829" v="8974"/>
          <ac:picMkLst>
            <pc:docMk/>
            <pc:sldMk cId="1016931212" sldId="394"/>
            <ac:picMk id="34" creationId="{CFB32F54-5905-443D-A3AE-064EFCC7C097}"/>
          </ac:picMkLst>
        </pc:picChg>
        <pc:picChg chg="add del mod">
          <ac:chgData name="Lee Seungjae" userId="1d4fbd63bced2b4a" providerId="LiveId" clId="{8B6029F6-46EF-4D2D-9734-F6A2E280FC3E}" dt="2021-01-22T09:15:08.270" v="10000" actId="21"/>
          <ac:picMkLst>
            <pc:docMk/>
            <pc:sldMk cId="1016931212" sldId="394"/>
            <ac:picMk id="39" creationId="{002857B3-74CA-447B-BF81-A5CB01DCBDBF}"/>
          </ac:picMkLst>
        </pc:picChg>
      </pc:sldChg>
      <pc:sldChg chg="modSp del mod">
        <pc:chgData name="Lee Seungjae" userId="1d4fbd63bced2b4a" providerId="LiveId" clId="{8B6029F6-46EF-4D2D-9734-F6A2E280FC3E}" dt="2021-01-22T03:33:28.628" v="8448" actId="47"/>
        <pc:sldMkLst>
          <pc:docMk/>
          <pc:sldMk cId="3681802382" sldId="396"/>
        </pc:sldMkLst>
        <pc:spChg chg="mod">
          <ac:chgData name="Lee Seungjae" userId="1d4fbd63bced2b4a" providerId="LiveId" clId="{8B6029F6-46EF-4D2D-9734-F6A2E280FC3E}" dt="2021-01-22T01:09:20.069" v="3138" actId="20577"/>
          <ac:spMkLst>
            <pc:docMk/>
            <pc:sldMk cId="3681802382" sldId="396"/>
            <ac:spMk id="6" creationId="{049649F4-9750-4C50-A53A-D7F4FBB0A347}"/>
          </ac:spMkLst>
        </pc:spChg>
        <pc:spChg chg="mod">
          <ac:chgData name="Lee Seungjae" userId="1d4fbd63bced2b4a" providerId="LiveId" clId="{8B6029F6-46EF-4D2D-9734-F6A2E280FC3E}" dt="2021-01-21T07:11:49.102" v="952"/>
          <ac:spMkLst>
            <pc:docMk/>
            <pc:sldMk cId="3681802382" sldId="396"/>
            <ac:spMk id="9" creationId="{0FBE8AED-3964-471A-8C71-C8FF3246469F}"/>
          </ac:spMkLst>
        </pc:spChg>
      </pc:sldChg>
      <pc:sldChg chg="modSp del mod">
        <pc:chgData name="Lee Seungjae" userId="1d4fbd63bced2b4a" providerId="LiveId" clId="{8B6029F6-46EF-4D2D-9734-F6A2E280FC3E}" dt="2021-01-25T11:35:46.808" v="25892" actId="47"/>
        <pc:sldMkLst>
          <pc:docMk/>
          <pc:sldMk cId="3980171118" sldId="400"/>
        </pc:sldMkLst>
        <pc:spChg chg="mod">
          <ac:chgData name="Lee Seungjae" userId="1d4fbd63bced2b4a" providerId="LiveId" clId="{8B6029F6-46EF-4D2D-9734-F6A2E280FC3E}" dt="2021-01-21T09:44:55.137" v="2689"/>
          <ac:spMkLst>
            <pc:docMk/>
            <pc:sldMk cId="3980171118" sldId="400"/>
            <ac:spMk id="9" creationId="{0FBE8AED-3964-471A-8C71-C8FF3246469F}"/>
          </ac:spMkLst>
        </pc:spChg>
      </pc:sldChg>
      <pc:sldChg chg="addSp delSp modSp del mod">
        <pc:chgData name="Lee Seungjae" userId="1d4fbd63bced2b4a" providerId="LiveId" clId="{8B6029F6-46EF-4D2D-9734-F6A2E280FC3E}" dt="2021-01-25T11:35:46.808" v="25892" actId="47"/>
        <pc:sldMkLst>
          <pc:docMk/>
          <pc:sldMk cId="743341471" sldId="401"/>
        </pc:sldMkLst>
        <pc:spChg chg="add del mod">
          <ac:chgData name="Lee Seungjae" userId="1d4fbd63bced2b4a" providerId="LiveId" clId="{8B6029F6-46EF-4D2D-9734-F6A2E280FC3E}" dt="2021-01-25T03:09:34.610" v="17052" actId="478"/>
          <ac:spMkLst>
            <pc:docMk/>
            <pc:sldMk cId="743341471" sldId="401"/>
            <ac:spMk id="3" creationId="{F9AB1D55-5DC6-446A-B856-185793D22C0A}"/>
          </ac:spMkLst>
        </pc:spChg>
        <pc:spChg chg="add mod">
          <ac:chgData name="Lee Seungjae" userId="1d4fbd63bced2b4a" providerId="LiveId" clId="{8B6029F6-46EF-4D2D-9734-F6A2E280FC3E}" dt="2021-01-25T03:10:06.368" v="17073" actId="2711"/>
          <ac:spMkLst>
            <pc:docMk/>
            <pc:sldMk cId="743341471" sldId="401"/>
            <ac:spMk id="6" creationId="{46145996-DF4C-4391-9876-10DDADD69083}"/>
          </ac:spMkLst>
        </pc:spChg>
        <pc:spChg chg="mod">
          <ac:chgData name="Lee Seungjae" userId="1d4fbd63bced2b4a" providerId="LiveId" clId="{8B6029F6-46EF-4D2D-9734-F6A2E280FC3E}" dt="2021-01-21T09:44:56.610" v="2690"/>
          <ac:spMkLst>
            <pc:docMk/>
            <pc:sldMk cId="743341471" sldId="401"/>
            <ac:spMk id="9" creationId="{0FBE8AED-3964-471A-8C71-C8FF3246469F}"/>
          </ac:spMkLst>
        </pc:spChg>
        <pc:spChg chg="ord">
          <ac:chgData name="Lee Seungjae" userId="1d4fbd63bced2b4a" providerId="LiveId" clId="{8B6029F6-46EF-4D2D-9734-F6A2E280FC3E}" dt="2021-01-25T02:59:42.941" v="17033" actId="166"/>
          <ac:spMkLst>
            <pc:docMk/>
            <pc:sldMk cId="743341471" sldId="401"/>
            <ac:spMk id="25" creationId="{7A1E49FA-86ED-42EF-BDA1-261D04AF7265}"/>
          </ac:spMkLst>
        </pc:spChg>
        <pc:spChg chg="add mod">
          <ac:chgData name="Lee Seungjae" userId="1d4fbd63bced2b4a" providerId="LiveId" clId="{8B6029F6-46EF-4D2D-9734-F6A2E280FC3E}" dt="2021-01-25T02:59:04.789" v="17023" actId="14100"/>
          <ac:spMkLst>
            <pc:docMk/>
            <pc:sldMk cId="743341471" sldId="401"/>
            <ac:spMk id="26" creationId="{569457D0-DCBF-46FB-B940-FB2BA047ABF3}"/>
          </ac:spMkLst>
        </pc:spChg>
        <pc:spChg chg="add del mod">
          <ac:chgData name="Lee Seungjae" userId="1d4fbd63bced2b4a" providerId="LiveId" clId="{8B6029F6-46EF-4D2D-9734-F6A2E280FC3E}" dt="2021-01-25T03:10:00.680" v="17072"/>
          <ac:spMkLst>
            <pc:docMk/>
            <pc:sldMk cId="743341471" sldId="401"/>
            <ac:spMk id="31" creationId="{D14EEA79-4903-4D86-85C1-32187827DDBC}"/>
          </ac:spMkLst>
        </pc:spChg>
        <pc:spChg chg="add del mod">
          <ac:chgData name="Lee Seungjae" userId="1d4fbd63bced2b4a" providerId="LiveId" clId="{8B6029F6-46EF-4D2D-9734-F6A2E280FC3E}" dt="2021-01-25T03:12:08.747" v="17104" actId="478"/>
          <ac:spMkLst>
            <pc:docMk/>
            <pc:sldMk cId="743341471" sldId="401"/>
            <ac:spMk id="32" creationId="{DFF1542C-DF9E-420E-883E-F98A2834555E}"/>
          </ac:spMkLst>
        </pc:spChg>
        <pc:spChg chg="add del mod">
          <ac:chgData name="Lee Seungjae" userId="1d4fbd63bced2b4a" providerId="LiveId" clId="{8B6029F6-46EF-4D2D-9734-F6A2E280FC3E}" dt="2021-01-25T03:12:09.274" v="17105" actId="478"/>
          <ac:spMkLst>
            <pc:docMk/>
            <pc:sldMk cId="743341471" sldId="401"/>
            <ac:spMk id="33" creationId="{B2F0652A-7A8D-4E5E-969C-873AF1404231}"/>
          </ac:spMkLst>
        </pc:spChg>
        <pc:picChg chg="add mod ord">
          <ac:chgData name="Lee Seungjae" userId="1d4fbd63bced2b4a" providerId="LiveId" clId="{8B6029F6-46EF-4D2D-9734-F6A2E280FC3E}" dt="2021-01-25T03:11:00.655" v="17100" actId="1076"/>
          <ac:picMkLst>
            <pc:docMk/>
            <pc:sldMk cId="743341471" sldId="401"/>
            <ac:picMk id="2" creationId="{A61412BB-BA3D-476B-A9E5-D07B2B1D7ACB}"/>
          </ac:picMkLst>
        </pc:picChg>
        <pc:picChg chg="add del">
          <ac:chgData name="Lee Seungjae" userId="1d4fbd63bced2b4a" providerId="LiveId" clId="{8B6029F6-46EF-4D2D-9734-F6A2E280FC3E}" dt="2021-01-25T02:58:25.124" v="17016" actId="478"/>
          <ac:picMkLst>
            <pc:docMk/>
            <pc:sldMk cId="743341471" sldId="401"/>
            <ac:picMk id="7" creationId="{609BFB56-AE79-45FA-949B-936827009F08}"/>
          </ac:picMkLst>
        </pc:picChg>
        <pc:picChg chg="mod">
          <ac:chgData name="Lee Seungjae" userId="1d4fbd63bced2b4a" providerId="LiveId" clId="{8B6029F6-46EF-4D2D-9734-F6A2E280FC3E}" dt="2021-01-25T03:13:42.563" v="17107" actId="1076"/>
          <ac:picMkLst>
            <pc:docMk/>
            <pc:sldMk cId="743341471" sldId="401"/>
            <ac:picMk id="15" creationId="{CE965BF5-3925-495B-936E-FCF0930D0AC0}"/>
          </ac:picMkLst>
        </pc:picChg>
        <pc:picChg chg="del mod">
          <ac:chgData name="Lee Seungjae" userId="1d4fbd63bced2b4a" providerId="LiveId" clId="{8B6029F6-46EF-4D2D-9734-F6A2E280FC3E}" dt="2021-01-25T03:11:07.496" v="17102" actId="478"/>
          <ac:picMkLst>
            <pc:docMk/>
            <pc:sldMk cId="743341471" sldId="401"/>
            <ac:picMk id="27" creationId="{F19CD1E1-98E4-4B3D-B847-A7C1E362C887}"/>
          </ac:picMkLst>
        </pc:picChg>
        <pc:picChg chg="add del mod modCrop">
          <ac:chgData name="Lee Seungjae" userId="1d4fbd63bced2b4a" providerId="LiveId" clId="{8B6029F6-46EF-4D2D-9734-F6A2E280FC3E}" dt="2021-01-25T03:11:05.233" v="17101" actId="732"/>
          <ac:picMkLst>
            <pc:docMk/>
            <pc:sldMk cId="743341471" sldId="401"/>
            <ac:picMk id="29" creationId="{9D671BA6-EF3B-41FB-AE8F-25C8ADE8144D}"/>
          </ac:picMkLst>
        </pc:picChg>
        <pc:picChg chg="add mod modCrop">
          <ac:chgData name="Lee Seungjae" userId="1d4fbd63bced2b4a" providerId="LiveId" clId="{8B6029F6-46EF-4D2D-9734-F6A2E280FC3E}" dt="2021-01-25T03:14:11.551" v="17108" actId="1076"/>
          <ac:picMkLst>
            <pc:docMk/>
            <pc:sldMk cId="743341471" sldId="401"/>
            <ac:picMk id="34" creationId="{0D57EE64-7EF3-4698-BA40-A6B364CEED2F}"/>
          </ac:picMkLst>
        </pc:picChg>
      </pc:sldChg>
      <pc:sldChg chg="addSp delSp modSp add mod">
        <pc:chgData name="Lee Seungjae" userId="1d4fbd63bced2b4a" providerId="LiveId" clId="{8B6029F6-46EF-4D2D-9734-F6A2E280FC3E}" dt="2021-01-22T02:48:51.022" v="5062" actId="1076"/>
        <pc:sldMkLst>
          <pc:docMk/>
          <pc:sldMk cId="1281781413" sldId="402"/>
        </pc:sldMkLst>
        <pc:spChg chg="del">
          <ac:chgData name="Lee Seungjae" userId="1d4fbd63bced2b4a" providerId="LiveId" clId="{8B6029F6-46EF-4D2D-9734-F6A2E280FC3E}" dt="2021-01-21T07:48:00.387" v="2260" actId="478"/>
          <ac:spMkLst>
            <pc:docMk/>
            <pc:sldMk cId="1281781413" sldId="402"/>
            <ac:spMk id="5" creationId="{D10E65AF-83F5-43BF-B6AB-1DEA72F36692}"/>
          </ac:spMkLst>
        </pc:spChg>
        <pc:spChg chg="mod">
          <ac:chgData name="Lee Seungjae" userId="1d4fbd63bced2b4a" providerId="LiveId" clId="{8B6029F6-46EF-4D2D-9734-F6A2E280FC3E}" dt="2021-01-22T01:13:40.141" v="3156" actId="20577"/>
          <ac:spMkLst>
            <pc:docMk/>
            <pc:sldMk cId="1281781413" sldId="402"/>
            <ac:spMk id="6" creationId="{049649F4-9750-4C50-A53A-D7F4FBB0A347}"/>
          </ac:spMkLst>
        </pc:spChg>
        <pc:spChg chg="del">
          <ac:chgData name="Lee Seungjae" userId="1d4fbd63bced2b4a" providerId="LiveId" clId="{8B6029F6-46EF-4D2D-9734-F6A2E280FC3E}" dt="2021-01-21T07:48:00.387" v="2260" actId="478"/>
          <ac:spMkLst>
            <pc:docMk/>
            <pc:sldMk cId="1281781413" sldId="402"/>
            <ac:spMk id="7" creationId="{7F1FC4CE-B68C-4009-8A15-CCA3EDFBC610}"/>
          </ac:spMkLst>
        </pc:spChg>
        <pc:spChg chg="del">
          <ac:chgData name="Lee Seungjae" userId="1d4fbd63bced2b4a" providerId="LiveId" clId="{8B6029F6-46EF-4D2D-9734-F6A2E280FC3E}" dt="2021-01-21T07:48:00.387" v="2260" actId="478"/>
          <ac:spMkLst>
            <pc:docMk/>
            <pc:sldMk cId="1281781413" sldId="402"/>
            <ac:spMk id="8" creationId="{E90AB9B6-4C6A-4415-A17C-1A760482DBA6}"/>
          </ac:spMkLst>
        </pc:spChg>
        <pc:spChg chg="del">
          <ac:chgData name="Lee Seungjae" userId="1d4fbd63bced2b4a" providerId="LiveId" clId="{8B6029F6-46EF-4D2D-9734-F6A2E280FC3E}" dt="2021-01-21T07:48:00.387" v="2260" actId="478"/>
          <ac:spMkLst>
            <pc:docMk/>
            <pc:sldMk cId="1281781413" sldId="402"/>
            <ac:spMk id="10" creationId="{D5B4C925-96F4-4328-9B4F-6C56EC6FBCD5}"/>
          </ac:spMkLst>
        </pc:spChg>
        <pc:spChg chg="del">
          <ac:chgData name="Lee Seungjae" userId="1d4fbd63bced2b4a" providerId="LiveId" clId="{8B6029F6-46EF-4D2D-9734-F6A2E280FC3E}" dt="2021-01-21T07:48:00.387" v="2260" actId="478"/>
          <ac:spMkLst>
            <pc:docMk/>
            <pc:sldMk cId="1281781413" sldId="402"/>
            <ac:spMk id="11" creationId="{596B40CD-CE27-43D3-BEF8-1C3119CEF355}"/>
          </ac:spMkLst>
        </pc:spChg>
        <pc:spChg chg="del">
          <ac:chgData name="Lee Seungjae" userId="1d4fbd63bced2b4a" providerId="LiveId" clId="{8B6029F6-46EF-4D2D-9734-F6A2E280FC3E}" dt="2021-01-21T07:48:00.387" v="2260" actId="478"/>
          <ac:spMkLst>
            <pc:docMk/>
            <pc:sldMk cId="1281781413" sldId="402"/>
            <ac:spMk id="13" creationId="{28E4FACF-0915-45A4-97BC-E97E28DBA9BF}"/>
          </ac:spMkLst>
        </pc:spChg>
        <pc:spChg chg="add mod">
          <ac:chgData name="Lee Seungjae" userId="1d4fbd63bced2b4a" providerId="LiveId" clId="{8B6029F6-46EF-4D2D-9734-F6A2E280FC3E}" dt="2021-01-22T02:48:51.022" v="5062" actId="1076"/>
          <ac:spMkLst>
            <pc:docMk/>
            <pc:sldMk cId="1281781413" sldId="402"/>
            <ac:spMk id="14" creationId="{1DA3C524-4A08-4270-BB2C-CCA869BF1AD2}"/>
          </ac:spMkLst>
        </pc:spChg>
        <pc:spChg chg="add mod ord">
          <ac:chgData name="Lee Seungjae" userId="1d4fbd63bced2b4a" providerId="LiveId" clId="{8B6029F6-46EF-4D2D-9734-F6A2E280FC3E}" dt="2021-01-22T01:09:05.711" v="3132" actId="1076"/>
          <ac:spMkLst>
            <pc:docMk/>
            <pc:sldMk cId="1281781413" sldId="402"/>
            <ac:spMk id="15" creationId="{EA79109D-1424-4FCE-941F-BE7B3EC7FD21}"/>
          </ac:spMkLst>
        </pc:spChg>
        <pc:spChg chg="add mod">
          <ac:chgData name="Lee Seungjae" userId="1d4fbd63bced2b4a" providerId="LiveId" clId="{8B6029F6-46EF-4D2D-9734-F6A2E280FC3E}" dt="2021-01-22T02:48:51.022" v="5062" actId="1076"/>
          <ac:spMkLst>
            <pc:docMk/>
            <pc:sldMk cId="1281781413" sldId="402"/>
            <ac:spMk id="17" creationId="{5BF0E577-181B-4A84-8A56-392EE82BDEBE}"/>
          </ac:spMkLst>
        </pc:spChg>
        <pc:spChg chg="add mod">
          <ac:chgData name="Lee Seungjae" userId="1d4fbd63bced2b4a" providerId="LiveId" clId="{8B6029F6-46EF-4D2D-9734-F6A2E280FC3E}" dt="2021-01-22T02:48:51.022" v="5062" actId="1076"/>
          <ac:spMkLst>
            <pc:docMk/>
            <pc:sldMk cId="1281781413" sldId="402"/>
            <ac:spMk id="18" creationId="{EEC973DC-F8A5-4D50-B776-E15DC3441A23}"/>
          </ac:spMkLst>
        </pc:spChg>
        <pc:spChg chg="add mod">
          <ac:chgData name="Lee Seungjae" userId="1d4fbd63bced2b4a" providerId="LiveId" clId="{8B6029F6-46EF-4D2D-9734-F6A2E280FC3E}" dt="2021-01-22T02:48:51.022" v="5062" actId="1076"/>
          <ac:spMkLst>
            <pc:docMk/>
            <pc:sldMk cId="1281781413" sldId="402"/>
            <ac:spMk id="19" creationId="{DD2AD385-A753-402B-B1C0-10FE3FB23B4F}"/>
          </ac:spMkLst>
        </pc:spChg>
        <pc:spChg chg="add del">
          <ac:chgData name="Lee Seungjae" userId="1d4fbd63bced2b4a" providerId="LiveId" clId="{8B6029F6-46EF-4D2D-9734-F6A2E280FC3E}" dt="2021-01-21T07:50:43.012" v="2306" actId="22"/>
          <ac:spMkLst>
            <pc:docMk/>
            <pc:sldMk cId="1281781413" sldId="402"/>
            <ac:spMk id="21" creationId="{0C6CF126-B34D-47D8-8CE6-15F782E08CD2}"/>
          </ac:spMkLst>
        </pc:spChg>
        <pc:spChg chg="add mod">
          <ac:chgData name="Lee Seungjae" userId="1d4fbd63bced2b4a" providerId="LiveId" clId="{8B6029F6-46EF-4D2D-9734-F6A2E280FC3E}" dt="2021-01-22T02:11:34.393" v="3802" actId="20577"/>
          <ac:spMkLst>
            <pc:docMk/>
            <pc:sldMk cId="1281781413" sldId="402"/>
            <ac:spMk id="22" creationId="{45F6B34D-2D4A-4405-B32D-B56102BBF199}"/>
          </ac:spMkLst>
        </pc:spChg>
        <pc:graphicFrameChg chg="del">
          <ac:chgData name="Lee Seungjae" userId="1d4fbd63bced2b4a" providerId="LiveId" clId="{8B6029F6-46EF-4D2D-9734-F6A2E280FC3E}" dt="2021-01-21T07:48:00.387" v="2260" actId="478"/>
          <ac:graphicFrameMkLst>
            <pc:docMk/>
            <pc:sldMk cId="1281781413" sldId="402"/>
            <ac:graphicFrameMk id="2" creationId="{6DDF3129-FEB9-4B3D-BC20-F95E8B4446D4}"/>
          </ac:graphicFrameMkLst>
        </pc:graphicFrameChg>
        <pc:picChg chg="add del">
          <ac:chgData name="Lee Seungjae" userId="1d4fbd63bced2b4a" providerId="LiveId" clId="{8B6029F6-46EF-4D2D-9734-F6A2E280FC3E}" dt="2021-01-22T01:06:21.678" v="2713" actId="478"/>
          <ac:picMkLst>
            <pc:docMk/>
            <pc:sldMk cId="1281781413" sldId="402"/>
            <ac:picMk id="3" creationId="{807B9DDB-5920-4AFF-AA38-7F5245AD54F5}"/>
          </ac:picMkLst>
        </pc:picChg>
        <pc:picChg chg="del">
          <ac:chgData name="Lee Seungjae" userId="1d4fbd63bced2b4a" providerId="LiveId" clId="{8B6029F6-46EF-4D2D-9734-F6A2E280FC3E}" dt="2021-01-21T07:48:00.387" v="2260" actId="478"/>
          <ac:picMkLst>
            <pc:docMk/>
            <pc:sldMk cId="1281781413" sldId="402"/>
            <ac:picMk id="3" creationId="{D6098D25-B770-4B78-8E11-8EBD08E0CCB7}"/>
          </ac:picMkLst>
        </pc:picChg>
        <pc:picChg chg="add del mod">
          <ac:chgData name="Lee Seungjae" userId="1d4fbd63bced2b4a" providerId="LiveId" clId="{8B6029F6-46EF-4D2D-9734-F6A2E280FC3E}" dt="2021-01-22T02:48:44.801" v="5061" actId="478"/>
          <ac:picMkLst>
            <pc:docMk/>
            <pc:sldMk cId="1281781413" sldId="402"/>
            <ac:picMk id="5" creationId="{9298D029-8827-4B80-8ED7-A9203430BF69}"/>
          </ac:picMkLst>
        </pc:picChg>
        <pc:picChg chg="add del">
          <ac:chgData name="Lee Seungjae" userId="1d4fbd63bced2b4a" providerId="LiveId" clId="{8B6029F6-46EF-4D2D-9734-F6A2E280FC3E}" dt="2021-01-22T01:12:20.745" v="3141" actId="478"/>
          <ac:picMkLst>
            <pc:docMk/>
            <pc:sldMk cId="1281781413" sldId="402"/>
            <ac:picMk id="8" creationId="{7185DDE4-EA38-4463-8C81-7CDD4BC316B1}"/>
          </ac:picMkLst>
        </pc:picChg>
        <pc:picChg chg="add mod">
          <ac:chgData name="Lee Seungjae" userId="1d4fbd63bced2b4a" providerId="LiveId" clId="{8B6029F6-46EF-4D2D-9734-F6A2E280FC3E}" dt="2021-01-22T02:48:43.491" v="5060" actId="1076"/>
          <ac:picMkLst>
            <pc:docMk/>
            <pc:sldMk cId="1281781413" sldId="402"/>
            <ac:picMk id="11" creationId="{A42FCF26-5D95-4B5A-B25F-856B3B08FAE3}"/>
          </ac:picMkLst>
        </pc:picChg>
        <pc:picChg chg="add del mod modCrop">
          <ac:chgData name="Lee Seungjae" userId="1d4fbd63bced2b4a" providerId="LiveId" clId="{8B6029F6-46EF-4D2D-9734-F6A2E280FC3E}" dt="2021-01-21T07:55:05.421" v="2465" actId="478"/>
          <ac:picMkLst>
            <pc:docMk/>
            <pc:sldMk cId="1281781413" sldId="402"/>
            <ac:picMk id="12" creationId="{37390F1B-1067-43F6-8A0C-DBE9DDD22711}"/>
          </ac:picMkLst>
        </pc:picChg>
        <pc:picChg chg="add del mod">
          <ac:chgData name="Lee Seungjae" userId="1d4fbd63bced2b4a" providerId="LiveId" clId="{8B6029F6-46EF-4D2D-9734-F6A2E280FC3E}" dt="2021-01-22T01:06:33.653" v="2717" actId="478"/>
          <ac:picMkLst>
            <pc:docMk/>
            <pc:sldMk cId="1281781413" sldId="402"/>
            <ac:picMk id="24" creationId="{ED6C5692-CFE1-481F-B6FF-E1AE002E2112}"/>
          </ac:picMkLst>
        </pc:picChg>
      </pc:sldChg>
      <pc:sldChg chg="addSp delSp modSp add mod">
        <pc:chgData name="Lee Seungjae" userId="1d4fbd63bced2b4a" providerId="LiveId" clId="{8B6029F6-46EF-4D2D-9734-F6A2E280FC3E}" dt="2021-01-22T03:32:25.286" v="8441" actId="6549"/>
        <pc:sldMkLst>
          <pc:docMk/>
          <pc:sldMk cId="2985071010" sldId="403"/>
        </pc:sldMkLst>
        <pc:spChg chg="mod">
          <ac:chgData name="Lee Seungjae" userId="1d4fbd63bced2b4a" providerId="LiveId" clId="{8B6029F6-46EF-4D2D-9734-F6A2E280FC3E}" dt="2021-01-22T02:12:03.756" v="3805" actId="14100"/>
          <ac:spMkLst>
            <pc:docMk/>
            <pc:sldMk cId="2985071010" sldId="403"/>
            <ac:spMk id="6" creationId="{049649F4-9750-4C50-A53A-D7F4FBB0A347}"/>
          </ac:spMkLst>
        </pc:spChg>
        <pc:spChg chg="del mod">
          <ac:chgData name="Lee Seungjae" userId="1d4fbd63bced2b4a" providerId="LiveId" clId="{8B6029F6-46EF-4D2D-9734-F6A2E280FC3E}" dt="2021-01-22T02:09:06.723" v="3558" actId="478"/>
          <ac:spMkLst>
            <pc:docMk/>
            <pc:sldMk cId="2985071010" sldId="403"/>
            <ac:spMk id="14" creationId="{1DA3C524-4A08-4270-BB2C-CCA869BF1AD2}"/>
          </ac:spMkLst>
        </pc:spChg>
        <pc:spChg chg="mod">
          <ac:chgData name="Lee Seungjae" userId="1d4fbd63bced2b4a" providerId="LiveId" clId="{8B6029F6-46EF-4D2D-9734-F6A2E280FC3E}" dt="2021-01-22T03:31:12.021" v="8142" actId="1076"/>
          <ac:spMkLst>
            <pc:docMk/>
            <pc:sldMk cId="2985071010" sldId="403"/>
            <ac:spMk id="15" creationId="{EA79109D-1424-4FCE-941F-BE7B3EC7FD21}"/>
          </ac:spMkLst>
        </pc:spChg>
        <pc:spChg chg="del mod">
          <ac:chgData name="Lee Seungjae" userId="1d4fbd63bced2b4a" providerId="LiveId" clId="{8B6029F6-46EF-4D2D-9734-F6A2E280FC3E}" dt="2021-01-22T02:09:16.261" v="3565" actId="478"/>
          <ac:spMkLst>
            <pc:docMk/>
            <pc:sldMk cId="2985071010" sldId="403"/>
            <ac:spMk id="17" creationId="{5BF0E577-181B-4A84-8A56-392EE82BDEBE}"/>
          </ac:spMkLst>
        </pc:spChg>
        <pc:spChg chg="mod">
          <ac:chgData name="Lee Seungjae" userId="1d4fbd63bced2b4a" providerId="LiveId" clId="{8B6029F6-46EF-4D2D-9734-F6A2E280FC3E}" dt="2021-01-22T03:31:13.476" v="8143" actId="1076"/>
          <ac:spMkLst>
            <pc:docMk/>
            <pc:sldMk cId="2985071010" sldId="403"/>
            <ac:spMk id="18" creationId="{EEC973DC-F8A5-4D50-B776-E15DC3441A23}"/>
          </ac:spMkLst>
        </pc:spChg>
        <pc:spChg chg="del mod">
          <ac:chgData name="Lee Seungjae" userId="1d4fbd63bced2b4a" providerId="LiveId" clId="{8B6029F6-46EF-4D2D-9734-F6A2E280FC3E}" dt="2021-01-22T02:09:16.509" v="3566" actId="478"/>
          <ac:spMkLst>
            <pc:docMk/>
            <pc:sldMk cId="2985071010" sldId="403"/>
            <ac:spMk id="19" creationId="{DD2AD385-A753-402B-B1C0-10FE3FB23B4F}"/>
          </ac:spMkLst>
        </pc:spChg>
        <pc:spChg chg="add del mod">
          <ac:chgData name="Lee Seungjae" userId="1d4fbd63bced2b4a" providerId="LiveId" clId="{8B6029F6-46EF-4D2D-9734-F6A2E280FC3E}" dt="2021-01-22T03:31:15.088" v="8144" actId="478"/>
          <ac:spMkLst>
            <pc:docMk/>
            <pc:sldMk cId="2985071010" sldId="403"/>
            <ac:spMk id="20" creationId="{8C186E84-C353-4AEE-B4B1-FEDF0B9D16DA}"/>
          </ac:spMkLst>
        </pc:spChg>
        <pc:spChg chg="add mod">
          <ac:chgData name="Lee Seungjae" userId="1d4fbd63bced2b4a" providerId="LiveId" clId="{8B6029F6-46EF-4D2D-9734-F6A2E280FC3E}" dt="2021-01-22T03:31:15.907" v="8145" actId="20577"/>
          <ac:spMkLst>
            <pc:docMk/>
            <pc:sldMk cId="2985071010" sldId="403"/>
            <ac:spMk id="21" creationId="{288ACF55-3F8D-4DB4-ADE2-97EB48C1EB51}"/>
          </ac:spMkLst>
        </pc:spChg>
        <pc:spChg chg="mod">
          <ac:chgData name="Lee Seungjae" userId="1d4fbd63bced2b4a" providerId="LiveId" clId="{8B6029F6-46EF-4D2D-9734-F6A2E280FC3E}" dt="2021-01-22T03:32:25.286" v="8441" actId="6549"/>
          <ac:spMkLst>
            <pc:docMk/>
            <pc:sldMk cId="2985071010" sldId="403"/>
            <ac:spMk id="22" creationId="{45F6B34D-2D4A-4405-B32D-B56102BBF199}"/>
          </ac:spMkLst>
        </pc:spChg>
        <pc:spChg chg="add mod">
          <ac:chgData name="Lee Seungjae" userId="1d4fbd63bced2b4a" providerId="LiveId" clId="{8B6029F6-46EF-4D2D-9734-F6A2E280FC3E}" dt="2021-01-22T03:31:16.500" v="8146" actId="20577"/>
          <ac:spMkLst>
            <pc:docMk/>
            <pc:sldMk cId="2985071010" sldId="403"/>
            <ac:spMk id="23" creationId="{8EADEFBD-8D66-4801-B3C4-EB2A807071AE}"/>
          </ac:spMkLst>
        </pc:spChg>
        <pc:spChg chg="add del mod">
          <ac:chgData name="Lee Seungjae" userId="1d4fbd63bced2b4a" providerId="LiveId" clId="{8B6029F6-46EF-4D2D-9734-F6A2E280FC3E}" dt="2021-01-22T02:09:29.388" v="3577" actId="478"/>
          <ac:spMkLst>
            <pc:docMk/>
            <pc:sldMk cId="2985071010" sldId="403"/>
            <ac:spMk id="24" creationId="{628945DA-FC09-4BF7-B128-8E7EF3596ACF}"/>
          </ac:spMkLst>
        </pc:spChg>
        <pc:spChg chg="add mod">
          <ac:chgData name="Lee Seungjae" userId="1d4fbd63bced2b4a" providerId="LiveId" clId="{8B6029F6-46EF-4D2D-9734-F6A2E280FC3E}" dt="2021-01-22T03:31:20.609" v="8149" actId="1076"/>
          <ac:spMkLst>
            <pc:docMk/>
            <pc:sldMk cId="2985071010" sldId="403"/>
            <ac:spMk id="25" creationId="{A0D8270B-552A-4517-ADB5-9BBF408632D1}"/>
          </ac:spMkLst>
        </pc:spChg>
        <pc:spChg chg="add del mod">
          <ac:chgData name="Lee Seungjae" userId="1d4fbd63bced2b4a" providerId="LiveId" clId="{8B6029F6-46EF-4D2D-9734-F6A2E280FC3E}" dt="2021-01-22T02:47:39.450" v="5055" actId="478"/>
          <ac:spMkLst>
            <pc:docMk/>
            <pc:sldMk cId="2985071010" sldId="403"/>
            <ac:spMk id="26" creationId="{50924086-F5FD-48F2-B28A-B91647FF4A69}"/>
          </ac:spMkLst>
        </pc:spChg>
        <pc:spChg chg="add mod">
          <ac:chgData name="Lee Seungjae" userId="1d4fbd63bced2b4a" providerId="LiveId" clId="{8B6029F6-46EF-4D2D-9734-F6A2E280FC3E}" dt="2021-01-22T03:31:24.169" v="8150" actId="1076"/>
          <ac:spMkLst>
            <pc:docMk/>
            <pc:sldMk cId="2985071010" sldId="403"/>
            <ac:spMk id="27" creationId="{9BE2F91A-ABF8-4D93-8714-BAC51EE9B427}"/>
          </ac:spMkLst>
        </pc:spChg>
        <pc:picChg chg="add del mod">
          <ac:chgData name="Lee Seungjae" userId="1d4fbd63bced2b4a" providerId="LiveId" clId="{8B6029F6-46EF-4D2D-9734-F6A2E280FC3E}" dt="2021-01-22T03:28:56.733" v="8076" actId="478"/>
          <ac:picMkLst>
            <pc:docMk/>
            <pc:sldMk cId="2985071010" sldId="403"/>
            <ac:picMk id="3" creationId="{4F1EF036-A115-4989-93DF-0BC37D81359A}"/>
          </ac:picMkLst>
        </pc:picChg>
        <pc:picChg chg="del">
          <ac:chgData name="Lee Seungjae" userId="1d4fbd63bced2b4a" providerId="LiveId" clId="{8B6029F6-46EF-4D2D-9734-F6A2E280FC3E}" dt="2021-01-22T01:12:29.737" v="3145" actId="478"/>
          <ac:picMkLst>
            <pc:docMk/>
            <pc:sldMk cId="2985071010" sldId="403"/>
            <ac:picMk id="5" creationId="{9298D029-8827-4B80-8ED7-A9203430BF69}"/>
          </ac:picMkLst>
        </pc:picChg>
        <pc:picChg chg="add mod">
          <ac:chgData name="Lee Seungjae" userId="1d4fbd63bced2b4a" providerId="LiveId" clId="{8B6029F6-46EF-4D2D-9734-F6A2E280FC3E}" dt="2021-01-22T03:28:59.326" v="8078" actId="1076"/>
          <ac:picMkLst>
            <pc:docMk/>
            <pc:sldMk cId="2985071010" sldId="403"/>
            <ac:picMk id="7" creationId="{4A63B8AC-17D2-41D2-8C57-507AE3F0F169}"/>
          </ac:picMkLst>
        </pc:picChg>
        <pc:picChg chg="del mod">
          <ac:chgData name="Lee Seungjae" userId="1d4fbd63bced2b4a" providerId="LiveId" clId="{8B6029F6-46EF-4D2D-9734-F6A2E280FC3E}" dt="2021-01-22T03:28:58.249" v="8077" actId="478"/>
          <ac:picMkLst>
            <pc:docMk/>
            <pc:sldMk cId="2985071010" sldId="403"/>
            <ac:picMk id="8" creationId="{7185DDE4-EA38-4463-8C81-7CDD4BC316B1}"/>
          </ac:picMkLst>
        </pc:picChg>
      </pc:sldChg>
      <pc:sldChg chg="modSp add del mod">
        <pc:chgData name="Lee Seungjae" userId="1d4fbd63bced2b4a" providerId="LiveId" clId="{8B6029F6-46EF-4D2D-9734-F6A2E280FC3E}" dt="2021-01-22T03:33:28.628" v="8448" actId="47"/>
        <pc:sldMkLst>
          <pc:docMk/>
          <pc:sldMk cId="3974398178" sldId="404"/>
        </pc:sldMkLst>
        <pc:spChg chg="mod">
          <ac:chgData name="Lee Seungjae" userId="1d4fbd63bced2b4a" providerId="LiveId" clId="{8B6029F6-46EF-4D2D-9734-F6A2E280FC3E}" dt="2021-01-22T02:09:34.065" v="3582" actId="20577"/>
          <ac:spMkLst>
            <pc:docMk/>
            <pc:sldMk cId="3974398178" sldId="404"/>
            <ac:spMk id="6" creationId="{049649F4-9750-4C50-A53A-D7F4FBB0A347}"/>
          </ac:spMkLst>
        </pc:spChg>
      </pc:sldChg>
      <pc:sldChg chg="addSp delSp modSp add mod">
        <pc:chgData name="Lee Seungjae" userId="1d4fbd63bced2b4a" providerId="LiveId" clId="{8B6029F6-46EF-4D2D-9734-F6A2E280FC3E}" dt="2021-01-22T03:32:39.362" v="8447" actId="11"/>
        <pc:sldMkLst>
          <pc:docMk/>
          <pc:sldMk cId="22739080" sldId="405"/>
        </pc:sldMkLst>
        <pc:spChg chg="mod">
          <ac:chgData name="Lee Seungjae" userId="1d4fbd63bced2b4a" providerId="LiveId" clId="{8B6029F6-46EF-4D2D-9734-F6A2E280FC3E}" dt="2021-01-22T02:52:16.504" v="5527" actId="20577"/>
          <ac:spMkLst>
            <pc:docMk/>
            <pc:sldMk cId="22739080" sldId="405"/>
            <ac:spMk id="6" creationId="{049649F4-9750-4C50-A53A-D7F4FBB0A347}"/>
          </ac:spMkLst>
        </pc:spChg>
        <pc:spChg chg="del">
          <ac:chgData name="Lee Seungjae" userId="1d4fbd63bced2b4a" providerId="LiveId" clId="{8B6029F6-46EF-4D2D-9734-F6A2E280FC3E}" dt="2021-01-22T02:47:25.063" v="5052" actId="478"/>
          <ac:spMkLst>
            <pc:docMk/>
            <pc:sldMk cId="22739080" sldId="405"/>
            <ac:spMk id="15" creationId="{EA79109D-1424-4FCE-941F-BE7B3EC7FD21}"/>
          </ac:spMkLst>
        </pc:spChg>
        <pc:spChg chg="add mod">
          <ac:chgData name="Lee Seungjae" userId="1d4fbd63bced2b4a" providerId="LiveId" clId="{8B6029F6-46EF-4D2D-9734-F6A2E280FC3E}" dt="2021-01-22T03:32:31.325" v="8443" actId="20577"/>
          <ac:spMkLst>
            <pc:docMk/>
            <pc:sldMk cId="22739080" sldId="405"/>
            <ac:spMk id="17" creationId="{32F13D1D-655F-4590-A393-F75236D61AD9}"/>
          </ac:spMkLst>
        </pc:spChg>
        <pc:spChg chg="del">
          <ac:chgData name="Lee Seungjae" userId="1d4fbd63bced2b4a" providerId="LiveId" clId="{8B6029F6-46EF-4D2D-9734-F6A2E280FC3E}" dt="2021-01-22T02:47:25.063" v="5052" actId="478"/>
          <ac:spMkLst>
            <pc:docMk/>
            <pc:sldMk cId="22739080" sldId="405"/>
            <ac:spMk id="18" creationId="{EEC973DC-F8A5-4D50-B776-E15DC3441A23}"/>
          </ac:spMkLst>
        </pc:spChg>
        <pc:spChg chg="add mod">
          <ac:chgData name="Lee Seungjae" userId="1d4fbd63bced2b4a" providerId="LiveId" clId="{8B6029F6-46EF-4D2D-9734-F6A2E280FC3E}" dt="2021-01-22T03:29:25.173" v="8087" actId="20577"/>
          <ac:spMkLst>
            <pc:docMk/>
            <pc:sldMk cId="22739080" sldId="405"/>
            <ac:spMk id="19" creationId="{5FE0ABC9-0E1D-426E-B7EF-FDE063FB1C4A}"/>
          </ac:spMkLst>
        </pc:spChg>
        <pc:spChg chg="del">
          <ac:chgData name="Lee Seungjae" userId="1d4fbd63bced2b4a" providerId="LiveId" clId="{8B6029F6-46EF-4D2D-9734-F6A2E280FC3E}" dt="2021-01-22T02:47:25.063" v="5052" actId="478"/>
          <ac:spMkLst>
            <pc:docMk/>
            <pc:sldMk cId="22739080" sldId="405"/>
            <ac:spMk id="20" creationId="{8C186E84-C353-4AEE-B4B1-FEDF0B9D16DA}"/>
          </ac:spMkLst>
        </pc:spChg>
        <pc:spChg chg="del">
          <ac:chgData name="Lee Seungjae" userId="1d4fbd63bced2b4a" providerId="LiveId" clId="{8B6029F6-46EF-4D2D-9734-F6A2E280FC3E}" dt="2021-01-22T02:47:25.063" v="5052" actId="478"/>
          <ac:spMkLst>
            <pc:docMk/>
            <pc:sldMk cId="22739080" sldId="405"/>
            <ac:spMk id="21" creationId="{288ACF55-3F8D-4DB4-ADE2-97EB48C1EB51}"/>
          </ac:spMkLst>
        </pc:spChg>
        <pc:spChg chg="mod">
          <ac:chgData name="Lee Seungjae" userId="1d4fbd63bced2b4a" providerId="LiveId" clId="{8B6029F6-46EF-4D2D-9734-F6A2E280FC3E}" dt="2021-01-22T03:32:39.362" v="8447" actId="11"/>
          <ac:spMkLst>
            <pc:docMk/>
            <pc:sldMk cId="22739080" sldId="405"/>
            <ac:spMk id="22" creationId="{45F6B34D-2D4A-4405-B32D-B56102BBF199}"/>
          </ac:spMkLst>
        </pc:spChg>
        <pc:spChg chg="del">
          <ac:chgData name="Lee Seungjae" userId="1d4fbd63bced2b4a" providerId="LiveId" clId="{8B6029F6-46EF-4D2D-9734-F6A2E280FC3E}" dt="2021-01-22T02:47:25.063" v="5052" actId="478"/>
          <ac:spMkLst>
            <pc:docMk/>
            <pc:sldMk cId="22739080" sldId="405"/>
            <ac:spMk id="23" creationId="{8EADEFBD-8D66-4801-B3C4-EB2A807071AE}"/>
          </ac:spMkLst>
        </pc:spChg>
        <pc:spChg chg="add mod">
          <ac:chgData name="Lee Seungjae" userId="1d4fbd63bced2b4a" providerId="LiveId" clId="{8B6029F6-46EF-4D2D-9734-F6A2E280FC3E}" dt="2021-01-22T03:32:33.580" v="8445" actId="20577"/>
          <ac:spMkLst>
            <pc:docMk/>
            <pc:sldMk cId="22739080" sldId="405"/>
            <ac:spMk id="24" creationId="{6B3566DF-5474-4924-BA24-968FDDE36772}"/>
          </ac:spMkLst>
        </pc:spChg>
        <pc:spChg chg="del">
          <ac:chgData name="Lee Seungjae" userId="1d4fbd63bced2b4a" providerId="LiveId" clId="{8B6029F6-46EF-4D2D-9734-F6A2E280FC3E}" dt="2021-01-22T02:47:25.063" v="5052" actId="478"/>
          <ac:spMkLst>
            <pc:docMk/>
            <pc:sldMk cId="22739080" sldId="405"/>
            <ac:spMk id="25" creationId="{A0D8270B-552A-4517-ADB5-9BBF408632D1}"/>
          </ac:spMkLst>
        </pc:spChg>
        <pc:spChg chg="mod">
          <ac:chgData name="Lee Seungjae" userId="1d4fbd63bced2b4a" providerId="LiveId" clId="{8B6029F6-46EF-4D2D-9734-F6A2E280FC3E}" dt="2021-01-22T03:32:30.643" v="8442" actId="20577"/>
          <ac:spMkLst>
            <pc:docMk/>
            <pc:sldMk cId="22739080" sldId="405"/>
            <ac:spMk id="26" creationId="{50924086-F5FD-48F2-B28A-B91647FF4A69}"/>
          </ac:spMkLst>
        </pc:spChg>
        <pc:spChg chg="add mod">
          <ac:chgData name="Lee Seungjae" userId="1d4fbd63bced2b4a" providerId="LiveId" clId="{8B6029F6-46EF-4D2D-9734-F6A2E280FC3E}" dt="2021-01-22T03:32:34.448" v="8446" actId="20577"/>
          <ac:spMkLst>
            <pc:docMk/>
            <pc:sldMk cId="22739080" sldId="405"/>
            <ac:spMk id="28" creationId="{9863DE43-25BE-4A85-9E9F-13395C64BA07}"/>
          </ac:spMkLst>
        </pc:spChg>
        <pc:picChg chg="del">
          <ac:chgData name="Lee Seungjae" userId="1d4fbd63bced2b4a" providerId="LiveId" clId="{8B6029F6-46EF-4D2D-9734-F6A2E280FC3E}" dt="2021-01-22T03:29:01.613" v="8079" actId="478"/>
          <ac:picMkLst>
            <pc:docMk/>
            <pc:sldMk cId="22739080" sldId="405"/>
            <ac:picMk id="3" creationId="{4F1EF036-A115-4989-93DF-0BC37D81359A}"/>
          </ac:picMkLst>
        </pc:picChg>
        <pc:picChg chg="add mod">
          <ac:chgData name="Lee Seungjae" userId="1d4fbd63bced2b4a" providerId="LiveId" clId="{8B6029F6-46EF-4D2D-9734-F6A2E280FC3E}" dt="2021-01-22T03:29:01.795" v="8080"/>
          <ac:picMkLst>
            <pc:docMk/>
            <pc:sldMk cId="22739080" sldId="405"/>
            <ac:picMk id="27" creationId="{A8E5CEB7-C26A-4FBF-A4FB-752F4D994FFE}"/>
          </ac:picMkLst>
        </pc:picChg>
      </pc:sldChg>
      <pc:sldChg chg="addSp delSp modSp add mod">
        <pc:chgData name="Lee Seungjae" userId="1d4fbd63bced2b4a" providerId="LiveId" clId="{8B6029F6-46EF-4D2D-9734-F6A2E280FC3E}" dt="2021-01-22T03:13:33.253" v="6438" actId="20577"/>
        <pc:sldMkLst>
          <pc:docMk/>
          <pc:sldMk cId="3808135762" sldId="406"/>
        </pc:sldMkLst>
        <pc:spChg chg="mod">
          <ac:chgData name="Lee Seungjae" userId="1d4fbd63bced2b4a" providerId="LiveId" clId="{8B6029F6-46EF-4D2D-9734-F6A2E280FC3E}" dt="2021-01-22T03:13:33.253" v="6438" actId="20577"/>
          <ac:spMkLst>
            <pc:docMk/>
            <pc:sldMk cId="3808135762" sldId="406"/>
            <ac:spMk id="6" creationId="{049649F4-9750-4C50-A53A-D7F4FBB0A347}"/>
          </ac:spMkLst>
        </pc:spChg>
        <pc:spChg chg="mod">
          <ac:chgData name="Lee Seungjae" userId="1d4fbd63bced2b4a" providerId="LiveId" clId="{8B6029F6-46EF-4D2D-9734-F6A2E280FC3E}" dt="2021-01-22T02:56:00.811" v="5563" actId="1076"/>
          <ac:spMkLst>
            <pc:docMk/>
            <pc:sldMk cId="3808135762" sldId="406"/>
            <ac:spMk id="17" creationId="{32F13D1D-655F-4590-A393-F75236D61AD9}"/>
          </ac:spMkLst>
        </pc:spChg>
        <pc:spChg chg="add mod">
          <ac:chgData name="Lee Seungjae" userId="1d4fbd63bced2b4a" providerId="LiveId" clId="{8B6029F6-46EF-4D2D-9734-F6A2E280FC3E}" dt="2021-01-22T03:13:20.499" v="6433" actId="6549"/>
          <ac:spMkLst>
            <pc:docMk/>
            <pc:sldMk cId="3808135762" sldId="406"/>
            <ac:spMk id="18" creationId="{01009C4A-2959-47E0-AC99-88EF3B5974E6}"/>
          </ac:spMkLst>
        </pc:spChg>
        <pc:spChg chg="del">
          <ac:chgData name="Lee Seungjae" userId="1d4fbd63bced2b4a" providerId="LiveId" clId="{8B6029F6-46EF-4D2D-9734-F6A2E280FC3E}" dt="2021-01-22T03:13:28.468" v="6434" actId="478"/>
          <ac:spMkLst>
            <pc:docMk/>
            <pc:sldMk cId="3808135762" sldId="406"/>
            <ac:spMk id="19" creationId="{5FE0ABC9-0E1D-426E-B7EF-FDE063FB1C4A}"/>
          </ac:spMkLst>
        </pc:spChg>
        <pc:spChg chg="add mod">
          <ac:chgData name="Lee Seungjae" userId="1d4fbd63bced2b4a" providerId="LiveId" clId="{8B6029F6-46EF-4D2D-9734-F6A2E280FC3E}" dt="2021-01-22T02:56:43.801" v="5607" actId="20577"/>
          <ac:spMkLst>
            <pc:docMk/>
            <pc:sldMk cId="3808135762" sldId="406"/>
            <ac:spMk id="20" creationId="{EDC9A432-39DD-4A08-94C8-E49E4DB392A6}"/>
          </ac:spMkLst>
        </pc:spChg>
        <pc:spChg chg="add mod">
          <ac:chgData name="Lee Seungjae" userId="1d4fbd63bced2b4a" providerId="LiveId" clId="{8B6029F6-46EF-4D2D-9734-F6A2E280FC3E}" dt="2021-01-22T02:56:44.697" v="5608" actId="20577"/>
          <ac:spMkLst>
            <pc:docMk/>
            <pc:sldMk cId="3808135762" sldId="406"/>
            <ac:spMk id="21" creationId="{B4DE5A7F-C5B8-4CCD-A54F-3CAD8685C378}"/>
          </ac:spMkLst>
        </pc:spChg>
        <pc:spChg chg="del mod">
          <ac:chgData name="Lee Seungjae" userId="1d4fbd63bced2b4a" providerId="LiveId" clId="{8B6029F6-46EF-4D2D-9734-F6A2E280FC3E}" dt="2021-01-22T02:55:31.716" v="5557" actId="478"/>
          <ac:spMkLst>
            <pc:docMk/>
            <pc:sldMk cId="3808135762" sldId="406"/>
            <ac:spMk id="22" creationId="{45F6B34D-2D4A-4405-B32D-B56102BBF199}"/>
          </ac:spMkLst>
        </pc:spChg>
        <pc:spChg chg="add mod">
          <ac:chgData name="Lee Seungjae" userId="1d4fbd63bced2b4a" providerId="LiveId" clId="{8B6029F6-46EF-4D2D-9734-F6A2E280FC3E}" dt="2021-01-22T02:56:58.127" v="5611" actId="1076"/>
          <ac:spMkLst>
            <pc:docMk/>
            <pc:sldMk cId="3808135762" sldId="406"/>
            <ac:spMk id="23" creationId="{6DA92C8B-E1D7-4B3A-80AD-C2CBD4827E25}"/>
          </ac:spMkLst>
        </pc:spChg>
        <pc:spChg chg="del">
          <ac:chgData name="Lee Seungjae" userId="1d4fbd63bced2b4a" providerId="LiveId" clId="{8B6029F6-46EF-4D2D-9734-F6A2E280FC3E}" dt="2021-01-22T03:13:28.468" v="6434" actId="478"/>
          <ac:spMkLst>
            <pc:docMk/>
            <pc:sldMk cId="3808135762" sldId="406"/>
            <ac:spMk id="24" creationId="{6B3566DF-5474-4924-BA24-968FDDE36772}"/>
          </ac:spMkLst>
        </pc:spChg>
        <pc:spChg chg="add mod">
          <ac:chgData name="Lee Seungjae" userId="1d4fbd63bced2b4a" providerId="LiveId" clId="{8B6029F6-46EF-4D2D-9734-F6A2E280FC3E}" dt="2021-01-22T03:02:11.049" v="5919" actId="20577"/>
          <ac:spMkLst>
            <pc:docMk/>
            <pc:sldMk cId="3808135762" sldId="406"/>
            <ac:spMk id="25" creationId="{3AE47950-4705-4956-9666-25E571D7093F}"/>
          </ac:spMkLst>
        </pc:spChg>
        <pc:spChg chg="mod">
          <ac:chgData name="Lee Seungjae" userId="1d4fbd63bced2b4a" providerId="LiveId" clId="{8B6029F6-46EF-4D2D-9734-F6A2E280FC3E}" dt="2021-01-22T02:55:41.928" v="5560" actId="1076"/>
          <ac:spMkLst>
            <pc:docMk/>
            <pc:sldMk cId="3808135762" sldId="406"/>
            <ac:spMk id="26" creationId="{50924086-F5FD-48F2-B28A-B91647FF4A69}"/>
          </ac:spMkLst>
        </pc:spChg>
        <pc:picChg chg="del">
          <ac:chgData name="Lee Seungjae" userId="1d4fbd63bced2b4a" providerId="LiveId" clId="{8B6029F6-46EF-4D2D-9734-F6A2E280FC3E}" dt="2021-01-22T02:54:51.345" v="5547" actId="478"/>
          <ac:picMkLst>
            <pc:docMk/>
            <pc:sldMk cId="3808135762" sldId="406"/>
            <ac:picMk id="3" creationId="{4F1EF036-A115-4989-93DF-0BC37D81359A}"/>
          </ac:picMkLst>
        </pc:picChg>
        <pc:picChg chg="add del mod">
          <ac:chgData name="Lee Seungjae" userId="1d4fbd63bced2b4a" providerId="LiveId" clId="{8B6029F6-46EF-4D2D-9734-F6A2E280FC3E}" dt="2021-01-22T02:55:07.682" v="5554" actId="478"/>
          <ac:picMkLst>
            <pc:docMk/>
            <pc:sldMk cId="3808135762" sldId="406"/>
            <ac:picMk id="4" creationId="{20A3BCAD-7D6C-4834-95C7-F5887EF1D1B2}"/>
          </ac:picMkLst>
        </pc:picChg>
        <pc:picChg chg="add del mod">
          <ac:chgData name="Lee Seungjae" userId="1d4fbd63bced2b4a" providerId="LiveId" clId="{8B6029F6-46EF-4D2D-9734-F6A2E280FC3E}" dt="2021-01-22T02:57:16.706" v="5615" actId="478"/>
          <ac:picMkLst>
            <pc:docMk/>
            <pc:sldMk cId="3808135762" sldId="406"/>
            <ac:picMk id="7" creationId="{62033A0A-162E-4E93-B43A-41AEB6E8AF8C}"/>
          </ac:picMkLst>
        </pc:picChg>
        <pc:picChg chg="del">
          <ac:chgData name="Lee Seungjae" userId="1d4fbd63bced2b4a" providerId="LiveId" clId="{8B6029F6-46EF-4D2D-9734-F6A2E280FC3E}" dt="2021-01-22T02:54:52.465" v="5549" actId="478"/>
          <ac:picMkLst>
            <pc:docMk/>
            <pc:sldMk cId="3808135762" sldId="406"/>
            <ac:picMk id="8" creationId="{7185DDE4-EA38-4463-8C81-7CDD4BC316B1}"/>
          </ac:picMkLst>
        </pc:picChg>
        <pc:picChg chg="add del mod">
          <ac:chgData name="Lee Seungjae" userId="1d4fbd63bced2b4a" providerId="LiveId" clId="{8B6029F6-46EF-4D2D-9734-F6A2E280FC3E}" dt="2021-01-22T02:58:09.266" v="5621" actId="478"/>
          <ac:picMkLst>
            <pc:docMk/>
            <pc:sldMk cId="3808135762" sldId="406"/>
            <ac:picMk id="11" creationId="{BDF2D66F-11EE-4381-99C8-3B35F8C4138B}"/>
          </ac:picMkLst>
        </pc:picChg>
        <pc:picChg chg="add mod">
          <ac:chgData name="Lee Seungjae" userId="1d4fbd63bced2b4a" providerId="LiveId" clId="{8B6029F6-46EF-4D2D-9734-F6A2E280FC3E}" dt="2021-01-22T02:58:13.581" v="5623" actId="1076"/>
          <ac:picMkLst>
            <pc:docMk/>
            <pc:sldMk cId="3808135762" sldId="406"/>
            <ac:picMk id="13" creationId="{E50A9AD1-3C58-4E64-8186-2797F1AB0364}"/>
          </ac:picMkLst>
        </pc:picChg>
      </pc:sldChg>
      <pc:sldChg chg="addSp delSp modSp add mod addCm delCm">
        <pc:chgData name="Lee Seungjae" userId="1d4fbd63bced2b4a" providerId="LiveId" clId="{8B6029F6-46EF-4D2D-9734-F6A2E280FC3E}" dt="2021-01-22T09:08:40.582" v="9338" actId="207"/>
        <pc:sldMkLst>
          <pc:docMk/>
          <pc:sldMk cId="3045237857" sldId="407"/>
        </pc:sldMkLst>
        <pc:spChg chg="mod">
          <ac:chgData name="Lee Seungjae" userId="1d4fbd63bced2b4a" providerId="LiveId" clId="{8B6029F6-46EF-4D2D-9734-F6A2E280FC3E}" dt="2021-01-22T03:13:37.036" v="6440" actId="20577"/>
          <ac:spMkLst>
            <pc:docMk/>
            <pc:sldMk cId="3045237857" sldId="407"/>
            <ac:spMk id="6" creationId="{049649F4-9750-4C50-A53A-D7F4FBB0A347}"/>
          </ac:spMkLst>
        </pc:spChg>
        <pc:spChg chg="add mod">
          <ac:chgData name="Lee Seungjae" userId="1d4fbd63bced2b4a" providerId="LiveId" clId="{8B6029F6-46EF-4D2D-9734-F6A2E280FC3E}" dt="2021-01-22T03:14:20.431" v="6452" actId="14100"/>
          <ac:spMkLst>
            <pc:docMk/>
            <pc:sldMk cId="3045237857" sldId="407"/>
            <ac:spMk id="14" creationId="{49CE3208-9723-482A-A87E-4BAFAE902517}"/>
          </ac:spMkLst>
        </pc:spChg>
        <pc:spChg chg="add mod">
          <ac:chgData name="Lee Seungjae" userId="1d4fbd63bced2b4a" providerId="LiveId" clId="{8B6029F6-46EF-4D2D-9734-F6A2E280FC3E}" dt="2021-01-22T03:20:50.937" v="7115" actId="3064"/>
          <ac:spMkLst>
            <pc:docMk/>
            <pc:sldMk cId="3045237857" sldId="407"/>
            <ac:spMk id="15" creationId="{FF22CF2C-7629-4D91-A93C-9F85DDDA1403}"/>
          </ac:spMkLst>
        </pc:spChg>
        <pc:spChg chg="mod">
          <ac:chgData name="Lee Seungjae" userId="1d4fbd63bced2b4a" providerId="LiveId" clId="{8B6029F6-46EF-4D2D-9734-F6A2E280FC3E}" dt="2021-01-22T03:20:32.469" v="7096" actId="20577"/>
          <ac:spMkLst>
            <pc:docMk/>
            <pc:sldMk cId="3045237857" sldId="407"/>
            <ac:spMk id="17" creationId="{32F13D1D-655F-4590-A393-F75236D61AD9}"/>
          </ac:spMkLst>
        </pc:spChg>
        <pc:spChg chg="mod">
          <ac:chgData name="Lee Seungjae" userId="1d4fbd63bced2b4a" providerId="LiveId" clId="{8B6029F6-46EF-4D2D-9734-F6A2E280FC3E}" dt="2021-01-22T09:08:40.582" v="9338" actId="207"/>
          <ac:spMkLst>
            <pc:docMk/>
            <pc:sldMk cId="3045237857" sldId="407"/>
            <ac:spMk id="18" creationId="{01009C4A-2959-47E0-AC99-88EF3B5974E6}"/>
          </ac:spMkLst>
        </pc:spChg>
        <pc:spChg chg="mod">
          <ac:chgData name="Lee Seungjae" userId="1d4fbd63bced2b4a" providerId="LiveId" clId="{8B6029F6-46EF-4D2D-9734-F6A2E280FC3E}" dt="2021-01-22T03:20:33.131" v="7097" actId="20577"/>
          <ac:spMkLst>
            <pc:docMk/>
            <pc:sldMk cId="3045237857" sldId="407"/>
            <ac:spMk id="20" creationId="{EDC9A432-39DD-4A08-94C8-E49E4DB392A6}"/>
          </ac:spMkLst>
        </pc:spChg>
        <pc:spChg chg="del mod">
          <ac:chgData name="Lee Seungjae" userId="1d4fbd63bced2b4a" providerId="LiveId" clId="{8B6029F6-46EF-4D2D-9734-F6A2E280FC3E}" dt="2021-01-22T03:14:02.397" v="6447" actId="478"/>
          <ac:spMkLst>
            <pc:docMk/>
            <pc:sldMk cId="3045237857" sldId="407"/>
            <ac:spMk id="21" creationId="{B4DE5A7F-C5B8-4CCD-A54F-3CAD8685C378}"/>
          </ac:spMkLst>
        </pc:spChg>
        <pc:spChg chg="del mod">
          <ac:chgData name="Lee Seungjae" userId="1d4fbd63bced2b4a" providerId="LiveId" clId="{8B6029F6-46EF-4D2D-9734-F6A2E280FC3E}" dt="2021-01-22T03:14:02.397" v="6447" actId="478"/>
          <ac:spMkLst>
            <pc:docMk/>
            <pc:sldMk cId="3045237857" sldId="407"/>
            <ac:spMk id="23" creationId="{6DA92C8B-E1D7-4B3A-80AD-C2CBD4827E25}"/>
          </ac:spMkLst>
        </pc:spChg>
        <pc:spChg chg="del mod">
          <ac:chgData name="Lee Seungjae" userId="1d4fbd63bced2b4a" providerId="LiveId" clId="{8B6029F6-46EF-4D2D-9734-F6A2E280FC3E}" dt="2021-01-22T03:13:47.302" v="6442" actId="478"/>
          <ac:spMkLst>
            <pc:docMk/>
            <pc:sldMk cId="3045237857" sldId="407"/>
            <ac:spMk id="25" creationId="{3AE47950-4705-4956-9666-25E571D7093F}"/>
          </ac:spMkLst>
        </pc:spChg>
        <pc:spChg chg="mod">
          <ac:chgData name="Lee Seungjae" userId="1d4fbd63bced2b4a" providerId="LiveId" clId="{8B6029F6-46EF-4D2D-9734-F6A2E280FC3E}" dt="2021-01-22T03:20:31.877" v="7095" actId="20577"/>
          <ac:spMkLst>
            <pc:docMk/>
            <pc:sldMk cId="3045237857" sldId="407"/>
            <ac:spMk id="26" creationId="{50924086-F5FD-48F2-B28A-B91647FF4A69}"/>
          </ac:spMkLst>
        </pc:spChg>
        <pc:picChg chg="mod">
          <ac:chgData name="Lee Seungjae" userId="1d4fbd63bced2b4a" providerId="LiveId" clId="{8B6029F6-46EF-4D2D-9734-F6A2E280FC3E}" dt="2021-01-22T03:14:16.624" v="6450" actId="1076"/>
          <ac:picMkLst>
            <pc:docMk/>
            <pc:sldMk cId="3045237857" sldId="407"/>
            <ac:picMk id="13" creationId="{E50A9AD1-3C58-4E64-8186-2797F1AB0364}"/>
          </ac:picMkLst>
        </pc:picChg>
      </pc:sldChg>
      <pc:sldChg chg="addSp delSp modSp add mod">
        <pc:chgData name="Lee Seungjae" userId="1d4fbd63bced2b4a" providerId="LiveId" clId="{8B6029F6-46EF-4D2D-9734-F6A2E280FC3E}" dt="2021-01-25T11:13:03.426" v="24386" actId="115"/>
        <pc:sldMkLst>
          <pc:docMk/>
          <pc:sldMk cId="183119046" sldId="408"/>
        </pc:sldMkLst>
        <pc:spChg chg="add mod">
          <ac:chgData name="Lee Seungjae" userId="1d4fbd63bced2b4a" providerId="LiveId" clId="{8B6029F6-46EF-4D2D-9734-F6A2E280FC3E}" dt="2021-01-25T08:18:22.872" v="20518" actId="14100"/>
          <ac:spMkLst>
            <pc:docMk/>
            <pc:sldMk cId="183119046" sldId="408"/>
            <ac:spMk id="4" creationId="{9CA77B29-61F8-40B0-8FD3-CBC80F178DE6}"/>
          </ac:spMkLst>
        </pc:spChg>
        <pc:spChg chg="mod">
          <ac:chgData name="Lee Seungjae" userId="1d4fbd63bced2b4a" providerId="LiveId" clId="{8B6029F6-46EF-4D2D-9734-F6A2E280FC3E}" dt="2021-01-25T01:34:17.885" v="14432" actId="20577"/>
          <ac:spMkLst>
            <pc:docMk/>
            <pc:sldMk cId="183119046" sldId="408"/>
            <ac:spMk id="5" creationId="{1C066FFD-77AA-425D-A574-DE2D5C9D863B}"/>
          </ac:spMkLst>
        </pc:spChg>
        <pc:spChg chg="del">
          <ac:chgData name="Lee Seungjae" userId="1d4fbd63bced2b4a" providerId="LiveId" clId="{8B6029F6-46EF-4D2D-9734-F6A2E280FC3E}" dt="2021-01-22T09:55:39.204" v="12466" actId="478"/>
          <ac:spMkLst>
            <pc:docMk/>
            <pc:sldMk cId="183119046" sldId="408"/>
            <ac:spMk id="6" creationId="{B735A033-C693-40B1-B831-1F92076465F9}"/>
          </ac:spMkLst>
        </pc:spChg>
        <pc:spChg chg="del mod ord">
          <ac:chgData name="Lee Seungjae" userId="1d4fbd63bced2b4a" providerId="LiveId" clId="{8B6029F6-46EF-4D2D-9734-F6A2E280FC3E}" dt="2021-01-25T01:13:19.085" v="13450" actId="478"/>
          <ac:spMkLst>
            <pc:docMk/>
            <pc:sldMk cId="183119046" sldId="408"/>
            <ac:spMk id="7" creationId="{C09F34FD-AAFF-43F6-A705-8A2D4A8B3AC6}"/>
          </ac:spMkLst>
        </pc:spChg>
        <pc:spChg chg="mod">
          <ac:chgData name="Lee Seungjae" userId="1d4fbd63bced2b4a" providerId="LiveId" clId="{8B6029F6-46EF-4D2D-9734-F6A2E280FC3E}" dt="2021-01-25T10:02:22.207" v="22244" actId="20577"/>
          <ac:spMkLst>
            <pc:docMk/>
            <pc:sldMk cId="183119046" sldId="408"/>
            <ac:spMk id="17" creationId="{C72E28B0-C94F-447E-B443-3946F8E59A60}"/>
          </ac:spMkLst>
        </pc:spChg>
        <pc:spChg chg="del">
          <ac:chgData name="Lee Seungjae" userId="1d4fbd63bced2b4a" providerId="LiveId" clId="{8B6029F6-46EF-4D2D-9734-F6A2E280FC3E}" dt="2021-01-22T09:57:29.947" v="12578" actId="478"/>
          <ac:spMkLst>
            <pc:docMk/>
            <pc:sldMk cId="183119046" sldId="408"/>
            <ac:spMk id="18" creationId="{9D8F3AE5-F10A-4CD6-8525-7B4F21CD0D72}"/>
          </ac:spMkLst>
        </pc:spChg>
        <pc:spChg chg="add del mod">
          <ac:chgData name="Lee Seungjae" userId="1d4fbd63bced2b4a" providerId="LiveId" clId="{8B6029F6-46EF-4D2D-9734-F6A2E280FC3E}" dt="2021-01-22T10:01:00.387" v="12724" actId="478"/>
          <ac:spMkLst>
            <pc:docMk/>
            <pc:sldMk cId="183119046" sldId="408"/>
            <ac:spMk id="20" creationId="{1CC3E46E-A866-4CA4-94FA-30EFC2F7E309}"/>
          </ac:spMkLst>
        </pc:spChg>
        <pc:spChg chg="add mod">
          <ac:chgData name="Lee Seungjae" userId="1d4fbd63bced2b4a" providerId="LiveId" clId="{8B6029F6-46EF-4D2D-9734-F6A2E280FC3E}" dt="2021-01-25T10:47:39.878" v="22573" actId="20577"/>
          <ac:spMkLst>
            <pc:docMk/>
            <pc:sldMk cId="183119046" sldId="408"/>
            <ac:spMk id="20" creationId="{4AA6AB2E-5187-42F9-871A-ABB4C0ADF8BD}"/>
          </ac:spMkLst>
        </pc:spChg>
        <pc:spChg chg="add del mod">
          <ac:chgData name="Lee Seungjae" userId="1d4fbd63bced2b4a" providerId="LiveId" clId="{8B6029F6-46EF-4D2D-9734-F6A2E280FC3E}" dt="2021-01-25T01:30:45.527" v="14199"/>
          <ac:spMkLst>
            <pc:docMk/>
            <pc:sldMk cId="183119046" sldId="408"/>
            <ac:spMk id="21" creationId="{030B6441-BDB4-4101-8129-DAE549834757}"/>
          </ac:spMkLst>
        </pc:spChg>
        <pc:spChg chg="add del mod">
          <ac:chgData name="Lee Seungjae" userId="1d4fbd63bced2b4a" providerId="LiveId" clId="{8B6029F6-46EF-4D2D-9734-F6A2E280FC3E}" dt="2021-01-22T10:01:01.074" v="12725" actId="478"/>
          <ac:spMkLst>
            <pc:docMk/>
            <pc:sldMk cId="183119046" sldId="408"/>
            <ac:spMk id="21" creationId="{56ECAE7D-6B7C-4395-B1A8-5E5157692E6F}"/>
          </ac:spMkLst>
        </pc:spChg>
        <pc:spChg chg="mod ord">
          <ac:chgData name="Lee Seungjae" userId="1d4fbd63bced2b4a" providerId="LiveId" clId="{8B6029F6-46EF-4D2D-9734-F6A2E280FC3E}" dt="2021-01-25T10:47:37.435" v="22570" actId="20577"/>
          <ac:spMkLst>
            <pc:docMk/>
            <pc:sldMk cId="183119046" sldId="408"/>
            <ac:spMk id="22" creationId="{D03B9F0D-9581-4027-B686-8CCAC537F36B}"/>
          </ac:spMkLst>
        </pc:spChg>
        <pc:spChg chg="mod">
          <ac:chgData name="Lee Seungjae" userId="1d4fbd63bced2b4a" providerId="LiveId" clId="{8B6029F6-46EF-4D2D-9734-F6A2E280FC3E}" dt="2021-01-25T10:47:37.799" v="22571" actId="20577"/>
          <ac:spMkLst>
            <pc:docMk/>
            <pc:sldMk cId="183119046" sldId="408"/>
            <ac:spMk id="23" creationId="{9EC2B0B7-A275-49F2-8C6D-9A2B2C0820F7}"/>
          </ac:spMkLst>
        </pc:spChg>
        <pc:spChg chg="del">
          <ac:chgData name="Lee Seungjae" userId="1d4fbd63bced2b4a" providerId="LiveId" clId="{8B6029F6-46EF-4D2D-9734-F6A2E280FC3E}" dt="2021-01-22T09:57:51.796" v="12584" actId="478"/>
          <ac:spMkLst>
            <pc:docMk/>
            <pc:sldMk cId="183119046" sldId="408"/>
            <ac:spMk id="24" creationId="{B9E62CF6-1803-40C0-B710-77138DBDF36E}"/>
          </ac:spMkLst>
        </pc:spChg>
        <pc:spChg chg="add mod">
          <ac:chgData name="Lee Seungjae" userId="1d4fbd63bced2b4a" providerId="LiveId" clId="{8B6029F6-46EF-4D2D-9734-F6A2E280FC3E}" dt="2021-01-25T10:47:40.719" v="22574" actId="20577"/>
          <ac:spMkLst>
            <pc:docMk/>
            <pc:sldMk cId="183119046" sldId="408"/>
            <ac:spMk id="24" creationId="{EC9EA3D4-4A96-4C4A-B3BE-BEAAEA4AA6CE}"/>
          </ac:spMkLst>
        </pc:spChg>
        <pc:spChg chg="add mod">
          <ac:chgData name="Lee Seungjae" userId="1d4fbd63bced2b4a" providerId="LiveId" clId="{8B6029F6-46EF-4D2D-9734-F6A2E280FC3E}" dt="2021-01-25T10:47:36.416" v="22569" actId="20577"/>
          <ac:spMkLst>
            <pc:docMk/>
            <pc:sldMk cId="183119046" sldId="408"/>
            <ac:spMk id="25" creationId="{037958A4-6FFD-4E5A-96D6-4E24012B59E8}"/>
          </ac:spMkLst>
        </pc:spChg>
        <pc:spChg chg="add mod">
          <ac:chgData name="Lee Seungjae" userId="1d4fbd63bced2b4a" providerId="LiveId" clId="{8B6029F6-46EF-4D2D-9734-F6A2E280FC3E}" dt="2021-01-22T10:01:04.324" v="12726" actId="1076"/>
          <ac:spMkLst>
            <pc:docMk/>
            <pc:sldMk cId="183119046" sldId="408"/>
            <ac:spMk id="26" creationId="{BD88126C-F3F2-481A-B109-60EACF43BFDA}"/>
          </ac:spMkLst>
        </pc:spChg>
        <pc:spChg chg="add mod">
          <ac:chgData name="Lee Seungjae" userId="1d4fbd63bced2b4a" providerId="LiveId" clId="{8B6029F6-46EF-4D2D-9734-F6A2E280FC3E}" dt="2021-01-22T10:01:04.324" v="12726" actId="1076"/>
          <ac:spMkLst>
            <pc:docMk/>
            <pc:sldMk cId="183119046" sldId="408"/>
            <ac:spMk id="27" creationId="{43045B37-917B-4B88-BC35-22ECB3D6ECB8}"/>
          </ac:spMkLst>
        </pc:spChg>
        <pc:spChg chg="add mod">
          <ac:chgData name="Lee Seungjae" userId="1d4fbd63bced2b4a" providerId="LiveId" clId="{8B6029F6-46EF-4D2D-9734-F6A2E280FC3E}" dt="2021-01-25T08:46:41.841" v="21627"/>
          <ac:spMkLst>
            <pc:docMk/>
            <pc:sldMk cId="183119046" sldId="408"/>
            <ac:spMk id="28" creationId="{9858F1D0-613E-4197-9D5C-8B6F7F83E855}"/>
          </ac:spMkLst>
        </pc:spChg>
        <pc:spChg chg="add del mod">
          <ac:chgData name="Lee Seungjae" userId="1d4fbd63bced2b4a" providerId="LiveId" clId="{8B6029F6-46EF-4D2D-9734-F6A2E280FC3E}" dt="2021-01-25T09:56:59.224" v="22222" actId="478"/>
          <ac:spMkLst>
            <pc:docMk/>
            <pc:sldMk cId="183119046" sldId="408"/>
            <ac:spMk id="29" creationId="{C6BE6CDE-E0E3-407B-837E-21ACCDD48033}"/>
          </ac:spMkLst>
        </pc:spChg>
        <pc:spChg chg="add mod">
          <ac:chgData name="Lee Seungjae" userId="1d4fbd63bced2b4a" providerId="LiveId" clId="{8B6029F6-46EF-4D2D-9734-F6A2E280FC3E}" dt="2021-01-25T10:02:16.897" v="22241" actId="1076"/>
          <ac:spMkLst>
            <pc:docMk/>
            <pc:sldMk cId="183119046" sldId="408"/>
            <ac:spMk id="32" creationId="{8E4E039C-614D-4B99-BB1F-4A58C306C537}"/>
          </ac:spMkLst>
        </pc:spChg>
        <pc:graphicFrameChg chg="mod modGraphic">
          <ac:chgData name="Lee Seungjae" userId="1d4fbd63bced2b4a" providerId="LiveId" clId="{8B6029F6-46EF-4D2D-9734-F6A2E280FC3E}" dt="2021-01-25T11:13:03.426" v="24386" actId="115"/>
          <ac:graphicFrameMkLst>
            <pc:docMk/>
            <pc:sldMk cId="183119046" sldId="408"/>
            <ac:graphicFrameMk id="13" creationId="{F69594E8-CE03-4C83-B93C-93946B43EB68}"/>
          </ac:graphicFrameMkLst>
        </pc:graphicFrameChg>
        <pc:picChg chg="add mod">
          <ac:chgData name="Lee Seungjae" userId="1d4fbd63bced2b4a" providerId="LiveId" clId="{8B6029F6-46EF-4D2D-9734-F6A2E280FC3E}" dt="2021-01-25T08:17:52.995" v="20508" actId="1076"/>
          <ac:picMkLst>
            <pc:docMk/>
            <pc:sldMk cId="183119046" sldId="408"/>
            <ac:picMk id="2" creationId="{4A444CFB-1B43-42F3-BE6F-81B549BED700}"/>
          </ac:picMkLst>
        </pc:picChg>
        <pc:picChg chg="add mod">
          <ac:chgData name="Lee Seungjae" userId="1d4fbd63bced2b4a" providerId="LiveId" clId="{8B6029F6-46EF-4D2D-9734-F6A2E280FC3E}" dt="2021-01-25T08:18:04.814" v="20511" actId="1076"/>
          <ac:picMkLst>
            <pc:docMk/>
            <pc:sldMk cId="183119046" sldId="408"/>
            <ac:picMk id="3" creationId="{8ACA6CD8-E181-42A0-AEEC-BFA78809861D}"/>
          </ac:picMkLst>
        </pc:picChg>
        <pc:picChg chg="del">
          <ac:chgData name="Lee Seungjae" userId="1d4fbd63bced2b4a" providerId="LiveId" clId="{8B6029F6-46EF-4D2D-9734-F6A2E280FC3E}" dt="2021-01-22T09:55:38.162" v="12465" actId="478"/>
          <ac:picMkLst>
            <pc:docMk/>
            <pc:sldMk cId="183119046" sldId="408"/>
            <ac:picMk id="14" creationId="{ACA91089-C078-4E04-B074-418A316D3763}"/>
          </ac:picMkLst>
        </pc:picChg>
        <pc:picChg chg="add del mod">
          <ac:chgData name="Lee Seungjae" userId="1d4fbd63bced2b4a" providerId="LiveId" clId="{8B6029F6-46EF-4D2D-9734-F6A2E280FC3E}" dt="2021-01-25T01:10:44.356" v="13365" actId="478"/>
          <ac:picMkLst>
            <pc:docMk/>
            <pc:sldMk cId="183119046" sldId="408"/>
            <ac:picMk id="18" creationId="{E90378DE-4E61-4034-84D8-A9857DF5F36A}"/>
          </ac:picMkLst>
        </pc:picChg>
        <pc:picChg chg="add mod ord">
          <ac:chgData name="Lee Seungjae" userId="1d4fbd63bced2b4a" providerId="LiveId" clId="{8B6029F6-46EF-4D2D-9734-F6A2E280FC3E}" dt="2021-01-22T09:55:37.440" v="12464" actId="167"/>
          <ac:picMkLst>
            <pc:docMk/>
            <pc:sldMk cId="183119046" sldId="408"/>
            <ac:picMk id="19" creationId="{FAA037A4-51FE-4124-9DE3-EB27E67446AB}"/>
          </ac:picMkLst>
        </pc:picChg>
        <pc:picChg chg="add del mod">
          <ac:chgData name="Lee Seungjae" userId="1d4fbd63bced2b4a" providerId="LiveId" clId="{8B6029F6-46EF-4D2D-9734-F6A2E280FC3E}" dt="2021-01-25T09:54:58.865" v="22203"/>
          <ac:picMkLst>
            <pc:docMk/>
            <pc:sldMk cId="183119046" sldId="408"/>
            <ac:picMk id="30" creationId="{62DC8471-1BF0-471A-8A9A-2BDD503BBABC}"/>
          </ac:picMkLst>
        </pc:picChg>
        <pc:picChg chg="add mod">
          <ac:chgData name="Lee Seungjae" userId="1d4fbd63bced2b4a" providerId="LiveId" clId="{8B6029F6-46EF-4D2D-9734-F6A2E280FC3E}" dt="2021-01-25T09:55:01.293" v="22204"/>
          <ac:picMkLst>
            <pc:docMk/>
            <pc:sldMk cId="183119046" sldId="408"/>
            <ac:picMk id="31" creationId="{480B51BF-6E8B-4135-BA4F-53CF6108C266}"/>
          </ac:picMkLst>
        </pc:picChg>
      </pc:sldChg>
      <pc:sldChg chg="modSp add del mod">
        <pc:chgData name="Lee Seungjae" userId="1d4fbd63bced2b4a" providerId="LiveId" clId="{8B6029F6-46EF-4D2D-9734-F6A2E280FC3E}" dt="2021-01-22T09:08:30.324" v="9330" actId="47"/>
        <pc:sldMkLst>
          <pc:docMk/>
          <pc:sldMk cId="278370881" sldId="408"/>
        </pc:sldMkLst>
        <pc:spChg chg="mod">
          <ac:chgData name="Lee Seungjae" userId="1d4fbd63bced2b4a" providerId="LiveId" clId="{8B6029F6-46EF-4D2D-9734-F6A2E280FC3E}" dt="2021-01-22T09:08:27.912" v="9329"/>
          <ac:spMkLst>
            <pc:docMk/>
            <pc:sldMk cId="278370881" sldId="408"/>
            <ac:spMk id="6" creationId="{049649F4-9750-4C50-A53A-D7F4FBB0A347}"/>
          </ac:spMkLst>
        </pc:spChg>
      </pc:sldChg>
      <pc:sldChg chg="addSp delSp modSp add mod">
        <pc:chgData name="Lee Seungjae" userId="1d4fbd63bced2b4a" providerId="LiveId" clId="{8B6029F6-46EF-4D2D-9734-F6A2E280FC3E}" dt="2021-01-25T10:50:03.080" v="22684" actId="20577"/>
        <pc:sldMkLst>
          <pc:docMk/>
          <pc:sldMk cId="264441052" sldId="409"/>
        </pc:sldMkLst>
        <pc:spChg chg="add del mod">
          <ac:chgData name="Lee Seungjae" userId="1d4fbd63bced2b4a" providerId="LiveId" clId="{8B6029F6-46EF-4D2D-9734-F6A2E280FC3E}" dt="2021-01-25T01:55:04.100" v="16298" actId="478"/>
          <ac:spMkLst>
            <pc:docMk/>
            <pc:sldMk cId="264441052" sldId="409"/>
            <ac:spMk id="2" creationId="{7947E03B-8A19-4DBD-80EE-936BF7D88330}"/>
          </ac:spMkLst>
        </pc:spChg>
        <pc:spChg chg="add mod">
          <ac:chgData name="Lee Seungjae" userId="1d4fbd63bced2b4a" providerId="LiveId" clId="{8B6029F6-46EF-4D2D-9734-F6A2E280FC3E}" dt="2021-01-25T01:59:29.355" v="16571" actId="1076"/>
          <ac:spMkLst>
            <pc:docMk/>
            <pc:sldMk cId="264441052" sldId="409"/>
            <ac:spMk id="3" creationId="{8BEBB624-28A6-409E-9ED6-0F786DAEB49B}"/>
          </ac:spMkLst>
        </pc:spChg>
        <pc:spChg chg="mod">
          <ac:chgData name="Lee Seungjae" userId="1d4fbd63bced2b4a" providerId="LiveId" clId="{8B6029F6-46EF-4D2D-9734-F6A2E280FC3E}" dt="2021-01-25T08:50:11.525" v="21676"/>
          <ac:spMkLst>
            <pc:docMk/>
            <pc:sldMk cId="264441052" sldId="409"/>
            <ac:spMk id="5" creationId="{1C066FFD-77AA-425D-A574-DE2D5C9D863B}"/>
          </ac:spMkLst>
        </pc:spChg>
        <pc:spChg chg="mod ord">
          <ac:chgData name="Lee Seungjae" userId="1d4fbd63bced2b4a" providerId="LiveId" clId="{8B6029F6-46EF-4D2D-9734-F6A2E280FC3E}" dt="2021-01-25T01:32:24.701" v="14304" actId="166"/>
          <ac:spMkLst>
            <pc:docMk/>
            <pc:sldMk cId="264441052" sldId="409"/>
            <ac:spMk id="15" creationId="{BCA1B8B2-20B8-44B1-8077-2774DAF6EBBE}"/>
          </ac:spMkLst>
        </pc:spChg>
        <pc:spChg chg="del">
          <ac:chgData name="Lee Seungjae" userId="1d4fbd63bced2b4a" providerId="LiveId" clId="{8B6029F6-46EF-4D2D-9734-F6A2E280FC3E}" dt="2021-01-25T01:33:01.675" v="14326" actId="478"/>
          <ac:spMkLst>
            <pc:docMk/>
            <pc:sldMk cId="264441052" sldId="409"/>
            <ac:spMk id="17" creationId="{C72E28B0-C94F-447E-B443-3946F8E59A60}"/>
          </ac:spMkLst>
        </pc:spChg>
        <pc:spChg chg="add mod">
          <ac:chgData name="Lee Seungjae" userId="1d4fbd63bced2b4a" providerId="LiveId" clId="{8B6029F6-46EF-4D2D-9734-F6A2E280FC3E}" dt="2021-01-25T01:32:31.998" v="14308" actId="1076"/>
          <ac:spMkLst>
            <pc:docMk/>
            <pc:sldMk cId="264441052" sldId="409"/>
            <ac:spMk id="18" creationId="{2B17D51E-A7C2-44ED-BF33-B3974C7F007D}"/>
          </ac:spMkLst>
        </pc:spChg>
        <pc:spChg chg="del">
          <ac:chgData name="Lee Seungjae" userId="1d4fbd63bced2b4a" providerId="LiveId" clId="{8B6029F6-46EF-4D2D-9734-F6A2E280FC3E}" dt="2021-01-25T01:33:01.675" v="14326" actId="478"/>
          <ac:spMkLst>
            <pc:docMk/>
            <pc:sldMk cId="264441052" sldId="409"/>
            <ac:spMk id="22" creationId="{D03B9F0D-9581-4027-B686-8CCAC537F36B}"/>
          </ac:spMkLst>
        </pc:spChg>
        <pc:spChg chg="del">
          <ac:chgData name="Lee Seungjae" userId="1d4fbd63bced2b4a" providerId="LiveId" clId="{8B6029F6-46EF-4D2D-9734-F6A2E280FC3E}" dt="2021-01-25T01:33:01.675" v="14326" actId="478"/>
          <ac:spMkLst>
            <pc:docMk/>
            <pc:sldMk cId="264441052" sldId="409"/>
            <ac:spMk id="23" creationId="{9EC2B0B7-A275-49F2-8C6D-9A2B2C0820F7}"/>
          </ac:spMkLst>
        </pc:spChg>
        <pc:spChg chg="del">
          <ac:chgData name="Lee Seungjae" userId="1d4fbd63bced2b4a" providerId="LiveId" clId="{8B6029F6-46EF-4D2D-9734-F6A2E280FC3E}" dt="2021-01-25T01:32:28.097" v="14305" actId="478"/>
          <ac:spMkLst>
            <pc:docMk/>
            <pc:sldMk cId="264441052" sldId="409"/>
            <ac:spMk id="24" creationId="{B9E62CF6-1803-40C0-B710-77138DBDF36E}"/>
          </ac:spMkLst>
        </pc:spChg>
        <pc:spChg chg="del">
          <ac:chgData name="Lee Seungjae" userId="1d4fbd63bced2b4a" providerId="LiveId" clId="{8B6029F6-46EF-4D2D-9734-F6A2E280FC3E}" dt="2021-01-25T01:33:01.675" v="14326" actId="478"/>
          <ac:spMkLst>
            <pc:docMk/>
            <pc:sldMk cId="264441052" sldId="409"/>
            <ac:spMk id="25" creationId="{037958A4-6FFD-4E5A-96D6-4E24012B59E8}"/>
          </ac:spMkLst>
        </pc:spChg>
        <pc:spChg chg="add mod">
          <ac:chgData name="Lee Seungjae" userId="1d4fbd63bced2b4a" providerId="LiveId" clId="{8B6029F6-46EF-4D2D-9734-F6A2E280FC3E}" dt="2021-01-25T01:32:34.606" v="14311" actId="20577"/>
          <ac:spMkLst>
            <pc:docMk/>
            <pc:sldMk cId="264441052" sldId="409"/>
            <ac:spMk id="26" creationId="{9821DAD5-18E0-4754-8C17-2F2F090E80FC}"/>
          </ac:spMkLst>
        </pc:spChg>
        <pc:spChg chg="add mod">
          <ac:chgData name="Lee Seungjae" userId="1d4fbd63bced2b4a" providerId="LiveId" clId="{8B6029F6-46EF-4D2D-9734-F6A2E280FC3E}" dt="2021-01-25T01:32:39.999" v="14315" actId="20577"/>
          <ac:spMkLst>
            <pc:docMk/>
            <pc:sldMk cId="264441052" sldId="409"/>
            <ac:spMk id="27" creationId="{D62B025E-C4BF-4E50-A7D9-B50B942B78F0}"/>
          </ac:spMkLst>
        </pc:spChg>
        <pc:spChg chg="add mod">
          <ac:chgData name="Lee Seungjae" userId="1d4fbd63bced2b4a" providerId="LiveId" clId="{8B6029F6-46EF-4D2D-9734-F6A2E280FC3E}" dt="2021-01-25T01:58:52.137" v="16488" actId="1076"/>
          <ac:spMkLst>
            <pc:docMk/>
            <pc:sldMk cId="264441052" sldId="409"/>
            <ac:spMk id="28" creationId="{562F7ECC-F13F-418E-BD26-7FBC7582CA28}"/>
          </ac:spMkLst>
        </pc:spChg>
        <pc:spChg chg="add mod">
          <ac:chgData name="Lee Seungjae" userId="1d4fbd63bced2b4a" providerId="LiveId" clId="{8B6029F6-46EF-4D2D-9734-F6A2E280FC3E}" dt="2021-01-25T01:58:53.583" v="16489" actId="1076"/>
          <ac:spMkLst>
            <pc:docMk/>
            <pc:sldMk cId="264441052" sldId="409"/>
            <ac:spMk id="29" creationId="{D6704433-DA91-44CD-A4F0-FAF12889C875}"/>
          </ac:spMkLst>
        </pc:spChg>
        <pc:spChg chg="add mod">
          <ac:chgData name="Lee Seungjae" userId="1d4fbd63bced2b4a" providerId="LiveId" clId="{8B6029F6-46EF-4D2D-9734-F6A2E280FC3E}" dt="2021-01-25T02:03:23.940" v="16591" actId="14100"/>
          <ac:spMkLst>
            <pc:docMk/>
            <pc:sldMk cId="264441052" sldId="409"/>
            <ac:spMk id="30" creationId="{5C28A083-40E5-4C3A-A2A8-39E9E1DB1DA6}"/>
          </ac:spMkLst>
        </pc:spChg>
        <pc:spChg chg="add mod">
          <ac:chgData name="Lee Seungjae" userId="1d4fbd63bced2b4a" providerId="LiveId" clId="{8B6029F6-46EF-4D2D-9734-F6A2E280FC3E}" dt="2021-01-25T02:03:30.899" v="16595" actId="20577"/>
          <ac:spMkLst>
            <pc:docMk/>
            <pc:sldMk cId="264441052" sldId="409"/>
            <ac:spMk id="31" creationId="{327F61FA-D2F3-47E5-A36C-47529CFF692B}"/>
          </ac:spMkLst>
        </pc:spChg>
        <pc:spChg chg="add mod">
          <ac:chgData name="Lee Seungjae" userId="1d4fbd63bced2b4a" providerId="LiveId" clId="{8B6029F6-46EF-4D2D-9734-F6A2E280FC3E}" dt="2021-01-25T08:46:47.189" v="21629"/>
          <ac:spMkLst>
            <pc:docMk/>
            <pc:sldMk cId="264441052" sldId="409"/>
            <ac:spMk id="32" creationId="{3DDBA9EF-C3A2-45FA-A6CD-5975E9F8EA66}"/>
          </ac:spMkLst>
        </pc:spChg>
        <pc:spChg chg="add del mod">
          <ac:chgData name="Lee Seungjae" userId="1d4fbd63bced2b4a" providerId="LiveId" clId="{8B6029F6-46EF-4D2D-9734-F6A2E280FC3E}" dt="2021-01-25T09:57:02.608" v="22223" actId="478"/>
          <ac:spMkLst>
            <pc:docMk/>
            <pc:sldMk cId="264441052" sldId="409"/>
            <ac:spMk id="33" creationId="{2D3CE36B-2455-49B6-A8A5-BD5A39FD28EA}"/>
          </ac:spMkLst>
        </pc:spChg>
        <pc:graphicFrameChg chg="mod modGraphic">
          <ac:chgData name="Lee Seungjae" userId="1d4fbd63bced2b4a" providerId="LiveId" clId="{8B6029F6-46EF-4D2D-9734-F6A2E280FC3E}" dt="2021-01-25T10:50:03.080" v="22684" actId="20577"/>
          <ac:graphicFrameMkLst>
            <pc:docMk/>
            <pc:sldMk cId="264441052" sldId="409"/>
            <ac:graphicFrameMk id="13" creationId="{F69594E8-CE03-4C83-B93C-93946B43EB68}"/>
          </ac:graphicFrameMkLst>
        </pc:graphicFrameChg>
        <pc:picChg chg="add mod">
          <ac:chgData name="Lee Seungjae" userId="1d4fbd63bced2b4a" providerId="LiveId" clId="{8B6029F6-46EF-4D2D-9734-F6A2E280FC3E}" dt="2021-01-25T09:55:04.821" v="22205"/>
          <ac:picMkLst>
            <pc:docMk/>
            <pc:sldMk cId="264441052" sldId="409"/>
            <ac:picMk id="34" creationId="{39027BBE-5290-48E0-B503-31B65727566C}"/>
          </ac:picMkLst>
        </pc:picChg>
      </pc:sldChg>
      <pc:sldChg chg="addSp delSp modSp add mod ord">
        <pc:chgData name="Lee Seungjae" userId="1d4fbd63bced2b4a" providerId="LiveId" clId="{8B6029F6-46EF-4D2D-9734-F6A2E280FC3E}" dt="2021-01-25T10:56:15.915" v="22734" actId="12"/>
        <pc:sldMkLst>
          <pc:docMk/>
          <pc:sldMk cId="2542607320" sldId="410"/>
        </pc:sldMkLst>
        <pc:spChg chg="mod">
          <ac:chgData name="Lee Seungjae" userId="1d4fbd63bced2b4a" providerId="LiveId" clId="{8B6029F6-46EF-4D2D-9734-F6A2E280FC3E}" dt="2021-01-25T01:57:56.187" v="16426" actId="20577"/>
          <ac:spMkLst>
            <pc:docMk/>
            <pc:sldMk cId="2542607320" sldId="410"/>
            <ac:spMk id="2" creationId="{7947E03B-8A19-4DBD-80EE-936BF7D88330}"/>
          </ac:spMkLst>
        </pc:spChg>
        <pc:spChg chg="add del mod">
          <ac:chgData name="Lee Seungjae" userId="1d4fbd63bced2b4a" providerId="LiveId" clId="{8B6029F6-46EF-4D2D-9734-F6A2E280FC3E}" dt="2021-01-25T03:51:53.705" v="17936" actId="478"/>
          <ac:spMkLst>
            <pc:docMk/>
            <pc:sldMk cId="2542607320" sldId="410"/>
            <ac:spMk id="3" creationId="{2D73D1AC-E917-4113-B545-0BF1999D8E88}"/>
          </ac:spMkLst>
        </pc:spChg>
        <pc:spChg chg="mod">
          <ac:chgData name="Lee Seungjae" userId="1d4fbd63bced2b4a" providerId="LiveId" clId="{8B6029F6-46EF-4D2D-9734-F6A2E280FC3E}" dt="2021-01-25T10:56:15.915" v="22734" actId="12"/>
          <ac:spMkLst>
            <pc:docMk/>
            <pc:sldMk cId="2542607320" sldId="410"/>
            <ac:spMk id="5" creationId="{1C066FFD-77AA-425D-A574-DE2D5C9D863B}"/>
          </ac:spMkLst>
        </pc:spChg>
        <pc:spChg chg="del">
          <ac:chgData name="Lee Seungjae" userId="1d4fbd63bced2b4a" providerId="LiveId" clId="{8B6029F6-46EF-4D2D-9734-F6A2E280FC3E}" dt="2021-01-25T01:49:43.613" v="15732" actId="478"/>
          <ac:spMkLst>
            <pc:docMk/>
            <pc:sldMk cId="2542607320" sldId="410"/>
            <ac:spMk id="15" creationId="{BCA1B8B2-20B8-44B1-8077-2774DAF6EBBE}"/>
          </ac:spMkLst>
        </pc:spChg>
        <pc:spChg chg="del">
          <ac:chgData name="Lee Seungjae" userId="1d4fbd63bced2b4a" providerId="LiveId" clId="{8B6029F6-46EF-4D2D-9734-F6A2E280FC3E}" dt="2021-01-25T01:49:42.276" v="15730" actId="478"/>
          <ac:spMkLst>
            <pc:docMk/>
            <pc:sldMk cId="2542607320" sldId="410"/>
            <ac:spMk id="18" creationId="{2B17D51E-A7C2-44ED-BF33-B3974C7F007D}"/>
          </ac:spMkLst>
        </pc:spChg>
        <pc:spChg chg="add mod">
          <ac:chgData name="Lee Seungjae" userId="1d4fbd63bced2b4a" providerId="LiveId" clId="{8B6029F6-46EF-4D2D-9734-F6A2E280FC3E}" dt="2021-01-25T08:46:47.947" v="21630"/>
          <ac:spMkLst>
            <pc:docMk/>
            <pc:sldMk cId="2542607320" sldId="410"/>
            <ac:spMk id="22" creationId="{BA7105CF-5825-4047-8F8B-3C9B11C426FD}"/>
          </ac:spMkLst>
        </pc:spChg>
        <pc:spChg chg="add del mod">
          <ac:chgData name="Lee Seungjae" userId="1d4fbd63bced2b4a" providerId="LiveId" clId="{8B6029F6-46EF-4D2D-9734-F6A2E280FC3E}" dt="2021-01-25T09:57:04.151" v="22224" actId="478"/>
          <ac:spMkLst>
            <pc:docMk/>
            <pc:sldMk cId="2542607320" sldId="410"/>
            <ac:spMk id="23" creationId="{5BBBDE29-7D47-4C9C-BDA9-CF829312F304}"/>
          </ac:spMkLst>
        </pc:spChg>
        <pc:spChg chg="del">
          <ac:chgData name="Lee Seungjae" userId="1d4fbd63bced2b4a" providerId="LiveId" clId="{8B6029F6-46EF-4D2D-9734-F6A2E280FC3E}" dt="2021-01-25T01:54:56.523" v="16295" actId="478"/>
          <ac:spMkLst>
            <pc:docMk/>
            <pc:sldMk cId="2542607320" sldId="410"/>
            <ac:spMk id="26" creationId="{9821DAD5-18E0-4754-8C17-2F2F090E80FC}"/>
          </ac:spMkLst>
        </pc:spChg>
        <pc:spChg chg="del">
          <ac:chgData name="Lee Seungjae" userId="1d4fbd63bced2b4a" providerId="LiveId" clId="{8B6029F6-46EF-4D2D-9734-F6A2E280FC3E}" dt="2021-01-25T01:49:42.860" v="15731" actId="478"/>
          <ac:spMkLst>
            <pc:docMk/>
            <pc:sldMk cId="2542607320" sldId="410"/>
            <ac:spMk id="27" creationId="{D62B025E-C4BF-4E50-A7D9-B50B942B78F0}"/>
          </ac:spMkLst>
        </pc:spChg>
        <pc:spChg chg="del">
          <ac:chgData name="Lee Seungjae" userId="1d4fbd63bced2b4a" providerId="LiveId" clId="{8B6029F6-46EF-4D2D-9734-F6A2E280FC3E}" dt="2021-01-25T01:54:57.492" v="16296" actId="478"/>
          <ac:spMkLst>
            <pc:docMk/>
            <pc:sldMk cId="2542607320" sldId="410"/>
            <ac:spMk id="28" creationId="{562F7ECC-F13F-418E-BD26-7FBC7582CA28}"/>
          </ac:spMkLst>
        </pc:spChg>
        <pc:spChg chg="del">
          <ac:chgData name="Lee Seungjae" userId="1d4fbd63bced2b4a" providerId="LiveId" clId="{8B6029F6-46EF-4D2D-9734-F6A2E280FC3E}" dt="2021-01-25T01:54:58.132" v="16297" actId="478"/>
          <ac:spMkLst>
            <pc:docMk/>
            <pc:sldMk cId="2542607320" sldId="410"/>
            <ac:spMk id="29" creationId="{D6704433-DA91-44CD-A4F0-FAF12889C875}"/>
          </ac:spMkLst>
        </pc:spChg>
        <pc:graphicFrameChg chg="del">
          <ac:chgData name="Lee Seungjae" userId="1d4fbd63bced2b4a" providerId="LiveId" clId="{8B6029F6-46EF-4D2D-9734-F6A2E280FC3E}" dt="2021-01-25T01:49:46.648" v="15733" actId="478"/>
          <ac:graphicFrameMkLst>
            <pc:docMk/>
            <pc:sldMk cId="2542607320" sldId="410"/>
            <ac:graphicFrameMk id="13" creationId="{F69594E8-CE03-4C83-B93C-93946B43EB68}"/>
          </ac:graphicFrameMkLst>
        </pc:graphicFrameChg>
        <pc:picChg chg="add mod">
          <ac:chgData name="Lee Seungjae" userId="1d4fbd63bced2b4a" providerId="LiveId" clId="{8B6029F6-46EF-4D2D-9734-F6A2E280FC3E}" dt="2021-01-25T09:55:05.549" v="22206"/>
          <ac:picMkLst>
            <pc:docMk/>
            <pc:sldMk cId="2542607320" sldId="410"/>
            <ac:picMk id="24" creationId="{8FE86AAD-3D9E-4A36-8B4B-C31DDA90DEEC}"/>
          </ac:picMkLst>
        </pc:picChg>
      </pc:sldChg>
      <pc:sldChg chg="addSp delSp modSp add mod">
        <pc:chgData name="Lee Seungjae" userId="1d4fbd63bced2b4a" providerId="LiveId" clId="{8B6029F6-46EF-4D2D-9734-F6A2E280FC3E}" dt="2021-01-25T11:14:09.778" v="24535" actId="1076"/>
        <pc:sldMkLst>
          <pc:docMk/>
          <pc:sldMk cId="2028320675" sldId="411"/>
        </pc:sldMkLst>
        <pc:spChg chg="del">
          <ac:chgData name="Lee Seungjae" userId="1d4fbd63bced2b4a" providerId="LiveId" clId="{8B6029F6-46EF-4D2D-9734-F6A2E280FC3E}" dt="2021-01-25T04:01:48.785" v="18264" actId="478"/>
          <ac:spMkLst>
            <pc:docMk/>
            <pc:sldMk cId="2028320675" sldId="411"/>
            <ac:spMk id="3" creationId="{8BEBB624-28A6-409E-9ED6-0F786DAEB49B}"/>
          </ac:spMkLst>
        </pc:spChg>
        <pc:spChg chg="mod">
          <ac:chgData name="Lee Seungjae" userId="1d4fbd63bced2b4a" providerId="LiveId" clId="{8B6029F6-46EF-4D2D-9734-F6A2E280FC3E}" dt="2021-01-25T08:51:09.933" v="21699" actId="20577"/>
          <ac:spMkLst>
            <pc:docMk/>
            <pc:sldMk cId="2028320675" sldId="411"/>
            <ac:spMk id="5" creationId="{1C066FFD-77AA-425D-A574-DE2D5C9D863B}"/>
          </ac:spMkLst>
        </pc:spChg>
        <pc:spChg chg="mod ord">
          <ac:chgData name="Lee Seungjae" userId="1d4fbd63bced2b4a" providerId="LiveId" clId="{8B6029F6-46EF-4D2D-9734-F6A2E280FC3E}" dt="2021-01-25T10:51:56.626" v="22696" actId="20577"/>
          <ac:spMkLst>
            <pc:docMk/>
            <pc:sldMk cId="2028320675" sldId="411"/>
            <ac:spMk id="15" creationId="{BCA1B8B2-20B8-44B1-8077-2774DAF6EBBE}"/>
          </ac:spMkLst>
        </pc:spChg>
        <pc:spChg chg="del mod">
          <ac:chgData name="Lee Seungjae" userId="1d4fbd63bced2b4a" providerId="LiveId" clId="{8B6029F6-46EF-4D2D-9734-F6A2E280FC3E}" dt="2021-01-25T02:35:11.165" v="16984" actId="478"/>
          <ac:spMkLst>
            <pc:docMk/>
            <pc:sldMk cId="2028320675" sldId="411"/>
            <ac:spMk id="18" creationId="{2B17D51E-A7C2-44ED-BF33-B3974C7F007D}"/>
          </ac:spMkLst>
        </pc:spChg>
        <pc:spChg chg="add mod">
          <ac:chgData name="Lee Seungjae" userId="1d4fbd63bced2b4a" providerId="LiveId" clId="{8B6029F6-46EF-4D2D-9734-F6A2E280FC3E}" dt="2021-01-25T02:33:35.604" v="16941" actId="1076"/>
          <ac:spMkLst>
            <pc:docMk/>
            <pc:sldMk cId="2028320675" sldId="411"/>
            <ac:spMk id="22" creationId="{DC154990-A97F-4C6A-AA3D-D34A7D795BFA}"/>
          </ac:spMkLst>
        </pc:spChg>
        <pc:spChg chg="add del mod">
          <ac:chgData name="Lee Seungjae" userId="1d4fbd63bced2b4a" providerId="LiveId" clId="{8B6029F6-46EF-4D2D-9734-F6A2E280FC3E}" dt="2021-01-25T03:55:16.802" v="17946" actId="478"/>
          <ac:spMkLst>
            <pc:docMk/>
            <pc:sldMk cId="2028320675" sldId="411"/>
            <ac:spMk id="23" creationId="{F2EC793D-4218-4C6E-8822-6FF8076828F4}"/>
          </ac:spMkLst>
        </pc:spChg>
        <pc:spChg chg="add del mod">
          <ac:chgData name="Lee Seungjae" userId="1d4fbd63bced2b4a" providerId="LiveId" clId="{8B6029F6-46EF-4D2D-9734-F6A2E280FC3E}" dt="2021-01-25T09:57:06.973" v="22225" actId="21"/>
          <ac:spMkLst>
            <pc:docMk/>
            <pc:sldMk cId="2028320675" sldId="411"/>
            <ac:spMk id="24" creationId="{370167BD-44E5-4827-8769-3537550FB403}"/>
          </ac:spMkLst>
        </pc:spChg>
        <pc:spChg chg="add del mod">
          <ac:chgData name="Lee Seungjae" userId="1d4fbd63bced2b4a" providerId="LiveId" clId="{8B6029F6-46EF-4D2D-9734-F6A2E280FC3E}" dt="2021-01-25T10:51:59.915" v="22701" actId="20577"/>
          <ac:spMkLst>
            <pc:docMk/>
            <pc:sldMk cId="2028320675" sldId="411"/>
            <ac:spMk id="25" creationId="{0480BD72-A02D-4B78-B6F2-83744EA80E3B}"/>
          </ac:spMkLst>
        </pc:spChg>
        <pc:spChg chg="del mod">
          <ac:chgData name="Lee Seungjae" userId="1d4fbd63bced2b4a" providerId="LiveId" clId="{8B6029F6-46EF-4D2D-9734-F6A2E280FC3E}" dt="2021-01-25T02:32:54.730" v="16924" actId="478"/>
          <ac:spMkLst>
            <pc:docMk/>
            <pc:sldMk cId="2028320675" sldId="411"/>
            <ac:spMk id="26" creationId="{9821DAD5-18E0-4754-8C17-2F2F090E80FC}"/>
          </ac:spMkLst>
        </pc:spChg>
        <pc:spChg chg="del mod">
          <ac:chgData name="Lee Seungjae" userId="1d4fbd63bced2b4a" providerId="LiveId" clId="{8B6029F6-46EF-4D2D-9734-F6A2E280FC3E}" dt="2021-01-25T02:32:54.730" v="16924" actId="478"/>
          <ac:spMkLst>
            <pc:docMk/>
            <pc:sldMk cId="2028320675" sldId="411"/>
            <ac:spMk id="27" creationId="{D62B025E-C4BF-4E50-A7D9-B50B942B78F0}"/>
          </ac:spMkLst>
        </pc:spChg>
        <pc:spChg chg="del mod">
          <ac:chgData name="Lee Seungjae" userId="1d4fbd63bced2b4a" providerId="LiveId" clId="{8B6029F6-46EF-4D2D-9734-F6A2E280FC3E}" dt="2021-01-25T02:32:54.730" v="16924" actId="478"/>
          <ac:spMkLst>
            <pc:docMk/>
            <pc:sldMk cId="2028320675" sldId="411"/>
            <ac:spMk id="28" creationId="{562F7ECC-F13F-418E-BD26-7FBC7582CA28}"/>
          </ac:spMkLst>
        </pc:spChg>
        <pc:spChg chg="del mod">
          <ac:chgData name="Lee Seungjae" userId="1d4fbd63bced2b4a" providerId="LiveId" clId="{8B6029F6-46EF-4D2D-9734-F6A2E280FC3E}" dt="2021-01-25T02:32:54.730" v="16924" actId="478"/>
          <ac:spMkLst>
            <pc:docMk/>
            <pc:sldMk cId="2028320675" sldId="411"/>
            <ac:spMk id="29" creationId="{D6704433-DA91-44CD-A4F0-FAF12889C875}"/>
          </ac:spMkLst>
        </pc:spChg>
        <pc:spChg chg="del mod">
          <ac:chgData name="Lee Seungjae" userId="1d4fbd63bced2b4a" providerId="LiveId" clId="{8B6029F6-46EF-4D2D-9734-F6A2E280FC3E}" dt="2021-01-25T02:35:10.243" v="16983" actId="478"/>
          <ac:spMkLst>
            <pc:docMk/>
            <pc:sldMk cId="2028320675" sldId="411"/>
            <ac:spMk id="30" creationId="{5C28A083-40E5-4C3A-A2A8-39E9E1DB1DA6}"/>
          </ac:spMkLst>
        </pc:spChg>
        <pc:spChg chg="del mod">
          <ac:chgData name="Lee Seungjae" userId="1d4fbd63bced2b4a" providerId="LiveId" clId="{8B6029F6-46EF-4D2D-9734-F6A2E280FC3E}" dt="2021-01-25T02:32:54.730" v="16924" actId="478"/>
          <ac:spMkLst>
            <pc:docMk/>
            <pc:sldMk cId="2028320675" sldId="411"/>
            <ac:spMk id="31" creationId="{327F61FA-D2F3-47E5-A36C-47529CFF692B}"/>
          </ac:spMkLst>
        </pc:spChg>
        <pc:spChg chg="add del mod">
          <ac:chgData name="Lee Seungjae" userId="1d4fbd63bced2b4a" providerId="LiveId" clId="{8B6029F6-46EF-4D2D-9734-F6A2E280FC3E}" dt="2021-01-25T02:34:11.747" v="16964"/>
          <ac:spMkLst>
            <pc:docMk/>
            <pc:sldMk cId="2028320675" sldId="411"/>
            <ac:spMk id="32" creationId="{5B613ABA-F788-411B-BE99-4A46D719B259}"/>
          </ac:spMkLst>
        </pc:spChg>
        <pc:spChg chg="add del mod">
          <ac:chgData name="Lee Seungjae" userId="1d4fbd63bced2b4a" providerId="LiveId" clId="{8B6029F6-46EF-4D2D-9734-F6A2E280FC3E}" dt="2021-01-25T03:55:45.233" v="17960" actId="478"/>
          <ac:spMkLst>
            <pc:docMk/>
            <pc:sldMk cId="2028320675" sldId="411"/>
            <ac:spMk id="33" creationId="{57A8BA6F-10B6-4345-86AF-AD1E826879FE}"/>
          </ac:spMkLst>
        </pc:spChg>
        <pc:spChg chg="add del mod">
          <ac:chgData name="Lee Seungjae" userId="1d4fbd63bced2b4a" providerId="LiveId" clId="{8B6029F6-46EF-4D2D-9734-F6A2E280FC3E}" dt="2021-01-25T03:55:45.849" v="17961" actId="478"/>
          <ac:spMkLst>
            <pc:docMk/>
            <pc:sldMk cId="2028320675" sldId="411"/>
            <ac:spMk id="34" creationId="{E4C41AD7-A5B5-4F90-B627-AC00E529F163}"/>
          </ac:spMkLst>
        </pc:spChg>
        <pc:spChg chg="add del mod">
          <ac:chgData name="Lee Seungjae" userId="1d4fbd63bced2b4a" providerId="LiveId" clId="{8B6029F6-46EF-4D2D-9734-F6A2E280FC3E}" dt="2021-01-25T03:55:46.377" v="17962" actId="478"/>
          <ac:spMkLst>
            <pc:docMk/>
            <pc:sldMk cId="2028320675" sldId="411"/>
            <ac:spMk id="35" creationId="{5908CA4E-7E2C-46F8-AC0F-BACF89705281}"/>
          </ac:spMkLst>
        </pc:spChg>
        <pc:spChg chg="add del mod">
          <ac:chgData name="Lee Seungjae" userId="1d4fbd63bced2b4a" providerId="LiveId" clId="{8B6029F6-46EF-4D2D-9734-F6A2E280FC3E}" dt="2021-01-25T03:55:46.874" v="17963" actId="478"/>
          <ac:spMkLst>
            <pc:docMk/>
            <pc:sldMk cId="2028320675" sldId="411"/>
            <ac:spMk id="36" creationId="{0785E3CC-BC67-4D78-A8D8-35853E4BC6ED}"/>
          </ac:spMkLst>
        </pc:spChg>
        <pc:spChg chg="add del mod">
          <ac:chgData name="Lee Seungjae" userId="1d4fbd63bced2b4a" providerId="LiveId" clId="{8B6029F6-46EF-4D2D-9734-F6A2E280FC3E}" dt="2021-01-25T03:55:47.352" v="17964" actId="478"/>
          <ac:spMkLst>
            <pc:docMk/>
            <pc:sldMk cId="2028320675" sldId="411"/>
            <ac:spMk id="37" creationId="{400E0CBB-4704-4474-B411-9F47EB9B6A28}"/>
          </ac:spMkLst>
        </pc:spChg>
        <pc:spChg chg="add del mod">
          <ac:chgData name="Lee Seungjae" userId="1d4fbd63bced2b4a" providerId="LiveId" clId="{8B6029F6-46EF-4D2D-9734-F6A2E280FC3E}" dt="2021-01-25T03:55:44.866" v="17959" actId="478"/>
          <ac:spMkLst>
            <pc:docMk/>
            <pc:sldMk cId="2028320675" sldId="411"/>
            <ac:spMk id="38" creationId="{F0A6715B-BA19-4902-B349-E0695AA2E0AD}"/>
          </ac:spMkLst>
        </pc:spChg>
        <pc:spChg chg="add mod">
          <ac:chgData name="Lee Seungjae" userId="1d4fbd63bced2b4a" providerId="LiveId" clId="{8B6029F6-46EF-4D2D-9734-F6A2E280FC3E}" dt="2021-01-25T10:51:58.651" v="22699" actId="20577"/>
          <ac:spMkLst>
            <pc:docMk/>
            <pc:sldMk cId="2028320675" sldId="411"/>
            <ac:spMk id="39" creationId="{E7CA40D2-3CB9-4624-B1AE-49C8A1EB2B86}"/>
          </ac:spMkLst>
        </pc:spChg>
        <pc:spChg chg="add mod">
          <ac:chgData name="Lee Seungjae" userId="1d4fbd63bced2b4a" providerId="LiveId" clId="{8B6029F6-46EF-4D2D-9734-F6A2E280FC3E}" dt="2021-01-25T08:18:40.607" v="20519"/>
          <ac:spMkLst>
            <pc:docMk/>
            <pc:sldMk cId="2028320675" sldId="411"/>
            <ac:spMk id="41" creationId="{9D009E86-1227-4420-B336-7558ED113289}"/>
          </ac:spMkLst>
        </pc:spChg>
        <pc:spChg chg="add mod">
          <ac:chgData name="Lee Seungjae" userId="1d4fbd63bced2b4a" providerId="LiveId" clId="{8B6029F6-46EF-4D2D-9734-F6A2E280FC3E}" dt="2021-01-25T08:46:48.773" v="21631"/>
          <ac:spMkLst>
            <pc:docMk/>
            <pc:sldMk cId="2028320675" sldId="411"/>
            <ac:spMk id="42" creationId="{04D65B35-E104-4CD7-B1ED-9E2942D44642}"/>
          </ac:spMkLst>
        </pc:spChg>
        <pc:spChg chg="add mod">
          <ac:chgData name="Lee Seungjae" userId="1d4fbd63bced2b4a" providerId="LiveId" clId="{8B6029F6-46EF-4D2D-9734-F6A2E280FC3E}" dt="2021-01-25T10:51:59.355" v="22700" actId="20577"/>
          <ac:spMkLst>
            <pc:docMk/>
            <pc:sldMk cId="2028320675" sldId="411"/>
            <ac:spMk id="46" creationId="{9F189F1A-C410-418F-BE61-B54A464E07F4}"/>
          </ac:spMkLst>
        </pc:spChg>
        <pc:spChg chg="add mod">
          <ac:chgData name="Lee Seungjae" userId="1d4fbd63bced2b4a" providerId="LiveId" clId="{8B6029F6-46EF-4D2D-9734-F6A2E280FC3E}" dt="2021-01-25T10:50:50.838" v="22689" actId="20577"/>
          <ac:spMkLst>
            <pc:docMk/>
            <pc:sldMk cId="2028320675" sldId="411"/>
            <ac:spMk id="47" creationId="{0F769A67-E10D-4763-B888-612F5501796A}"/>
          </ac:spMkLst>
        </pc:spChg>
        <pc:graphicFrameChg chg="mod modGraphic">
          <ac:chgData name="Lee Seungjae" userId="1d4fbd63bced2b4a" providerId="LiveId" clId="{8B6029F6-46EF-4D2D-9734-F6A2E280FC3E}" dt="2021-01-25T11:14:09.778" v="24535" actId="1076"/>
          <ac:graphicFrameMkLst>
            <pc:docMk/>
            <pc:sldMk cId="2028320675" sldId="411"/>
            <ac:graphicFrameMk id="13" creationId="{F69594E8-CE03-4C83-B93C-93946B43EB68}"/>
          </ac:graphicFrameMkLst>
        </pc:graphicFrameChg>
        <pc:picChg chg="add del mod">
          <ac:chgData name="Lee Seungjae" userId="1d4fbd63bced2b4a" providerId="LiveId" clId="{8B6029F6-46EF-4D2D-9734-F6A2E280FC3E}" dt="2021-01-25T05:01:49.304" v="18442" actId="1076"/>
          <ac:picMkLst>
            <pc:docMk/>
            <pc:sldMk cId="2028320675" sldId="411"/>
            <ac:picMk id="2" creationId="{6298122A-5A2E-487E-8C5E-C452703737E6}"/>
          </ac:picMkLst>
        </pc:picChg>
        <pc:picChg chg="add mod">
          <ac:chgData name="Lee Seungjae" userId="1d4fbd63bced2b4a" providerId="LiveId" clId="{8B6029F6-46EF-4D2D-9734-F6A2E280FC3E}" dt="2021-01-25T08:18:40.607" v="20519"/>
          <ac:picMkLst>
            <pc:docMk/>
            <pc:sldMk cId="2028320675" sldId="411"/>
            <ac:picMk id="40" creationId="{7BE4E8F3-1F7B-4BB5-8A3A-CBD3AF1D56F5}"/>
          </ac:picMkLst>
        </pc:picChg>
        <pc:picChg chg="add mod">
          <ac:chgData name="Lee Seungjae" userId="1d4fbd63bced2b4a" providerId="LiveId" clId="{8B6029F6-46EF-4D2D-9734-F6A2E280FC3E}" dt="2021-01-25T09:55:08.093" v="22209"/>
          <ac:picMkLst>
            <pc:docMk/>
            <pc:sldMk cId="2028320675" sldId="411"/>
            <ac:picMk id="43" creationId="{3E7DB25B-1F0D-4E59-A7C1-C423A0C1FCDB}"/>
          </ac:picMkLst>
        </pc:picChg>
        <pc:picChg chg="add mod">
          <ac:chgData name="Lee Seungjae" userId="1d4fbd63bced2b4a" providerId="LiveId" clId="{8B6029F6-46EF-4D2D-9734-F6A2E280FC3E}" dt="2021-01-25T09:55:20.710" v="22212"/>
          <ac:picMkLst>
            <pc:docMk/>
            <pc:sldMk cId="2028320675" sldId="411"/>
            <ac:picMk id="44" creationId="{DB8813D9-0FD6-4FDD-AEDF-C9072F06BD16}"/>
          </ac:picMkLst>
        </pc:picChg>
        <pc:picChg chg="add del mod">
          <ac:chgData name="Lee Seungjae" userId="1d4fbd63bced2b4a" providerId="LiveId" clId="{8B6029F6-46EF-4D2D-9734-F6A2E280FC3E}" dt="2021-01-25T09:55:23.454" v="22213" actId="478"/>
          <ac:picMkLst>
            <pc:docMk/>
            <pc:sldMk cId="2028320675" sldId="411"/>
            <ac:picMk id="45" creationId="{C81BFC31-961E-4B4D-975C-A7B91A6A6BE9}"/>
          </ac:picMkLst>
        </pc:picChg>
      </pc:sldChg>
      <pc:sldChg chg="addSp delSp modSp add mod">
        <pc:chgData name="Lee Seungjae" userId="1d4fbd63bced2b4a" providerId="LiveId" clId="{8B6029F6-46EF-4D2D-9734-F6A2E280FC3E}" dt="2021-01-25T11:36:05.177" v="25894" actId="21"/>
        <pc:sldMkLst>
          <pc:docMk/>
          <pc:sldMk cId="184281043" sldId="412"/>
        </pc:sldMkLst>
        <pc:spChg chg="del">
          <ac:chgData name="Lee Seungjae" userId="1d4fbd63bced2b4a" providerId="LiveId" clId="{8B6029F6-46EF-4D2D-9734-F6A2E280FC3E}" dt="2021-01-25T07:01:33.540" v="19474" actId="478"/>
          <ac:spMkLst>
            <pc:docMk/>
            <pc:sldMk cId="184281043" sldId="412"/>
            <ac:spMk id="3" creationId="{8BEBB624-28A6-409E-9ED6-0F786DAEB49B}"/>
          </ac:spMkLst>
        </pc:spChg>
        <pc:spChg chg="mod">
          <ac:chgData name="Lee Seungjae" userId="1d4fbd63bced2b4a" providerId="LiveId" clId="{8B6029F6-46EF-4D2D-9734-F6A2E280FC3E}" dt="2021-01-25T08:51:12.345" v="21701" actId="20577"/>
          <ac:spMkLst>
            <pc:docMk/>
            <pc:sldMk cId="184281043" sldId="412"/>
            <ac:spMk id="5" creationId="{1C066FFD-77AA-425D-A574-DE2D5C9D863B}"/>
          </ac:spMkLst>
        </pc:spChg>
        <pc:spChg chg="del">
          <ac:chgData name="Lee Seungjae" userId="1d4fbd63bced2b4a" providerId="LiveId" clId="{8B6029F6-46EF-4D2D-9734-F6A2E280FC3E}" dt="2021-01-25T03:55:33.017" v="17950" actId="478"/>
          <ac:spMkLst>
            <pc:docMk/>
            <pc:sldMk cId="184281043" sldId="412"/>
            <ac:spMk id="15" creationId="{BCA1B8B2-20B8-44B1-8077-2774DAF6EBBE}"/>
          </ac:spMkLst>
        </pc:spChg>
        <pc:spChg chg="del">
          <ac:chgData name="Lee Seungjae" userId="1d4fbd63bced2b4a" providerId="LiveId" clId="{8B6029F6-46EF-4D2D-9734-F6A2E280FC3E}" dt="2021-01-25T03:55:33.936" v="17951" actId="478"/>
          <ac:spMkLst>
            <pc:docMk/>
            <pc:sldMk cId="184281043" sldId="412"/>
            <ac:spMk id="22" creationId="{DC154990-A97F-4C6A-AA3D-D34A7D795BFA}"/>
          </ac:spMkLst>
        </pc:spChg>
        <pc:spChg chg="del">
          <ac:chgData name="Lee Seungjae" userId="1d4fbd63bced2b4a" providerId="LiveId" clId="{8B6029F6-46EF-4D2D-9734-F6A2E280FC3E}" dt="2021-01-25T03:55:32.552" v="17949" actId="478"/>
          <ac:spMkLst>
            <pc:docMk/>
            <pc:sldMk cId="184281043" sldId="412"/>
            <ac:spMk id="23" creationId="{F2EC793D-4218-4C6E-8822-6FF8076828F4}"/>
          </ac:spMkLst>
        </pc:spChg>
        <pc:spChg chg="del">
          <ac:chgData name="Lee Seungjae" userId="1d4fbd63bced2b4a" providerId="LiveId" clId="{8B6029F6-46EF-4D2D-9734-F6A2E280FC3E}" dt="2021-01-25T03:55:34.513" v="17952" actId="478"/>
          <ac:spMkLst>
            <pc:docMk/>
            <pc:sldMk cId="184281043" sldId="412"/>
            <ac:spMk id="24" creationId="{370167BD-44E5-4827-8769-3537550FB403}"/>
          </ac:spMkLst>
        </pc:spChg>
        <pc:spChg chg="del">
          <ac:chgData name="Lee Seungjae" userId="1d4fbd63bced2b4a" providerId="LiveId" clId="{8B6029F6-46EF-4D2D-9734-F6A2E280FC3E}" dt="2021-01-25T03:55:35.048" v="17953" actId="478"/>
          <ac:spMkLst>
            <pc:docMk/>
            <pc:sldMk cId="184281043" sldId="412"/>
            <ac:spMk id="25" creationId="{0480BD72-A02D-4B78-B6F2-83744EA80E3B}"/>
          </ac:spMkLst>
        </pc:spChg>
        <pc:spChg chg="add mod">
          <ac:chgData name="Lee Seungjae" userId="1d4fbd63bced2b4a" providerId="LiveId" clId="{8B6029F6-46EF-4D2D-9734-F6A2E280FC3E}" dt="2021-01-25T10:52:59.728" v="22715" actId="20577"/>
          <ac:spMkLst>
            <pc:docMk/>
            <pc:sldMk cId="184281043" sldId="412"/>
            <ac:spMk id="26" creationId="{A04BDE49-9A44-44D7-B398-BD4DF9CF3AA1}"/>
          </ac:spMkLst>
        </pc:spChg>
        <pc:spChg chg="add mod">
          <ac:chgData name="Lee Seungjae" userId="1d4fbd63bced2b4a" providerId="LiveId" clId="{8B6029F6-46EF-4D2D-9734-F6A2E280FC3E}" dt="2021-01-25T08:18:44.144" v="20520"/>
          <ac:spMkLst>
            <pc:docMk/>
            <pc:sldMk cId="184281043" sldId="412"/>
            <ac:spMk id="28" creationId="{66A57012-0217-4E20-A30F-27A431A47082}"/>
          </ac:spMkLst>
        </pc:spChg>
        <pc:spChg chg="add del mod">
          <ac:chgData name="Lee Seungjae" userId="1d4fbd63bced2b4a" providerId="LiveId" clId="{8B6029F6-46EF-4D2D-9734-F6A2E280FC3E}" dt="2021-01-25T11:36:05.177" v="25894" actId="21"/>
          <ac:spMkLst>
            <pc:docMk/>
            <pc:sldMk cId="184281043" sldId="412"/>
            <ac:spMk id="29" creationId="{6FDDDE20-36AC-41A6-855B-EB594308909F}"/>
          </ac:spMkLst>
        </pc:spChg>
        <pc:spChg chg="add mod">
          <ac:chgData name="Lee Seungjae" userId="1d4fbd63bced2b4a" providerId="LiveId" clId="{8B6029F6-46EF-4D2D-9734-F6A2E280FC3E}" dt="2021-01-25T08:46:49.586" v="21632"/>
          <ac:spMkLst>
            <pc:docMk/>
            <pc:sldMk cId="184281043" sldId="412"/>
            <ac:spMk id="30" creationId="{ED038742-8E41-48D7-82A2-31B8B84BEBF2}"/>
          </ac:spMkLst>
        </pc:spChg>
        <pc:spChg chg="add del mod">
          <ac:chgData name="Lee Seungjae" userId="1d4fbd63bced2b4a" providerId="LiveId" clId="{8B6029F6-46EF-4D2D-9734-F6A2E280FC3E}" dt="2021-01-25T09:57:10.112" v="22227" actId="478"/>
          <ac:spMkLst>
            <pc:docMk/>
            <pc:sldMk cId="184281043" sldId="412"/>
            <ac:spMk id="31" creationId="{AD17EE80-F161-4F12-A115-DBA39B717E99}"/>
          </ac:spMkLst>
        </pc:spChg>
        <pc:spChg chg="mod">
          <ac:chgData name="Lee Seungjae" userId="1d4fbd63bced2b4a" providerId="LiveId" clId="{8B6029F6-46EF-4D2D-9734-F6A2E280FC3E}" dt="2021-01-25T10:52:54.912" v="22710" actId="20577"/>
          <ac:spMkLst>
            <pc:docMk/>
            <pc:sldMk cId="184281043" sldId="412"/>
            <ac:spMk id="33" creationId="{57A8BA6F-10B6-4345-86AF-AD1E826879FE}"/>
          </ac:spMkLst>
        </pc:spChg>
        <pc:spChg chg="mod">
          <ac:chgData name="Lee Seungjae" userId="1d4fbd63bced2b4a" providerId="LiveId" clId="{8B6029F6-46EF-4D2D-9734-F6A2E280FC3E}" dt="2021-01-25T10:52:57.265" v="22713" actId="20577"/>
          <ac:spMkLst>
            <pc:docMk/>
            <pc:sldMk cId="184281043" sldId="412"/>
            <ac:spMk id="34" creationId="{E4C41AD7-A5B5-4F90-B627-AC00E529F163}"/>
          </ac:spMkLst>
        </pc:spChg>
        <pc:spChg chg="del mod">
          <ac:chgData name="Lee Seungjae" userId="1d4fbd63bced2b4a" providerId="LiveId" clId="{8B6029F6-46EF-4D2D-9734-F6A2E280FC3E}" dt="2021-01-25T10:52:46.746" v="22703" actId="478"/>
          <ac:spMkLst>
            <pc:docMk/>
            <pc:sldMk cId="184281043" sldId="412"/>
            <ac:spMk id="35" creationId="{5908CA4E-7E2C-46F8-AC0F-BACF89705281}"/>
          </ac:spMkLst>
        </pc:spChg>
        <pc:spChg chg="mod">
          <ac:chgData name="Lee Seungjae" userId="1d4fbd63bced2b4a" providerId="LiveId" clId="{8B6029F6-46EF-4D2D-9734-F6A2E280FC3E}" dt="2021-01-25T10:52:58.145" v="22714" actId="20577"/>
          <ac:spMkLst>
            <pc:docMk/>
            <pc:sldMk cId="184281043" sldId="412"/>
            <ac:spMk id="36" creationId="{0785E3CC-BC67-4D78-A8D8-35853E4BC6ED}"/>
          </ac:spMkLst>
        </pc:spChg>
        <pc:spChg chg="del mod">
          <ac:chgData name="Lee Seungjae" userId="1d4fbd63bced2b4a" providerId="LiveId" clId="{8B6029F6-46EF-4D2D-9734-F6A2E280FC3E}" dt="2021-01-25T06:53:35.710" v="19107" actId="478"/>
          <ac:spMkLst>
            <pc:docMk/>
            <pc:sldMk cId="184281043" sldId="412"/>
            <ac:spMk id="37" creationId="{400E0CBB-4704-4474-B411-9F47EB9B6A28}"/>
          </ac:spMkLst>
        </pc:spChg>
        <pc:spChg chg="mod">
          <ac:chgData name="Lee Seungjae" userId="1d4fbd63bced2b4a" providerId="LiveId" clId="{8B6029F6-46EF-4D2D-9734-F6A2E280FC3E}" dt="2021-01-25T10:52:53.562" v="22709" actId="20577"/>
          <ac:spMkLst>
            <pc:docMk/>
            <pc:sldMk cId="184281043" sldId="412"/>
            <ac:spMk id="38" creationId="{F0A6715B-BA19-4902-B349-E0695AA2E0AD}"/>
          </ac:spMkLst>
        </pc:spChg>
        <pc:spChg chg="add mod">
          <ac:chgData name="Lee Seungjae" userId="1d4fbd63bced2b4a" providerId="LiveId" clId="{8B6029F6-46EF-4D2D-9734-F6A2E280FC3E}" dt="2021-01-25T10:52:52.163" v="22708" actId="1076"/>
          <ac:spMkLst>
            <pc:docMk/>
            <pc:sldMk cId="184281043" sldId="412"/>
            <ac:spMk id="41" creationId="{5A8DEA32-9B11-41B4-B4A6-A857925B76AE}"/>
          </ac:spMkLst>
        </pc:spChg>
        <pc:graphicFrameChg chg="mod modGraphic">
          <ac:chgData name="Lee Seungjae" userId="1d4fbd63bced2b4a" providerId="LiveId" clId="{8B6029F6-46EF-4D2D-9734-F6A2E280FC3E}" dt="2021-01-25T10:56:53.950" v="22737"/>
          <ac:graphicFrameMkLst>
            <pc:docMk/>
            <pc:sldMk cId="184281043" sldId="412"/>
            <ac:graphicFrameMk id="13" creationId="{F69594E8-CE03-4C83-B93C-93946B43EB68}"/>
          </ac:graphicFrameMkLst>
        </pc:graphicFrameChg>
        <pc:picChg chg="add mod">
          <ac:chgData name="Lee Seungjae" userId="1d4fbd63bced2b4a" providerId="LiveId" clId="{8B6029F6-46EF-4D2D-9734-F6A2E280FC3E}" dt="2021-01-25T11:00:36.843" v="22855" actId="1076"/>
          <ac:picMkLst>
            <pc:docMk/>
            <pc:sldMk cId="184281043" sldId="412"/>
            <ac:picMk id="27" creationId="{CCA19BF1-8337-48F7-A06E-F193E03FEBDC}"/>
          </ac:picMkLst>
        </pc:picChg>
        <pc:picChg chg="add del mod">
          <ac:chgData name="Lee Seungjae" userId="1d4fbd63bced2b4a" providerId="LiveId" clId="{8B6029F6-46EF-4D2D-9734-F6A2E280FC3E}" dt="2021-01-25T09:55:07.297" v="22208"/>
          <ac:picMkLst>
            <pc:docMk/>
            <pc:sldMk cId="184281043" sldId="412"/>
            <ac:picMk id="32" creationId="{EF113055-E2D3-430D-AE14-4AA4E04DAA08}"/>
          </ac:picMkLst>
        </pc:picChg>
        <pc:picChg chg="add mod">
          <ac:chgData name="Lee Seungjae" userId="1d4fbd63bced2b4a" providerId="LiveId" clId="{8B6029F6-46EF-4D2D-9734-F6A2E280FC3E}" dt="2021-01-25T09:55:09.246" v="22210"/>
          <ac:picMkLst>
            <pc:docMk/>
            <pc:sldMk cId="184281043" sldId="412"/>
            <ac:picMk id="39" creationId="{416E2EA5-9064-489C-8089-9AB237D07705}"/>
          </ac:picMkLst>
        </pc:picChg>
        <pc:picChg chg="add mod">
          <ac:chgData name="Lee Seungjae" userId="1d4fbd63bced2b4a" providerId="LiveId" clId="{8B6029F6-46EF-4D2D-9734-F6A2E280FC3E}" dt="2021-01-25T09:55:25.469" v="22214"/>
          <ac:picMkLst>
            <pc:docMk/>
            <pc:sldMk cId="184281043" sldId="412"/>
            <ac:picMk id="40" creationId="{FA63C1B7-4DF1-4D49-877B-6B09830C1C4F}"/>
          </ac:picMkLst>
        </pc:picChg>
      </pc:sldChg>
      <pc:sldChg chg="delSp modSp add del mod">
        <pc:chgData name="Lee Seungjae" userId="1d4fbd63bced2b4a" providerId="LiveId" clId="{8B6029F6-46EF-4D2D-9734-F6A2E280FC3E}" dt="2021-01-25T11:35:46.808" v="25892" actId="47"/>
        <pc:sldMkLst>
          <pc:docMk/>
          <pc:sldMk cId="4004293423" sldId="413"/>
        </pc:sldMkLst>
        <pc:spChg chg="del">
          <ac:chgData name="Lee Seungjae" userId="1d4fbd63bced2b4a" providerId="LiveId" clId="{8B6029F6-46EF-4D2D-9734-F6A2E280FC3E}" dt="2021-01-25T03:14:57.369" v="17119" actId="478"/>
          <ac:spMkLst>
            <pc:docMk/>
            <pc:sldMk cId="4004293423" sldId="413"/>
            <ac:spMk id="6" creationId="{46145996-DF4C-4391-9876-10DDADD69083}"/>
          </ac:spMkLst>
        </pc:spChg>
        <pc:spChg chg="mod">
          <ac:chgData name="Lee Seungjae" userId="1d4fbd63bced2b4a" providerId="LiveId" clId="{8B6029F6-46EF-4D2D-9734-F6A2E280FC3E}" dt="2021-01-25T03:14:55.803" v="17118" actId="1076"/>
          <ac:spMkLst>
            <pc:docMk/>
            <pc:sldMk cId="4004293423" sldId="413"/>
            <ac:spMk id="8" creationId="{055014F0-0BB6-4455-BF75-EA54244B5979}"/>
          </ac:spMkLst>
        </pc:spChg>
        <pc:spChg chg="del">
          <ac:chgData name="Lee Seungjae" userId="1d4fbd63bced2b4a" providerId="LiveId" clId="{8B6029F6-46EF-4D2D-9734-F6A2E280FC3E}" dt="2021-01-25T03:14:32.762" v="17111" actId="478"/>
          <ac:spMkLst>
            <pc:docMk/>
            <pc:sldMk cId="4004293423" sldId="413"/>
            <ac:spMk id="26" creationId="{569457D0-DCBF-46FB-B940-FB2BA047ABF3}"/>
          </ac:spMkLst>
        </pc:spChg>
        <pc:spChg chg="mod">
          <ac:chgData name="Lee Seungjae" userId="1d4fbd63bced2b4a" providerId="LiveId" clId="{8B6029F6-46EF-4D2D-9734-F6A2E280FC3E}" dt="2021-01-25T03:14:55.803" v="17118" actId="1076"/>
          <ac:spMkLst>
            <pc:docMk/>
            <pc:sldMk cId="4004293423" sldId="413"/>
            <ac:spMk id="28" creationId="{55E4C039-50DC-405A-97DC-1CF223C937D7}"/>
          </ac:spMkLst>
        </pc:spChg>
        <pc:picChg chg="del">
          <ac:chgData name="Lee Seungjae" userId="1d4fbd63bced2b4a" providerId="LiveId" clId="{8B6029F6-46EF-4D2D-9734-F6A2E280FC3E}" dt="2021-01-25T03:14:32.329" v="17110" actId="478"/>
          <ac:picMkLst>
            <pc:docMk/>
            <pc:sldMk cId="4004293423" sldId="413"/>
            <ac:picMk id="2" creationId="{A61412BB-BA3D-476B-A9E5-D07B2B1D7ACB}"/>
          </ac:picMkLst>
        </pc:picChg>
        <pc:picChg chg="mod modCrop">
          <ac:chgData name="Lee Seungjae" userId="1d4fbd63bced2b4a" providerId="LiveId" clId="{8B6029F6-46EF-4D2D-9734-F6A2E280FC3E}" dt="2021-01-25T03:14:46.499" v="17115" actId="732"/>
          <ac:picMkLst>
            <pc:docMk/>
            <pc:sldMk cId="4004293423" sldId="413"/>
            <ac:picMk id="7" creationId="{609BFB56-AE79-45FA-949B-936827009F08}"/>
          </ac:picMkLst>
        </pc:picChg>
        <pc:picChg chg="del">
          <ac:chgData name="Lee Seungjae" userId="1d4fbd63bced2b4a" providerId="LiveId" clId="{8B6029F6-46EF-4D2D-9734-F6A2E280FC3E}" dt="2021-01-25T03:14:37.256" v="17113" actId="478"/>
          <ac:picMkLst>
            <pc:docMk/>
            <pc:sldMk cId="4004293423" sldId="413"/>
            <ac:picMk id="29" creationId="{9D671BA6-EF3B-41FB-AE8F-25C8ADE8144D}"/>
          </ac:picMkLst>
        </pc:picChg>
        <pc:picChg chg="mod">
          <ac:chgData name="Lee Seungjae" userId="1d4fbd63bced2b4a" providerId="LiveId" clId="{8B6029F6-46EF-4D2D-9734-F6A2E280FC3E}" dt="2021-01-25T03:14:55.803" v="17118" actId="1076"/>
          <ac:picMkLst>
            <pc:docMk/>
            <pc:sldMk cId="4004293423" sldId="413"/>
            <ac:picMk id="30" creationId="{BD9EADB3-9A9B-4E77-92DA-F6BD1F7A6423}"/>
          </ac:picMkLst>
        </pc:picChg>
        <pc:picChg chg="del">
          <ac:chgData name="Lee Seungjae" userId="1d4fbd63bced2b4a" providerId="LiveId" clId="{8B6029F6-46EF-4D2D-9734-F6A2E280FC3E}" dt="2021-01-25T03:14:33.816" v="17112" actId="478"/>
          <ac:picMkLst>
            <pc:docMk/>
            <pc:sldMk cId="4004293423" sldId="413"/>
            <ac:picMk id="34" creationId="{0D57EE64-7EF3-4698-BA40-A6B364CEED2F}"/>
          </ac:picMkLst>
        </pc:picChg>
      </pc:sldChg>
      <pc:sldChg chg="addSp delSp modSp add del mod">
        <pc:chgData name="Lee Seungjae" userId="1d4fbd63bced2b4a" providerId="LiveId" clId="{8B6029F6-46EF-4D2D-9734-F6A2E280FC3E}" dt="2021-01-25T11:40:10.095" v="26038" actId="2696"/>
        <pc:sldMkLst>
          <pc:docMk/>
          <pc:sldMk cId="1243131802" sldId="414"/>
        </pc:sldMkLst>
        <pc:spChg chg="del mod">
          <ac:chgData name="Lee Seungjae" userId="1d4fbd63bced2b4a" providerId="LiveId" clId="{8B6029F6-46EF-4D2D-9734-F6A2E280FC3E}" dt="2021-01-25T07:18:07.902" v="20292"/>
          <ac:spMkLst>
            <pc:docMk/>
            <pc:sldMk cId="1243131802" sldId="414"/>
            <ac:spMk id="2" creationId="{7947E03B-8A19-4DBD-80EE-936BF7D88330}"/>
          </ac:spMkLst>
        </pc:spChg>
        <pc:spChg chg="mod">
          <ac:chgData name="Lee Seungjae" userId="1d4fbd63bced2b4a" providerId="LiveId" clId="{8B6029F6-46EF-4D2D-9734-F6A2E280FC3E}" dt="2021-01-25T10:56:13.778" v="22733" actId="12"/>
          <ac:spMkLst>
            <pc:docMk/>
            <pc:sldMk cId="1243131802" sldId="414"/>
            <ac:spMk id="5" creationId="{1C066FFD-77AA-425D-A574-DE2D5C9D863B}"/>
          </ac:spMkLst>
        </pc:spChg>
        <pc:spChg chg="mod">
          <ac:chgData name="Lee Seungjae" userId="1d4fbd63bced2b4a" providerId="LiveId" clId="{8B6029F6-46EF-4D2D-9734-F6A2E280FC3E}" dt="2021-01-25T07:39:46.120" v="20303" actId="1076"/>
          <ac:spMkLst>
            <pc:docMk/>
            <pc:sldMk cId="1243131802" sldId="414"/>
            <ac:spMk id="7" creationId="{C09F34FD-AAFF-43F6-A705-8A2D4A8B3AC6}"/>
          </ac:spMkLst>
        </pc:spChg>
        <pc:spChg chg="add mod">
          <ac:chgData name="Lee Seungjae" userId="1d4fbd63bced2b4a" providerId="LiveId" clId="{8B6029F6-46EF-4D2D-9734-F6A2E280FC3E}" dt="2021-01-25T08:45:50.655" v="21577"/>
          <ac:spMkLst>
            <pc:docMk/>
            <pc:sldMk cId="1243131802" sldId="414"/>
            <ac:spMk id="10" creationId="{2CC020DB-B133-4A96-8874-20AC1B5A4DB9}"/>
          </ac:spMkLst>
        </pc:spChg>
        <pc:spChg chg="add mod">
          <ac:chgData name="Lee Seungjae" userId="1d4fbd63bced2b4a" providerId="LiveId" clId="{8B6029F6-46EF-4D2D-9734-F6A2E280FC3E}" dt="2021-01-25T08:46:50.610" v="21633"/>
          <ac:spMkLst>
            <pc:docMk/>
            <pc:sldMk cId="1243131802" sldId="414"/>
            <ac:spMk id="11" creationId="{07C5A93D-084D-4596-9670-9F1C13553260}"/>
          </ac:spMkLst>
        </pc:spChg>
        <pc:spChg chg="add del mod">
          <ac:chgData name="Lee Seungjae" userId="1d4fbd63bced2b4a" providerId="LiveId" clId="{8B6029F6-46EF-4D2D-9734-F6A2E280FC3E}" dt="2021-01-25T09:57:13.591" v="22229" actId="478"/>
          <ac:spMkLst>
            <pc:docMk/>
            <pc:sldMk cId="1243131802" sldId="414"/>
            <ac:spMk id="12" creationId="{2A2D348C-94A0-4F82-B2C7-894ACB4B56A2}"/>
          </ac:spMkLst>
        </pc:spChg>
        <pc:picChg chg="add mod">
          <ac:chgData name="Lee Seungjae" userId="1d4fbd63bced2b4a" providerId="LiveId" clId="{8B6029F6-46EF-4D2D-9734-F6A2E280FC3E}" dt="2021-01-25T09:55:46.605" v="22219"/>
          <ac:picMkLst>
            <pc:docMk/>
            <pc:sldMk cId="1243131802" sldId="414"/>
            <ac:picMk id="13" creationId="{F9259477-B1D0-4C0A-8BA6-37A666BB4F34}"/>
          </ac:picMkLst>
        </pc:picChg>
      </pc:sldChg>
      <pc:sldChg chg="add del ord">
        <pc:chgData name="Lee Seungjae" userId="1d4fbd63bced2b4a" providerId="LiveId" clId="{8B6029F6-46EF-4D2D-9734-F6A2E280FC3E}" dt="2021-01-25T03:23:24.648" v="17327" actId="47"/>
        <pc:sldMkLst>
          <pc:docMk/>
          <pc:sldMk cId="2352295370" sldId="414"/>
        </pc:sldMkLst>
      </pc:sldChg>
      <pc:sldChg chg="modSp add mod ord">
        <pc:chgData name="Lee Seungjae" userId="1d4fbd63bced2b4a" providerId="LiveId" clId="{8B6029F6-46EF-4D2D-9734-F6A2E280FC3E}" dt="2021-01-25T11:45:41.987" v="26215"/>
        <pc:sldMkLst>
          <pc:docMk/>
          <pc:sldMk cId="2561635424" sldId="414"/>
        </pc:sldMkLst>
        <pc:spChg chg="mod">
          <ac:chgData name="Lee Seungjae" userId="1d4fbd63bced2b4a" providerId="LiveId" clId="{8B6029F6-46EF-4D2D-9734-F6A2E280FC3E}" dt="2021-01-25T11:42:10.819" v="26099" actId="20577"/>
          <ac:spMkLst>
            <pc:docMk/>
            <pc:sldMk cId="2561635424" sldId="414"/>
            <ac:spMk id="5" creationId="{1C066FFD-77AA-425D-A574-DE2D5C9D863B}"/>
          </ac:spMkLst>
        </pc:spChg>
        <pc:spChg chg="mod">
          <ac:chgData name="Lee Seungjae" userId="1d4fbd63bced2b4a" providerId="LiveId" clId="{8B6029F6-46EF-4D2D-9734-F6A2E280FC3E}" dt="2021-01-25T11:45:41.987" v="26215"/>
          <ac:spMkLst>
            <pc:docMk/>
            <pc:sldMk cId="2561635424" sldId="414"/>
            <ac:spMk id="9" creationId="{0FBE8AED-3964-471A-8C71-C8FF3246469F}"/>
          </ac:spMkLst>
        </pc:spChg>
      </pc:sldChg>
      <pc:sldChg chg="addSp delSp modSp add mod">
        <pc:chgData name="Lee Seungjae" userId="1d4fbd63bced2b4a" providerId="LiveId" clId="{8B6029F6-46EF-4D2D-9734-F6A2E280FC3E}" dt="2021-01-25T10:50:08.058" v="22685"/>
        <pc:sldMkLst>
          <pc:docMk/>
          <pc:sldMk cId="686870363" sldId="415"/>
        </pc:sldMkLst>
        <pc:spChg chg="mod">
          <ac:chgData name="Lee Seungjae" userId="1d4fbd63bced2b4a" providerId="LiveId" clId="{8B6029F6-46EF-4D2D-9734-F6A2E280FC3E}" dt="2021-01-25T08:51:30.609" v="21751" actId="20577"/>
          <ac:spMkLst>
            <pc:docMk/>
            <pc:sldMk cId="686870363" sldId="415"/>
            <ac:spMk id="5" creationId="{1C066FFD-77AA-425D-A574-DE2D5C9D863B}"/>
          </ac:spMkLst>
        </pc:spChg>
        <pc:spChg chg="del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7" creationId="{C09F34FD-AAFF-43F6-A705-8A2D4A8B3AC6}"/>
          </ac:spMkLst>
        </pc:spChg>
        <pc:spChg chg="del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20" creationId="{1CC3E46E-A866-4CA4-94FA-30EFC2F7E309}"/>
          </ac:spMkLst>
        </pc:spChg>
        <pc:spChg chg="del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21" creationId="{56ECAE7D-6B7C-4395-B1A8-5E5157692E6F}"/>
          </ac:spMkLst>
        </pc:spChg>
        <pc:spChg chg="add del mod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22" creationId="{A7680E77-6032-4117-B5D2-9A99D06D4503}"/>
          </ac:spMkLst>
        </pc:spChg>
        <pc:spChg chg="add del mod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23" creationId="{C739D811-0812-4876-BBAB-2FA7C343A2C3}"/>
          </ac:spMkLst>
        </pc:spChg>
        <pc:spChg chg="add del mod">
          <ac:chgData name="Lee Seungjae" userId="1d4fbd63bced2b4a" providerId="LiveId" clId="{8B6029F6-46EF-4D2D-9734-F6A2E280FC3E}" dt="2021-01-25T08:52:36.907" v="21777" actId="21"/>
          <ac:spMkLst>
            <pc:docMk/>
            <pc:sldMk cId="686870363" sldId="415"/>
            <ac:spMk id="24" creationId="{C1C18CF2-BEDC-4BFB-80CA-9737FDDDA470}"/>
          </ac:spMkLst>
        </pc:spChg>
        <pc:spChg chg="del">
          <ac:chgData name="Lee Seungjae" userId="1d4fbd63bced2b4a" providerId="LiveId" clId="{8B6029F6-46EF-4D2D-9734-F6A2E280FC3E}" dt="2021-01-25T08:52:33.641" v="21776" actId="478"/>
          <ac:spMkLst>
            <pc:docMk/>
            <pc:sldMk cId="686870363" sldId="415"/>
            <ac:spMk id="26" creationId="{A04BDE49-9A44-44D7-B398-BD4DF9CF3AA1}"/>
          </ac:spMkLst>
        </pc:spChg>
        <pc:spChg chg="del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28" creationId="{66A57012-0217-4E20-A30F-27A431A47082}"/>
          </ac:spMkLst>
        </pc:spChg>
        <pc:spChg chg="del">
          <ac:chgData name="Lee Seungjae" userId="1d4fbd63bced2b4a" providerId="LiveId" clId="{8B6029F6-46EF-4D2D-9734-F6A2E280FC3E}" dt="2021-01-25T08:53:15.473" v="21783" actId="478"/>
          <ac:spMkLst>
            <pc:docMk/>
            <pc:sldMk cId="686870363" sldId="415"/>
            <ac:spMk id="29" creationId="{6FDDDE20-36AC-41A6-855B-EB594308909F}"/>
          </ac:spMkLst>
        </pc:spChg>
        <pc:spChg chg="add mod">
          <ac:chgData name="Lee Seungjae" userId="1d4fbd63bced2b4a" providerId="LiveId" clId="{8B6029F6-46EF-4D2D-9734-F6A2E280FC3E}" dt="2021-01-25T08:52:40.911" v="21779"/>
          <ac:spMkLst>
            <pc:docMk/>
            <pc:sldMk cId="686870363" sldId="415"/>
            <ac:spMk id="30" creationId="{9F366197-7B2C-43A8-974C-CB1B6978175A}"/>
          </ac:spMkLst>
        </pc:spChg>
        <pc:spChg chg="add mod">
          <ac:chgData name="Lee Seungjae" userId="1d4fbd63bced2b4a" providerId="LiveId" clId="{8B6029F6-46EF-4D2D-9734-F6A2E280FC3E}" dt="2021-01-25T08:52:48.201" v="21780"/>
          <ac:spMkLst>
            <pc:docMk/>
            <pc:sldMk cId="686870363" sldId="415"/>
            <ac:spMk id="31" creationId="{0FAEEFB8-73D1-41E5-8F7F-D70129FEF4D3}"/>
          </ac:spMkLst>
        </pc:spChg>
        <pc:spChg chg="add mod">
          <ac:chgData name="Lee Seungjae" userId="1d4fbd63bced2b4a" providerId="LiveId" clId="{8B6029F6-46EF-4D2D-9734-F6A2E280FC3E}" dt="2021-01-25T08:52:59.431" v="21781"/>
          <ac:spMkLst>
            <pc:docMk/>
            <pc:sldMk cId="686870363" sldId="415"/>
            <ac:spMk id="32" creationId="{C9A4F547-5376-400F-BCD0-36D827B2B6F5}"/>
          </ac:spMkLst>
        </pc:spChg>
        <pc:spChg chg="del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33" creationId="{57A8BA6F-10B6-4345-86AF-AD1E826879FE}"/>
          </ac:spMkLst>
        </pc:spChg>
        <pc:spChg chg="del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34" creationId="{E4C41AD7-A5B5-4F90-B627-AC00E529F163}"/>
          </ac:spMkLst>
        </pc:spChg>
        <pc:spChg chg="del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35" creationId="{5908CA4E-7E2C-46F8-AC0F-BACF89705281}"/>
          </ac:spMkLst>
        </pc:spChg>
        <pc:spChg chg="del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36" creationId="{0785E3CC-BC67-4D78-A8D8-35853E4BC6ED}"/>
          </ac:spMkLst>
        </pc:spChg>
        <pc:spChg chg="add mod">
          <ac:chgData name="Lee Seungjae" userId="1d4fbd63bced2b4a" providerId="LiveId" clId="{8B6029F6-46EF-4D2D-9734-F6A2E280FC3E}" dt="2021-01-25T08:52:59.431" v="21781"/>
          <ac:spMkLst>
            <pc:docMk/>
            <pc:sldMk cId="686870363" sldId="415"/>
            <ac:spMk id="37" creationId="{732F9FDE-DD4E-490B-9F3C-4FF04A43FCE2}"/>
          </ac:spMkLst>
        </pc:spChg>
        <pc:spChg chg="del">
          <ac:chgData name="Lee Seungjae" userId="1d4fbd63bced2b4a" providerId="LiveId" clId="{8B6029F6-46EF-4D2D-9734-F6A2E280FC3E}" dt="2021-01-25T08:52:40.424" v="21778" actId="478"/>
          <ac:spMkLst>
            <pc:docMk/>
            <pc:sldMk cId="686870363" sldId="415"/>
            <ac:spMk id="38" creationId="{F0A6715B-BA19-4902-B349-E0695AA2E0AD}"/>
          </ac:spMkLst>
        </pc:spChg>
        <pc:spChg chg="add mod">
          <ac:chgData name="Lee Seungjae" userId="1d4fbd63bced2b4a" providerId="LiveId" clId="{8B6029F6-46EF-4D2D-9734-F6A2E280FC3E}" dt="2021-01-25T08:52:59.431" v="21781"/>
          <ac:spMkLst>
            <pc:docMk/>
            <pc:sldMk cId="686870363" sldId="415"/>
            <ac:spMk id="39" creationId="{53CC9D50-F8FD-45F1-A886-F189F8A0E896}"/>
          </ac:spMkLst>
        </pc:spChg>
        <pc:spChg chg="add mod">
          <ac:chgData name="Lee Seungjae" userId="1d4fbd63bced2b4a" providerId="LiveId" clId="{8B6029F6-46EF-4D2D-9734-F6A2E280FC3E}" dt="2021-01-25T08:53:06.890" v="21782" actId="1076"/>
          <ac:spMkLst>
            <pc:docMk/>
            <pc:sldMk cId="686870363" sldId="415"/>
            <ac:spMk id="40" creationId="{5A1FF1A6-2978-481C-B5BD-4C2254506E74}"/>
          </ac:spMkLst>
        </pc:spChg>
        <pc:spChg chg="add mod">
          <ac:chgData name="Lee Seungjae" userId="1d4fbd63bced2b4a" providerId="LiveId" clId="{8B6029F6-46EF-4D2D-9734-F6A2E280FC3E}" dt="2021-01-25T08:52:59.431" v="21781"/>
          <ac:spMkLst>
            <pc:docMk/>
            <pc:sldMk cId="686870363" sldId="415"/>
            <ac:spMk id="41" creationId="{A47C104D-7253-4420-B502-622ACF28C0E4}"/>
          </ac:spMkLst>
        </pc:spChg>
        <pc:spChg chg="add mod">
          <ac:chgData name="Lee Seungjae" userId="1d4fbd63bced2b4a" providerId="LiveId" clId="{8B6029F6-46EF-4D2D-9734-F6A2E280FC3E}" dt="2021-01-25T08:52:59.431" v="21781"/>
          <ac:spMkLst>
            <pc:docMk/>
            <pc:sldMk cId="686870363" sldId="415"/>
            <ac:spMk id="42" creationId="{268E2F8B-C07E-4D27-80F8-F8CC566550C7}"/>
          </ac:spMkLst>
        </pc:spChg>
        <pc:spChg chg="add mod">
          <ac:chgData name="Lee Seungjae" userId="1d4fbd63bced2b4a" providerId="LiveId" clId="{8B6029F6-46EF-4D2D-9734-F6A2E280FC3E}" dt="2021-01-25T08:53:15.672" v="21784"/>
          <ac:spMkLst>
            <pc:docMk/>
            <pc:sldMk cId="686870363" sldId="415"/>
            <ac:spMk id="43" creationId="{48AF6030-3652-439A-860E-0574E06E8D22}"/>
          </ac:spMkLst>
        </pc:spChg>
        <pc:spChg chg="add mod">
          <ac:chgData name="Lee Seungjae" userId="1d4fbd63bced2b4a" providerId="LiveId" clId="{8B6029F6-46EF-4D2D-9734-F6A2E280FC3E}" dt="2021-01-25T08:55:35.848" v="21852" actId="1076"/>
          <ac:spMkLst>
            <pc:docMk/>
            <pc:sldMk cId="686870363" sldId="415"/>
            <ac:spMk id="44" creationId="{D547A8A1-1412-4995-A9B4-8CE0B501934D}"/>
          </ac:spMkLst>
        </pc:spChg>
        <pc:spChg chg="add mod">
          <ac:chgData name="Lee Seungjae" userId="1d4fbd63bced2b4a" providerId="LiveId" clId="{8B6029F6-46EF-4D2D-9734-F6A2E280FC3E}" dt="2021-01-25T08:55:35.848" v="21852" actId="1076"/>
          <ac:spMkLst>
            <pc:docMk/>
            <pc:sldMk cId="686870363" sldId="415"/>
            <ac:spMk id="45" creationId="{C836CC9B-4262-48E8-9965-D70829C0A900}"/>
          </ac:spMkLst>
        </pc:spChg>
        <pc:spChg chg="add del mod">
          <ac:chgData name="Lee Seungjae" userId="1d4fbd63bced2b4a" providerId="LiveId" clId="{8B6029F6-46EF-4D2D-9734-F6A2E280FC3E}" dt="2021-01-25T09:57:12.088" v="22228" actId="478"/>
          <ac:spMkLst>
            <pc:docMk/>
            <pc:sldMk cId="686870363" sldId="415"/>
            <ac:spMk id="46" creationId="{5035A55D-E780-4307-A6E6-98568EF88211}"/>
          </ac:spMkLst>
        </pc:spChg>
        <pc:graphicFrameChg chg="mod modGraphic">
          <ac:chgData name="Lee Seungjae" userId="1d4fbd63bced2b4a" providerId="LiveId" clId="{8B6029F6-46EF-4D2D-9734-F6A2E280FC3E}" dt="2021-01-25T10:50:08.058" v="22685"/>
          <ac:graphicFrameMkLst>
            <pc:docMk/>
            <pc:sldMk cId="686870363" sldId="415"/>
            <ac:graphicFrameMk id="13" creationId="{F69594E8-CE03-4C83-B93C-93946B43EB68}"/>
          </ac:graphicFrameMkLst>
        </pc:graphicFrameChg>
        <pc:picChg chg="del">
          <ac:chgData name="Lee Seungjae" userId="1d4fbd63bced2b4a" providerId="LiveId" clId="{8B6029F6-46EF-4D2D-9734-F6A2E280FC3E}" dt="2021-01-25T08:52:40.424" v="21778" actId="478"/>
          <ac:picMkLst>
            <pc:docMk/>
            <pc:sldMk cId="686870363" sldId="415"/>
            <ac:picMk id="2" creationId="{6298122A-5A2E-487E-8C5E-C452703737E6}"/>
          </ac:picMkLst>
        </pc:picChg>
        <pc:picChg chg="add del mod">
          <ac:chgData name="Lee Seungjae" userId="1d4fbd63bced2b4a" providerId="LiveId" clId="{8B6029F6-46EF-4D2D-9734-F6A2E280FC3E}" dt="2021-01-25T08:52:36.907" v="21777" actId="21"/>
          <ac:picMkLst>
            <pc:docMk/>
            <pc:sldMk cId="686870363" sldId="415"/>
            <ac:picMk id="3" creationId="{FBD750CD-D3A0-46B0-95FE-58464BCC4377}"/>
          </ac:picMkLst>
        </pc:picChg>
        <pc:picChg chg="add del mod">
          <ac:chgData name="Lee Seungjae" userId="1d4fbd63bced2b4a" providerId="LiveId" clId="{8B6029F6-46EF-4D2D-9734-F6A2E280FC3E}" dt="2021-01-25T09:31:57.991" v="21879" actId="478"/>
          <ac:picMkLst>
            <pc:docMk/>
            <pc:sldMk cId="686870363" sldId="415"/>
            <ac:picMk id="4" creationId="{5AD1C16F-93CC-4F67-8CEA-273BCA6CD08E}"/>
          </ac:picMkLst>
        </pc:picChg>
        <pc:picChg chg="del">
          <ac:chgData name="Lee Seungjae" userId="1d4fbd63bced2b4a" providerId="LiveId" clId="{8B6029F6-46EF-4D2D-9734-F6A2E280FC3E}" dt="2021-01-25T08:52:40.424" v="21778" actId="478"/>
          <ac:picMkLst>
            <pc:docMk/>
            <pc:sldMk cId="686870363" sldId="415"/>
            <ac:picMk id="19" creationId="{FAA037A4-51FE-4124-9DE3-EB27E67446AB}"/>
          </ac:picMkLst>
        </pc:picChg>
        <pc:picChg chg="add mod">
          <ac:chgData name="Lee Seungjae" userId="1d4fbd63bced2b4a" providerId="LiveId" clId="{8B6029F6-46EF-4D2D-9734-F6A2E280FC3E}" dt="2021-01-25T08:52:40.911" v="21779"/>
          <ac:picMkLst>
            <pc:docMk/>
            <pc:sldMk cId="686870363" sldId="415"/>
            <ac:picMk id="25" creationId="{7AF5894F-5352-4F27-9E4F-30676FD6B1DE}"/>
          </ac:picMkLst>
        </pc:picChg>
        <pc:picChg chg="del">
          <ac:chgData name="Lee Seungjae" userId="1d4fbd63bced2b4a" providerId="LiveId" clId="{8B6029F6-46EF-4D2D-9734-F6A2E280FC3E}" dt="2021-01-25T08:52:40.424" v="21778" actId="478"/>
          <ac:picMkLst>
            <pc:docMk/>
            <pc:sldMk cId="686870363" sldId="415"/>
            <ac:picMk id="27" creationId="{CCA19BF1-8337-48F7-A06E-F193E03FEBDC}"/>
          </ac:picMkLst>
        </pc:picChg>
        <pc:picChg chg="add mod">
          <ac:chgData name="Lee Seungjae" userId="1d4fbd63bced2b4a" providerId="LiveId" clId="{8B6029F6-46EF-4D2D-9734-F6A2E280FC3E}" dt="2021-01-25T09:55:27.941" v="22215"/>
          <ac:picMkLst>
            <pc:docMk/>
            <pc:sldMk cId="686870363" sldId="415"/>
            <ac:picMk id="47" creationId="{68BC9E1B-A8FC-4FAB-8582-094B02DA5939}"/>
          </ac:picMkLst>
        </pc:picChg>
        <pc:picChg chg="add mod">
          <ac:chgData name="Lee Seungjae" userId="1d4fbd63bced2b4a" providerId="LiveId" clId="{8B6029F6-46EF-4D2D-9734-F6A2E280FC3E}" dt="2021-01-25T09:55:47.236" v="22220"/>
          <ac:picMkLst>
            <pc:docMk/>
            <pc:sldMk cId="686870363" sldId="415"/>
            <ac:picMk id="48" creationId="{BC454137-F66E-4475-B2C0-A1444AAB2D90}"/>
          </ac:picMkLst>
        </pc:picChg>
      </pc:sldChg>
      <pc:sldChg chg="addSp delSp modSp add mod">
        <pc:chgData name="Lee Seungjae" userId="1d4fbd63bced2b4a" providerId="LiveId" clId="{8B6029F6-46EF-4D2D-9734-F6A2E280FC3E}" dt="2021-01-25T11:27:07.143" v="25019" actId="478"/>
        <pc:sldMkLst>
          <pc:docMk/>
          <pc:sldMk cId="2265743368" sldId="416"/>
        </pc:sldMkLst>
        <pc:spChg chg="mod">
          <ac:chgData name="Lee Seungjae" userId="1d4fbd63bced2b4a" providerId="LiveId" clId="{8B6029F6-46EF-4D2D-9734-F6A2E280FC3E}" dt="2021-01-25T10:54:43.752" v="22725" actId="20577"/>
          <ac:spMkLst>
            <pc:docMk/>
            <pc:sldMk cId="2265743368" sldId="416"/>
            <ac:spMk id="5" creationId="{1C066FFD-77AA-425D-A574-DE2D5C9D863B}"/>
          </ac:spMkLst>
        </pc:spChg>
        <pc:spChg chg="add del mod">
          <ac:chgData name="Lee Seungjae" userId="1d4fbd63bced2b4a" providerId="LiveId" clId="{8B6029F6-46EF-4D2D-9734-F6A2E280FC3E}" dt="2021-01-25T09:57:15.376" v="22230" actId="478"/>
          <ac:spMkLst>
            <pc:docMk/>
            <pc:sldMk cId="2265743368" sldId="416"/>
            <ac:spMk id="19" creationId="{BE96A4CC-AE45-4E0A-8E0B-B876687EEDB3}"/>
          </ac:spMkLst>
        </pc:spChg>
        <pc:spChg chg="add mod">
          <ac:chgData name="Lee Seungjae" userId="1d4fbd63bced2b4a" providerId="LiveId" clId="{8B6029F6-46EF-4D2D-9734-F6A2E280FC3E}" dt="2021-01-25T10:55:12.219" v="22729" actId="1076"/>
          <ac:spMkLst>
            <pc:docMk/>
            <pc:sldMk cId="2265743368" sldId="416"/>
            <ac:spMk id="23" creationId="{2E7C5F0D-CD39-44C6-AD0B-4726603CEC7A}"/>
          </ac:spMkLst>
        </pc:spChg>
        <pc:spChg chg="del">
          <ac:chgData name="Lee Seungjae" userId="1d4fbd63bced2b4a" providerId="LiveId" clId="{8B6029F6-46EF-4D2D-9734-F6A2E280FC3E}" dt="2021-01-25T09:32:08.151" v="21884" actId="478"/>
          <ac:spMkLst>
            <pc:docMk/>
            <pc:sldMk cId="2265743368" sldId="416"/>
            <ac:spMk id="30" creationId="{9F366197-7B2C-43A8-974C-CB1B6978175A}"/>
          </ac:spMkLst>
        </pc:spChg>
        <pc:spChg chg="mod">
          <ac:chgData name="Lee Seungjae" userId="1d4fbd63bced2b4a" providerId="LiveId" clId="{8B6029F6-46EF-4D2D-9734-F6A2E280FC3E}" dt="2021-01-25T10:55:13.942" v="22730" actId="1076"/>
          <ac:spMkLst>
            <pc:docMk/>
            <pc:sldMk cId="2265743368" sldId="416"/>
            <ac:spMk id="32" creationId="{C9A4F547-5376-400F-BCD0-36D827B2B6F5}"/>
          </ac:spMkLst>
        </pc:spChg>
        <pc:spChg chg="mod">
          <ac:chgData name="Lee Seungjae" userId="1d4fbd63bced2b4a" providerId="LiveId" clId="{8B6029F6-46EF-4D2D-9734-F6A2E280FC3E}" dt="2021-01-25T10:57:43.174" v="22806" actId="20577"/>
          <ac:spMkLst>
            <pc:docMk/>
            <pc:sldMk cId="2265743368" sldId="416"/>
            <ac:spMk id="37" creationId="{732F9FDE-DD4E-490B-9F3C-4FF04A43FCE2}"/>
          </ac:spMkLst>
        </pc:spChg>
        <pc:spChg chg="del">
          <ac:chgData name="Lee Seungjae" userId="1d4fbd63bced2b4a" providerId="LiveId" clId="{8B6029F6-46EF-4D2D-9734-F6A2E280FC3E}" dt="2021-01-25T09:33:24.800" v="21890" actId="478"/>
          <ac:spMkLst>
            <pc:docMk/>
            <pc:sldMk cId="2265743368" sldId="416"/>
            <ac:spMk id="39" creationId="{53CC9D50-F8FD-45F1-A886-F189F8A0E896}"/>
          </ac:spMkLst>
        </pc:spChg>
        <pc:spChg chg="del">
          <ac:chgData name="Lee Seungjae" userId="1d4fbd63bced2b4a" providerId="LiveId" clId="{8B6029F6-46EF-4D2D-9734-F6A2E280FC3E}" dt="2021-01-25T09:33:26.760" v="21892" actId="478"/>
          <ac:spMkLst>
            <pc:docMk/>
            <pc:sldMk cId="2265743368" sldId="416"/>
            <ac:spMk id="40" creationId="{5A1FF1A6-2978-481C-B5BD-4C2254506E74}"/>
          </ac:spMkLst>
        </pc:spChg>
        <pc:spChg chg="del">
          <ac:chgData name="Lee Seungjae" userId="1d4fbd63bced2b4a" providerId="LiveId" clId="{8B6029F6-46EF-4D2D-9734-F6A2E280FC3E}" dt="2021-01-25T09:33:25.727" v="21891" actId="478"/>
          <ac:spMkLst>
            <pc:docMk/>
            <pc:sldMk cId="2265743368" sldId="416"/>
            <ac:spMk id="41" creationId="{A47C104D-7253-4420-B502-622ACF28C0E4}"/>
          </ac:spMkLst>
        </pc:spChg>
        <pc:spChg chg="del">
          <ac:chgData name="Lee Seungjae" userId="1d4fbd63bced2b4a" providerId="LiveId" clId="{8B6029F6-46EF-4D2D-9734-F6A2E280FC3E}" dt="2021-01-25T09:33:24.279" v="21889" actId="478"/>
          <ac:spMkLst>
            <pc:docMk/>
            <pc:sldMk cId="2265743368" sldId="416"/>
            <ac:spMk id="42" creationId="{268E2F8B-C07E-4D27-80F8-F8CC566550C7}"/>
          </ac:spMkLst>
        </pc:spChg>
        <pc:spChg chg="del">
          <ac:chgData name="Lee Seungjae" userId="1d4fbd63bced2b4a" providerId="LiveId" clId="{8B6029F6-46EF-4D2D-9734-F6A2E280FC3E}" dt="2021-01-25T10:59:22.237" v="22850" actId="478"/>
          <ac:spMkLst>
            <pc:docMk/>
            <pc:sldMk cId="2265743368" sldId="416"/>
            <ac:spMk id="43" creationId="{48AF6030-3652-439A-860E-0574E06E8D22}"/>
          </ac:spMkLst>
        </pc:spChg>
        <pc:spChg chg="del">
          <ac:chgData name="Lee Seungjae" userId="1d4fbd63bced2b4a" providerId="LiveId" clId="{8B6029F6-46EF-4D2D-9734-F6A2E280FC3E}" dt="2021-01-25T09:33:11.937" v="21885" actId="478"/>
          <ac:spMkLst>
            <pc:docMk/>
            <pc:sldMk cId="2265743368" sldId="416"/>
            <ac:spMk id="44" creationId="{D547A8A1-1412-4995-A9B4-8CE0B501934D}"/>
          </ac:spMkLst>
        </pc:spChg>
        <pc:spChg chg="del">
          <ac:chgData name="Lee Seungjae" userId="1d4fbd63bced2b4a" providerId="LiveId" clId="{8B6029F6-46EF-4D2D-9734-F6A2E280FC3E}" dt="2021-01-25T09:33:27.648" v="21893" actId="478"/>
          <ac:spMkLst>
            <pc:docMk/>
            <pc:sldMk cId="2265743368" sldId="416"/>
            <ac:spMk id="45" creationId="{C836CC9B-4262-48E8-9965-D70829C0A900}"/>
          </ac:spMkLst>
        </pc:spChg>
        <pc:graphicFrameChg chg="mod modGraphic">
          <ac:chgData name="Lee Seungjae" userId="1d4fbd63bced2b4a" providerId="LiveId" clId="{8B6029F6-46EF-4D2D-9734-F6A2E280FC3E}" dt="2021-01-25T10:59:24.748" v="22851" actId="1076"/>
          <ac:graphicFrameMkLst>
            <pc:docMk/>
            <pc:sldMk cId="2265743368" sldId="416"/>
            <ac:graphicFrameMk id="13" creationId="{F69594E8-CE03-4C83-B93C-93946B43EB68}"/>
          </ac:graphicFrameMkLst>
        </pc:graphicFrameChg>
        <pc:picChg chg="add del mod">
          <ac:chgData name="Lee Seungjae" userId="1d4fbd63bced2b4a" providerId="LiveId" clId="{8B6029F6-46EF-4D2D-9734-F6A2E280FC3E}" dt="2021-01-25T11:27:07.143" v="25019" actId="478"/>
          <ac:picMkLst>
            <pc:docMk/>
            <pc:sldMk cId="2265743368" sldId="416"/>
            <ac:picMk id="2" creationId="{9EE042EB-5A65-49D6-8CC3-191D0ECFEEAD}"/>
          </ac:picMkLst>
        </pc:picChg>
        <pc:picChg chg="add mod">
          <ac:chgData name="Lee Seungjae" userId="1d4fbd63bced2b4a" providerId="LiveId" clId="{8B6029F6-46EF-4D2D-9734-F6A2E280FC3E}" dt="2021-01-25T11:00:50.921" v="22859" actId="1076"/>
          <ac:picMkLst>
            <pc:docMk/>
            <pc:sldMk cId="2265743368" sldId="416"/>
            <ac:picMk id="3" creationId="{D9720DDE-DE16-493B-BBD7-87D42FDEC001}"/>
          </ac:picMkLst>
        </pc:picChg>
        <pc:picChg chg="mod ord">
          <ac:chgData name="Lee Seungjae" userId="1d4fbd63bced2b4a" providerId="LiveId" clId="{8B6029F6-46EF-4D2D-9734-F6A2E280FC3E}" dt="2021-01-25T09:32:05.084" v="21882" actId="167"/>
          <ac:picMkLst>
            <pc:docMk/>
            <pc:sldMk cId="2265743368" sldId="416"/>
            <ac:picMk id="4" creationId="{5AD1C16F-93CC-4F67-8CEA-273BCA6CD08E}"/>
          </ac:picMkLst>
        </pc:picChg>
        <pc:picChg chg="add mod">
          <ac:chgData name="Lee Seungjae" userId="1d4fbd63bced2b4a" providerId="LiveId" clId="{8B6029F6-46EF-4D2D-9734-F6A2E280FC3E}" dt="2021-01-25T09:55:29.029" v="22216"/>
          <ac:picMkLst>
            <pc:docMk/>
            <pc:sldMk cId="2265743368" sldId="416"/>
            <ac:picMk id="20" creationId="{049BE0B2-FED6-4483-A618-46E81E8AC393}"/>
          </ac:picMkLst>
        </pc:picChg>
        <pc:picChg chg="add mod">
          <ac:chgData name="Lee Seungjae" userId="1d4fbd63bced2b4a" providerId="LiveId" clId="{8B6029F6-46EF-4D2D-9734-F6A2E280FC3E}" dt="2021-01-25T09:55:40.441" v="22218" actId="1076"/>
          <ac:picMkLst>
            <pc:docMk/>
            <pc:sldMk cId="2265743368" sldId="416"/>
            <ac:picMk id="21" creationId="{0146BE38-EB8B-405E-8DC8-5D2F2B726284}"/>
          </ac:picMkLst>
        </pc:picChg>
        <pc:picChg chg="add mod">
          <ac:chgData name="Lee Seungjae" userId="1d4fbd63bced2b4a" providerId="LiveId" clId="{8B6029F6-46EF-4D2D-9734-F6A2E280FC3E}" dt="2021-01-25T09:55:48.468" v="22221"/>
          <ac:picMkLst>
            <pc:docMk/>
            <pc:sldMk cId="2265743368" sldId="416"/>
            <ac:picMk id="22" creationId="{5FCB4F28-B899-4890-9CF7-302F44A83F79}"/>
          </ac:picMkLst>
        </pc:picChg>
        <pc:picChg chg="del">
          <ac:chgData name="Lee Seungjae" userId="1d4fbd63bced2b4a" providerId="LiveId" clId="{8B6029F6-46EF-4D2D-9734-F6A2E280FC3E}" dt="2021-01-25T09:32:05.735" v="21883" actId="478"/>
          <ac:picMkLst>
            <pc:docMk/>
            <pc:sldMk cId="2265743368" sldId="416"/>
            <ac:picMk id="25" creationId="{7AF5894F-5352-4F27-9E4F-30676FD6B1DE}"/>
          </ac:picMkLst>
        </pc:picChg>
      </pc:sldChg>
      <pc:sldChg chg="addSp delSp modSp add del mod ord">
        <pc:chgData name="Lee Seungjae" userId="1d4fbd63bced2b4a" providerId="LiveId" clId="{8B6029F6-46EF-4D2D-9734-F6A2E280FC3E}" dt="2021-01-25T11:58:02.060" v="27837" actId="6549"/>
        <pc:sldMkLst>
          <pc:docMk/>
          <pc:sldMk cId="2885597792" sldId="417"/>
        </pc:sldMkLst>
        <pc:spChg chg="mod">
          <ac:chgData name="Lee Seungjae" userId="1d4fbd63bced2b4a" providerId="LiveId" clId="{8B6029F6-46EF-4D2D-9734-F6A2E280FC3E}" dt="2021-01-25T11:58:02.060" v="27837" actId="6549"/>
          <ac:spMkLst>
            <pc:docMk/>
            <pc:sldMk cId="2885597792" sldId="417"/>
            <ac:spMk id="5" creationId="{1C066FFD-77AA-425D-A574-DE2D5C9D863B}"/>
          </ac:spMkLst>
        </pc:spChg>
        <pc:spChg chg="add del mod">
          <ac:chgData name="Lee Seungjae" userId="1d4fbd63bced2b4a" providerId="LiveId" clId="{8B6029F6-46EF-4D2D-9734-F6A2E280FC3E}" dt="2021-01-25T11:24:55.024" v="24893" actId="478"/>
          <ac:spMkLst>
            <pc:docMk/>
            <pc:sldMk cId="2885597792" sldId="417"/>
            <ac:spMk id="8" creationId="{5F1B349E-3EEE-46A9-A425-E36370725051}"/>
          </ac:spMkLst>
        </pc:spChg>
        <pc:spChg chg="mod">
          <ac:chgData name="Lee Seungjae" userId="1d4fbd63bced2b4a" providerId="LiveId" clId="{8B6029F6-46EF-4D2D-9734-F6A2E280FC3E}" dt="2021-01-25T11:45:39.645" v="26201"/>
          <ac:spMkLst>
            <pc:docMk/>
            <pc:sldMk cId="2885597792" sldId="417"/>
            <ac:spMk id="9" creationId="{0FBE8AED-3964-471A-8C71-C8FF3246469F}"/>
          </ac:spMkLst>
        </pc:spChg>
        <pc:spChg chg="add del mod">
          <ac:chgData name="Lee Seungjae" userId="1d4fbd63bced2b4a" providerId="LiveId" clId="{8B6029F6-46EF-4D2D-9734-F6A2E280FC3E}" dt="2021-01-25T11:34:31.551" v="25865" actId="478"/>
          <ac:spMkLst>
            <pc:docMk/>
            <pc:sldMk cId="2885597792" sldId="417"/>
            <ac:spMk id="10" creationId="{355832C6-0929-4B28-869E-16D3025218EA}"/>
          </ac:spMkLst>
        </pc:spChg>
        <pc:spChg chg="add del mod">
          <ac:chgData name="Lee Seungjae" userId="1d4fbd63bced2b4a" providerId="LiveId" clId="{8B6029F6-46EF-4D2D-9734-F6A2E280FC3E}" dt="2021-01-25T11:21:28.243" v="24852" actId="21"/>
          <ac:spMkLst>
            <pc:docMk/>
            <pc:sldMk cId="2885597792" sldId="417"/>
            <ac:spMk id="18" creationId="{26DD9280-2B76-4DC2-86C2-0FF9912DE0A7}"/>
          </ac:spMkLst>
        </pc:spChg>
        <pc:spChg chg="add del mod">
          <ac:chgData name="Lee Seungjae" userId="1d4fbd63bced2b4a" providerId="LiveId" clId="{8B6029F6-46EF-4D2D-9734-F6A2E280FC3E}" dt="2021-01-25T11:21:19.040" v="24847" actId="478"/>
          <ac:spMkLst>
            <pc:docMk/>
            <pc:sldMk cId="2885597792" sldId="417"/>
            <ac:spMk id="19" creationId="{628FBA70-461D-441D-823C-D202B7D7BDF5}"/>
          </ac:spMkLst>
        </pc:spChg>
        <pc:spChg chg="del">
          <ac:chgData name="Lee Seungjae" userId="1d4fbd63bced2b4a" providerId="LiveId" clId="{8B6029F6-46EF-4D2D-9734-F6A2E280FC3E}" dt="2021-01-25T11:04:41.469" v="22863" actId="478"/>
          <ac:spMkLst>
            <pc:docMk/>
            <pc:sldMk cId="2885597792" sldId="417"/>
            <ac:spMk id="23" creationId="{2E7C5F0D-CD39-44C6-AD0B-4726603CEC7A}"/>
          </ac:spMkLst>
        </pc:spChg>
        <pc:spChg chg="add del mod">
          <ac:chgData name="Lee Seungjae" userId="1d4fbd63bced2b4a" providerId="LiveId" clId="{8B6029F6-46EF-4D2D-9734-F6A2E280FC3E}" dt="2021-01-25T11:21:19.280" v="24848" actId="478"/>
          <ac:spMkLst>
            <pc:docMk/>
            <pc:sldMk cId="2885597792" sldId="417"/>
            <ac:spMk id="24" creationId="{A96B1025-8B63-493E-B44C-B6662A3E477F}"/>
          </ac:spMkLst>
        </pc:spChg>
        <pc:spChg chg="add del mod">
          <ac:chgData name="Lee Seungjae" userId="1d4fbd63bced2b4a" providerId="LiveId" clId="{8B6029F6-46EF-4D2D-9734-F6A2E280FC3E}" dt="2021-01-25T11:21:19.783" v="24849" actId="478"/>
          <ac:spMkLst>
            <pc:docMk/>
            <pc:sldMk cId="2885597792" sldId="417"/>
            <ac:spMk id="28" creationId="{2FDA3F8C-BEFB-403F-A579-B6B6E4B0F61A}"/>
          </ac:spMkLst>
        </pc:spChg>
        <pc:spChg chg="del">
          <ac:chgData name="Lee Seungjae" userId="1d4fbd63bced2b4a" providerId="LiveId" clId="{8B6029F6-46EF-4D2D-9734-F6A2E280FC3E}" dt="2021-01-25T11:04:41.469" v="22863" actId="478"/>
          <ac:spMkLst>
            <pc:docMk/>
            <pc:sldMk cId="2885597792" sldId="417"/>
            <ac:spMk id="31" creationId="{0FAEEFB8-73D1-41E5-8F7F-D70129FEF4D3}"/>
          </ac:spMkLst>
        </pc:spChg>
        <pc:spChg chg="del">
          <ac:chgData name="Lee Seungjae" userId="1d4fbd63bced2b4a" providerId="LiveId" clId="{8B6029F6-46EF-4D2D-9734-F6A2E280FC3E}" dt="2021-01-25T11:04:41.469" v="22863" actId="478"/>
          <ac:spMkLst>
            <pc:docMk/>
            <pc:sldMk cId="2885597792" sldId="417"/>
            <ac:spMk id="32" creationId="{C9A4F547-5376-400F-BCD0-36D827B2B6F5}"/>
          </ac:spMkLst>
        </pc:spChg>
        <pc:spChg chg="add del mod">
          <ac:chgData name="Lee Seungjae" userId="1d4fbd63bced2b4a" providerId="LiveId" clId="{8B6029F6-46EF-4D2D-9734-F6A2E280FC3E}" dt="2021-01-25T11:34:29.669" v="25864" actId="478"/>
          <ac:spMkLst>
            <pc:docMk/>
            <pc:sldMk cId="2885597792" sldId="417"/>
            <ac:spMk id="34" creationId="{5E5E302F-B977-4BCE-89B9-15782EDE850B}"/>
          </ac:spMkLst>
        </pc:spChg>
        <pc:spChg chg="add del mod">
          <ac:chgData name="Lee Seungjae" userId="1d4fbd63bced2b4a" providerId="LiveId" clId="{8B6029F6-46EF-4D2D-9734-F6A2E280FC3E}" dt="2021-01-25T11:30:26.287" v="25338"/>
          <ac:spMkLst>
            <pc:docMk/>
            <pc:sldMk cId="2885597792" sldId="417"/>
            <ac:spMk id="35" creationId="{96EE76BF-ECC0-4B30-BD2E-01567E6F3E60}"/>
          </ac:spMkLst>
        </pc:spChg>
        <pc:spChg chg="add del mod">
          <ac:chgData name="Lee Seungjae" userId="1d4fbd63bced2b4a" providerId="LiveId" clId="{8B6029F6-46EF-4D2D-9734-F6A2E280FC3E}" dt="2021-01-25T11:34:29.669" v="25864" actId="478"/>
          <ac:spMkLst>
            <pc:docMk/>
            <pc:sldMk cId="2885597792" sldId="417"/>
            <ac:spMk id="36" creationId="{831F6ED2-D238-4D89-ABAE-2BC7AF75DCE3}"/>
          </ac:spMkLst>
        </pc:spChg>
        <pc:spChg chg="del">
          <ac:chgData name="Lee Seungjae" userId="1d4fbd63bced2b4a" providerId="LiveId" clId="{8B6029F6-46EF-4D2D-9734-F6A2E280FC3E}" dt="2021-01-25T11:04:41.469" v="22863" actId="478"/>
          <ac:spMkLst>
            <pc:docMk/>
            <pc:sldMk cId="2885597792" sldId="417"/>
            <ac:spMk id="37" creationId="{732F9FDE-DD4E-490B-9F3C-4FF04A43FCE2}"/>
          </ac:spMkLst>
        </pc:spChg>
        <pc:spChg chg="add del mod">
          <ac:chgData name="Lee Seungjae" userId="1d4fbd63bced2b4a" providerId="LiveId" clId="{8B6029F6-46EF-4D2D-9734-F6A2E280FC3E}" dt="2021-01-25T11:32:25.334" v="25653"/>
          <ac:spMkLst>
            <pc:docMk/>
            <pc:sldMk cId="2885597792" sldId="417"/>
            <ac:spMk id="38" creationId="{361FA9FB-2115-4D78-9DCE-A9C3C2EF877D}"/>
          </ac:spMkLst>
        </pc:spChg>
        <pc:spChg chg="add del mod">
          <ac:chgData name="Lee Seungjae" userId="1d4fbd63bced2b4a" providerId="LiveId" clId="{8B6029F6-46EF-4D2D-9734-F6A2E280FC3E}" dt="2021-01-25T11:32:25.334" v="25653"/>
          <ac:spMkLst>
            <pc:docMk/>
            <pc:sldMk cId="2885597792" sldId="417"/>
            <ac:spMk id="39" creationId="{3F15F05F-9BBB-42A5-B9CB-4D9870B8538F}"/>
          </ac:spMkLst>
        </pc:spChg>
        <pc:spChg chg="add del mod">
          <ac:chgData name="Lee Seungjae" userId="1d4fbd63bced2b4a" providerId="LiveId" clId="{8B6029F6-46EF-4D2D-9734-F6A2E280FC3E}" dt="2021-01-25T11:32:30.605" v="25655"/>
          <ac:spMkLst>
            <pc:docMk/>
            <pc:sldMk cId="2885597792" sldId="417"/>
            <ac:spMk id="40" creationId="{94CA2506-1F24-4D57-B56A-6595D1EBBC43}"/>
          </ac:spMkLst>
        </pc:spChg>
        <pc:spChg chg="add del mod">
          <ac:chgData name="Lee Seungjae" userId="1d4fbd63bced2b4a" providerId="LiveId" clId="{8B6029F6-46EF-4D2D-9734-F6A2E280FC3E}" dt="2021-01-25T11:32:30.605" v="25655"/>
          <ac:spMkLst>
            <pc:docMk/>
            <pc:sldMk cId="2885597792" sldId="417"/>
            <ac:spMk id="41" creationId="{EDF0C938-57CF-42D0-8846-96A4C9E8E84D}"/>
          </ac:spMkLst>
        </pc:spChg>
        <pc:spChg chg="add del mod">
          <ac:chgData name="Lee Seungjae" userId="1d4fbd63bced2b4a" providerId="LiveId" clId="{8B6029F6-46EF-4D2D-9734-F6A2E280FC3E}" dt="2021-01-25T11:32:40.385" v="25657" actId="478"/>
          <ac:spMkLst>
            <pc:docMk/>
            <pc:sldMk cId="2885597792" sldId="417"/>
            <ac:spMk id="42" creationId="{2189F0D8-3B1D-478E-BD2D-5D840FFE3575}"/>
          </ac:spMkLst>
        </pc:spChg>
        <pc:graphicFrameChg chg="del">
          <ac:chgData name="Lee Seungjae" userId="1d4fbd63bced2b4a" providerId="LiveId" clId="{8B6029F6-46EF-4D2D-9734-F6A2E280FC3E}" dt="2021-01-25T11:04:41.469" v="22863" actId="478"/>
          <ac:graphicFrameMkLst>
            <pc:docMk/>
            <pc:sldMk cId="2885597792" sldId="417"/>
            <ac:graphicFrameMk id="13" creationId="{F69594E8-CE03-4C83-B93C-93946B43EB68}"/>
          </ac:graphicFrameMkLst>
        </pc:graphicFrameChg>
        <pc:picChg chg="del mod">
          <ac:chgData name="Lee Seungjae" userId="1d4fbd63bced2b4a" providerId="LiveId" clId="{8B6029F6-46EF-4D2D-9734-F6A2E280FC3E}" dt="2021-01-25T11:20:26.753" v="24766" actId="478"/>
          <ac:picMkLst>
            <pc:docMk/>
            <pc:sldMk cId="2885597792" sldId="417"/>
            <ac:picMk id="2" creationId="{9EE042EB-5A65-49D6-8CC3-191D0ECFEEAD}"/>
          </ac:picMkLst>
        </pc:picChg>
        <pc:picChg chg="del">
          <ac:chgData name="Lee Seungjae" userId="1d4fbd63bced2b4a" providerId="LiveId" clId="{8B6029F6-46EF-4D2D-9734-F6A2E280FC3E}" dt="2021-01-25T11:04:41.469" v="22863" actId="478"/>
          <ac:picMkLst>
            <pc:docMk/>
            <pc:sldMk cId="2885597792" sldId="417"/>
            <ac:picMk id="3" creationId="{D9720DDE-DE16-493B-BBD7-87D42FDEC001}"/>
          </ac:picMkLst>
        </pc:picChg>
        <pc:picChg chg="del">
          <ac:chgData name="Lee Seungjae" userId="1d4fbd63bced2b4a" providerId="LiveId" clId="{8B6029F6-46EF-4D2D-9734-F6A2E280FC3E}" dt="2021-01-25T11:04:41.469" v="22863" actId="478"/>
          <ac:picMkLst>
            <pc:docMk/>
            <pc:sldMk cId="2885597792" sldId="417"/>
            <ac:picMk id="4" creationId="{5AD1C16F-93CC-4F67-8CEA-273BCA6CD08E}"/>
          </ac:picMkLst>
        </pc:picChg>
        <pc:picChg chg="add del mod">
          <ac:chgData name="Lee Seungjae" userId="1d4fbd63bced2b4a" providerId="LiveId" clId="{8B6029F6-46EF-4D2D-9734-F6A2E280FC3E}" dt="2021-01-25T11:20:26.936" v="24767" actId="478"/>
          <ac:picMkLst>
            <pc:docMk/>
            <pc:sldMk cId="2885597792" sldId="417"/>
            <ac:picMk id="6" creationId="{4CDACDE6-0265-4C17-921B-9133045AA4FD}"/>
          </ac:picMkLst>
        </pc:picChg>
        <pc:picChg chg="add del mod">
          <ac:chgData name="Lee Seungjae" userId="1d4fbd63bced2b4a" providerId="LiveId" clId="{8B6029F6-46EF-4D2D-9734-F6A2E280FC3E}" dt="2021-01-25T11:34:29.669" v="25864" actId="478"/>
          <ac:picMkLst>
            <pc:docMk/>
            <pc:sldMk cId="2885597792" sldId="417"/>
            <ac:picMk id="7" creationId="{87EB3316-3D1D-40CC-87E3-ACB8431215E6}"/>
          </ac:picMkLst>
        </pc:picChg>
        <pc:picChg chg="add del mod">
          <ac:chgData name="Lee Seungjae" userId="1d4fbd63bced2b4a" providerId="LiveId" clId="{8B6029F6-46EF-4D2D-9734-F6A2E280FC3E}" dt="2021-01-25T11:21:28.243" v="24852" actId="21"/>
          <ac:picMkLst>
            <pc:docMk/>
            <pc:sldMk cId="2885597792" sldId="417"/>
            <ac:picMk id="17" creationId="{14DB3A1C-459C-403E-B6E0-AFEB2365AABE}"/>
          </ac:picMkLst>
        </pc:picChg>
        <pc:picChg chg="del">
          <ac:chgData name="Lee Seungjae" userId="1d4fbd63bced2b4a" providerId="LiveId" clId="{8B6029F6-46EF-4D2D-9734-F6A2E280FC3E}" dt="2021-01-25T11:04:41.469" v="22863" actId="478"/>
          <ac:picMkLst>
            <pc:docMk/>
            <pc:sldMk cId="2885597792" sldId="417"/>
            <ac:picMk id="20" creationId="{049BE0B2-FED6-4483-A618-46E81E8AC393}"/>
          </ac:picMkLst>
        </pc:picChg>
        <pc:picChg chg="del">
          <ac:chgData name="Lee Seungjae" userId="1d4fbd63bced2b4a" providerId="LiveId" clId="{8B6029F6-46EF-4D2D-9734-F6A2E280FC3E}" dt="2021-01-25T11:04:41.469" v="22863" actId="478"/>
          <ac:picMkLst>
            <pc:docMk/>
            <pc:sldMk cId="2885597792" sldId="417"/>
            <ac:picMk id="21" creationId="{0146BE38-EB8B-405E-8DC8-5D2F2B726284}"/>
          </ac:picMkLst>
        </pc:picChg>
        <pc:picChg chg="del">
          <ac:chgData name="Lee Seungjae" userId="1d4fbd63bced2b4a" providerId="LiveId" clId="{8B6029F6-46EF-4D2D-9734-F6A2E280FC3E}" dt="2021-01-25T11:04:41.469" v="22863" actId="478"/>
          <ac:picMkLst>
            <pc:docMk/>
            <pc:sldMk cId="2885597792" sldId="417"/>
            <ac:picMk id="22" creationId="{5FCB4F28-B899-4890-9CF7-302F44A83F79}"/>
          </ac:picMkLst>
        </pc:picChg>
        <pc:picChg chg="add del mod">
          <ac:chgData name="Lee Seungjae" userId="1d4fbd63bced2b4a" providerId="LiveId" clId="{8B6029F6-46EF-4D2D-9734-F6A2E280FC3E}" dt="2021-01-25T11:21:28.243" v="24852" actId="21"/>
          <ac:picMkLst>
            <pc:docMk/>
            <pc:sldMk cId="2885597792" sldId="417"/>
            <ac:picMk id="25" creationId="{8C13E7DB-69E6-440B-BF13-A7B363DDF4F1}"/>
          </ac:picMkLst>
        </pc:picChg>
        <pc:picChg chg="add del mod">
          <ac:chgData name="Lee Seungjae" userId="1d4fbd63bced2b4a" providerId="LiveId" clId="{8B6029F6-46EF-4D2D-9734-F6A2E280FC3E}" dt="2021-01-25T11:21:28.243" v="24852" actId="21"/>
          <ac:picMkLst>
            <pc:docMk/>
            <pc:sldMk cId="2885597792" sldId="417"/>
            <ac:picMk id="26" creationId="{0FADBF1E-97C4-4469-A689-75CD3133073C}"/>
          </ac:picMkLst>
        </pc:picChg>
        <pc:picChg chg="add del mod">
          <ac:chgData name="Lee Seungjae" userId="1d4fbd63bced2b4a" providerId="LiveId" clId="{8B6029F6-46EF-4D2D-9734-F6A2E280FC3E}" dt="2021-01-25T11:21:28.243" v="24852" actId="21"/>
          <ac:picMkLst>
            <pc:docMk/>
            <pc:sldMk cId="2885597792" sldId="417"/>
            <ac:picMk id="27" creationId="{3EE0E55A-6967-4BB9-AD78-0203F7090FED}"/>
          </ac:picMkLst>
        </pc:picChg>
        <pc:picChg chg="add del mod">
          <ac:chgData name="Lee Seungjae" userId="1d4fbd63bced2b4a" providerId="LiveId" clId="{8B6029F6-46EF-4D2D-9734-F6A2E280FC3E}" dt="2021-01-25T11:21:28.243" v="24852" actId="21"/>
          <ac:picMkLst>
            <pc:docMk/>
            <pc:sldMk cId="2885597792" sldId="417"/>
            <ac:picMk id="29" creationId="{2C244BBC-2696-4746-90BE-7508741CCB2A}"/>
          </ac:picMkLst>
        </pc:picChg>
        <pc:picChg chg="add del mod">
          <ac:chgData name="Lee Seungjae" userId="1d4fbd63bced2b4a" providerId="LiveId" clId="{8B6029F6-46EF-4D2D-9734-F6A2E280FC3E}" dt="2021-01-25T11:34:29.669" v="25864" actId="478"/>
          <ac:picMkLst>
            <pc:docMk/>
            <pc:sldMk cId="2885597792" sldId="417"/>
            <ac:picMk id="30" creationId="{F293CABE-44EB-4F44-9DD3-229824179B96}"/>
          </ac:picMkLst>
        </pc:picChg>
        <pc:picChg chg="add del mod">
          <ac:chgData name="Lee Seungjae" userId="1d4fbd63bced2b4a" providerId="LiveId" clId="{8B6029F6-46EF-4D2D-9734-F6A2E280FC3E}" dt="2021-01-25T11:34:29.669" v="25864" actId="478"/>
          <ac:picMkLst>
            <pc:docMk/>
            <pc:sldMk cId="2885597792" sldId="417"/>
            <ac:picMk id="33" creationId="{66DA7AF0-B7F7-472C-BC26-466F285DE764}"/>
          </ac:picMkLst>
        </pc:picChg>
      </pc:sldChg>
      <pc:sldChg chg="delSp modSp add mod">
        <pc:chgData name="Lee Seungjae" userId="1d4fbd63bced2b4a" providerId="LiveId" clId="{8B6029F6-46EF-4D2D-9734-F6A2E280FC3E}" dt="2021-01-25T11:38:23.652" v="26011" actId="6549"/>
        <pc:sldMkLst>
          <pc:docMk/>
          <pc:sldMk cId="2361133791" sldId="418"/>
        </pc:sldMkLst>
        <pc:spChg chg="del">
          <ac:chgData name="Lee Seungjae" userId="1d4fbd63bced2b4a" providerId="LiveId" clId="{8B6029F6-46EF-4D2D-9734-F6A2E280FC3E}" dt="2021-01-25T11:06:01.413" v="22900" actId="478"/>
          <ac:spMkLst>
            <pc:docMk/>
            <pc:sldMk cId="2361133791" sldId="418"/>
            <ac:spMk id="2" creationId="{29353F70-6556-47D2-9572-3DAD98497F9A}"/>
          </ac:spMkLst>
        </pc:spChg>
        <pc:spChg chg="mod">
          <ac:chgData name="Lee Seungjae" userId="1d4fbd63bced2b4a" providerId="LiveId" clId="{8B6029F6-46EF-4D2D-9734-F6A2E280FC3E}" dt="2021-01-25T11:38:23.652" v="26011" actId="6549"/>
          <ac:spMkLst>
            <pc:docMk/>
            <pc:sldMk cId="2361133791" sldId="418"/>
            <ac:spMk id="6" creationId="{049649F4-9750-4C50-A53A-D7F4FBB0A347}"/>
          </ac:spMkLst>
        </pc:spChg>
        <pc:spChg chg="del">
          <ac:chgData name="Lee Seungjae" userId="1d4fbd63bced2b4a" providerId="LiveId" clId="{8B6029F6-46EF-4D2D-9734-F6A2E280FC3E}" dt="2021-01-25T11:06:01.413" v="22900" actId="478"/>
          <ac:spMkLst>
            <pc:docMk/>
            <pc:sldMk cId="2361133791" sldId="418"/>
            <ac:spMk id="29" creationId="{2D01ECA2-EB7A-40CA-A396-7A22055394A4}"/>
          </ac:spMkLst>
        </pc:spChg>
        <pc:spChg chg="del">
          <ac:chgData name="Lee Seungjae" userId="1d4fbd63bced2b4a" providerId="LiveId" clId="{8B6029F6-46EF-4D2D-9734-F6A2E280FC3E}" dt="2021-01-25T11:06:01.413" v="22900" actId="478"/>
          <ac:spMkLst>
            <pc:docMk/>
            <pc:sldMk cId="2361133791" sldId="418"/>
            <ac:spMk id="30" creationId="{83F8F5BB-8AC8-4E74-A71F-626B2EC068E8}"/>
          </ac:spMkLst>
        </pc:spChg>
        <pc:cxnChg chg="del mod">
          <ac:chgData name="Lee Seungjae" userId="1d4fbd63bced2b4a" providerId="LiveId" clId="{8B6029F6-46EF-4D2D-9734-F6A2E280FC3E}" dt="2021-01-25T11:06:01.413" v="22900" actId="478"/>
          <ac:cxnSpMkLst>
            <pc:docMk/>
            <pc:sldMk cId="2361133791" sldId="418"/>
            <ac:cxnSpMk id="4" creationId="{71B52262-13E5-4F52-B4A4-691D4AA3B881}"/>
          </ac:cxnSpMkLst>
        </pc:cxnChg>
        <pc:cxnChg chg="del mod">
          <ac:chgData name="Lee Seungjae" userId="1d4fbd63bced2b4a" providerId="LiveId" clId="{8B6029F6-46EF-4D2D-9734-F6A2E280FC3E}" dt="2021-01-25T11:06:01.413" v="22900" actId="478"/>
          <ac:cxnSpMkLst>
            <pc:docMk/>
            <pc:sldMk cId="2361133791" sldId="418"/>
            <ac:cxnSpMk id="31" creationId="{69708320-7E16-4F71-8631-9EEE48FB277D}"/>
          </ac:cxnSpMkLst>
        </pc:cxnChg>
      </pc:sldChg>
      <pc:sldChg chg="addSp delSp modSp add mod ord">
        <pc:chgData name="Lee Seungjae" userId="1d4fbd63bced2b4a" providerId="LiveId" clId="{8B6029F6-46EF-4D2D-9734-F6A2E280FC3E}" dt="2021-01-25T11:45:01.488" v="26173" actId="6549"/>
        <pc:sldMkLst>
          <pc:docMk/>
          <pc:sldMk cId="1256639944" sldId="419"/>
        </pc:sldMkLst>
        <pc:spChg chg="add mod ord">
          <ac:chgData name="Lee Seungjae" userId="1d4fbd63bced2b4a" providerId="LiveId" clId="{8B6029F6-46EF-4D2D-9734-F6A2E280FC3E}" dt="2021-01-25T11:36:30.990" v="25912" actId="1076"/>
          <ac:spMkLst>
            <pc:docMk/>
            <pc:sldMk cId="1256639944" sldId="419"/>
            <ac:spMk id="3" creationId="{205089EE-C7AF-49B8-B662-32AA64BF3C95}"/>
          </ac:spMkLst>
        </pc:spChg>
        <pc:spChg chg="mod">
          <ac:chgData name="Lee Seungjae" userId="1d4fbd63bced2b4a" providerId="LiveId" clId="{8B6029F6-46EF-4D2D-9734-F6A2E280FC3E}" dt="2021-01-25T11:45:01.488" v="26173" actId="6549"/>
          <ac:spMkLst>
            <pc:docMk/>
            <pc:sldMk cId="1256639944" sldId="419"/>
            <ac:spMk id="5" creationId="{1C066FFD-77AA-425D-A574-DE2D5C9D863B}"/>
          </ac:spMkLst>
        </pc:spChg>
        <pc:spChg chg="add del mod">
          <ac:chgData name="Lee Seungjae" userId="1d4fbd63bced2b4a" providerId="LiveId" clId="{8B6029F6-46EF-4D2D-9734-F6A2E280FC3E}" dt="2021-01-25T11:36:27.958" v="25911" actId="478"/>
          <ac:spMkLst>
            <pc:docMk/>
            <pc:sldMk cId="1256639944" sldId="419"/>
            <ac:spMk id="12" creationId="{F5C06D22-B3B2-4AED-ABAB-6101B77F9D0C}"/>
          </ac:spMkLst>
        </pc:spChg>
        <pc:picChg chg="mod">
          <ac:chgData name="Lee Seungjae" userId="1d4fbd63bced2b4a" providerId="LiveId" clId="{8B6029F6-46EF-4D2D-9734-F6A2E280FC3E}" dt="2021-01-25T11:36:30.990" v="25912" actId="1076"/>
          <ac:picMkLst>
            <pc:docMk/>
            <pc:sldMk cId="1256639944" sldId="419"/>
            <ac:picMk id="2" creationId="{9EE042EB-5A65-49D6-8CC3-191D0ECFEEAD}"/>
          </ac:picMkLst>
        </pc:picChg>
        <pc:picChg chg="mod">
          <ac:chgData name="Lee Seungjae" userId="1d4fbd63bced2b4a" providerId="LiveId" clId="{8B6029F6-46EF-4D2D-9734-F6A2E280FC3E}" dt="2021-01-25T11:36:30.990" v="25912" actId="1076"/>
          <ac:picMkLst>
            <pc:docMk/>
            <pc:sldMk cId="1256639944" sldId="419"/>
            <ac:picMk id="6" creationId="{4CDACDE6-0265-4C17-921B-9133045AA4FD}"/>
          </ac:picMkLst>
        </pc:picChg>
        <pc:picChg chg="add del mod">
          <ac:chgData name="Lee Seungjae" userId="1d4fbd63bced2b4a" providerId="LiveId" clId="{8B6029F6-46EF-4D2D-9734-F6A2E280FC3E}" dt="2021-01-25T11:19:57.700" v="24730"/>
          <ac:picMkLst>
            <pc:docMk/>
            <pc:sldMk cId="1256639944" sldId="419"/>
            <ac:picMk id="8" creationId="{46F0BA3D-AB5C-4A7D-B28B-3051095ABA89}"/>
          </ac:picMkLst>
        </pc:picChg>
        <pc:picChg chg="add mod">
          <ac:chgData name="Lee Seungjae" userId="1d4fbd63bced2b4a" providerId="LiveId" clId="{8B6029F6-46EF-4D2D-9734-F6A2E280FC3E}" dt="2021-01-25T11:36:30.990" v="25912" actId="1076"/>
          <ac:picMkLst>
            <pc:docMk/>
            <pc:sldMk cId="1256639944" sldId="419"/>
            <ac:picMk id="10" creationId="{D04E64A1-F950-44DC-8D19-80013C9A119D}"/>
          </ac:picMkLst>
        </pc:picChg>
        <pc:picChg chg="add mod">
          <ac:chgData name="Lee Seungjae" userId="1d4fbd63bced2b4a" providerId="LiveId" clId="{8B6029F6-46EF-4D2D-9734-F6A2E280FC3E}" dt="2021-01-25T11:36:30.990" v="25912" actId="1076"/>
          <ac:picMkLst>
            <pc:docMk/>
            <pc:sldMk cId="1256639944" sldId="419"/>
            <ac:picMk id="11" creationId="{853CD77A-F363-417C-A4E9-5CEE0165562A}"/>
          </ac:picMkLst>
        </pc:picChg>
        <pc:picChg chg="add mod">
          <ac:chgData name="Lee Seungjae" userId="1d4fbd63bced2b4a" providerId="LiveId" clId="{8B6029F6-46EF-4D2D-9734-F6A2E280FC3E}" dt="2021-01-25T11:44:38.353" v="26105" actId="1076"/>
          <ac:picMkLst>
            <pc:docMk/>
            <pc:sldMk cId="1256639944" sldId="419"/>
            <ac:picMk id="13" creationId="{994FE651-B926-4590-9327-D31584196E83}"/>
          </ac:picMkLst>
        </pc:picChg>
        <pc:picChg chg="add mod">
          <ac:chgData name="Lee Seungjae" userId="1d4fbd63bced2b4a" providerId="LiveId" clId="{8B6029F6-46EF-4D2D-9734-F6A2E280FC3E}" dt="2021-01-25T11:44:42.220" v="26107" actId="1076"/>
          <ac:picMkLst>
            <pc:docMk/>
            <pc:sldMk cId="1256639944" sldId="419"/>
            <ac:picMk id="14" creationId="{7220751B-F215-4865-9ACE-101CB3EF7DB5}"/>
          </ac:picMkLst>
        </pc:picChg>
      </pc:sldChg>
      <pc:sldChg chg="modSp add mod">
        <pc:chgData name="Lee Seungjae" userId="1d4fbd63bced2b4a" providerId="LiveId" clId="{8B6029F6-46EF-4D2D-9734-F6A2E280FC3E}" dt="2021-01-25T11:45:34.620" v="26187"/>
        <pc:sldMkLst>
          <pc:docMk/>
          <pc:sldMk cId="3525804912" sldId="420"/>
        </pc:sldMkLst>
        <pc:spChg chg="mod">
          <ac:chgData name="Lee Seungjae" userId="1d4fbd63bced2b4a" providerId="LiveId" clId="{8B6029F6-46EF-4D2D-9734-F6A2E280FC3E}" dt="2021-01-25T11:45:34.620" v="26187"/>
          <ac:spMkLst>
            <pc:docMk/>
            <pc:sldMk cId="3525804912" sldId="420"/>
            <ac:spMk id="3" creationId="{CB187605-F544-4E19-B32A-2292ED81364F}"/>
          </ac:spMkLst>
        </pc:spChg>
      </pc:sldChg>
      <pc:sldChg chg="delSp modSp add mod">
        <pc:chgData name="Lee Seungjae" userId="1d4fbd63bced2b4a" providerId="LiveId" clId="{8B6029F6-46EF-4D2D-9734-F6A2E280FC3E}" dt="2021-01-25T11:46:20.091" v="26287" actId="478"/>
        <pc:sldMkLst>
          <pc:docMk/>
          <pc:sldMk cId="856090320" sldId="421"/>
        </pc:sldMkLst>
        <pc:spChg chg="del">
          <ac:chgData name="Lee Seungjae" userId="1d4fbd63bced2b4a" providerId="LiveId" clId="{8B6029F6-46EF-4D2D-9734-F6A2E280FC3E}" dt="2021-01-25T11:46:20.091" v="26287" actId="478"/>
          <ac:spMkLst>
            <pc:docMk/>
            <pc:sldMk cId="856090320" sldId="421"/>
            <ac:spMk id="4" creationId="{0504291E-99F5-47FA-AE90-90CC066B277A}"/>
          </ac:spMkLst>
        </pc:spChg>
        <pc:spChg chg="mod">
          <ac:chgData name="Lee Seungjae" userId="1d4fbd63bced2b4a" providerId="LiveId" clId="{8B6029F6-46EF-4D2D-9734-F6A2E280FC3E}" dt="2021-01-25T11:46:19.409" v="26286"/>
          <ac:spMkLst>
            <pc:docMk/>
            <pc:sldMk cId="856090320" sldId="421"/>
            <ac:spMk id="5" creationId="{1C066FFD-77AA-425D-A574-DE2D5C9D863B}"/>
          </ac:spMkLst>
        </pc:spChg>
        <pc:spChg chg="mod">
          <ac:chgData name="Lee Seungjae" userId="1d4fbd63bced2b4a" providerId="LiveId" clId="{8B6029F6-46EF-4D2D-9734-F6A2E280FC3E}" dt="2021-01-25T11:46:00.612" v="26224"/>
          <ac:spMkLst>
            <pc:docMk/>
            <pc:sldMk cId="856090320" sldId="421"/>
            <ac:spMk id="9" creationId="{0FBE8AED-3964-471A-8C71-C8FF3246469F}"/>
          </ac:spMkLst>
        </pc:spChg>
        <pc:picChg chg="del">
          <ac:chgData name="Lee Seungjae" userId="1d4fbd63bced2b4a" providerId="LiveId" clId="{8B6029F6-46EF-4D2D-9734-F6A2E280FC3E}" dt="2021-01-25T11:46:20.091" v="26287" actId="478"/>
          <ac:picMkLst>
            <pc:docMk/>
            <pc:sldMk cId="856090320" sldId="421"/>
            <ac:picMk id="3" creationId="{6119A096-26B5-47FC-AF01-75AC63159C09}"/>
          </ac:picMkLst>
        </pc:picChg>
        <pc:picChg chg="del">
          <ac:chgData name="Lee Seungjae" userId="1d4fbd63bced2b4a" providerId="LiveId" clId="{8B6029F6-46EF-4D2D-9734-F6A2E280FC3E}" dt="2021-01-25T11:46:20.091" v="26287" actId="478"/>
          <ac:picMkLst>
            <pc:docMk/>
            <pc:sldMk cId="856090320" sldId="421"/>
            <ac:picMk id="6" creationId="{1EC22CE7-7745-4FC1-8245-9C44A8B0260E}"/>
          </ac:picMkLst>
        </pc:picChg>
        <pc:picChg chg="del">
          <ac:chgData name="Lee Seungjae" userId="1d4fbd63bced2b4a" providerId="LiveId" clId="{8B6029F6-46EF-4D2D-9734-F6A2E280FC3E}" dt="2021-01-25T11:46:20.091" v="26287" actId="478"/>
          <ac:picMkLst>
            <pc:docMk/>
            <pc:sldMk cId="856090320" sldId="421"/>
            <ac:picMk id="8" creationId="{7EFE407D-8454-4F53-BC61-97796248CEFB}"/>
          </ac:picMkLst>
        </pc:picChg>
      </pc:sldChg>
      <pc:sldChg chg="add del">
        <pc:chgData name="Lee Seungjae" userId="1d4fbd63bced2b4a" providerId="LiveId" clId="{8B6029F6-46EF-4D2D-9734-F6A2E280FC3E}" dt="2021-01-25T11:45:56.328" v="26217"/>
        <pc:sldMkLst>
          <pc:docMk/>
          <pc:sldMk cId="893756615" sldId="421"/>
        </pc:sldMkLst>
      </pc:sldChg>
      <pc:sldChg chg="addSp delSp modSp add mod">
        <pc:chgData name="Lee Seungjae" userId="1d4fbd63bced2b4a" providerId="LiveId" clId="{8B6029F6-46EF-4D2D-9734-F6A2E280FC3E}" dt="2021-01-25T11:51:40.148" v="26821" actId="14100"/>
        <pc:sldMkLst>
          <pc:docMk/>
          <pc:sldMk cId="2191580064" sldId="422"/>
        </pc:sldMkLst>
        <pc:spChg chg="add mod">
          <ac:chgData name="Lee Seungjae" userId="1d4fbd63bced2b4a" providerId="LiveId" clId="{8B6029F6-46EF-4D2D-9734-F6A2E280FC3E}" dt="2021-01-25T11:48:13.698" v="26311" actId="1076"/>
          <ac:spMkLst>
            <pc:docMk/>
            <pc:sldMk cId="2191580064" sldId="422"/>
            <ac:spMk id="2" creationId="{1986340C-3DB6-4E2C-A0F6-C1E890891365}"/>
          </ac:spMkLst>
        </pc:spChg>
        <pc:spChg chg="add mod">
          <ac:chgData name="Lee Seungjae" userId="1d4fbd63bced2b4a" providerId="LiveId" clId="{8B6029F6-46EF-4D2D-9734-F6A2E280FC3E}" dt="2021-01-25T11:51:40.148" v="26821" actId="14100"/>
          <ac:spMkLst>
            <pc:docMk/>
            <pc:sldMk cId="2191580064" sldId="422"/>
            <ac:spMk id="3" creationId="{B35C5A24-3B37-4513-B726-C0C1FFDDB131}"/>
          </ac:spMkLst>
        </pc:spChg>
        <pc:spChg chg="mod">
          <ac:chgData name="Lee Seungjae" userId="1d4fbd63bced2b4a" providerId="LiveId" clId="{8B6029F6-46EF-4D2D-9734-F6A2E280FC3E}" dt="2021-01-25T11:50:09.378" v="26764" actId="207"/>
          <ac:spMkLst>
            <pc:docMk/>
            <pc:sldMk cId="2191580064" sldId="422"/>
            <ac:spMk id="5" creationId="{1C066FFD-77AA-425D-A574-DE2D5C9D863B}"/>
          </ac:spMkLst>
        </pc:spChg>
        <pc:spChg chg="del">
          <ac:chgData name="Lee Seungjae" userId="1d4fbd63bced2b4a" providerId="LiveId" clId="{8B6029F6-46EF-4D2D-9734-F6A2E280FC3E}" dt="2021-01-25T11:46:49.731" v="26289" actId="478"/>
          <ac:spMkLst>
            <pc:docMk/>
            <pc:sldMk cId="2191580064" sldId="422"/>
            <ac:spMk id="7" creationId="{C09F34FD-AAFF-43F6-A705-8A2D4A8B3AC6}"/>
          </ac:spMkLst>
        </pc:spChg>
        <pc:spChg chg="add del">
          <ac:chgData name="Lee Seungjae" userId="1d4fbd63bced2b4a" providerId="LiveId" clId="{8B6029F6-46EF-4D2D-9734-F6A2E280FC3E}" dt="2021-01-25T11:47:22.180" v="26301" actId="478"/>
          <ac:spMkLst>
            <pc:docMk/>
            <pc:sldMk cId="2191580064" sldId="422"/>
            <ac:spMk id="10" creationId="{2CC020DB-B133-4A96-8874-20AC1B5A4DB9}"/>
          </ac:spMkLst>
        </pc:spChg>
        <pc:spChg chg="del">
          <ac:chgData name="Lee Seungjae" userId="1d4fbd63bced2b4a" providerId="LiveId" clId="{8B6029F6-46EF-4D2D-9734-F6A2E280FC3E}" dt="2021-01-25T11:46:49.731" v="26289" actId="478"/>
          <ac:spMkLst>
            <pc:docMk/>
            <pc:sldMk cId="2191580064" sldId="422"/>
            <ac:spMk id="11" creationId="{07C5A93D-084D-4596-9670-9F1C13553260}"/>
          </ac:spMkLst>
        </pc:spChg>
        <pc:spChg chg="add mod">
          <ac:chgData name="Lee Seungjae" userId="1d4fbd63bced2b4a" providerId="LiveId" clId="{8B6029F6-46EF-4D2D-9734-F6A2E280FC3E}" dt="2021-01-25T11:48:13.698" v="26311" actId="1076"/>
          <ac:spMkLst>
            <pc:docMk/>
            <pc:sldMk cId="2191580064" sldId="422"/>
            <ac:spMk id="14" creationId="{8BC16130-161A-4C48-AE61-DAFB58FCD04B}"/>
          </ac:spMkLst>
        </pc:spChg>
        <pc:spChg chg="add mod">
          <ac:chgData name="Lee Seungjae" userId="1d4fbd63bced2b4a" providerId="LiveId" clId="{8B6029F6-46EF-4D2D-9734-F6A2E280FC3E}" dt="2021-01-25T11:48:13.698" v="26311" actId="1076"/>
          <ac:spMkLst>
            <pc:docMk/>
            <pc:sldMk cId="2191580064" sldId="422"/>
            <ac:spMk id="15" creationId="{69BC320F-7C58-4DEB-8D04-F46CDE5ADF1A}"/>
          </ac:spMkLst>
        </pc:spChg>
        <pc:spChg chg="add mod">
          <ac:chgData name="Lee Seungjae" userId="1d4fbd63bced2b4a" providerId="LiveId" clId="{8B6029F6-46EF-4D2D-9734-F6A2E280FC3E}" dt="2021-01-25T11:48:13.698" v="26311" actId="1076"/>
          <ac:spMkLst>
            <pc:docMk/>
            <pc:sldMk cId="2191580064" sldId="422"/>
            <ac:spMk id="17" creationId="{7B411EB6-7DDC-4344-82E3-1FDC01C372C9}"/>
          </ac:spMkLst>
        </pc:spChg>
        <pc:spChg chg="del">
          <ac:chgData name="Lee Seungjae" userId="1d4fbd63bced2b4a" providerId="LiveId" clId="{8B6029F6-46EF-4D2D-9734-F6A2E280FC3E}" dt="2021-01-25T11:46:49.731" v="26289" actId="478"/>
          <ac:spMkLst>
            <pc:docMk/>
            <pc:sldMk cId="2191580064" sldId="422"/>
            <ac:spMk id="20" creationId="{1CC3E46E-A866-4CA4-94FA-30EFC2F7E309}"/>
          </ac:spMkLst>
        </pc:spChg>
        <pc:spChg chg="del">
          <ac:chgData name="Lee Seungjae" userId="1d4fbd63bced2b4a" providerId="LiveId" clId="{8B6029F6-46EF-4D2D-9734-F6A2E280FC3E}" dt="2021-01-25T11:46:49.731" v="26289" actId="478"/>
          <ac:spMkLst>
            <pc:docMk/>
            <pc:sldMk cId="2191580064" sldId="422"/>
            <ac:spMk id="21" creationId="{56ECAE7D-6B7C-4395-B1A8-5E5157692E6F}"/>
          </ac:spMkLst>
        </pc:spChg>
        <pc:spChg chg="add del mod">
          <ac:chgData name="Lee Seungjae" userId="1d4fbd63bced2b4a" providerId="LiveId" clId="{8B6029F6-46EF-4D2D-9734-F6A2E280FC3E}" dt="2021-01-25T11:47:18.668" v="26298" actId="478"/>
          <ac:spMkLst>
            <pc:docMk/>
            <pc:sldMk cId="2191580064" sldId="422"/>
            <ac:spMk id="22" creationId="{327103A5-FAE2-4FDA-8C5B-3BDFBD3E79FA}"/>
          </ac:spMkLst>
        </pc:spChg>
        <pc:spChg chg="add del mod">
          <ac:chgData name="Lee Seungjae" userId="1d4fbd63bced2b4a" providerId="LiveId" clId="{8B6029F6-46EF-4D2D-9734-F6A2E280FC3E}" dt="2021-01-25T11:47:18.243" v="26297" actId="478"/>
          <ac:spMkLst>
            <pc:docMk/>
            <pc:sldMk cId="2191580064" sldId="422"/>
            <ac:spMk id="23" creationId="{26710A9A-0C4F-43A6-B322-38DB14358E69}"/>
          </ac:spMkLst>
        </pc:spChg>
        <pc:spChg chg="add del mod">
          <ac:chgData name="Lee Seungjae" userId="1d4fbd63bced2b4a" providerId="LiveId" clId="{8B6029F6-46EF-4D2D-9734-F6A2E280FC3E}" dt="2021-01-25T11:47:20.068" v="26299" actId="478"/>
          <ac:spMkLst>
            <pc:docMk/>
            <pc:sldMk cId="2191580064" sldId="422"/>
            <ac:spMk id="24" creationId="{DF5E4ECC-B352-4F33-BDF8-03D0AE2140AD}"/>
          </ac:spMkLst>
        </pc:spChg>
        <pc:spChg chg="add del mod">
          <ac:chgData name="Lee Seungjae" userId="1d4fbd63bced2b4a" providerId="LiveId" clId="{8B6029F6-46EF-4D2D-9734-F6A2E280FC3E}" dt="2021-01-25T11:47:17.123" v="26295" actId="478"/>
          <ac:spMkLst>
            <pc:docMk/>
            <pc:sldMk cId="2191580064" sldId="422"/>
            <ac:spMk id="25" creationId="{AD8595E2-1BBF-42FE-8BB0-D1C0C1538557}"/>
          </ac:spMkLst>
        </pc:spChg>
        <pc:spChg chg="add mod">
          <ac:chgData name="Lee Seungjae" userId="1d4fbd63bced2b4a" providerId="LiveId" clId="{8B6029F6-46EF-4D2D-9734-F6A2E280FC3E}" dt="2021-01-25T11:48:13.698" v="26311" actId="1076"/>
          <ac:spMkLst>
            <pc:docMk/>
            <pc:sldMk cId="2191580064" sldId="422"/>
            <ac:spMk id="27" creationId="{110E484C-B15D-48AF-9594-A27AD5339E53}"/>
          </ac:spMkLst>
        </pc:spChg>
        <pc:spChg chg="add mod">
          <ac:chgData name="Lee Seungjae" userId="1d4fbd63bced2b4a" providerId="LiveId" clId="{8B6029F6-46EF-4D2D-9734-F6A2E280FC3E}" dt="2021-01-25T11:48:13.698" v="26311" actId="1076"/>
          <ac:spMkLst>
            <pc:docMk/>
            <pc:sldMk cId="2191580064" sldId="422"/>
            <ac:spMk id="28" creationId="{29462872-5AC7-4576-8A64-24E790CC3C4E}"/>
          </ac:spMkLst>
        </pc:spChg>
        <pc:spChg chg="add del mod">
          <ac:chgData name="Lee Seungjae" userId="1d4fbd63bced2b4a" providerId="LiveId" clId="{8B6029F6-46EF-4D2D-9734-F6A2E280FC3E}" dt="2021-01-25T11:47:21.043" v="26300" actId="478"/>
          <ac:spMkLst>
            <pc:docMk/>
            <pc:sldMk cId="2191580064" sldId="422"/>
            <ac:spMk id="31" creationId="{43905910-3141-45B9-AC3B-A718FB761E92}"/>
          </ac:spMkLst>
        </pc:spChg>
        <pc:spChg chg="add del mod">
          <ac:chgData name="Lee Seungjae" userId="1d4fbd63bced2b4a" providerId="LiveId" clId="{8B6029F6-46EF-4D2D-9734-F6A2E280FC3E}" dt="2021-01-25T11:47:17.820" v="26296" actId="478"/>
          <ac:spMkLst>
            <pc:docMk/>
            <pc:sldMk cId="2191580064" sldId="422"/>
            <ac:spMk id="32" creationId="{AAB00E1C-F5A7-4813-9727-47EF482653A2}"/>
          </ac:spMkLst>
        </pc:spChg>
        <pc:picChg chg="add mod">
          <ac:chgData name="Lee Seungjae" userId="1d4fbd63bced2b4a" providerId="LiveId" clId="{8B6029F6-46EF-4D2D-9734-F6A2E280FC3E}" dt="2021-01-25T11:48:13.698" v="26311" actId="1076"/>
          <ac:picMkLst>
            <pc:docMk/>
            <pc:sldMk cId="2191580064" sldId="422"/>
            <ac:picMk id="12" creationId="{AA25329C-3197-4106-9879-7A547370E95F}"/>
          </ac:picMkLst>
        </pc:picChg>
        <pc:picChg chg="del">
          <ac:chgData name="Lee Seungjae" userId="1d4fbd63bced2b4a" providerId="LiveId" clId="{8B6029F6-46EF-4D2D-9734-F6A2E280FC3E}" dt="2021-01-25T11:46:49.731" v="26289" actId="478"/>
          <ac:picMkLst>
            <pc:docMk/>
            <pc:sldMk cId="2191580064" sldId="422"/>
            <ac:picMk id="13" creationId="{F9259477-B1D0-4C0A-8BA6-37A666BB4F34}"/>
          </ac:picMkLst>
        </pc:picChg>
        <pc:picChg chg="add mod">
          <ac:chgData name="Lee Seungjae" userId="1d4fbd63bced2b4a" providerId="LiveId" clId="{8B6029F6-46EF-4D2D-9734-F6A2E280FC3E}" dt="2021-01-25T11:48:13.698" v="26311" actId="1076"/>
          <ac:picMkLst>
            <pc:docMk/>
            <pc:sldMk cId="2191580064" sldId="422"/>
            <ac:picMk id="18" creationId="{FFF5DF65-BDB0-452B-B835-6C44797F7BA4}"/>
          </ac:picMkLst>
        </pc:picChg>
        <pc:picChg chg="del">
          <ac:chgData name="Lee Seungjae" userId="1d4fbd63bced2b4a" providerId="LiveId" clId="{8B6029F6-46EF-4D2D-9734-F6A2E280FC3E}" dt="2021-01-25T11:46:49.731" v="26289" actId="478"/>
          <ac:picMkLst>
            <pc:docMk/>
            <pc:sldMk cId="2191580064" sldId="422"/>
            <ac:picMk id="19" creationId="{FAA037A4-51FE-4124-9DE3-EB27E67446AB}"/>
          </ac:picMkLst>
        </pc:picChg>
        <pc:picChg chg="add mod">
          <ac:chgData name="Lee Seungjae" userId="1d4fbd63bced2b4a" providerId="LiveId" clId="{8B6029F6-46EF-4D2D-9734-F6A2E280FC3E}" dt="2021-01-25T11:48:13.698" v="26311" actId="1076"/>
          <ac:picMkLst>
            <pc:docMk/>
            <pc:sldMk cId="2191580064" sldId="422"/>
            <ac:picMk id="26" creationId="{676B6550-E012-407F-91B8-C25396BB76CF}"/>
          </ac:picMkLst>
        </pc:picChg>
        <pc:picChg chg="add mod">
          <ac:chgData name="Lee Seungjae" userId="1d4fbd63bced2b4a" providerId="LiveId" clId="{8B6029F6-46EF-4D2D-9734-F6A2E280FC3E}" dt="2021-01-25T11:48:13.698" v="26311" actId="1076"/>
          <ac:picMkLst>
            <pc:docMk/>
            <pc:sldMk cId="2191580064" sldId="422"/>
            <ac:picMk id="29" creationId="{ABE61527-ED5E-4E6D-B832-B0C13903B122}"/>
          </ac:picMkLst>
        </pc:picChg>
        <pc:picChg chg="add mod">
          <ac:chgData name="Lee Seungjae" userId="1d4fbd63bced2b4a" providerId="LiveId" clId="{8B6029F6-46EF-4D2D-9734-F6A2E280FC3E}" dt="2021-01-25T11:48:13.698" v="26311" actId="1076"/>
          <ac:picMkLst>
            <pc:docMk/>
            <pc:sldMk cId="2191580064" sldId="422"/>
            <ac:picMk id="30" creationId="{392DEA5A-69C4-406C-BAEE-628638956E88}"/>
          </ac:picMkLst>
        </pc:picChg>
        <pc:picChg chg="add mod modCrop">
          <ac:chgData name="Lee Seungjae" userId="1d4fbd63bced2b4a" providerId="LiveId" clId="{8B6029F6-46EF-4D2D-9734-F6A2E280FC3E}" dt="2021-01-25T11:48:13.698" v="26311" actId="1076"/>
          <ac:picMkLst>
            <pc:docMk/>
            <pc:sldMk cId="2191580064" sldId="422"/>
            <ac:picMk id="33" creationId="{C7C3F3C3-8E92-4161-81CB-1519A969E308}"/>
          </ac:picMkLst>
        </pc:picChg>
      </pc:sldChg>
      <pc:sldChg chg="add del">
        <pc:chgData name="Lee Seungjae" userId="1d4fbd63bced2b4a" providerId="LiveId" clId="{8B6029F6-46EF-4D2D-9734-F6A2E280FC3E}" dt="2021-01-25T11:46:59.614" v="26292"/>
        <pc:sldMkLst>
          <pc:docMk/>
          <pc:sldMk cId="671538422" sldId="423"/>
        </pc:sldMkLst>
      </pc:sldChg>
      <pc:sldChg chg="addSp delSp modSp add mod">
        <pc:chgData name="Lee Seungjae" userId="1d4fbd63bced2b4a" providerId="LiveId" clId="{8B6029F6-46EF-4D2D-9734-F6A2E280FC3E}" dt="2021-01-25T12:19:47.697" v="29520" actId="115"/>
        <pc:sldMkLst>
          <pc:docMk/>
          <pc:sldMk cId="1485543108" sldId="423"/>
        </pc:sldMkLst>
        <pc:spChg chg="del">
          <ac:chgData name="Lee Seungjae" userId="1d4fbd63bced2b4a" providerId="LiveId" clId="{8B6029F6-46EF-4D2D-9734-F6A2E280FC3E}" dt="2021-01-25T11:50:35.264" v="26802" actId="478"/>
          <ac:spMkLst>
            <pc:docMk/>
            <pc:sldMk cId="1485543108" sldId="423"/>
            <ac:spMk id="2" creationId="{1986340C-3DB6-4E2C-A0F6-C1E890891365}"/>
          </ac:spMkLst>
        </pc:spChg>
        <pc:spChg chg="mod">
          <ac:chgData name="Lee Seungjae" userId="1d4fbd63bced2b4a" providerId="LiveId" clId="{8B6029F6-46EF-4D2D-9734-F6A2E280FC3E}" dt="2021-01-25T12:10:39.716" v="28859" actId="6549"/>
          <ac:spMkLst>
            <pc:docMk/>
            <pc:sldMk cId="1485543108" sldId="423"/>
            <ac:spMk id="5" creationId="{1C066FFD-77AA-425D-A574-DE2D5C9D863B}"/>
          </ac:spMkLst>
        </pc:spChg>
        <pc:spChg chg="del">
          <ac:chgData name="Lee Seungjae" userId="1d4fbd63bced2b4a" providerId="LiveId" clId="{8B6029F6-46EF-4D2D-9734-F6A2E280FC3E}" dt="2021-01-25T11:50:35.264" v="26802" actId="478"/>
          <ac:spMkLst>
            <pc:docMk/>
            <pc:sldMk cId="1485543108" sldId="423"/>
            <ac:spMk id="14" creationId="{8BC16130-161A-4C48-AE61-DAFB58FCD04B}"/>
          </ac:spMkLst>
        </pc:spChg>
        <pc:spChg chg="del">
          <ac:chgData name="Lee Seungjae" userId="1d4fbd63bced2b4a" providerId="LiveId" clId="{8B6029F6-46EF-4D2D-9734-F6A2E280FC3E}" dt="2021-01-25T11:50:35.264" v="26802" actId="478"/>
          <ac:spMkLst>
            <pc:docMk/>
            <pc:sldMk cId="1485543108" sldId="423"/>
            <ac:spMk id="15" creationId="{69BC320F-7C58-4DEB-8D04-F46CDE5ADF1A}"/>
          </ac:spMkLst>
        </pc:spChg>
        <pc:spChg chg="del">
          <ac:chgData name="Lee Seungjae" userId="1d4fbd63bced2b4a" providerId="LiveId" clId="{8B6029F6-46EF-4D2D-9734-F6A2E280FC3E}" dt="2021-01-25T11:50:35.264" v="26802" actId="478"/>
          <ac:spMkLst>
            <pc:docMk/>
            <pc:sldMk cId="1485543108" sldId="423"/>
            <ac:spMk id="17" creationId="{7B411EB6-7DDC-4344-82E3-1FDC01C372C9}"/>
          </ac:spMkLst>
        </pc:spChg>
        <pc:spChg chg="add del mod">
          <ac:chgData name="Lee Seungjae" userId="1d4fbd63bced2b4a" providerId="LiveId" clId="{8B6029F6-46EF-4D2D-9734-F6A2E280FC3E}" dt="2021-01-25T11:51:15.696" v="26813" actId="478"/>
          <ac:spMkLst>
            <pc:docMk/>
            <pc:sldMk cId="1485543108" sldId="423"/>
            <ac:spMk id="20" creationId="{E3B222F8-1866-4865-AA18-87FF0733F1EA}"/>
          </ac:spMkLst>
        </pc:spChg>
        <pc:spChg chg="add del mod">
          <ac:chgData name="Lee Seungjae" userId="1d4fbd63bced2b4a" providerId="LiveId" clId="{8B6029F6-46EF-4D2D-9734-F6A2E280FC3E}" dt="2021-01-25T11:51:46.152" v="26822" actId="478"/>
          <ac:spMkLst>
            <pc:docMk/>
            <pc:sldMk cId="1485543108" sldId="423"/>
            <ac:spMk id="21" creationId="{C684DD38-A713-4A88-8CB6-670611E0A353}"/>
          </ac:spMkLst>
        </pc:spChg>
        <pc:spChg chg="add del mod">
          <ac:chgData name="Lee Seungjae" userId="1d4fbd63bced2b4a" providerId="LiveId" clId="{8B6029F6-46EF-4D2D-9734-F6A2E280FC3E}" dt="2021-01-25T11:52:04.319" v="26885" actId="478"/>
          <ac:spMkLst>
            <pc:docMk/>
            <pc:sldMk cId="1485543108" sldId="423"/>
            <ac:spMk id="22" creationId="{4183E828-3D56-4328-A822-69A50D5470D5}"/>
          </ac:spMkLst>
        </pc:spChg>
        <pc:spChg chg="add del mod">
          <ac:chgData name="Lee Seungjae" userId="1d4fbd63bced2b4a" providerId="LiveId" clId="{8B6029F6-46EF-4D2D-9734-F6A2E280FC3E}" dt="2021-01-25T11:58:42.757" v="27839" actId="21"/>
          <ac:spMkLst>
            <pc:docMk/>
            <pc:sldMk cId="1485543108" sldId="423"/>
            <ac:spMk id="23" creationId="{05AAB398-B1C2-4F8B-9203-D0DEEB572C99}"/>
          </ac:spMkLst>
        </pc:spChg>
        <pc:spChg chg="add del mod">
          <ac:chgData name="Lee Seungjae" userId="1d4fbd63bced2b4a" providerId="LiveId" clId="{8B6029F6-46EF-4D2D-9734-F6A2E280FC3E}" dt="2021-01-25T11:58:42.757" v="27839" actId="21"/>
          <ac:spMkLst>
            <pc:docMk/>
            <pc:sldMk cId="1485543108" sldId="423"/>
            <ac:spMk id="24" creationId="{99894D7B-035A-4863-84AD-35E502FFCB76}"/>
          </ac:spMkLst>
        </pc:spChg>
        <pc:spChg chg="add del mod">
          <ac:chgData name="Lee Seungjae" userId="1d4fbd63bced2b4a" providerId="LiveId" clId="{8B6029F6-46EF-4D2D-9734-F6A2E280FC3E}" dt="2021-01-25T11:58:42.757" v="27839" actId="21"/>
          <ac:spMkLst>
            <pc:docMk/>
            <pc:sldMk cId="1485543108" sldId="423"/>
            <ac:spMk id="25" creationId="{58168731-4649-409C-9991-1B5958BF7850}"/>
          </ac:spMkLst>
        </pc:spChg>
        <pc:spChg chg="del">
          <ac:chgData name="Lee Seungjae" userId="1d4fbd63bced2b4a" providerId="LiveId" clId="{8B6029F6-46EF-4D2D-9734-F6A2E280FC3E}" dt="2021-01-25T11:50:35.264" v="26802" actId="478"/>
          <ac:spMkLst>
            <pc:docMk/>
            <pc:sldMk cId="1485543108" sldId="423"/>
            <ac:spMk id="27" creationId="{110E484C-B15D-48AF-9594-A27AD5339E53}"/>
          </ac:spMkLst>
        </pc:spChg>
        <pc:spChg chg="del">
          <ac:chgData name="Lee Seungjae" userId="1d4fbd63bced2b4a" providerId="LiveId" clId="{8B6029F6-46EF-4D2D-9734-F6A2E280FC3E}" dt="2021-01-25T11:50:35.264" v="26802" actId="478"/>
          <ac:spMkLst>
            <pc:docMk/>
            <pc:sldMk cId="1485543108" sldId="423"/>
            <ac:spMk id="28" creationId="{29462872-5AC7-4576-8A64-24E790CC3C4E}"/>
          </ac:spMkLst>
        </pc:spChg>
        <pc:spChg chg="add del mod">
          <ac:chgData name="Lee Seungjae" userId="1d4fbd63bced2b4a" providerId="LiveId" clId="{8B6029F6-46EF-4D2D-9734-F6A2E280FC3E}" dt="2021-01-25T11:52:05.466" v="26887" actId="478"/>
          <ac:spMkLst>
            <pc:docMk/>
            <pc:sldMk cId="1485543108" sldId="423"/>
            <ac:spMk id="31" creationId="{E438CEB6-A0D5-4EED-B194-8270A4ADF548}"/>
          </ac:spMkLst>
        </pc:spChg>
        <pc:spChg chg="add del mod">
          <ac:chgData name="Lee Seungjae" userId="1d4fbd63bced2b4a" providerId="LiveId" clId="{8B6029F6-46EF-4D2D-9734-F6A2E280FC3E}" dt="2021-01-25T11:58:42.757" v="27839" actId="21"/>
          <ac:spMkLst>
            <pc:docMk/>
            <pc:sldMk cId="1485543108" sldId="423"/>
            <ac:spMk id="32" creationId="{7DF760EC-F024-4B5C-95FB-17DCCC41B6EF}"/>
          </ac:spMkLst>
        </pc:spChg>
        <pc:spChg chg="add del mod">
          <ac:chgData name="Lee Seungjae" userId="1d4fbd63bced2b4a" providerId="LiveId" clId="{8B6029F6-46EF-4D2D-9734-F6A2E280FC3E}" dt="2021-01-25T11:52:05.780" v="26888" actId="478"/>
          <ac:spMkLst>
            <pc:docMk/>
            <pc:sldMk cId="1485543108" sldId="423"/>
            <ac:spMk id="36" creationId="{04535399-0F39-42FD-8574-8480A6E1EECA}"/>
          </ac:spMkLst>
        </pc:spChg>
        <pc:spChg chg="add del mod">
          <ac:chgData name="Lee Seungjae" userId="1d4fbd63bced2b4a" providerId="LiveId" clId="{8B6029F6-46EF-4D2D-9734-F6A2E280FC3E}" dt="2021-01-25T11:52:15.527" v="26918" actId="478"/>
          <ac:spMkLst>
            <pc:docMk/>
            <pc:sldMk cId="1485543108" sldId="423"/>
            <ac:spMk id="37" creationId="{EC3919B3-F40D-483C-B09B-048635E4C8F0}"/>
          </ac:spMkLst>
        </pc:spChg>
        <pc:spChg chg="add del mod">
          <ac:chgData name="Lee Seungjae" userId="1d4fbd63bced2b4a" providerId="LiveId" clId="{8B6029F6-46EF-4D2D-9734-F6A2E280FC3E}" dt="2021-01-25T11:58:42.757" v="27839" actId="21"/>
          <ac:spMkLst>
            <pc:docMk/>
            <pc:sldMk cId="1485543108" sldId="423"/>
            <ac:spMk id="38" creationId="{09F32B66-8F10-4AA1-AD04-5FD60DC6D05A}"/>
          </ac:spMkLst>
        </pc:spChg>
        <pc:spChg chg="add del mod">
          <ac:chgData name="Lee Seungjae" userId="1d4fbd63bced2b4a" providerId="LiveId" clId="{8B6029F6-46EF-4D2D-9734-F6A2E280FC3E}" dt="2021-01-25T11:52:04.584" v="26886" actId="478"/>
          <ac:spMkLst>
            <pc:docMk/>
            <pc:sldMk cId="1485543108" sldId="423"/>
            <ac:spMk id="39" creationId="{89BD12A6-D740-435F-A5BD-0811C3C206B6}"/>
          </ac:spMkLst>
        </pc:spChg>
        <pc:spChg chg="add del mod">
          <ac:chgData name="Lee Seungjae" userId="1d4fbd63bced2b4a" providerId="LiveId" clId="{8B6029F6-46EF-4D2D-9734-F6A2E280FC3E}" dt="2021-01-25T11:51:48.759" v="26823" actId="478"/>
          <ac:spMkLst>
            <pc:docMk/>
            <pc:sldMk cId="1485543108" sldId="423"/>
            <ac:spMk id="40" creationId="{29C2C407-F80F-4D40-A092-75BAB885CE64}"/>
          </ac:spMkLst>
        </pc:spChg>
        <pc:spChg chg="add del mod">
          <ac:chgData name="Lee Seungjae" userId="1d4fbd63bced2b4a" providerId="LiveId" clId="{8B6029F6-46EF-4D2D-9734-F6A2E280FC3E}" dt="2021-01-25T11:52:06.287" v="26889" actId="478"/>
          <ac:spMkLst>
            <pc:docMk/>
            <pc:sldMk cId="1485543108" sldId="423"/>
            <ac:spMk id="41" creationId="{96230F55-76A1-435C-BD5F-A32065E50405}"/>
          </ac:spMkLst>
        </pc:spChg>
        <pc:spChg chg="add mod">
          <ac:chgData name="Lee Seungjae" userId="1d4fbd63bced2b4a" providerId="LiveId" clId="{8B6029F6-46EF-4D2D-9734-F6A2E280FC3E}" dt="2021-01-25T12:01:59.042" v="27885" actId="1076"/>
          <ac:spMkLst>
            <pc:docMk/>
            <pc:sldMk cId="1485543108" sldId="423"/>
            <ac:spMk id="43" creationId="{5BDE5A8A-DDCA-4337-A070-834855D630CB}"/>
          </ac:spMkLst>
        </pc:spChg>
        <pc:spChg chg="add mod">
          <ac:chgData name="Lee Seungjae" userId="1d4fbd63bced2b4a" providerId="LiveId" clId="{8B6029F6-46EF-4D2D-9734-F6A2E280FC3E}" dt="2021-01-25T12:03:44.212" v="27945" actId="1076"/>
          <ac:spMkLst>
            <pc:docMk/>
            <pc:sldMk cId="1485543108" sldId="423"/>
            <ac:spMk id="58" creationId="{79ED7B0D-F0B3-4901-93F7-3D8EE64674CF}"/>
          </ac:spMkLst>
        </pc:spChg>
        <pc:spChg chg="add del mod">
          <ac:chgData name="Lee Seungjae" userId="1d4fbd63bced2b4a" providerId="LiveId" clId="{8B6029F6-46EF-4D2D-9734-F6A2E280FC3E}" dt="2021-01-25T12:02:41.023" v="27907" actId="478"/>
          <ac:spMkLst>
            <pc:docMk/>
            <pc:sldMk cId="1485543108" sldId="423"/>
            <ac:spMk id="59" creationId="{E2C3BB5B-BF10-4803-AE3D-DF687D25CB79}"/>
          </ac:spMkLst>
        </pc:spChg>
        <pc:spChg chg="add del mod">
          <ac:chgData name="Lee Seungjae" userId="1d4fbd63bced2b4a" providerId="LiveId" clId="{8B6029F6-46EF-4D2D-9734-F6A2E280FC3E}" dt="2021-01-25T12:02:38.974" v="27906" actId="478"/>
          <ac:spMkLst>
            <pc:docMk/>
            <pc:sldMk cId="1485543108" sldId="423"/>
            <ac:spMk id="60" creationId="{65AF59A2-2F9E-4587-B689-656609BCDE04}"/>
          </ac:spMkLst>
        </pc:spChg>
        <pc:spChg chg="add del mod">
          <ac:chgData name="Lee Seungjae" userId="1d4fbd63bced2b4a" providerId="LiveId" clId="{8B6029F6-46EF-4D2D-9734-F6A2E280FC3E}" dt="2021-01-25T12:02:37.059" v="27902"/>
          <ac:spMkLst>
            <pc:docMk/>
            <pc:sldMk cId="1485543108" sldId="423"/>
            <ac:spMk id="61" creationId="{4E260C33-C76C-4A7C-AFFA-7A1CE7AE8086}"/>
          </ac:spMkLst>
        </pc:spChg>
        <pc:spChg chg="add del mod">
          <ac:chgData name="Lee Seungjae" userId="1d4fbd63bced2b4a" providerId="LiveId" clId="{8B6029F6-46EF-4D2D-9734-F6A2E280FC3E}" dt="2021-01-25T12:03:15.931" v="27911"/>
          <ac:spMkLst>
            <pc:docMk/>
            <pc:sldMk cId="1485543108" sldId="423"/>
            <ac:spMk id="62" creationId="{043A5FF0-2BAE-4002-9844-3878F8E9071F}"/>
          </ac:spMkLst>
        </pc:spChg>
        <pc:spChg chg="add mod">
          <ac:chgData name="Lee Seungjae" userId="1d4fbd63bced2b4a" providerId="LiveId" clId="{8B6029F6-46EF-4D2D-9734-F6A2E280FC3E}" dt="2021-01-25T12:04:09.246" v="27962" actId="14100"/>
          <ac:spMkLst>
            <pc:docMk/>
            <pc:sldMk cId="1485543108" sldId="423"/>
            <ac:spMk id="63" creationId="{22BA3298-9EE9-4A06-94DC-826F442BF8C3}"/>
          </ac:spMkLst>
        </pc:spChg>
        <pc:spChg chg="add mod">
          <ac:chgData name="Lee Seungjae" userId="1d4fbd63bced2b4a" providerId="LiveId" clId="{8B6029F6-46EF-4D2D-9734-F6A2E280FC3E}" dt="2021-01-25T12:03:58.729" v="27955" actId="208"/>
          <ac:spMkLst>
            <pc:docMk/>
            <pc:sldMk cId="1485543108" sldId="423"/>
            <ac:spMk id="64" creationId="{34F0E4E7-CFE9-44B3-8C84-8D6E8AA13A69}"/>
          </ac:spMkLst>
        </pc:spChg>
        <pc:spChg chg="add mod">
          <ac:chgData name="Lee Seungjae" userId="1d4fbd63bced2b4a" providerId="LiveId" clId="{8B6029F6-46EF-4D2D-9734-F6A2E280FC3E}" dt="2021-01-25T12:06:27.735" v="28209" actId="20577"/>
          <ac:spMkLst>
            <pc:docMk/>
            <pc:sldMk cId="1485543108" sldId="423"/>
            <ac:spMk id="65" creationId="{64C37BC4-2652-4FD8-A3E4-1BB2CDAF38B8}"/>
          </ac:spMkLst>
        </pc:spChg>
        <pc:spChg chg="add mod">
          <ac:chgData name="Lee Seungjae" userId="1d4fbd63bced2b4a" providerId="LiveId" clId="{8B6029F6-46EF-4D2D-9734-F6A2E280FC3E}" dt="2021-01-25T12:06:29.382" v="28211" actId="20577"/>
          <ac:spMkLst>
            <pc:docMk/>
            <pc:sldMk cId="1485543108" sldId="423"/>
            <ac:spMk id="66" creationId="{52A853E4-50D3-4B6C-BF8A-C2620ACE8955}"/>
          </ac:spMkLst>
        </pc:spChg>
        <pc:spChg chg="add mod">
          <ac:chgData name="Lee Seungjae" userId="1d4fbd63bced2b4a" providerId="LiveId" clId="{8B6029F6-46EF-4D2D-9734-F6A2E280FC3E}" dt="2021-01-25T12:16:19.896" v="29511"/>
          <ac:spMkLst>
            <pc:docMk/>
            <pc:sldMk cId="1485543108" sldId="423"/>
            <ac:spMk id="67" creationId="{1769C259-9FC7-4C75-84A1-2F8C2801BDFF}"/>
          </ac:spMkLst>
        </pc:spChg>
        <pc:graphicFrameChg chg="add mod modGraphic">
          <ac:chgData name="Lee Seungjae" userId="1d4fbd63bced2b4a" providerId="LiveId" clId="{8B6029F6-46EF-4D2D-9734-F6A2E280FC3E}" dt="2021-01-25T12:19:47.697" v="29520" actId="115"/>
          <ac:graphicFrameMkLst>
            <pc:docMk/>
            <pc:sldMk cId="1485543108" sldId="423"/>
            <ac:graphicFrameMk id="57" creationId="{27929E17-8898-4815-BCCB-BD3D44D2F8E3}"/>
          </ac:graphicFrameMkLst>
        </pc:graphicFrameChg>
        <pc:picChg chg="add del mod modCrop">
          <ac:chgData name="Lee Seungjae" userId="1d4fbd63bced2b4a" providerId="LiveId" clId="{8B6029F6-46EF-4D2D-9734-F6A2E280FC3E}" dt="2021-01-25T11:58:42.757" v="27839" actId="21"/>
          <ac:picMkLst>
            <pc:docMk/>
            <pc:sldMk cId="1485543108" sldId="423"/>
            <ac:picMk id="4" creationId="{8FB7EA2D-B4C0-4DF6-89B9-289F9E6B722A}"/>
          </ac:picMkLst>
        </pc:picChg>
        <pc:picChg chg="add del mod">
          <ac:chgData name="Lee Seungjae" userId="1d4fbd63bced2b4a" providerId="LiveId" clId="{8B6029F6-46EF-4D2D-9734-F6A2E280FC3E}" dt="2021-01-25T11:52:23.470" v="26920"/>
          <ac:picMkLst>
            <pc:docMk/>
            <pc:sldMk cId="1485543108" sldId="423"/>
            <ac:picMk id="7" creationId="{22C67DCA-3F76-4B04-BEFC-75E22A90F438}"/>
          </ac:picMkLst>
        </pc:picChg>
        <pc:picChg chg="add del mod modCrop">
          <ac:chgData name="Lee Seungjae" userId="1d4fbd63bced2b4a" providerId="LiveId" clId="{8B6029F6-46EF-4D2D-9734-F6A2E280FC3E}" dt="2021-01-25T11:58:42.757" v="27839" actId="21"/>
          <ac:picMkLst>
            <pc:docMk/>
            <pc:sldMk cId="1485543108" sldId="423"/>
            <ac:picMk id="10" creationId="{73229B6B-3425-4375-ADF3-105C440BCEC1}"/>
          </ac:picMkLst>
        </pc:picChg>
        <pc:picChg chg="add mod">
          <ac:chgData name="Lee Seungjae" userId="1d4fbd63bced2b4a" providerId="LiveId" clId="{8B6029F6-46EF-4D2D-9734-F6A2E280FC3E}" dt="2021-01-25T12:05:59.683" v="28201" actId="1076"/>
          <ac:picMkLst>
            <pc:docMk/>
            <pc:sldMk cId="1485543108" sldId="423"/>
            <ac:picMk id="11" creationId="{087B0D9D-8483-46DD-AB61-EBCFD75EB027}"/>
          </ac:picMkLst>
        </pc:picChg>
        <pc:picChg chg="del">
          <ac:chgData name="Lee Seungjae" userId="1d4fbd63bced2b4a" providerId="LiveId" clId="{8B6029F6-46EF-4D2D-9734-F6A2E280FC3E}" dt="2021-01-25T11:50:35.264" v="26802" actId="478"/>
          <ac:picMkLst>
            <pc:docMk/>
            <pc:sldMk cId="1485543108" sldId="423"/>
            <ac:picMk id="12" creationId="{AA25329C-3197-4106-9879-7A547370E95F}"/>
          </ac:picMkLst>
        </pc:picChg>
        <pc:picChg chg="del">
          <ac:chgData name="Lee Seungjae" userId="1d4fbd63bced2b4a" providerId="LiveId" clId="{8B6029F6-46EF-4D2D-9734-F6A2E280FC3E}" dt="2021-01-25T11:50:35.264" v="26802" actId="478"/>
          <ac:picMkLst>
            <pc:docMk/>
            <pc:sldMk cId="1485543108" sldId="423"/>
            <ac:picMk id="18" creationId="{FFF5DF65-BDB0-452B-B835-6C44797F7BA4}"/>
          </ac:picMkLst>
        </pc:picChg>
        <pc:picChg chg="add del mod">
          <ac:chgData name="Lee Seungjae" userId="1d4fbd63bced2b4a" providerId="LiveId" clId="{8B6029F6-46EF-4D2D-9734-F6A2E280FC3E}" dt="2021-01-25T11:58:42.757" v="27839" actId="21"/>
          <ac:picMkLst>
            <pc:docMk/>
            <pc:sldMk cId="1485543108" sldId="423"/>
            <ac:picMk id="19" creationId="{D73498ED-5075-4B5D-B0D0-0F3BC6024113}"/>
          </ac:picMkLst>
        </pc:picChg>
        <pc:picChg chg="del">
          <ac:chgData name="Lee Seungjae" userId="1d4fbd63bced2b4a" providerId="LiveId" clId="{8B6029F6-46EF-4D2D-9734-F6A2E280FC3E}" dt="2021-01-25T11:50:35.264" v="26802" actId="478"/>
          <ac:picMkLst>
            <pc:docMk/>
            <pc:sldMk cId="1485543108" sldId="423"/>
            <ac:picMk id="26" creationId="{676B6550-E012-407F-91B8-C25396BB76CF}"/>
          </ac:picMkLst>
        </pc:picChg>
        <pc:picChg chg="del">
          <ac:chgData name="Lee Seungjae" userId="1d4fbd63bced2b4a" providerId="LiveId" clId="{8B6029F6-46EF-4D2D-9734-F6A2E280FC3E}" dt="2021-01-25T11:50:35.264" v="26802" actId="478"/>
          <ac:picMkLst>
            <pc:docMk/>
            <pc:sldMk cId="1485543108" sldId="423"/>
            <ac:picMk id="29" creationId="{ABE61527-ED5E-4E6D-B832-B0C13903B122}"/>
          </ac:picMkLst>
        </pc:picChg>
        <pc:picChg chg="del">
          <ac:chgData name="Lee Seungjae" userId="1d4fbd63bced2b4a" providerId="LiveId" clId="{8B6029F6-46EF-4D2D-9734-F6A2E280FC3E}" dt="2021-01-25T11:50:35.264" v="26802" actId="478"/>
          <ac:picMkLst>
            <pc:docMk/>
            <pc:sldMk cId="1485543108" sldId="423"/>
            <ac:picMk id="30" creationId="{392DEA5A-69C4-406C-BAEE-628638956E88}"/>
          </ac:picMkLst>
        </pc:picChg>
        <pc:picChg chg="del">
          <ac:chgData name="Lee Seungjae" userId="1d4fbd63bced2b4a" providerId="LiveId" clId="{8B6029F6-46EF-4D2D-9734-F6A2E280FC3E}" dt="2021-01-25T11:50:35.264" v="26802" actId="478"/>
          <ac:picMkLst>
            <pc:docMk/>
            <pc:sldMk cId="1485543108" sldId="423"/>
            <ac:picMk id="33" creationId="{C7C3F3C3-8E92-4161-81CB-1519A969E308}"/>
          </ac:picMkLst>
        </pc:picChg>
        <pc:picChg chg="add del mod">
          <ac:chgData name="Lee Seungjae" userId="1d4fbd63bced2b4a" providerId="LiveId" clId="{8B6029F6-46EF-4D2D-9734-F6A2E280FC3E}" dt="2021-01-25T11:58:42.757" v="27839" actId="21"/>
          <ac:picMkLst>
            <pc:docMk/>
            <pc:sldMk cId="1485543108" sldId="423"/>
            <ac:picMk id="34" creationId="{0612A698-8705-4CAD-9B66-56D292D2EF6D}"/>
          </ac:picMkLst>
        </pc:picChg>
        <pc:picChg chg="add del mod">
          <ac:chgData name="Lee Seungjae" userId="1d4fbd63bced2b4a" providerId="LiveId" clId="{8B6029F6-46EF-4D2D-9734-F6A2E280FC3E}" dt="2021-01-25T11:58:42.757" v="27839" actId="21"/>
          <ac:picMkLst>
            <pc:docMk/>
            <pc:sldMk cId="1485543108" sldId="423"/>
            <ac:picMk id="35" creationId="{B415FBF3-6027-4C34-800C-741F9EE355F2}"/>
          </ac:picMkLst>
        </pc:picChg>
        <pc:picChg chg="add del mod">
          <ac:chgData name="Lee Seungjae" userId="1d4fbd63bced2b4a" providerId="LiveId" clId="{8B6029F6-46EF-4D2D-9734-F6A2E280FC3E}" dt="2021-01-25T12:01:17.518" v="27874" actId="478"/>
          <ac:picMkLst>
            <pc:docMk/>
            <pc:sldMk cId="1485543108" sldId="423"/>
            <ac:picMk id="42" creationId="{60683B38-3843-499F-9E38-1635CC4380DD}"/>
          </ac:picMkLst>
        </pc:picChg>
        <pc:picChg chg="add mod">
          <ac:chgData name="Lee Seungjae" userId="1d4fbd63bced2b4a" providerId="LiveId" clId="{8B6029F6-46EF-4D2D-9734-F6A2E280FC3E}" dt="2021-01-25T12:01:59.042" v="27885" actId="1076"/>
          <ac:picMkLst>
            <pc:docMk/>
            <pc:sldMk cId="1485543108" sldId="423"/>
            <ac:picMk id="44" creationId="{69A2FDB2-E975-4EBC-A1FE-51F80795AD58}"/>
          </ac:picMkLst>
        </pc:picChg>
        <pc:picChg chg="add del mod">
          <ac:chgData name="Lee Seungjae" userId="1d4fbd63bced2b4a" providerId="LiveId" clId="{8B6029F6-46EF-4D2D-9734-F6A2E280FC3E}" dt="2021-01-25T12:01:40.998" v="27883" actId="478"/>
          <ac:picMkLst>
            <pc:docMk/>
            <pc:sldMk cId="1485543108" sldId="423"/>
            <ac:picMk id="46" creationId="{B5357BE5-0C45-4FBD-8599-8FB5715159DB}"/>
          </ac:picMkLst>
        </pc:picChg>
        <pc:picChg chg="add del mod">
          <ac:chgData name="Lee Seungjae" userId="1d4fbd63bced2b4a" providerId="LiveId" clId="{8B6029F6-46EF-4D2D-9734-F6A2E280FC3E}" dt="2021-01-25T12:01:40.998" v="27883" actId="478"/>
          <ac:picMkLst>
            <pc:docMk/>
            <pc:sldMk cId="1485543108" sldId="423"/>
            <ac:picMk id="48" creationId="{7CA2CA3D-0F1F-4C2C-A2A4-4CBB62B59C36}"/>
          </ac:picMkLst>
        </pc:picChg>
        <pc:picChg chg="add del mod">
          <ac:chgData name="Lee Seungjae" userId="1d4fbd63bced2b4a" providerId="LiveId" clId="{8B6029F6-46EF-4D2D-9734-F6A2E280FC3E}" dt="2021-01-25T12:01:40.998" v="27883" actId="478"/>
          <ac:picMkLst>
            <pc:docMk/>
            <pc:sldMk cId="1485543108" sldId="423"/>
            <ac:picMk id="50" creationId="{24C25057-B311-4027-A1EB-971C757FCF60}"/>
          </ac:picMkLst>
        </pc:picChg>
        <pc:picChg chg="add del mod">
          <ac:chgData name="Lee Seungjae" userId="1d4fbd63bced2b4a" providerId="LiveId" clId="{8B6029F6-46EF-4D2D-9734-F6A2E280FC3E}" dt="2021-01-25T12:01:39.406" v="27882" actId="478"/>
          <ac:picMkLst>
            <pc:docMk/>
            <pc:sldMk cId="1485543108" sldId="423"/>
            <ac:picMk id="52" creationId="{94F9D64C-BEBF-4BF9-B247-9C6EB350ACE7}"/>
          </ac:picMkLst>
        </pc:picChg>
        <pc:picChg chg="add del mod">
          <ac:chgData name="Lee Seungjae" userId="1d4fbd63bced2b4a" providerId="LiveId" clId="{8B6029F6-46EF-4D2D-9734-F6A2E280FC3E}" dt="2021-01-25T12:01:39.167" v="27881" actId="478"/>
          <ac:picMkLst>
            <pc:docMk/>
            <pc:sldMk cId="1485543108" sldId="423"/>
            <ac:picMk id="54" creationId="{E6718E6B-998C-4EF1-9C03-C683635CFD45}"/>
          </ac:picMkLst>
        </pc:picChg>
        <pc:picChg chg="add mod">
          <ac:chgData name="Lee Seungjae" userId="1d4fbd63bced2b4a" providerId="LiveId" clId="{8B6029F6-46EF-4D2D-9734-F6A2E280FC3E}" dt="2021-01-25T12:01:59.042" v="27885" actId="1076"/>
          <ac:picMkLst>
            <pc:docMk/>
            <pc:sldMk cId="1485543108" sldId="423"/>
            <ac:picMk id="56" creationId="{B49FB1AD-3537-4740-99F5-B3935CC6B772}"/>
          </ac:picMkLst>
        </pc:picChg>
      </pc:sldChg>
      <pc:sldChg chg="add del">
        <pc:chgData name="Lee Seungjae" userId="1d4fbd63bced2b4a" providerId="LiveId" clId="{8B6029F6-46EF-4D2D-9734-F6A2E280FC3E}" dt="2021-01-25T12:08:40.975" v="28672" actId="47"/>
        <pc:sldMkLst>
          <pc:docMk/>
          <pc:sldMk cId="496125604" sldId="424"/>
        </pc:sldMkLst>
      </pc:sldChg>
      <pc:sldChg chg="add del">
        <pc:chgData name="Lee Seungjae" userId="1d4fbd63bced2b4a" providerId="LiveId" clId="{8B6029F6-46EF-4D2D-9734-F6A2E280FC3E}" dt="2021-01-25T11:50:36.579" v="26804"/>
        <pc:sldMkLst>
          <pc:docMk/>
          <pc:sldMk cId="3363673848" sldId="424"/>
        </pc:sldMkLst>
      </pc:sldChg>
    </pc:docChg>
  </pc:docChgLst>
  <pc:docChgLst>
    <pc:chgData name="이 승재" userId="78a343869a8ef49c" providerId="LiveId" clId="{30506301-512F-4B96-8517-4A9D8B4A6E1E}"/>
    <pc:docChg chg="undo custSel modSld">
      <pc:chgData name="이 승재" userId="78a343869a8ef49c" providerId="LiveId" clId="{30506301-512F-4B96-8517-4A9D8B4A6E1E}" dt="2021-05-08T05:13:07.607" v="44" actId="1076"/>
      <pc:docMkLst>
        <pc:docMk/>
      </pc:docMkLst>
      <pc:sldChg chg="addSp delSp modSp mod">
        <pc:chgData name="이 승재" userId="78a343869a8ef49c" providerId="LiveId" clId="{30506301-512F-4B96-8517-4A9D8B4A6E1E}" dt="2021-04-27T12:45:45.645" v="43" actId="478"/>
        <pc:sldMkLst>
          <pc:docMk/>
          <pc:sldMk cId="3304375429" sldId="264"/>
        </pc:sldMkLst>
        <pc:spChg chg="mod">
          <ac:chgData name="이 승재" userId="78a343869a8ef49c" providerId="LiveId" clId="{30506301-512F-4B96-8517-4A9D8B4A6E1E}" dt="2021-04-27T12:45:34.480" v="39" actId="1076"/>
          <ac:spMkLst>
            <pc:docMk/>
            <pc:sldMk cId="3304375429" sldId="264"/>
            <ac:spMk id="47" creationId="{8D4064A9-F5A0-4C7D-B7E9-537A3B24CAEB}"/>
          </ac:spMkLst>
        </pc:spChg>
        <pc:spChg chg="mod">
          <ac:chgData name="이 승재" userId="78a343869a8ef49c" providerId="LiveId" clId="{30506301-512F-4B96-8517-4A9D8B4A6E1E}" dt="2021-04-27T12:45:36.995" v="40" actId="1076"/>
          <ac:spMkLst>
            <pc:docMk/>
            <pc:sldMk cId="3304375429" sldId="264"/>
            <ac:spMk id="48" creationId="{10E511C1-73D1-48F4-B6BC-0A8397D7DFD6}"/>
          </ac:spMkLst>
        </pc:spChg>
        <pc:spChg chg="mod">
          <ac:chgData name="이 승재" userId="78a343869a8ef49c" providerId="LiveId" clId="{30506301-512F-4B96-8517-4A9D8B4A6E1E}" dt="2021-04-27T12:45:34.480" v="39" actId="1076"/>
          <ac:spMkLst>
            <pc:docMk/>
            <pc:sldMk cId="3304375429" sldId="264"/>
            <ac:spMk id="51" creationId="{693F3D6E-286B-4648-BA37-80EDAF78B93D}"/>
          </ac:spMkLst>
        </pc:spChg>
        <pc:spChg chg="mod">
          <ac:chgData name="이 승재" userId="78a343869a8ef49c" providerId="LiveId" clId="{30506301-512F-4B96-8517-4A9D8B4A6E1E}" dt="2021-04-27T12:45:34.480" v="39" actId="1076"/>
          <ac:spMkLst>
            <pc:docMk/>
            <pc:sldMk cId="3304375429" sldId="264"/>
            <ac:spMk id="55" creationId="{F9446010-1383-4741-A417-FD420B2204A0}"/>
          </ac:spMkLst>
        </pc:spChg>
        <pc:spChg chg="add mod">
          <ac:chgData name="이 승재" userId="78a343869a8ef49c" providerId="LiveId" clId="{30506301-512F-4B96-8517-4A9D8B4A6E1E}" dt="2021-04-27T12:45:43.749" v="42" actId="1076"/>
          <ac:spMkLst>
            <pc:docMk/>
            <pc:sldMk cId="3304375429" sldId="264"/>
            <ac:spMk id="63" creationId="{FBB653D1-EC22-4FF3-BAC1-65E52DDA3FA1}"/>
          </ac:spMkLst>
        </pc:spChg>
        <pc:spChg chg="add mod">
          <ac:chgData name="이 승재" userId="78a343869a8ef49c" providerId="LiveId" clId="{30506301-512F-4B96-8517-4A9D8B4A6E1E}" dt="2021-04-27T12:45:43.749" v="42" actId="1076"/>
          <ac:spMkLst>
            <pc:docMk/>
            <pc:sldMk cId="3304375429" sldId="264"/>
            <ac:spMk id="65" creationId="{02BFF584-2686-4B57-9205-231CC2F9B112}"/>
          </ac:spMkLst>
        </pc:spChg>
        <pc:spChg chg="add del mod">
          <ac:chgData name="이 승재" userId="78a343869a8ef49c" providerId="LiveId" clId="{30506301-512F-4B96-8517-4A9D8B4A6E1E}" dt="2021-04-27T12:45:45.645" v="43" actId="478"/>
          <ac:spMkLst>
            <pc:docMk/>
            <pc:sldMk cId="3304375429" sldId="264"/>
            <ac:spMk id="67" creationId="{38147A03-17AC-4428-A1FA-B8D91293CAA9}"/>
          </ac:spMkLst>
        </pc:spChg>
        <pc:spChg chg="add del mod">
          <ac:chgData name="이 승재" userId="78a343869a8ef49c" providerId="LiveId" clId="{30506301-512F-4B96-8517-4A9D8B4A6E1E}" dt="2021-04-27T12:45:45.645" v="43" actId="478"/>
          <ac:spMkLst>
            <pc:docMk/>
            <pc:sldMk cId="3304375429" sldId="264"/>
            <ac:spMk id="69" creationId="{1F31629E-E3CB-446F-8DAD-5A42C7EA04C6}"/>
          </ac:spMkLst>
        </pc:spChg>
        <pc:spChg chg="add mod">
          <ac:chgData name="이 승재" userId="78a343869a8ef49c" providerId="LiveId" clId="{30506301-512F-4B96-8517-4A9D8B4A6E1E}" dt="2021-04-27T12:45:43.749" v="42" actId="1076"/>
          <ac:spMkLst>
            <pc:docMk/>
            <pc:sldMk cId="3304375429" sldId="264"/>
            <ac:spMk id="71" creationId="{21875AE1-4675-44BD-87FE-C3BE18529482}"/>
          </ac:spMkLst>
        </pc:spChg>
        <pc:spChg chg="add mod">
          <ac:chgData name="이 승재" userId="78a343869a8ef49c" providerId="LiveId" clId="{30506301-512F-4B96-8517-4A9D8B4A6E1E}" dt="2021-04-27T12:45:43.749" v="42" actId="1076"/>
          <ac:spMkLst>
            <pc:docMk/>
            <pc:sldMk cId="3304375429" sldId="264"/>
            <ac:spMk id="73" creationId="{0BE5874E-376C-4857-98CA-8E1EAAF12149}"/>
          </ac:spMkLst>
        </pc:spChg>
        <pc:spChg chg="add mod">
          <ac:chgData name="이 승재" userId="78a343869a8ef49c" providerId="LiveId" clId="{30506301-512F-4B96-8517-4A9D8B4A6E1E}" dt="2021-04-27T12:45:43.749" v="42" actId="1076"/>
          <ac:spMkLst>
            <pc:docMk/>
            <pc:sldMk cId="3304375429" sldId="264"/>
            <ac:spMk id="75" creationId="{836B3BEA-9C2E-42F8-8B08-5A9AA37722EA}"/>
          </ac:spMkLst>
        </pc:spChg>
        <pc:spChg chg="mod">
          <ac:chgData name="이 승재" userId="78a343869a8ef49c" providerId="LiveId" clId="{30506301-512F-4B96-8517-4A9D8B4A6E1E}" dt="2021-04-27T12:45:34.480" v="39" actId="1076"/>
          <ac:spMkLst>
            <pc:docMk/>
            <pc:sldMk cId="3304375429" sldId="264"/>
            <ac:spMk id="100" creationId="{46777A5B-6A4F-4279-956E-4A9F50773C97}"/>
          </ac:spMkLst>
        </pc:spChg>
        <pc:spChg chg="mod">
          <ac:chgData name="이 승재" userId="78a343869a8ef49c" providerId="LiveId" clId="{30506301-512F-4B96-8517-4A9D8B4A6E1E}" dt="2021-04-27T12:45:34.480" v="39" actId="1076"/>
          <ac:spMkLst>
            <pc:docMk/>
            <pc:sldMk cId="3304375429" sldId="264"/>
            <ac:spMk id="102" creationId="{69A69D53-1253-4FB9-BB3B-72B67353C19C}"/>
          </ac:spMkLst>
        </pc:spChg>
        <pc:spChg chg="mod">
          <ac:chgData name="이 승재" userId="78a343869a8ef49c" providerId="LiveId" clId="{30506301-512F-4B96-8517-4A9D8B4A6E1E}" dt="2021-04-27T12:45:34.480" v="39" actId="1076"/>
          <ac:spMkLst>
            <pc:docMk/>
            <pc:sldMk cId="3304375429" sldId="264"/>
            <ac:spMk id="162" creationId="{B0710307-42D0-4BA5-BCBD-0ADB5A54D100}"/>
          </ac:spMkLst>
        </pc:spChg>
        <pc:spChg chg="mod">
          <ac:chgData name="이 승재" userId="78a343869a8ef49c" providerId="LiveId" clId="{30506301-512F-4B96-8517-4A9D8B4A6E1E}" dt="2021-04-27T12:45:34.480" v="39" actId="1076"/>
          <ac:spMkLst>
            <pc:docMk/>
            <pc:sldMk cId="3304375429" sldId="264"/>
            <ac:spMk id="164" creationId="{26F8178F-5B73-4401-AB0B-1FADEF392A5A}"/>
          </ac:spMkLst>
        </pc:spChg>
        <pc:picChg chg="mod">
          <ac:chgData name="이 승재" userId="78a343869a8ef49c" providerId="LiveId" clId="{30506301-512F-4B96-8517-4A9D8B4A6E1E}" dt="2021-04-27T12:45:36.995" v="40" actId="1076"/>
          <ac:picMkLst>
            <pc:docMk/>
            <pc:sldMk cId="3304375429" sldId="264"/>
            <ac:picMk id="49" creationId="{B54B559F-F8B5-429E-8B54-99809DC8AE9B}"/>
          </ac:picMkLst>
        </pc:picChg>
        <pc:picChg chg="mod">
          <ac:chgData name="이 승재" userId="78a343869a8ef49c" providerId="LiveId" clId="{30506301-512F-4B96-8517-4A9D8B4A6E1E}" dt="2021-04-27T12:45:34.480" v="39" actId="1076"/>
          <ac:picMkLst>
            <pc:docMk/>
            <pc:sldMk cId="3304375429" sldId="264"/>
            <ac:picMk id="50" creationId="{5028B0B4-AFB0-484C-A2B3-EB7A2C94EB93}"/>
          </ac:picMkLst>
        </pc:picChg>
        <pc:picChg chg="mod">
          <ac:chgData name="이 승재" userId="78a343869a8ef49c" providerId="LiveId" clId="{30506301-512F-4B96-8517-4A9D8B4A6E1E}" dt="2021-04-27T12:45:34.480" v="39" actId="1076"/>
          <ac:picMkLst>
            <pc:docMk/>
            <pc:sldMk cId="3304375429" sldId="264"/>
            <ac:picMk id="52" creationId="{5BBF7AA1-DDB8-4BBB-9F03-075114303A88}"/>
          </ac:picMkLst>
        </pc:picChg>
        <pc:picChg chg="mod">
          <ac:chgData name="이 승재" userId="78a343869a8ef49c" providerId="LiveId" clId="{30506301-512F-4B96-8517-4A9D8B4A6E1E}" dt="2021-04-27T12:45:34.480" v="39" actId="1076"/>
          <ac:picMkLst>
            <pc:docMk/>
            <pc:sldMk cId="3304375429" sldId="264"/>
            <ac:picMk id="53" creationId="{B576F9D9-5387-4E0E-9159-618637CC5A06}"/>
          </ac:picMkLst>
        </pc:picChg>
        <pc:picChg chg="mod">
          <ac:chgData name="이 승재" userId="78a343869a8ef49c" providerId="LiveId" clId="{30506301-512F-4B96-8517-4A9D8B4A6E1E}" dt="2021-04-27T12:45:34.480" v="39" actId="1076"/>
          <ac:picMkLst>
            <pc:docMk/>
            <pc:sldMk cId="3304375429" sldId="264"/>
            <ac:picMk id="56" creationId="{81C1BBC4-4527-426D-AAE6-49A14E176C81}"/>
          </ac:picMkLst>
        </pc:picChg>
        <pc:picChg chg="mod">
          <ac:chgData name="이 승재" userId="78a343869a8ef49c" providerId="LiveId" clId="{30506301-512F-4B96-8517-4A9D8B4A6E1E}" dt="2021-04-27T12:45:34.480" v="39" actId="1076"/>
          <ac:picMkLst>
            <pc:docMk/>
            <pc:sldMk cId="3304375429" sldId="264"/>
            <ac:picMk id="57" creationId="{015A455D-B0C1-453B-A850-A55F40997466}"/>
          </ac:picMkLst>
        </pc:picChg>
        <pc:picChg chg="add mod">
          <ac:chgData name="이 승재" userId="78a343869a8ef49c" providerId="LiveId" clId="{30506301-512F-4B96-8517-4A9D8B4A6E1E}" dt="2021-04-27T12:45:43.749" v="42" actId="1076"/>
          <ac:picMkLst>
            <pc:docMk/>
            <pc:sldMk cId="3304375429" sldId="264"/>
            <ac:picMk id="59" creationId="{86BCD0C8-D17D-40D8-A4B1-2652C2B3A839}"/>
          </ac:picMkLst>
        </pc:picChg>
        <pc:picChg chg="add mod">
          <ac:chgData name="이 승재" userId="78a343869a8ef49c" providerId="LiveId" clId="{30506301-512F-4B96-8517-4A9D8B4A6E1E}" dt="2021-04-27T12:45:43.749" v="42" actId="1076"/>
          <ac:picMkLst>
            <pc:docMk/>
            <pc:sldMk cId="3304375429" sldId="264"/>
            <ac:picMk id="62" creationId="{D04D5551-745E-4D82-9886-4F631BF3E459}"/>
          </ac:picMkLst>
        </pc:picChg>
        <pc:picChg chg="add mod">
          <ac:chgData name="이 승재" userId="78a343869a8ef49c" providerId="LiveId" clId="{30506301-512F-4B96-8517-4A9D8B4A6E1E}" dt="2021-04-27T12:45:43.749" v="42" actId="1076"/>
          <ac:picMkLst>
            <pc:docMk/>
            <pc:sldMk cId="3304375429" sldId="264"/>
            <ac:picMk id="64" creationId="{1FB19D4D-0906-4660-8F9C-DE2EABF7B5A6}"/>
          </ac:picMkLst>
        </pc:picChg>
        <pc:picChg chg="add mod">
          <ac:chgData name="이 승재" userId="78a343869a8ef49c" providerId="LiveId" clId="{30506301-512F-4B96-8517-4A9D8B4A6E1E}" dt="2021-04-27T12:45:43.749" v="42" actId="1076"/>
          <ac:picMkLst>
            <pc:docMk/>
            <pc:sldMk cId="3304375429" sldId="264"/>
            <ac:picMk id="66" creationId="{65D7E207-810D-428E-B27E-86B1E9BA2F66}"/>
          </ac:picMkLst>
        </pc:picChg>
        <pc:picChg chg="add del mod">
          <ac:chgData name="이 승재" userId="78a343869a8ef49c" providerId="LiveId" clId="{30506301-512F-4B96-8517-4A9D8B4A6E1E}" dt="2021-04-27T12:45:45.645" v="43" actId="478"/>
          <ac:picMkLst>
            <pc:docMk/>
            <pc:sldMk cId="3304375429" sldId="264"/>
            <ac:picMk id="68" creationId="{F4BE1011-A31B-4123-9311-7A8DF4B618EE}"/>
          </ac:picMkLst>
        </pc:picChg>
        <pc:picChg chg="add del mod">
          <ac:chgData name="이 승재" userId="78a343869a8ef49c" providerId="LiveId" clId="{30506301-512F-4B96-8517-4A9D8B4A6E1E}" dt="2021-04-27T12:45:45.645" v="43" actId="478"/>
          <ac:picMkLst>
            <pc:docMk/>
            <pc:sldMk cId="3304375429" sldId="264"/>
            <ac:picMk id="70" creationId="{DD4D3D57-0232-4DC1-9A34-23035BC87A72}"/>
          </ac:picMkLst>
        </pc:picChg>
        <pc:picChg chg="add mod">
          <ac:chgData name="이 승재" userId="78a343869a8ef49c" providerId="LiveId" clId="{30506301-512F-4B96-8517-4A9D8B4A6E1E}" dt="2021-04-27T12:45:43.749" v="42" actId="1076"/>
          <ac:picMkLst>
            <pc:docMk/>
            <pc:sldMk cId="3304375429" sldId="264"/>
            <ac:picMk id="72" creationId="{0FEF5682-5AB9-4665-AD17-0E15FE2839C4}"/>
          </ac:picMkLst>
        </pc:picChg>
        <pc:picChg chg="add mod">
          <ac:chgData name="이 승재" userId="78a343869a8ef49c" providerId="LiveId" clId="{30506301-512F-4B96-8517-4A9D8B4A6E1E}" dt="2021-04-27T12:45:43.749" v="42" actId="1076"/>
          <ac:picMkLst>
            <pc:docMk/>
            <pc:sldMk cId="3304375429" sldId="264"/>
            <ac:picMk id="74" creationId="{F4230820-1EE0-4B11-BA75-6785F774A297}"/>
          </ac:picMkLst>
        </pc:picChg>
        <pc:picChg chg="add mod">
          <ac:chgData name="이 승재" userId="78a343869a8ef49c" providerId="LiveId" clId="{30506301-512F-4B96-8517-4A9D8B4A6E1E}" dt="2021-04-27T12:45:43.749" v="42" actId="1076"/>
          <ac:picMkLst>
            <pc:docMk/>
            <pc:sldMk cId="3304375429" sldId="264"/>
            <ac:picMk id="76" creationId="{29C2E4BE-FA9D-40AC-9A03-EDBA0F35D331}"/>
          </ac:picMkLst>
        </pc:picChg>
        <pc:picChg chg="mod">
          <ac:chgData name="이 승재" userId="78a343869a8ef49c" providerId="LiveId" clId="{30506301-512F-4B96-8517-4A9D8B4A6E1E}" dt="2021-04-27T12:45:34.480" v="39" actId="1076"/>
          <ac:picMkLst>
            <pc:docMk/>
            <pc:sldMk cId="3304375429" sldId="264"/>
            <ac:picMk id="101" creationId="{16F003F3-3F00-4DE7-8BEF-A42858A8FE79}"/>
          </ac:picMkLst>
        </pc:picChg>
        <pc:picChg chg="mod">
          <ac:chgData name="이 승재" userId="78a343869a8ef49c" providerId="LiveId" clId="{30506301-512F-4B96-8517-4A9D8B4A6E1E}" dt="2021-04-27T12:45:34.480" v="39" actId="1076"/>
          <ac:picMkLst>
            <pc:docMk/>
            <pc:sldMk cId="3304375429" sldId="264"/>
            <ac:picMk id="103" creationId="{9A01F2B2-450D-4B2A-A170-AA2431D8BE79}"/>
          </ac:picMkLst>
        </pc:picChg>
        <pc:picChg chg="mod">
          <ac:chgData name="이 승재" userId="78a343869a8ef49c" providerId="LiveId" clId="{30506301-512F-4B96-8517-4A9D8B4A6E1E}" dt="2021-04-27T12:45:34.480" v="39" actId="1076"/>
          <ac:picMkLst>
            <pc:docMk/>
            <pc:sldMk cId="3304375429" sldId="264"/>
            <ac:picMk id="163" creationId="{0555937B-C27C-49D0-A0AA-DCD08DC4972B}"/>
          </ac:picMkLst>
        </pc:picChg>
        <pc:picChg chg="mod">
          <ac:chgData name="이 승재" userId="78a343869a8ef49c" providerId="LiveId" clId="{30506301-512F-4B96-8517-4A9D8B4A6E1E}" dt="2021-04-27T12:45:34.480" v="39" actId="1076"/>
          <ac:picMkLst>
            <pc:docMk/>
            <pc:sldMk cId="3304375429" sldId="264"/>
            <ac:picMk id="165" creationId="{711ABD12-8349-49DB-A717-3CA0EC653679}"/>
          </ac:picMkLst>
        </pc:picChg>
      </pc:sldChg>
      <pc:sldChg chg="addSp delSp modSp mod">
        <pc:chgData name="이 승재" userId="78a343869a8ef49c" providerId="LiveId" clId="{30506301-512F-4B96-8517-4A9D8B4A6E1E}" dt="2021-04-27T12:11:50.068" v="34" actId="478"/>
        <pc:sldMkLst>
          <pc:docMk/>
          <pc:sldMk cId="41775788" sldId="481"/>
        </pc:sldMkLst>
        <pc:picChg chg="add del mod ord">
          <ac:chgData name="이 승재" userId="78a343869a8ef49c" providerId="LiveId" clId="{30506301-512F-4B96-8517-4A9D8B4A6E1E}" dt="2021-04-27T12:11:50.068" v="34" actId="478"/>
          <ac:picMkLst>
            <pc:docMk/>
            <pc:sldMk cId="41775788" sldId="481"/>
            <ac:picMk id="10" creationId="{C98E676B-5444-414F-92A6-C7E4D6B93B05}"/>
          </ac:picMkLst>
        </pc:picChg>
        <pc:picChg chg="add mod ord">
          <ac:chgData name="이 승재" userId="78a343869a8ef49c" providerId="LiveId" clId="{30506301-512F-4B96-8517-4A9D8B4A6E1E}" dt="2021-04-27T12:11:33.382" v="20" actId="1076"/>
          <ac:picMkLst>
            <pc:docMk/>
            <pc:sldMk cId="41775788" sldId="481"/>
            <ac:picMk id="11" creationId="{2A477B8B-8D3A-4ABB-A377-3929A4F26A2D}"/>
          </ac:picMkLst>
        </pc:picChg>
        <pc:picChg chg="add del mod">
          <ac:chgData name="이 승재" userId="78a343869a8ef49c" providerId="LiveId" clId="{30506301-512F-4B96-8517-4A9D8B4A6E1E}" dt="2021-04-27T12:11:49.461" v="33" actId="478"/>
          <ac:picMkLst>
            <pc:docMk/>
            <pc:sldMk cId="41775788" sldId="481"/>
            <ac:picMk id="12" creationId="{63A37BAC-D4BE-4A34-9B47-845D606D0B91}"/>
          </ac:picMkLst>
        </pc:picChg>
        <pc:picChg chg="add del mod">
          <ac:chgData name="이 승재" userId="78a343869a8ef49c" providerId="LiveId" clId="{30506301-512F-4B96-8517-4A9D8B4A6E1E}" dt="2021-04-27T12:11:48.995" v="32" actId="478"/>
          <ac:picMkLst>
            <pc:docMk/>
            <pc:sldMk cId="41775788" sldId="481"/>
            <ac:picMk id="13" creationId="{D5C203BD-2E4B-4F22-894B-6EAF4CD96DB6}"/>
          </ac:picMkLst>
        </pc:picChg>
        <pc:picChg chg="add del mod">
          <ac:chgData name="이 승재" userId="78a343869a8ef49c" providerId="LiveId" clId="{30506301-512F-4B96-8517-4A9D8B4A6E1E}" dt="2021-04-27T12:11:48.532" v="31" actId="478"/>
          <ac:picMkLst>
            <pc:docMk/>
            <pc:sldMk cId="41775788" sldId="481"/>
            <ac:picMk id="14" creationId="{4B81E0CC-85DF-4894-A0C7-9F5AD563F372}"/>
          </ac:picMkLst>
        </pc:picChg>
      </pc:sldChg>
      <pc:sldChg chg="modSp mod">
        <pc:chgData name="이 승재" userId="78a343869a8ef49c" providerId="LiveId" clId="{30506301-512F-4B96-8517-4A9D8B4A6E1E}" dt="2021-05-08T05:13:07.607" v="44" actId="1076"/>
        <pc:sldMkLst>
          <pc:docMk/>
          <pc:sldMk cId="1791592623" sldId="497"/>
        </pc:sldMkLst>
        <pc:spChg chg="mod">
          <ac:chgData name="이 승재" userId="78a343869a8ef49c" providerId="LiveId" clId="{30506301-512F-4B96-8517-4A9D8B4A6E1E}" dt="2021-04-27T12:15:01.005" v="38" actId="1076"/>
          <ac:spMkLst>
            <pc:docMk/>
            <pc:sldMk cId="1791592623" sldId="497"/>
            <ac:spMk id="3" creationId="{3EB24D4C-F122-411A-ABD9-5E2DF17E8D7B}"/>
          </ac:spMkLst>
        </pc:spChg>
        <pc:picChg chg="mod">
          <ac:chgData name="이 승재" userId="78a343869a8ef49c" providerId="LiveId" clId="{30506301-512F-4B96-8517-4A9D8B4A6E1E}" dt="2021-04-27T12:14:43.857" v="37" actId="14100"/>
          <ac:picMkLst>
            <pc:docMk/>
            <pc:sldMk cId="1791592623" sldId="497"/>
            <ac:picMk id="55" creationId="{30638413-9C95-4458-B589-2C4E257D7040}"/>
          </ac:picMkLst>
        </pc:picChg>
        <pc:picChg chg="mod">
          <ac:chgData name="이 승재" userId="78a343869a8ef49c" providerId="LiveId" clId="{30506301-512F-4B96-8517-4A9D8B4A6E1E}" dt="2021-05-08T05:13:07.607" v="44" actId="1076"/>
          <ac:picMkLst>
            <pc:docMk/>
            <pc:sldMk cId="1791592623" sldId="497"/>
            <ac:picMk id="138" creationId="{0B3020DD-4E1A-4D5F-B3E2-52054DA28C2B}"/>
          </ac:picMkLst>
        </pc:picChg>
      </pc:sldChg>
    </pc:docChg>
  </pc:docChgLst>
  <pc:docChgLst>
    <pc:chgData name="Lee Seungjae" userId="1d4fbd63bced2b4a" providerId="LiveId" clId="{2CC1AE68-2B98-488D-AADF-07E830B72A2E}"/>
    <pc:docChg chg="undo custSel addSld delSld modSld">
      <pc:chgData name="Lee Seungjae" userId="1d4fbd63bced2b4a" providerId="LiveId" clId="{2CC1AE68-2B98-488D-AADF-07E830B72A2E}" dt="2020-11-11T07:20:21.796" v="1173" actId="22"/>
      <pc:docMkLst>
        <pc:docMk/>
      </pc:docMkLst>
      <pc:sldChg chg="modSp mod">
        <pc:chgData name="Lee Seungjae" userId="1d4fbd63bced2b4a" providerId="LiveId" clId="{2CC1AE68-2B98-488D-AADF-07E830B72A2E}" dt="2020-11-11T03:50:44.429" v="415" actId="20577"/>
        <pc:sldMkLst>
          <pc:docMk/>
          <pc:sldMk cId="279823809" sldId="258"/>
        </pc:sldMkLst>
        <pc:spChg chg="mod">
          <ac:chgData name="Lee Seungjae" userId="1d4fbd63bced2b4a" providerId="LiveId" clId="{2CC1AE68-2B98-488D-AADF-07E830B72A2E}" dt="2020-11-11T03:50:44.429" v="415" actId="20577"/>
          <ac:spMkLst>
            <pc:docMk/>
            <pc:sldMk cId="279823809" sldId="258"/>
            <ac:spMk id="2" creationId="{C8C77E1E-3D05-4B19-A742-C39309D522CF}"/>
          </ac:spMkLst>
        </pc:spChg>
        <pc:spChg chg="mod">
          <ac:chgData name="Lee Seungjae" userId="1d4fbd63bced2b4a" providerId="LiveId" clId="{2CC1AE68-2B98-488D-AADF-07E830B72A2E}" dt="2020-11-10T07:08:17.171" v="33"/>
          <ac:spMkLst>
            <pc:docMk/>
            <pc:sldMk cId="279823809" sldId="258"/>
            <ac:spMk id="9" creationId="{0FBE8AED-3964-471A-8C71-C8FF3246469F}"/>
          </ac:spMkLst>
        </pc:spChg>
      </pc:sldChg>
      <pc:sldChg chg="addSp delSp modSp mod">
        <pc:chgData name="Lee Seungjae" userId="1d4fbd63bced2b4a" providerId="LiveId" clId="{2CC1AE68-2B98-488D-AADF-07E830B72A2E}" dt="2020-11-11T06:19:57.305" v="1156" actId="6549"/>
        <pc:sldMkLst>
          <pc:docMk/>
          <pc:sldMk cId="1930428356" sldId="263"/>
        </pc:sldMkLst>
        <pc:spChg chg="del">
          <ac:chgData name="Lee Seungjae" userId="1d4fbd63bced2b4a" providerId="LiveId" clId="{2CC1AE68-2B98-488D-AADF-07E830B72A2E}" dt="2020-11-10T07:20:58.186" v="43" actId="478"/>
          <ac:spMkLst>
            <pc:docMk/>
            <pc:sldMk cId="1930428356" sldId="263"/>
            <ac:spMk id="6" creationId="{8A200D86-0830-4308-8692-99B538763E8E}"/>
          </ac:spMkLst>
        </pc:spChg>
        <pc:spChg chg="mod">
          <ac:chgData name="Lee Seungjae" userId="1d4fbd63bced2b4a" providerId="LiveId" clId="{2CC1AE68-2B98-488D-AADF-07E830B72A2E}" dt="2020-11-11T03:32:04.669" v="206"/>
          <ac:spMkLst>
            <pc:docMk/>
            <pc:sldMk cId="1930428356" sldId="263"/>
            <ac:spMk id="9" creationId="{0FBE8AED-3964-471A-8C71-C8FF3246469F}"/>
          </ac:spMkLst>
        </pc:spChg>
        <pc:spChg chg="del">
          <ac:chgData name="Lee Seungjae" userId="1d4fbd63bced2b4a" providerId="LiveId" clId="{2CC1AE68-2B98-488D-AADF-07E830B72A2E}" dt="2020-11-10T07:20:58.186" v="43" actId="478"/>
          <ac:spMkLst>
            <pc:docMk/>
            <pc:sldMk cId="1930428356" sldId="263"/>
            <ac:spMk id="12" creationId="{3D1A0B6C-77C9-43B0-9006-251BF82AF8F6}"/>
          </ac:spMkLst>
        </pc:spChg>
        <pc:spChg chg="del">
          <ac:chgData name="Lee Seungjae" userId="1d4fbd63bced2b4a" providerId="LiveId" clId="{2CC1AE68-2B98-488D-AADF-07E830B72A2E}" dt="2020-11-10T07:20:58.186" v="43" actId="478"/>
          <ac:spMkLst>
            <pc:docMk/>
            <pc:sldMk cId="1930428356" sldId="263"/>
            <ac:spMk id="14" creationId="{AE172178-4BB2-4CAC-834A-965A5B83221A}"/>
          </ac:spMkLst>
        </pc:spChg>
        <pc:spChg chg="del">
          <ac:chgData name="Lee Seungjae" userId="1d4fbd63bced2b4a" providerId="LiveId" clId="{2CC1AE68-2B98-488D-AADF-07E830B72A2E}" dt="2020-11-10T07:20:58.186" v="43" actId="478"/>
          <ac:spMkLst>
            <pc:docMk/>
            <pc:sldMk cId="1930428356" sldId="263"/>
            <ac:spMk id="16" creationId="{DB38B3F5-C5FD-4C33-8E53-F49EA65A386D}"/>
          </ac:spMkLst>
        </pc:spChg>
        <pc:spChg chg="del mod">
          <ac:chgData name="Lee Seungjae" userId="1d4fbd63bced2b4a" providerId="LiveId" clId="{2CC1AE68-2B98-488D-AADF-07E830B72A2E}" dt="2020-11-10T07:17:44.293" v="41" actId="478"/>
          <ac:spMkLst>
            <pc:docMk/>
            <pc:sldMk cId="1930428356" sldId="263"/>
            <ac:spMk id="17" creationId="{2DE14793-1B2B-4AFC-BD08-C1F493ABA282}"/>
          </ac:spMkLst>
        </pc:spChg>
        <pc:spChg chg="add del">
          <ac:chgData name="Lee Seungjae" userId="1d4fbd63bced2b4a" providerId="LiveId" clId="{2CC1AE68-2B98-488D-AADF-07E830B72A2E}" dt="2020-11-11T03:05:30.348" v="183" actId="478"/>
          <ac:spMkLst>
            <pc:docMk/>
            <pc:sldMk cId="1930428356" sldId="263"/>
            <ac:spMk id="18" creationId="{3DF6CC4E-185D-442B-AAFC-CC3003AEBF76}"/>
          </ac:spMkLst>
        </pc:spChg>
        <pc:spChg chg="del">
          <ac:chgData name="Lee Seungjae" userId="1d4fbd63bced2b4a" providerId="LiveId" clId="{2CC1AE68-2B98-488D-AADF-07E830B72A2E}" dt="2020-11-10T07:20:58.186" v="43" actId="478"/>
          <ac:spMkLst>
            <pc:docMk/>
            <pc:sldMk cId="1930428356" sldId="263"/>
            <ac:spMk id="22" creationId="{D28476E7-9F0D-49D9-9A63-7A43CE874100}"/>
          </ac:spMkLst>
        </pc:spChg>
        <pc:spChg chg="del">
          <ac:chgData name="Lee Seungjae" userId="1d4fbd63bced2b4a" providerId="LiveId" clId="{2CC1AE68-2B98-488D-AADF-07E830B72A2E}" dt="2020-11-10T07:20:58.186" v="43" actId="478"/>
          <ac:spMkLst>
            <pc:docMk/>
            <pc:sldMk cId="1930428356" sldId="263"/>
            <ac:spMk id="25" creationId="{ACE59362-F333-4F83-AF56-F67C66123586}"/>
          </ac:spMkLst>
        </pc:spChg>
        <pc:spChg chg="del">
          <ac:chgData name="Lee Seungjae" userId="1d4fbd63bced2b4a" providerId="LiveId" clId="{2CC1AE68-2B98-488D-AADF-07E830B72A2E}" dt="2020-11-10T07:20:58.186" v="43" actId="478"/>
          <ac:spMkLst>
            <pc:docMk/>
            <pc:sldMk cId="1930428356" sldId="263"/>
            <ac:spMk id="27" creationId="{2BC2C795-4517-4853-B629-A4B268D202D4}"/>
          </ac:spMkLst>
        </pc:spChg>
        <pc:spChg chg="add del mod">
          <ac:chgData name="Lee Seungjae" userId="1d4fbd63bced2b4a" providerId="LiveId" clId="{2CC1AE68-2B98-488D-AADF-07E830B72A2E}" dt="2020-11-11T03:32:09.173" v="210"/>
          <ac:spMkLst>
            <pc:docMk/>
            <pc:sldMk cId="1930428356" sldId="263"/>
            <ac:spMk id="36" creationId="{5FDCDBD0-5FDB-4C21-A885-3CF095DC2DA4}"/>
          </ac:spMkLst>
        </pc:spChg>
        <pc:spChg chg="add del mod">
          <ac:chgData name="Lee Seungjae" userId="1d4fbd63bced2b4a" providerId="LiveId" clId="{2CC1AE68-2B98-488D-AADF-07E830B72A2E}" dt="2020-11-11T03:05:14.728" v="179" actId="21"/>
          <ac:spMkLst>
            <pc:docMk/>
            <pc:sldMk cId="1930428356" sldId="263"/>
            <ac:spMk id="38" creationId="{3BDF7F60-A896-4C0C-AE90-872EB278469D}"/>
          </ac:spMkLst>
        </pc:spChg>
        <pc:spChg chg="add mod">
          <ac:chgData name="Lee Seungjae" userId="1d4fbd63bced2b4a" providerId="LiveId" clId="{2CC1AE68-2B98-488D-AADF-07E830B72A2E}" dt="2020-11-11T06:19:57.305" v="1156" actId="6549"/>
          <ac:spMkLst>
            <pc:docMk/>
            <pc:sldMk cId="1930428356" sldId="263"/>
            <ac:spMk id="40" creationId="{8BCBDCD0-4A5C-49D2-8B55-20C782D621D1}"/>
          </ac:spMkLst>
        </pc:spChg>
        <pc:picChg chg="add del">
          <ac:chgData name="Lee Seungjae" userId="1d4fbd63bced2b4a" providerId="LiveId" clId="{2CC1AE68-2B98-488D-AADF-07E830B72A2E}" dt="2020-11-11T03:26:19.848" v="186" actId="478"/>
          <ac:picMkLst>
            <pc:docMk/>
            <pc:sldMk cId="1930428356" sldId="263"/>
            <ac:picMk id="2" creationId="{4B44412C-C64B-41C3-A13E-E88E27DC9121}"/>
          </ac:picMkLst>
        </pc:picChg>
        <pc:picChg chg="add del mod">
          <ac:chgData name="Lee Seungjae" userId="1d4fbd63bced2b4a" providerId="LiveId" clId="{2CC1AE68-2B98-488D-AADF-07E830B72A2E}" dt="2020-11-11T03:26:19.848" v="186" actId="478"/>
          <ac:picMkLst>
            <pc:docMk/>
            <pc:sldMk cId="1930428356" sldId="263"/>
            <ac:picMk id="3" creationId="{E876AD61-73A9-4CB4-977F-5F488FB9C5C0}"/>
          </ac:picMkLst>
        </pc:picChg>
        <pc:picChg chg="add del">
          <ac:chgData name="Lee Seungjae" userId="1d4fbd63bced2b4a" providerId="LiveId" clId="{2CC1AE68-2B98-488D-AADF-07E830B72A2E}" dt="2020-11-11T03:26:19.848" v="186" actId="478"/>
          <ac:picMkLst>
            <pc:docMk/>
            <pc:sldMk cId="1930428356" sldId="263"/>
            <ac:picMk id="4" creationId="{C97F1CCF-886E-40A1-BBE2-254A24050698}"/>
          </ac:picMkLst>
        </pc:picChg>
        <pc:picChg chg="add del mod">
          <ac:chgData name="Lee Seungjae" userId="1d4fbd63bced2b4a" providerId="LiveId" clId="{2CC1AE68-2B98-488D-AADF-07E830B72A2E}" dt="2020-11-11T03:26:19.848" v="186" actId="478"/>
          <ac:picMkLst>
            <pc:docMk/>
            <pc:sldMk cId="1930428356" sldId="263"/>
            <ac:picMk id="5" creationId="{9F6F5939-2845-427A-825F-FD52C6E3DBAC}"/>
          </ac:picMkLst>
        </pc:picChg>
        <pc:picChg chg="add del">
          <ac:chgData name="Lee Seungjae" userId="1d4fbd63bced2b4a" providerId="LiveId" clId="{2CC1AE68-2B98-488D-AADF-07E830B72A2E}" dt="2020-11-11T03:05:30.348" v="183" actId="478"/>
          <ac:picMkLst>
            <pc:docMk/>
            <pc:sldMk cId="1930428356" sldId="263"/>
            <ac:picMk id="6" creationId="{96641E43-4EF6-4097-BAA2-F5D5C0592FFF}"/>
          </ac:picMkLst>
        </pc:picChg>
        <pc:picChg chg="add del">
          <ac:chgData name="Lee Seungjae" userId="1d4fbd63bced2b4a" providerId="LiveId" clId="{2CC1AE68-2B98-488D-AADF-07E830B72A2E}" dt="2020-11-11T03:05:30.348" v="183" actId="478"/>
          <ac:picMkLst>
            <pc:docMk/>
            <pc:sldMk cId="1930428356" sldId="263"/>
            <ac:picMk id="7" creationId="{C6B13954-F6DB-4AC9-BA59-B8EEECCF2E86}"/>
          </ac:picMkLst>
        </pc:picChg>
        <pc:picChg chg="del">
          <ac:chgData name="Lee Seungjae" userId="1d4fbd63bced2b4a" providerId="LiveId" clId="{2CC1AE68-2B98-488D-AADF-07E830B72A2E}" dt="2020-11-10T07:20:58.186" v="43" actId="478"/>
          <ac:picMkLst>
            <pc:docMk/>
            <pc:sldMk cId="1930428356" sldId="263"/>
            <ac:picMk id="7" creationId="{EDA182D4-10FA-4204-9852-0F98FC2475F9}"/>
          </ac:picMkLst>
        </pc:picChg>
        <pc:picChg chg="add del">
          <ac:chgData name="Lee Seungjae" userId="1d4fbd63bced2b4a" providerId="LiveId" clId="{2CC1AE68-2B98-488D-AADF-07E830B72A2E}" dt="2020-11-11T03:05:30.348" v="183" actId="478"/>
          <ac:picMkLst>
            <pc:docMk/>
            <pc:sldMk cId="1930428356" sldId="263"/>
            <ac:picMk id="8" creationId="{D597F6AF-901B-43A2-B1BA-4D6346A4AC0B}"/>
          </ac:picMkLst>
        </pc:picChg>
        <pc:picChg chg="add del">
          <ac:chgData name="Lee Seungjae" userId="1d4fbd63bced2b4a" providerId="LiveId" clId="{2CC1AE68-2B98-488D-AADF-07E830B72A2E}" dt="2020-11-11T03:05:31.411" v="184" actId="478"/>
          <ac:picMkLst>
            <pc:docMk/>
            <pc:sldMk cId="1930428356" sldId="263"/>
            <ac:picMk id="10" creationId="{170A463B-9EE9-4F3E-8831-94C9897019DA}"/>
          </ac:picMkLst>
        </pc:picChg>
        <pc:picChg chg="del">
          <ac:chgData name="Lee Seungjae" userId="1d4fbd63bced2b4a" providerId="LiveId" clId="{2CC1AE68-2B98-488D-AADF-07E830B72A2E}" dt="2020-11-10T07:20:58.186" v="43" actId="478"/>
          <ac:picMkLst>
            <pc:docMk/>
            <pc:sldMk cId="1930428356" sldId="263"/>
            <ac:picMk id="10" creationId="{231C9024-7035-4641-BCA1-1A91B5B02CD2}"/>
          </ac:picMkLst>
        </pc:picChg>
        <pc:picChg chg="add del mod">
          <ac:chgData name="Lee Seungjae" userId="1d4fbd63bced2b4a" providerId="LiveId" clId="{2CC1AE68-2B98-488D-AADF-07E830B72A2E}" dt="2020-11-11T03:05:14.728" v="179" actId="21"/>
          <ac:picMkLst>
            <pc:docMk/>
            <pc:sldMk cId="1930428356" sldId="263"/>
            <ac:picMk id="11" creationId="{98779A31-2551-4928-BFA4-6AA7AA9A4BBD}"/>
          </ac:picMkLst>
        </pc:picChg>
        <pc:picChg chg="add del">
          <ac:chgData name="Lee Seungjae" userId="1d4fbd63bced2b4a" providerId="LiveId" clId="{2CC1AE68-2B98-488D-AADF-07E830B72A2E}" dt="2020-11-11T03:05:31.411" v="184" actId="478"/>
          <ac:picMkLst>
            <pc:docMk/>
            <pc:sldMk cId="1930428356" sldId="263"/>
            <ac:picMk id="12" creationId="{00D6C610-DFEF-4E1A-9287-C2B778E7262C}"/>
          </ac:picMkLst>
        </pc:picChg>
        <pc:picChg chg="add del mod">
          <ac:chgData name="Lee Seungjae" userId="1d4fbd63bced2b4a" providerId="LiveId" clId="{2CC1AE68-2B98-488D-AADF-07E830B72A2E}" dt="2020-11-11T03:05:14.728" v="179" actId="21"/>
          <ac:picMkLst>
            <pc:docMk/>
            <pc:sldMk cId="1930428356" sldId="263"/>
            <ac:picMk id="13" creationId="{BFABC303-FF85-41CD-B026-228F3D5B4435}"/>
          </ac:picMkLst>
        </pc:picChg>
        <pc:picChg chg="add del">
          <ac:chgData name="Lee Seungjae" userId="1d4fbd63bced2b4a" providerId="LiveId" clId="{2CC1AE68-2B98-488D-AADF-07E830B72A2E}" dt="2020-11-11T03:05:31.411" v="184" actId="478"/>
          <ac:picMkLst>
            <pc:docMk/>
            <pc:sldMk cId="1930428356" sldId="263"/>
            <ac:picMk id="14" creationId="{57A71CFB-6223-4760-8ABA-CC56C21FEF6E}"/>
          </ac:picMkLst>
        </pc:picChg>
        <pc:picChg chg="add del">
          <ac:chgData name="Lee Seungjae" userId="1d4fbd63bced2b4a" providerId="LiveId" clId="{2CC1AE68-2B98-488D-AADF-07E830B72A2E}" dt="2020-11-11T03:05:33.819" v="185" actId="478"/>
          <ac:picMkLst>
            <pc:docMk/>
            <pc:sldMk cId="1930428356" sldId="263"/>
            <ac:picMk id="16" creationId="{99474877-44AC-4FAF-9672-9E87082901EE}"/>
          </ac:picMkLst>
        </pc:picChg>
        <pc:picChg chg="del">
          <ac:chgData name="Lee Seungjae" userId="1d4fbd63bced2b4a" providerId="LiveId" clId="{2CC1AE68-2B98-488D-AADF-07E830B72A2E}" dt="2020-11-10T07:20:58.186" v="43" actId="478"/>
          <ac:picMkLst>
            <pc:docMk/>
            <pc:sldMk cId="1930428356" sldId="263"/>
            <ac:picMk id="18" creationId="{A24D9268-515E-4429-AC1E-C17ED01D9820}"/>
          </ac:picMkLst>
        </pc:picChg>
        <pc:picChg chg="del">
          <ac:chgData name="Lee Seungjae" userId="1d4fbd63bced2b4a" providerId="LiveId" clId="{2CC1AE68-2B98-488D-AADF-07E830B72A2E}" dt="2020-11-10T07:20:58.186" v="43" actId="478"/>
          <ac:picMkLst>
            <pc:docMk/>
            <pc:sldMk cId="1930428356" sldId="263"/>
            <ac:picMk id="20" creationId="{18351CA3-3E0B-4929-9A2C-EBED495D2F53}"/>
          </ac:picMkLst>
        </pc:picChg>
        <pc:picChg chg="add del mod">
          <ac:chgData name="Lee Seungjae" userId="1d4fbd63bced2b4a" providerId="LiveId" clId="{2CC1AE68-2B98-488D-AADF-07E830B72A2E}" dt="2020-11-11T03:05:14.728" v="179" actId="21"/>
          <ac:picMkLst>
            <pc:docMk/>
            <pc:sldMk cId="1930428356" sldId="263"/>
            <ac:picMk id="21" creationId="{5EDDA5AA-3F76-4910-BAEC-7184A306D8F6}"/>
          </ac:picMkLst>
        </pc:picChg>
        <pc:picChg chg="add del mod">
          <ac:chgData name="Lee Seungjae" userId="1d4fbd63bced2b4a" providerId="LiveId" clId="{2CC1AE68-2B98-488D-AADF-07E830B72A2E}" dt="2020-11-11T03:32:05.556" v="207" actId="478"/>
          <ac:picMkLst>
            <pc:docMk/>
            <pc:sldMk cId="1930428356" sldId="263"/>
            <ac:picMk id="24" creationId="{D4E8248B-A73A-4C52-A6ED-6362F4E57233}"/>
          </ac:picMkLst>
        </pc:picChg>
        <pc:picChg chg="add del mod">
          <ac:chgData name="Lee Seungjae" userId="1d4fbd63bced2b4a" providerId="LiveId" clId="{2CC1AE68-2B98-488D-AADF-07E830B72A2E}" dt="2020-11-11T03:05:14.728" v="179" actId="21"/>
          <ac:picMkLst>
            <pc:docMk/>
            <pc:sldMk cId="1930428356" sldId="263"/>
            <ac:picMk id="26" creationId="{B7DCC6E5-6C9A-4CBE-97D5-50035034F175}"/>
          </ac:picMkLst>
        </pc:picChg>
        <pc:picChg chg="add del mod">
          <ac:chgData name="Lee Seungjae" userId="1d4fbd63bced2b4a" providerId="LiveId" clId="{2CC1AE68-2B98-488D-AADF-07E830B72A2E}" dt="2020-11-11T03:32:05.556" v="207" actId="478"/>
          <ac:picMkLst>
            <pc:docMk/>
            <pc:sldMk cId="1930428356" sldId="263"/>
            <ac:picMk id="28" creationId="{6C2B0E4C-FD16-473F-9DF5-C8B811C116C1}"/>
          </ac:picMkLst>
        </pc:picChg>
        <pc:picChg chg="add del mod">
          <ac:chgData name="Lee Seungjae" userId="1d4fbd63bced2b4a" providerId="LiveId" clId="{2CC1AE68-2B98-488D-AADF-07E830B72A2E}" dt="2020-11-11T03:05:14.728" v="179" actId="21"/>
          <ac:picMkLst>
            <pc:docMk/>
            <pc:sldMk cId="1930428356" sldId="263"/>
            <ac:picMk id="29" creationId="{57AF0F17-1B7B-42EF-81CA-2D62CF718795}"/>
          </ac:picMkLst>
        </pc:picChg>
        <pc:picChg chg="add del mod">
          <ac:chgData name="Lee Seungjae" userId="1d4fbd63bced2b4a" providerId="LiveId" clId="{2CC1AE68-2B98-488D-AADF-07E830B72A2E}" dt="2020-11-11T03:05:14.728" v="179" actId="21"/>
          <ac:picMkLst>
            <pc:docMk/>
            <pc:sldMk cId="1930428356" sldId="263"/>
            <ac:picMk id="31" creationId="{18A4AA95-B82B-4ACC-88A9-0B975B0AD515}"/>
          </ac:picMkLst>
        </pc:picChg>
        <pc:picChg chg="add del mod">
          <ac:chgData name="Lee Seungjae" userId="1d4fbd63bced2b4a" providerId="LiveId" clId="{2CC1AE68-2B98-488D-AADF-07E830B72A2E}" dt="2020-11-11T03:05:14.728" v="179" actId="21"/>
          <ac:picMkLst>
            <pc:docMk/>
            <pc:sldMk cId="1930428356" sldId="263"/>
            <ac:picMk id="33" creationId="{4B5CE5FC-EEFA-46E7-A7F1-84425C04DA8C}"/>
          </ac:picMkLst>
        </pc:picChg>
        <pc:picChg chg="add del mod">
          <ac:chgData name="Lee Seungjae" userId="1d4fbd63bced2b4a" providerId="LiveId" clId="{2CC1AE68-2B98-488D-AADF-07E830B72A2E}" dt="2020-11-11T03:05:14.728" v="179" actId="21"/>
          <ac:picMkLst>
            <pc:docMk/>
            <pc:sldMk cId="1930428356" sldId="263"/>
            <ac:picMk id="35" creationId="{C4C549D6-B409-4B00-BD14-6070B1B7F7EA}"/>
          </ac:picMkLst>
        </pc:picChg>
        <pc:picChg chg="add del mod">
          <ac:chgData name="Lee Seungjae" userId="1d4fbd63bced2b4a" providerId="LiveId" clId="{2CC1AE68-2B98-488D-AADF-07E830B72A2E}" dt="2020-11-11T03:05:14.728" v="179" actId="21"/>
          <ac:picMkLst>
            <pc:docMk/>
            <pc:sldMk cId="1930428356" sldId="263"/>
            <ac:picMk id="37" creationId="{C471E0EF-D723-4C81-9AE0-FA1D60097409}"/>
          </ac:picMkLst>
        </pc:picChg>
        <pc:cxnChg chg="del mod">
          <ac:chgData name="Lee Seungjae" userId="1d4fbd63bced2b4a" providerId="LiveId" clId="{2CC1AE68-2B98-488D-AADF-07E830B72A2E}" dt="2020-11-10T07:17:44.482" v="42" actId="478"/>
          <ac:cxnSpMkLst>
            <pc:docMk/>
            <pc:sldMk cId="1930428356" sldId="263"/>
            <ac:cxnSpMk id="15" creationId="{A5C923D0-29BD-44BA-B790-841FBF670812}"/>
          </ac:cxnSpMkLst>
        </pc:cxnChg>
      </pc:sldChg>
      <pc:sldChg chg="del">
        <pc:chgData name="Lee Seungjae" userId="1d4fbd63bced2b4a" providerId="LiveId" clId="{2CC1AE68-2B98-488D-AADF-07E830B72A2E}" dt="2020-11-11T01:22:32.621" v="152" actId="47"/>
        <pc:sldMkLst>
          <pc:docMk/>
          <pc:sldMk cId="1464919456" sldId="265"/>
        </pc:sldMkLst>
      </pc:sldChg>
      <pc:sldChg chg="addSp delSp modSp mod">
        <pc:chgData name="Lee Seungjae" userId="1d4fbd63bced2b4a" providerId="LiveId" clId="{2CC1AE68-2B98-488D-AADF-07E830B72A2E}" dt="2020-11-11T03:41:28.892" v="405"/>
        <pc:sldMkLst>
          <pc:docMk/>
          <pc:sldMk cId="1680083538" sldId="267"/>
        </pc:sldMkLst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2" creationId="{D4329231-78DB-4559-97A2-9F918E7FF779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5" creationId="{E303E287-7583-4314-9D9E-2ACCC236316F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8" creationId="{CD7F8F0C-C91E-4A32-8575-9C6739BE54D8}"/>
          </ac:spMkLst>
        </pc:spChg>
        <pc:spChg chg="mod">
          <ac:chgData name="Lee Seungjae" userId="1d4fbd63bced2b4a" providerId="LiveId" clId="{2CC1AE68-2B98-488D-AADF-07E830B72A2E}" dt="2020-11-11T03:41:28.892" v="405"/>
          <ac:spMkLst>
            <pc:docMk/>
            <pc:sldMk cId="1680083538" sldId="267"/>
            <ac:spMk id="9" creationId="{0FBE8AED-3964-471A-8C71-C8FF3246469F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10" creationId="{DD287E11-98DA-4AB4-A769-9A40B56CBC54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11" creationId="{87BE122F-B24C-4E9A-ACAD-70CD35E33DD2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12" creationId="{AB54EC1B-D1F2-4132-B8BD-5C13D7351692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16" creationId="{6F6DF9E4-9F3B-4C90-846C-AED764BFBB8A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17" creationId="{0DDD9FA9-C828-48BC-83D4-FDA7E4E97509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22" creationId="{EBCF9604-7E5B-4571-8558-0F7C3192FC01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29" creationId="{F0C95C3E-418B-4A9C-BBE5-9D28A4554FCB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31" creationId="{6C45B36B-EDA3-4F1B-BE2D-A5A157491732}"/>
          </ac:spMkLst>
        </pc:spChg>
        <pc:spChg chg="del">
          <ac:chgData name="Lee Seungjae" userId="1d4fbd63bced2b4a" providerId="LiveId" clId="{2CC1AE68-2B98-488D-AADF-07E830B72A2E}" dt="2020-11-11T01:22:29.988" v="151" actId="478"/>
          <ac:spMkLst>
            <pc:docMk/>
            <pc:sldMk cId="1680083538" sldId="267"/>
            <ac:spMk id="33" creationId="{7AD6F9F6-A59C-4A70-A9E5-76CB7313574F}"/>
          </ac:spMkLst>
        </pc:spChg>
        <pc:picChg chg="del">
          <ac:chgData name="Lee Seungjae" userId="1d4fbd63bced2b4a" providerId="LiveId" clId="{2CC1AE68-2B98-488D-AADF-07E830B72A2E}" dt="2020-11-11T01:22:29.988" v="151" actId="478"/>
          <ac:picMkLst>
            <pc:docMk/>
            <pc:sldMk cId="1680083538" sldId="267"/>
            <ac:picMk id="3" creationId="{321E7124-2D5B-4CBA-BBF0-B80F9C0CDFBE}"/>
          </ac:picMkLst>
        </pc:picChg>
        <pc:picChg chg="del">
          <ac:chgData name="Lee Seungjae" userId="1d4fbd63bced2b4a" providerId="LiveId" clId="{2CC1AE68-2B98-488D-AADF-07E830B72A2E}" dt="2020-11-11T01:22:29.988" v="151" actId="478"/>
          <ac:picMkLst>
            <pc:docMk/>
            <pc:sldMk cId="1680083538" sldId="267"/>
            <ac:picMk id="4" creationId="{4A0FBB69-1910-4074-AC93-879F2C5FD561}"/>
          </ac:picMkLst>
        </pc:picChg>
        <pc:picChg chg="del">
          <ac:chgData name="Lee Seungjae" userId="1d4fbd63bced2b4a" providerId="LiveId" clId="{2CC1AE68-2B98-488D-AADF-07E830B72A2E}" dt="2020-11-11T01:22:29.988" v="151" actId="478"/>
          <ac:picMkLst>
            <pc:docMk/>
            <pc:sldMk cId="1680083538" sldId="267"/>
            <ac:picMk id="6" creationId="{7511BEB0-DFB4-4248-8BFF-4040172A5835}"/>
          </ac:picMkLst>
        </pc:picChg>
        <pc:picChg chg="del">
          <ac:chgData name="Lee Seungjae" userId="1d4fbd63bced2b4a" providerId="LiveId" clId="{2CC1AE68-2B98-488D-AADF-07E830B72A2E}" dt="2020-11-11T01:22:29.988" v="151" actId="478"/>
          <ac:picMkLst>
            <pc:docMk/>
            <pc:sldMk cId="1680083538" sldId="267"/>
            <ac:picMk id="13" creationId="{1368306B-75EE-4645-B151-2B5A13B97A98}"/>
          </ac:picMkLst>
        </pc:picChg>
        <pc:picChg chg="add mod">
          <ac:chgData name="Lee Seungjae" userId="1d4fbd63bced2b4a" providerId="LiveId" clId="{2CC1AE68-2B98-488D-AADF-07E830B72A2E}" dt="2020-11-11T01:23:34.910" v="155" actId="1076"/>
          <ac:picMkLst>
            <pc:docMk/>
            <pc:sldMk cId="1680083538" sldId="267"/>
            <ac:picMk id="14" creationId="{551EE5FE-5DB8-4349-AFBE-4CC19B5BF3A3}"/>
          </ac:picMkLst>
        </pc:picChg>
        <pc:picChg chg="del">
          <ac:chgData name="Lee Seungjae" userId="1d4fbd63bced2b4a" providerId="LiveId" clId="{2CC1AE68-2B98-488D-AADF-07E830B72A2E}" dt="2020-11-11T01:22:29.988" v="151" actId="478"/>
          <ac:picMkLst>
            <pc:docMk/>
            <pc:sldMk cId="1680083538" sldId="267"/>
            <ac:picMk id="27" creationId="{5B0A7243-4472-42B0-A383-AE08ADF8ABB7}"/>
          </ac:picMkLst>
        </pc:picChg>
        <pc:picChg chg="del">
          <ac:chgData name="Lee Seungjae" userId="1d4fbd63bced2b4a" providerId="LiveId" clId="{2CC1AE68-2B98-488D-AADF-07E830B72A2E}" dt="2020-11-11T01:22:29.988" v="151" actId="478"/>
          <ac:picMkLst>
            <pc:docMk/>
            <pc:sldMk cId="1680083538" sldId="267"/>
            <ac:picMk id="28" creationId="{357C823B-20EE-48E4-AA64-B416E7200502}"/>
          </ac:picMkLst>
        </pc:picChg>
        <pc:cxnChg chg="del mod">
          <ac:chgData name="Lee Seungjae" userId="1d4fbd63bced2b4a" providerId="LiveId" clId="{2CC1AE68-2B98-488D-AADF-07E830B72A2E}" dt="2020-11-11T01:22:29.988" v="151" actId="478"/>
          <ac:cxnSpMkLst>
            <pc:docMk/>
            <pc:sldMk cId="1680083538" sldId="267"/>
            <ac:cxnSpMk id="21" creationId="{C1104FFD-6B37-465C-B2D5-4C3DD3216BF2}"/>
          </ac:cxnSpMkLst>
        </pc:cxnChg>
      </pc:sldChg>
      <pc:sldChg chg="del">
        <pc:chgData name="Lee Seungjae" userId="1d4fbd63bced2b4a" providerId="LiveId" clId="{2CC1AE68-2B98-488D-AADF-07E830B72A2E}" dt="2020-11-11T01:22:32.621" v="152" actId="47"/>
        <pc:sldMkLst>
          <pc:docMk/>
          <pc:sldMk cId="533247197" sldId="268"/>
        </pc:sldMkLst>
      </pc:sldChg>
      <pc:sldChg chg="addSp delSp modSp add mod">
        <pc:chgData name="Lee Seungjae" userId="1d4fbd63bced2b4a" providerId="LiveId" clId="{2CC1AE68-2B98-488D-AADF-07E830B72A2E}" dt="2020-11-11T03:41:33.548" v="408" actId="478"/>
        <pc:sldMkLst>
          <pc:docMk/>
          <pc:sldMk cId="1399430749" sldId="268"/>
        </pc:sldMkLst>
        <pc:spChg chg="mod">
          <ac:chgData name="Lee Seungjae" userId="1d4fbd63bced2b4a" providerId="LiveId" clId="{2CC1AE68-2B98-488D-AADF-07E830B72A2E}" dt="2020-11-11T03:41:30.891" v="406"/>
          <ac:spMkLst>
            <pc:docMk/>
            <pc:sldMk cId="1399430749" sldId="268"/>
            <ac:spMk id="9" creationId="{0FBE8AED-3964-471A-8C71-C8FF3246469F}"/>
          </ac:spMkLst>
        </pc:spChg>
        <pc:picChg chg="add mod">
          <ac:chgData name="Lee Seungjae" userId="1d4fbd63bced2b4a" providerId="LiveId" clId="{2CC1AE68-2B98-488D-AADF-07E830B72A2E}" dt="2020-11-11T01:24:19.074" v="175" actId="1076"/>
          <ac:picMkLst>
            <pc:docMk/>
            <pc:sldMk cId="1399430749" sldId="268"/>
            <ac:picMk id="3" creationId="{3BE6BA9D-7B06-42F3-9AD9-EE7E64F982D9}"/>
          </ac:picMkLst>
        </pc:picChg>
        <pc:picChg chg="add del">
          <ac:chgData name="Lee Seungjae" userId="1d4fbd63bced2b4a" providerId="LiveId" clId="{2CC1AE68-2B98-488D-AADF-07E830B72A2E}" dt="2020-11-11T03:41:33.548" v="408" actId="478"/>
          <ac:picMkLst>
            <pc:docMk/>
            <pc:sldMk cId="1399430749" sldId="268"/>
            <ac:picMk id="5" creationId="{7AD8547F-78F4-421C-9827-82B60383B99E}"/>
          </ac:picMkLst>
        </pc:picChg>
        <pc:picChg chg="del">
          <ac:chgData name="Lee Seungjae" userId="1d4fbd63bced2b4a" providerId="LiveId" clId="{2CC1AE68-2B98-488D-AADF-07E830B72A2E}" dt="2020-11-11T01:24:16.080" v="173" actId="478"/>
          <ac:picMkLst>
            <pc:docMk/>
            <pc:sldMk cId="1399430749" sldId="268"/>
            <ac:picMk id="14" creationId="{551EE5FE-5DB8-4349-AFBE-4CC19B5BF3A3}"/>
          </ac:picMkLst>
        </pc:picChg>
      </pc:sldChg>
      <pc:sldChg chg="add">
        <pc:chgData name="Lee Seungjae" userId="1d4fbd63bced2b4a" providerId="LiveId" clId="{2CC1AE68-2B98-488D-AADF-07E830B72A2E}" dt="2020-11-11T01:25:56.557" v="176"/>
        <pc:sldMkLst>
          <pc:docMk/>
          <pc:sldMk cId="107850759" sldId="269"/>
        </pc:sldMkLst>
      </pc:sldChg>
      <pc:sldChg chg="del">
        <pc:chgData name="Lee Seungjae" userId="1d4fbd63bced2b4a" providerId="LiveId" clId="{2CC1AE68-2B98-488D-AADF-07E830B72A2E}" dt="2020-11-11T01:22:32.621" v="152" actId="47"/>
        <pc:sldMkLst>
          <pc:docMk/>
          <pc:sldMk cId="1272256326" sldId="269"/>
        </pc:sldMkLst>
      </pc:sldChg>
      <pc:sldChg chg="addSp delSp modSp add mod">
        <pc:chgData name="Lee Seungjae" userId="1d4fbd63bced2b4a" providerId="LiveId" clId="{2CC1AE68-2B98-488D-AADF-07E830B72A2E}" dt="2020-11-11T07:05:29.250" v="1168" actId="1076"/>
        <pc:sldMkLst>
          <pc:docMk/>
          <pc:sldMk cId="2019198890" sldId="270"/>
        </pc:sldMkLst>
        <pc:spChg chg="add mod ord">
          <ac:chgData name="Lee Seungjae" userId="1d4fbd63bced2b4a" providerId="LiveId" clId="{2CC1AE68-2B98-488D-AADF-07E830B72A2E}" dt="2020-11-11T05:23:43.593" v="974" actId="14100"/>
          <ac:spMkLst>
            <pc:docMk/>
            <pc:sldMk cId="2019198890" sldId="270"/>
            <ac:spMk id="2" creationId="{6CA2F96A-7562-45FC-9556-502642ABB0D3}"/>
          </ac:spMkLst>
        </pc:spChg>
        <pc:spChg chg="add mod">
          <ac:chgData name="Lee Seungjae" userId="1d4fbd63bced2b4a" providerId="LiveId" clId="{2CC1AE68-2B98-488D-AADF-07E830B72A2E}" dt="2020-11-11T05:11:20.548" v="952" actId="1076"/>
          <ac:spMkLst>
            <pc:docMk/>
            <pc:sldMk cId="2019198890" sldId="270"/>
            <ac:spMk id="3" creationId="{5EED8588-7C99-4AD6-A6EC-BA93975E8681}"/>
          </ac:spMkLst>
        </pc:spChg>
        <pc:spChg chg="add mod">
          <ac:chgData name="Lee Seungjae" userId="1d4fbd63bced2b4a" providerId="LiveId" clId="{2CC1AE68-2B98-488D-AADF-07E830B72A2E}" dt="2020-11-11T05:31:21.965" v="1021"/>
          <ac:spMkLst>
            <pc:docMk/>
            <pc:sldMk cId="2019198890" sldId="270"/>
            <ac:spMk id="4" creationId="{9422FDBB-463C-47CB-8ACD-1990AF4E9AD8}"/>
          </ac:spMkLst>
        </pc:spChg>
        <pc:spChg chg="add mod">
          <ac:chgData name="Lee Seungjae" userId="1d4fbd63bced2b4a" providerId="LiveId" clId="{2CC1AE68-2B98-488D-AADF-07E830B72A2E}" dt="2020-11-11T05:30:52.559" v="1006" actId="1076"/>
          <ac:spMkLst>
            <pc:docMk/>
            <pc:sldMk cId="2019198890" sldId="270"/>
            <ac:spMk id="5" creationId="{E7B7017D-9CB0-48D9-82F1-9FBB3AAF4014}"/>
          </ac:spMkLst>
        </pc:spChg>
        <pc:spChg chg="add mod">
          <ac:chgData name="Lee Seungjae" userId="1d4fbd63bced2b4a" providerId="LiveId" clId="{2CC1AE68-2B98-488D-AADF-07E830B72A2E}" dt="2020-11-11T05:30:55.758" v="1007" actId="1076"/>
          <ac:spMkLst>
            <pc:docMk/>
            <pc:sldMk cId="2019198890" sldId="270"/>
            <ac:spMk id="7" creationId="{DA4466CD-5417-459B-89E3-E5144B93CCD9}"/>
          </ac:spMkLst>
        </pc:spChg>
        <pc:spChg chg="mod">
          <ac:chgData name="Lee Seungjae" userId="1d4fbd63bced2b4a" providerId="LiveId" clId="{2CC1AE68-2B98-488D-AADF-07E830B72A2E}" dt="2020-11-11T05:04:18.890" v="845" actId="6549"/>
          <ac:spMkLst>
            <pc:docMk/>
            <pc:sldMk cId="2019198890" sldId="270"/>
            <ac:spMk id="9" creationId="{0FBE8AED-3964-471A-8C71-C8FF3246469F}"/>
          </ac:spMkLst>
        </pc:spChg>
        <pc:spChg chg="add mod">
          <ac:chgData name="Lee Seungjae" userId="1d4fbd63bced2b4a" providerId="LiveId" clId="{2CC1AE68-2B98-488D-AADF-07E830B72A2E}" dt="2020-11-11T05:23:51.413" v="975" actId="14100"/>
          <ac:spMkLst>
            <pc:docMk/>
            <pc:sldMk cId="2019198890" sldId="270"/>
            <ac:spMk id="11" creationId="{52BE7F7B-955A-4DDA-AA9A-B0E4E5039DC1}"/>
          </ac:spMkLst>
        </pc:spChg>
        <pc:spChg chg="add mod">
          <ac:chgData name="Lee Seungjae" userId="1d4fbd63bced2b4a" providerId="LiveId" clId="{2CC1AE68-2B98-488D-AADF-07E830B72A2E}" dt="2020-11-11T05:11:20.548" v="952" actId="1076"/>
          <ac:spMkLst>
            <pc:docMk/>
            <pc:sldMk cId="2019198890" sldId="270"/>
            <ac:spMk id="13" creationId="{C1DBF99D-EF10-4934-B7DC-1CCF1D8775D4}"/>
          </ac:spMkLst>
        </pc:spChg>
        <pc:spChg chg="add mod">
          <ac:chgData name="Lee Seungjae" userId="1d4fbd63bced2b4a" providerId="LiveId" clId="{2CC1AE68-2B98-488D-AADF-07E830B72A2E}" dt="2020-11-11T05:11:20.548" v="952" actId="1076"/>
          <ac:spMkLst>
            <pc:docMk/>
            <pc:sldMk cId="2019198890" sldId="270"/>
            <ac:spMk id="15" creationId="{1FAC6553-DDC4-4FF2-A390-219F3FAEB118}"/>
          </ac:spMkLst>
        </pc:spChg>
        <pc:spChg chg="add del mod">
          <ac:chgData name="Lee Seungjae" userId="1d4fbd63bced2b4a" providerId="LiveId" clId="{2CC1AE68-2B98-488D-AADF-07E830B72A2E}" dt="2020-11-11T04:00:28.636" v="734" actId="478"/>
          <ac:spMkLst>
            <pc:docMk/>
            <pc:sldMk cId="2019198890" sldId="270"/>
            <ac:spMk id="33" creationId="{F6ECCD84-17F1-4BB0-92A7-01CBAE5AD61D}"/>
          </ac:spMkLst>
        </pc:spChg>
        <pc:spChg chg="add del mod">
          <ac:chgData name="Lee Seungjae" userId="1d4fbd63bced2b4a" providerId="LiveId" clId="{2CC1AE68-2B98-488D-AADF-07E830B72A2E}" dt="2020-11-11T04:00:27.316" v="731" actId="478"/>
          <ac:spMkLst>
            <pc:docMk/>
            <pc:sldMk cId="2019198890" sldId="270"/>
            <ac:spMk id="35" creationId="{FD1FC180-4245-4D71-B061-C97FCC13E218}"/>
          </ac:spMkLst>
        </pc:spChg>
        <pc:spChg chg="add del mod">
          <ac:chgData name="Lee Seungjae" userId="1d4fbd63bced2b4a" providerId="LiveId" clId="{2CC1AE68-2B98-488D-AADF-07E830B72A2E}" dt="2020-11-11T04:00:28.059" v="733" actId="478"/>
          <ac:spMkLst>
            <pc:docMk/>
            <pc:sldMk cId="2019198890" sldId="270"/>
            <ac:spMk id="37" creationId="{C5C1C8F3-5FAA-40BF-BCB5-0B81CC87B1F5}"/>
          </ac:spMkLst>
        </pc:spChg>
        <pc:spChg chg="add mod">
          <ac:chgData name="Lee Seungjae" userId="1d4fbd63bced2b4a" providerId="LiveId" clId="{2CC1AE68-2B98-488D-AADF-07E830B72A2E}" dt="2020-11-11T05:11:20.548" v="952" actId="1076"/>
          <ac:spMkLst>
            <pc:docMk/>
            <pc:sldMk cId="2019198890" sldId="270"/>
            <ac:spMk id="39" creationId="{2D586FC8-894F-4206-978E-244E41C1346F}"/>
          </ac:spMkLst>
        </pc:spChg>
        <pc:spChg chg="add del">
          <ac:chgData name="Lee Seungjae" userId="1d4fbd63bced2b4a" providerId="LiveId" clId="{2CC1AE68-2B98-488D-AADF-07E830B72A2E}" dt="2020-11-11T04:00:58.845" v="737" actId="478"/>
          <ac:spMkLst>
            <pc:docMk/>
            <pc:sldMk cId="2019198890" sldId="270"/>
            <ac:spMk id="41" creationId="{98DB4B83-E1F6-4B6D-9EEA-7DCCBF1FC3A5}"/>
          </ac:spMkLst>
        </pc:spChg>
        <pc:spChg chg="add del mod">
          <ac:chgData name="Lee Seungjae" userId="1d4fbd63bced2b4a" providerId="LiveId" clId="{2CC1AE68-2B98-488D-AADF-07E830B72A2E}" dt="2020-11-11T05:11:20.548" v="952" actId="1076"/>
          <ac:spMkLst>
            <pc:docMk/>
            <pc:sldMk cId="2019198890" sldId="270"/>
            <ac:spMk id="43" creationId="{FC0CF9DC-5C21-406F-B21A-2B4015ACB569}"/>
          </ac:spMkLst>
        </pc:spChg>
        <pc:spChg chg="add mod">
          <ac:chgData name="Lee Seungjae" userId="1d4fbd63bced2b4a" providerId="LiveId" clId="{2CC1AE68-2B98-488D-AADF-07E830B72A2E}" dt="2020-11-11T05:11:20.548" v="952" actId="1076"/>
          <ac:spMkLst>
            <pc:docMk/>
            <pc:sldMk cId="2019198890" sldId="270"/>
            <ac:spMk id="45" creationId="{A0B5A476-D2DF-41B5-82B4-16BEC65268B3}"/>
          </ac:spMkLst>
        </pc:spChg>
        <pc:spChg chg="add del mod">
          <ac:chgData name="Lee Seungjae" userId="1d4fbd63bced2b4a" providerId="LiveId" clId="{2CC1AE68-2B98-488D-AADF-07E830B72A2E}" dt="2020-11-11T05:05:14.978" v="871" actId="478"/>
          <ac:spMkLst>
            <pc:docMk/>
            <pc:sldMk cId="2019198890" sldId="270"/>
            <ac:spMk id="48" creationId="{A7ABA473-47BB-4C00-B7BE-0007AA964A1B}"/>
          </ac:spMkLst>
        </pc:spChg>
        <pc:spChg chg="add mod">
          <ac:chgData name="Lee Seungjae" userId="1d4fbd63bced2b4a" providerId="LiveId" clId="{2CC1AE68-2B98-488D-AADF-07E830B72A2E}" dt="2020-11-11T05:21:23.555" v="963" actId="113"/>
          <ac:spMkLst>
            <pc:docMk/>
            <pc:sldMk cId="2019198890" sldId="270"/>
            <ac:spMk id="49" creationId="{8CC2EED0-52CA-44D4-A07B-1FA334FCCF5E}"/>
          </ac:spMkLst>
        </pc:spChg>
        <pc:spChg chg="add mod">
          <ac:chgData name="Lee Seungjae" userId="1d4fbd63bced2b4a" providerId="LiveId" clId="{2CC1AE68-2B98-488D-AADF-07E830B72A2E}" dt="2020-11-11T05:31:03.918" v="1008" actId="6549"/>
          <ac:spMkLst>
            <pc:docMk/>
            <pc:sldMk cId="2019198890" sldId="270"/>
            <ac:spMk id="53" creationId="{8E1ADFD0-4088-48AE-8F61-3150BF38FDCE}"/>
          </ac:spMkLst>
        </pc:spChg>
        <pc:spChg chg="add mod">
          <ac:chgData name="Lee Seungjae" userId="1d4fbd63bced2b4a" providerId="LiveId" clId="{2CC1AE68-2B98-488D-AADF-07E830B72A2E}" dt="2020-11-11T05:35:45.320" v="1058" actId="14100"/>
          <ac:spMkLst>
            <pc:docMk/>
            <pc:sldMk cId="2019198890" sldId="270"/>
            <ac:spMk id="54" creationId="{84B3C673-A375-4801-9AB4-EBA9DA622BDC}"/>
          </ac:spMkLst>
        </pc:spChg>
        <pc:spChg chg="add mod">
          <ac:chgData name="Lee Seungjae" userId="1d4fbd63bced2b4a" providerId="LiveId" clId="{2CC1AE68-2B98-488D-AADF-07E830B72A2E}" dt="2020-11-11T05:35:47.673" v="1059" actId="1076"/>
          <ac:spMkLst>
            <pc:docMk/>
            <pc:sldMk cId="2019198890" sldId="270"/>
            <ac:spMk id="56" creationId="{02BE6DEB-BF72-4DEC-A64D-E0CF2139D0A1}"/>
          </ac:spMkLst>
        </pc:spChg>
        <pc:picChg chg="add mod">
          <ac:chgData name="Lee Seungjae" userId="1d4fbd63bced2b4a" providerId="LiveId" clId="{2CC1AE68-2B98-488D-AADF-07E830B72A2E}" dt="2020-11-11T05:11:20.548" v="952" actId="1076"/>
          <ac:picMkLst>
            <pc:docMk/>
            <pc:sldMk cId="2019198890" sldId="270"/>
            <ac:picMk id="17" creationId="{18D50390-A4D6-4B9B-BE29-3EA2B76EB61C}"/>
          </ac:picMkLst>
        </pc:picChg>
        <pc:picChg chg="add mod">
          <ac:chgData name="Lee Seungjae" userId="1d4fbd63bced2b4a" providerId="LiveId" clId="{2CC1AE68-2B98-488D-AADF-07E830B72A2E}" dt="2020-11-11T05:11:20.548" v="952" actId="1076"/>
          <ac:picMkLst>
            <pc:docMk/>
            <pc:sldMk cId="2019198890" sldId="270"/>
            <ac:picMk id="19" creationId="{33A1407C-4D07-476D-B7E9-EB3A6CE3D11A}"/>
          </ac:picMkLst>
        </pc:picChg>
        <pc:picChg chg="add mod">
          <ac:chgData name="Lee Seungjae" userId="1d4fbd63bced2b4a" providerId="LiveId" clId="{2CC1AE68-2B98-488D-AADF-07E830B72A2E}" dt="2020-11-11T05:11:20.548" v="952" actId="1076"/>
          <ac:picMkLst>
            <pc:docMk/>
            <pc:sldMk cId="2019198890" sldId="270"/>
            <ac:picMk id="21" creationId="{28CB209E-7571-43C3-B416-299D25176092}"/>
          </ac:picMkLst>
        </pc:picChg>
        <pc:picChg chg="add mod">
          <ac:chgData name="Lee Seungjae" userId="1d4fbd63bced2b4a" providerId="LiveId" clId="{2CC1AE68-2B98-488D-AADF-07E830B72A2E}" dt="2020-11-11T05:11:20.548" v="952" actId="1076"/>
          <ac:picMkLst>
            <pc:docMk/>
            <pc:sldMk cId="2019198890" sldId="270"/>
            <ac:picMk id="23" creationId="{36A89DC2-DAEF-44D0-8249-54922820E871}"/>
          </ac:picMkLst>
        </pc:picChg>
        <pc:picChg chg="mod">
          <ac:chgData name="Lee Seungjae" userId="1d4fbd63bced2b4a" providerId="LiveId" clId="{2CC1AE68-2B98-488D-AADF-07E830B72A2E}" dt="2020-11-11T07:05:29.250" v="1168" actId="1076"/>
          <ac:picMkLst>
            <pc:docMk/>
            <pc:sldMk cId="2019198890" sldId="270"/>
            <ac:picMk id="24" creationId="{D4E8248B-A73A-4C52-A6ED-6362F4E57233}"/>
          </ac:picMkLst>
        </pc:picChg>
        <pc:picChg chg="add mod">
          <ac:chgData name="Lee Seungjae" userId="1d4fbd63bced2b4a" providerId="LiveId" clId="{2CC1AE68-2B98-488D-AADF-07E830B72A2E}" dt="2020-11-11T05:11:20.548" v="952" actId="1076"/>
          <ac:picMkLst>
            <pc:docMk/>
            <pc:sldMk cId="2019198890" sldId="270"/>
            <ac:picMk id="27" creationId="{795F20B0-DB08-49E4-A233-AB62FDB333BE}"/>
          </ac:picMkLst>
        </pc:picChg>
        <pc:picChg chg="mod">
          <ac:chgData name="Lee Seungjae" userId="1d4fbd63bced2b4a" providerId="LiveId" clId="{2CC1AE68-2B98-488D-AADF-07E830B72A2E}" dt="2020-11-11T05:11:20.548" v="952" actId="1076"/>
          <ac:picMkLst>
            <pc:docMk/>
            <pc:sldMk cId="2019198890" sldId="270"/>
            <ac:picMk id="28" creationId="{6C2B0E4C-FD16-473F-9DF5-C8B811C116C1}"/>
          </ac:picMkLst>
        </pc:picChg>
        <pc:picChg chg="add mod">
          <ac:chgData name="Lee Seungjae" userId="1d4fbd63bced2b4a" providerId="LiveId" clId="{2CC1AE68-2B98-488D-AADF-07E830B72A2E}" dt="2020-11-11T05:11:20.548" v="952" actId="1076"/>
          <ac:picMkLst>
            <pc:docMk/>
            <pc:sldMk cId="2019198890" sldId="270"/>
            <ac:picMk id="31" creationId="{5353C161-2107-4CD9-8D8F-9B8C3875C5C8}"/>
          </ac:picMkLst>
        </pc:picChg>
        <pc:picChg chg="add del mod">
          <ac:chgData name="Lee Seungjae" userId="1d4fbd63bced2b4a" providerId="LiveId" clId="{2CC1AE68-2B98-488D-AADF-07E830B72A2E}" dt="2020-11-11T05:05:16.329" v="872" actId="478"/>
          <ac:picMkLst>
            <pc:docMk/>
            <pc:sldMk cId="2019198890" sldId="270"/>
            <ac:picMk id="47" creationId="{4D8DA725-9897-486B-8E63-6A6A6F58CEBA}"/>
          </ac:picMkLst>
        </pc:picChg>
        <pc:picChg chg="add mod modCrop">
          <ac:chgData name="Lee Seungjae" userId="1d4fbd63bced2b4a" providerId="LiveId" clId="{2CC1AE68-2B98-488D-AADF-07E830B72A2E}" dt="2020-11-11T05:33:32.685" v="1025" actId="1076"/>
          <ac:picMkLst>
            <pc:docMk/>
            <pc:sldMk cId="2019198890" sldId="270"/>
            <ac:picMk id="51" creationId="{65F6318E-11D1-403F-9DB9-F330E2A63C21}"/>
          </ac:picMkLst>
        </pc:picChg>
      </pc:sldChg>
      <pc:sldChg chg="addSp delSp modSp add mod">
        <pc:chgData name="Lee Seungjae" userId="1d4fbd63bced2b4a" providerId="LiveId" clId="{2CC1AE68-2B98-488D-AADF-07E830B72A2E}" dt="2020-11-11T06:10:16.523" v="1062" actId="478"/>
        <pc:sldMkLst>
          <pc:docMk/>
          <pc:sldMk cId="2065760284" sldId="271"/>
        </pc:sldMkLst>
        <pc:spChg chg="mod">
          <ac:chgData name="Lee Seungjae" userId="1d4fbd63bced2b4a" providerId="LiveId" clId="{2CC1AE68-2B98-488D-AADF-07E830B72A2E}" dt="2020-11-11T03:41:32.044" v="407"/>
          <ac:spMkLst>
            <pc:docMk/>
            <pc:sldMk cId="2065760284" sldId="271"/>
            <ac:spMk id="9" creationId="{0FBE8AED-3964-471A-8C71-C8FF3246469F}"/>
          </ac:spMkLst>
        </pc:spChg>
        <pc:picChg chg="del">
          <ac:chgData name="Lee Seungjae" userId="1d4fbd63bced2b4a" providerId="LiveId" clId="{2CC1AE68-2B98-488D-AADF-07E830B72A2E}" dt="2020-11-11T03:41:35.605" v="409" actId="478"/>
          <ac:picMkLst>
            <pc:docMk/>
            <pc:sldMk cId="2065760284" sldId="271"/>
            <ac:picMk id="3" creationId="{3BE6BA9D-7B06-42F3-9AD9-EE7E64F982D9}"/>
          </ac:picMkLst>
        </pc:picChg>
        <pc:picChg chg="add mod ord">
          <ac:chgData name="Lee Seungjae" userId="1d4fbd63bced2b4a" providerId="LiveId" clId="{2CC1AE68-2B98-488D-AADF-07E830B72A2E}" dt="2020-11-11T03:42:17.055" v="413" actId="167"/>
          <ac:picMkLst>
            <pc:docMk/>
            <pc:sldMk cId="2065760284" sldId="271"/>
            <ac:picMk id="4" creationId="{91771FFE-E98C-469E-9CEB-5DD540B06BB9}"/>
          </ac:picMkLst>
        </pc:picChg>
        <pc:picChg chg="del">
          <ac:chgData name="Lee Seungjae" userId="1d4fbd63bced2b4a" providerId="LiveId" clId="{2CC1AE68-2B98-488D-AADF-07E830B72A2E}" dt="2020-11-11T03:42:17.565" v="414" actId="478"/>
          <ac:picMkLst>
            <pc:docMk/>
            <pc:sldMk cId="2065760284" sldId="271"/>
            <ac:picMk id="5" creationId="{7AD8547F-78F4-421C-9827-82B60383B99E}"/>
          </ac:picMkLst>
        </pc:picChg>
        <pc:picChg chg="add del">
          <ac:chgData name="Lee Seungjae" userId="1d4fbd63bced2b4a" providerId="LiveId" clId="{2CC1AE68-2B98-488D-AADF-07E830B72A2E}" dt="2020-11-11T06:10:16.523" v="1062" actId="478"/>
          <ac:picMkLst>
            <pc:docMk/>
            <pc:sldMk cId="2065760284" sldId="271"/>
            <ac:picMk id="7" creationId="{1B583A60-B28F-47E1-BB6F-909B9E04A112}"/>
          </ac:picMkLst>
        </pc:picChg>
      </pc:sldChg>
      <pc:sldChg chg="addSp delSp add mod">
        <pc:chgData name="Lee Seungjae" userId="1d4fbd63bced2b4a" providerId="LiveId" clId="{2CC1AE68-2B98-488D-AADF-07E830B72A2E}" dt="2020-11-11T06:11:11.951" v="1066" actId="478"/>
        <pc:sldMkLst>
          <pc:docMk/>
          <pc:sldMk cId="1925802894" sldId="272"/>
        </pc:sldMkLst>
        <pc:picChg chg="add del">
          <ac:chgData name="Lee Seungjae" userId="1d4fbd63bced2b4a" providerId="LiveId" clId="{2CC1AE68-2B98-488D-AADF-07E830B72A2E}" dt="2020-11-11T06:11:11.951" v="1066" actId="478"/>
          <ac:picMkLst>
            <pc:docMk/>
            <pc:sldMk cId="1925802894" sldId="272"/>
            <ac:picMk id="3" creationId="{96250537-D83F-431D-834A-4B6C0D79FD1C}"/>
          </ac:picMkLst>
        </pc:picChg>
        <pc:picChg chg="del">
          <ac:chgData name="Lee Seungjae" userId="1d4fbd63bced2b4a" providerId="LiveId" clId="{2CC1AE68-2B98-488D-AADF-07E830B72A2E}" dt="2020-11-11T06:10:17.449" v="1063" actId="478"/>
          <ac:picMkLst>
            <pc:docMk/>
            <pc:sldMk cId="1925802894" sldId="272"/>
            <ac:picMk id="4" creationId="{91771FFE-E98C-469E-9CEB-5DD540B06BB9}"/>
          </ac:picMkLst>
        </pc:picChg>
      </pc:sldChg>
      <pc:sldChg chg="add del">
        <pc:chgData name="Lee Seungjae" userId="1d4fbd63bced2b4a" providerId="LiveId" clId="{2CC1AE68-2B98-488D-AADF-07E830B72A2E}" dt="2020-11-11T05:04:24.357" v="847"/>
        <pc:sldMkLst>
          <pc:docMk/>
          <pc:sldMk cId="2681206589" sldId="272"/>
        </pc:sldMkLst>
      </pc:sldChg>
      <pc:sldChg chg="delSp modSp add mod">
        <pc:chgData name="Lee Seungjae" userId="1d4fbd63bced2b4a" providerId="LiveId" clId="{2CC1AE68-2B98-488D-AADF-07E830B72A2E}" dt="2020-11-11T06:11:18.577" v="1069" actId="1076"/>
        <pc:sldMkLst>
          <pc:docMk/>
          <pc:sldMk cId="235973828" sldId="273"/>
        </pc:sldMkLst>
        <pc:picChg chg="mod">
          <ac:chgData name="Lee Seungjae" userId="1d4fbd63bced2b4a" providerId="LiveId" clId="{2CC1AE68-2B98-488D-AADF-07E830B72A2E}" dt="2020-11-11T06:11:18.577" v="1069" actId="1076"/>
          <ac:picMkLst>
            <pc:docMk/>
            <pc:sldMk cId="235973828" sldId="273"/>
            <ac:picMk id="3" creationId="{96250537-D83F-431D-834A-4B6C0D79FD1C}"/>
          </ac:picMkLst>
        </pc:picChg>
        <pc:picChg chg="del">
          <ac:chgData name="Lee Seungjae" userId="1d4fbd63bced2b4a" providerId="LiveId" clId="{2CC1AE68-2B98-488D-AADF-07E830B72A2E}" dt="2020-11-11T06:11:14.963" v="1068" actId="478"/>
          <ac:picMkLst>
            <pc:docMk/>
            <pc:sldMk cId="235973828" sldId="273"/>
            <ac:picMk id="7" creationId="{1B583A60-B28F-47E1-BB6F-909B9E04A112}"/>
          </ac:picMkLst>
        </pc:picChg>
      </pc:sldChg>
      <pc:sldChg chg="addSp delSp add mod">
        <pc:chgData name="Lee Seungjae" userId="1d4fbd63bced2b4a" providerId="LiveId" clId="{2CC1AE68-2B98-488D-AADF-07E830B72A2E}" dt="2020-11-11T07:20:21.796" v="1173" actId="22"/>
        <pc:sldMkLst>
          <pc:docMk/>
          <pc:sldMk cId="4277813642" sldId="274"/>
        </pc:sldMkLst>
        <pc:picChg chg="del">
          <ac:chgData name="Lee Seungjae" userId="1d4fbd63bced2b4a" providerId="LiveId" clId="{2CC1AE68-2B98-488D-AADF-07E830B72A2E}" dt="2020-11-11T06:11:53.905" v="1071" actId="478"/>
          <ac:picMkLst>
            <pc:docMk/>
            <pc:sldMk cId="4277813642" sldId="274"/>
            <ac:picMk id="3" creationId="{96250537-D83F-431D-834A-4B6C0D79FD1C}"/>
          </ac:picMkLst>
        </pc:picChg>
        <pc:picChg chg="add">
          <ac:chgData name="Lee Seungjae" userId="1d4fbd63bced2b4a" providerId="LiveId" clId="{2CC1AE68-2B98-488D-AADF-07E830B72A2E}" dt="2020-11-11T07:20:21.796" v="1173" actId="22"/>
          <ac:picMkLst>
            <pc:docMk/>
            <pc:sldMk cId="4277813642" sldId="274"/>
            <ac:picMk id="3" creationId="{DA677DD8-2BBB-4472-B5DC-A19747AE0BA7}"/>
          </ac:picMkLst>
        </pc:picChg>
      </pc:sldChg>
      <pc:sldChg chg="add">
        <pc:chgData name="Lee Seungjae" userId="1d4fbd63bced2b4a" providerId="LiveId" clId="{2CC1AE68-2B98-488D-AADF-07E830B72A2E}" dt="2020-11-11T06:11:55.070" v="1072"/>
        <pc:sldMkLst>
          <pc:docMk/>
          <pc:sldMk cId="3368315112" sldId="275"/>
        </pc:sldMkLst>
      </pc:sldChg>
      <pc:sldChg chg="add">
        <pc:chgData name="Lee Seungjae" userId="1d4fbd63bced2b4a" providerId="LiveId" clId="{2CC1AE68-2B98-488D-AADF-07E830B72A2E}" dt="2020-11-11T06:11:55.577" v="1073"/>
        <pc:sldMkLst>
          <pc:docMk/>
          <pc:sldMk cId="1036115703" sldId="276"/>
        </pc:sldMkLst>
      </pc:sldChg>
      <pc:sldChg chg="add">
        <pc:chgData name="Lee Seungjae" userId="1d4fbd63bced2b4a" providerId="LiveId" clId="{2CC1AE68-2B98-488D-AADF-07E830B72A2E}" dt="2020-11-11T06:11:55.612" v="1074"/>
        <pc:sldMkLst>
          <pc:docMk/>
          <pc:sldMk cId="914825257" sldId="277"/>
        </pc:sldMkLst>
      </pc:sldChg>
      <pc:sldChg chg="add">
        <pc:chgData name="Lee Seungjae" userId="1d4fbd63bced2b4a" providerId="LiveId" clId="{2CC1AE68-2B98-488D-AADF-07E830B72A2E}" dt="2020-11-11T06:11:55.646" v="1075"/>
        <pc:sldMkLst>
          <pc:docMk/>
          <pc:sldMk cId="3124877446" sldId="278"/>
        </pc:sldMkLst>
      </pc:sldChg>
      <pc:sldChg chg="add">
        <pc:chgData name="Lee Seungjae" userId="1d4fbd63bced2b4a" providerId="LiveId" clId="{2CC1AE68-2B98-488D-AADF-07E830B72A2E}" dt="2020-11-11T06:11:55.686" v="1076"/>
        <pc:sldMkLst>
          <pc:docMk/>
          <pc:sldMk cId="804137801" sldId="279"/>
        </pc:sldMkLst>
      </pc:sldChg>
      <pc:sldChg chg="add">
        <pc:chgData name="Lee Seungjae" userId="1d4fbd63bced2b4a" providerId="LiveId" clId="{2CC1AE68-2B98-488D-AADF-07E830B72A2E}" dt="2020-11-11T06:11:55.713" v="1077"/>
        <pc:sldMkLst>
          <pc:docMk/>
          <pc:sldMk cId="873823233" sldId="280"/>
        </pc:sldMkLst>
      </pc:sldChg>
      <pc:sldChg chg="add">
        <pc:chgData name="Lee Seungjae" userId="1d4fbd63bced2b4a" providerId="LiveId" clId="{2CC1AE68-2B98-488D-AADF-07E830B72A2E}" dt="2020-11-11T06:11:55.744" v="1078"/>
        <pc:sldMkLst>
          <pc:docMk/>
          <pc:sldMk cId="3374491760" sldId="281"/>
        </pc:sldMkLst>
      </pc:sldChg>
      <pc:sldChg chg="add">
        <pc:chgData name="Lee Seungjae" userId="1d4fbd63bced2b4a" providerId="LiveId" clId="{2CC1AE68-2B98-488D-AADF-07E830B72A2E}" dt="2020-11-11T06:11:55.776" v="1079"/>
        <pc:sldMkLst>
          <pc:docMk/>
          <pc:sldMk cId="169030749" sldId="282"/>
        </pc:sldMkLst>
      </pc:sldChg>
      <pc:sldChg chg="add">
        <pc:chgData name="Lee Seungjae" userId="1d4fbd63bced2b4a" providerId="LiveId" clId="{2CC1AE68-2B98-488D-AADF-07E830B72A2E}" dt="2020-11-11T06:11:55.808" v="1080"/>
        <pc:sldMkLst>
          <pc:docMk/>
          <pc:sldMk cId="2903882744" sldId="283"/>
        </pc:sldMkLst>
      </pc:sldChg>
      <pc:sldChg chg="add">
        <pc:chgData name="Lee Seungjae" userId="1d4fbd63bced2b4a" providerId="LiveId" clId="{2CC1AE68-2B98-488D-AADF-07E830B72A2E}" dt="2020-11-11T06:11:55.837" v="1081"/>
        <pc:sldMkLst>
          <pc:docMk/>
          <pc:sldMk cId="454812212" sldId="284"/>
        </pc:sldMkLst>
      </pc:sldChg>
      <pc:sldChg chg="add">
        <pc:chgData name="Lee Seungjae" userId="1d4fbd63bced2b4a" providerId="LiveId" clId="{2CC1AE68-2B98-488D-AADF-07E830B72A2E}" dt="2020-11-11T06:11:55.869" v="1082"/>
        <pc:sldMkLst>
          <pc:docMk/>
          <pc:sldMk cId="78652202" sldId="285"/>
        </pc:sldMkLst>
      </pc:sldChg>
      <pc:sldChg chg="add">
        <pc:chgData name="Lee Seungjae" userId="1d4fbd63bced2b4a" providerId="LiveId" clId="{2CC1AE68-2B98-488D-AADF-07E830B72A2E}" dt="2020-11-11T06:11:55.901" v="1083"/>
        <pc:sldMkLst>
          <pc:docMk/>
          <pc:sldMk cId="2751154014" sldId="286"/>
        </pc:sldMkLst>
      </pc:sldChg>
      <pc:sldChg chg="add">
        <pc:chgData name="Lee Seungjae" userId="1d4fbd63bced2b4a" providerId="LiveId" clId="{2CC1AE68-2B98-488D-AADF-07E830B72A2E}" dt="2020-11-11T06:11:56.750" v="1084"/>
        <pc:sldMkLst>
          <pc:docMk/>
          <pc:sldMk cId="1348899922" sldId="287"/>
        </pc:sldMkLst>
      </pc:sldChg>
      <pc:sldChg chg="add">
        <pc:chgData name="Lee Seungjae" userId="1d4fbd63bced2b4a" providerId="LiveId" clId="{2CC1AE68-2B98-488D-AADF-07E830B72A2E}" dt="2020-11-11T06:11:57.261" v="1085"/>
        <pc:sldMkLst>
          <pc:docMk/>
          <pc:sldMk cId="2502327677" sldId="288"/>
        </pc:sldMkLst>
      </pc:sldChg>
      <pc:sldChg chg="add">
        <pc:chgData name="Lee Seungjae" userId="1d4fbd63bced2b4a" providerId="LiveId" clId="{2CC1AE68-2B98-488D-AADF-07E830B72A2E}" dt="2020-11-11T06:11:57.292" v="1086"/>
        <pc:sldMkLst>
          <pc:docMk/>
          <pc:sldMk cId="3896539122" sldId="289"/>
        </pc:sldMkLst>
      </pc:sldChg>
      <pc:sldChg chg="add">
        <pc:chgData name="Lee Seungjae" userId="1d4fbd63bced2b4a" providerId="LiveId" clId="{2CC1AE68-2B98-488D-AADF-07E830B72A2E}" dt="2020-11-11T06:11:57.324" v="1087"/>
        <pc:sldMkLst>
          <pc:docMk/>
          <pc:sldMk cId="343842757" sldId="290"/>
        </pc:sldMkLst>
      </pc:sldChg>
      <pc:sldChg chg="add">
        <pc:chgData name="Lee Seungjae" userId="1d4fbd63bced2b4a" providerId="LiveId" clId="{2CC1AE68-2B98-488D-AADF-07E830B72A2E}" dt="2020-11-11T06:11:57.352" v="1088"/>
        <pc:sldMkLst>
          <pc:docMk/>
          <pc:sldMk cId="3171906848" sldId="291"/>
        </pc:sldMkLst>
      </pc:sldChg>
      <pc:sldChg chg="add">
        <pc:chgData name="Lee Seungjae" userId="1d4fbd63bced2b4a" providerId="LiveId" clId="{2CC1AE68-2B98-488D-AADF-07E830B72A2E}" dt="2020-11-11T06:11:57.384" v="1089"/>
        <pc:sldMkLst>
          <pc:docMk/>
          <pc:sldMk cId="2792826947" sldId="292"/>
        </pc:sldMkLst>
      </pc:sldChg>
      <pc:sldChg chg="add">
        <pc:chgData name="Lee Seungjae" userId="1d4fbd63bced2b4a" providerId="LiveId" clId="{2CC1AE68-2B98-488D-AADF-07E830B72A2E}" dt="2020-11-11T06:11:57.427" v="1090"/>
        <pc:sldMkLst>
          <pc:docMk/>
          <pc:sldMk cId="3648762413" sldId="293"/>
        </pc:sldMkLst>
      </pc:sldChg>
      <pc:sldChg chg="add">
        <pc:chgData name="Lee Seungjae" userId="1d4fbd63bced2b4a" providerId="LiveId" clId="{2CC1AE68-2B98-488D-AADF-07E830B72A2E}" dt="2020-11-11T06:11:57.457" v="1091"/>
        <pc:sldMkLst>
          <pc:docMk/>
          <pc:sldMk cId="3128888984" sldId="294"/>
        </pc:sldMkLst>
      </pc:sldChg>
      <pc:sldChg chg="add">
        <pc:chgData name="Lee Seungjae" userId="1d4fbd63bced2b4a" providerId="LiveId" clId="{2CC1AE68-2B98-488D-AADF-07E830B72A2E}" dt="2020-11-11T06:11:57.490" v="1092"/>
        <pc:sldMkLst>
          <pc:docMk/>
          <pc:sldMk cId="1264556901" sldId="295"/>
        </pc:sldMkLst>
      </pc:sldChg>
      <pc:sldChg chg="addSp delSp modSp add mod">
        <pc:chgData name="Lee Seungjae" userId="1d4fbd63bced2b4a" providerId="LiveId" clId="{2CC1AE68-2B98-488D-AADF-07E830B72A2E}" dt="2020-11-11T07:05:39.813" v="1172" actId="1076"/>
        <pc:sldMkLst>
          <pc:docMk/>
          <pc:sldMk cId="4100897820" sldId="296"/>
        </pc:sldMkLst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4" creationId="{9422FDBB-463C-47CB-8ACD-1990AF4E9AD8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5" creationId="{E7B7017D-9CB0-48D9-82F1-9FBB3AAF4014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7" creationId="{DA4466CD-5417-459B-89E3-E5144B93CCD9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11" creationId="{52BE7F7B-955A-4DDA-AA9A-B0E4E5039DC1}"/>
          </ac:spMkLst>
        </pc:spChg>
        <pc:spChg chg="add mod">
          <ac:chgData name="Lee Seungjae" userId="1d4fbd63bced2b4a" providerId="LiveId" clId="{2CC1AE68-2B98-488D-AADF-07E830B72A2E}" dt="2020-11-11T07:05:36.755" v="1171" actId="1076"/>
          <ac:spMkLst>
            <pc:docMk/>
            <pc:sldMk cId="4100897820" sldId="296"/>
            <ac:spMk id="12" creationId="{2F189D52-B19C-4F07-AF69-D3657E2C6BDC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13" creationId="{C1DBF99D-EF10-4934-B7DC-1CCF1D8775D4}"/>
          </ac:spMkLst>
        </pc:spChg>
        <pc:spChg chg="add mod">
          <ac:chgData name="Lee Seungjae" userId="1d4fbd63bced2b4a" providerId="LiveId" clId="{2CC1AE68-2B98-488D-AADF-07E830B72A2E}" dt="2020-11-11T07:05:36.755" v="1171" actId="1076"/>
          <ac:spMkLst>
            <pc:docMk/>
            <pc:sldMk cId="4100897820" sldId="296"/>
            <ac:spMk id="14" creationId="{BC7B93AE-D79A-45A8-8E25-F26CF5FEB6DD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15" creationId="{1FAC6553-DDC4-4FF2-A390-219F3FAEB118}"/>
          </ac:spMkLst>
        </pc:spChg>
        <pc:spChg chg="mod">
          <ac:chgData name="Lee Seungjae" userId="1d4fbd63bced2b4a" providerId="LiveId" clId="{2CC1AE68-2B98-488D-AADF-07E830B72A2E}" dt="2020-11-11T07:05:39.813" v="1172" actId="1076"/>
          <ac:spMkLst>
            <pc:docMk/>
            <pc:sldMk cId="4100897820" sldId="296"/>
            <ac:spMk id="39" creationId="{2D586FC8-894F-4206-978E-244E41C1346F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43" creationId="{FC0CF9DC-5C21-406F-B21A-2B4015ACB569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45" creationId="{A0B5A476-D2DF-41B5-82B4-16BEC65268B3}"/>
          </ac:spMkLst>
        </pc:spChg>
        <pc:spChg chg="mod">
          <ac:chgData name="Lee Seungjae" userId="1d4fbd63bced2b4a" providerId="LiveId" clId="{2CC1AE68-2B98-488D-AADF-07E830B72A2E}" dt="2020-11-11T07:05:11.713" v="1165" actId="1076"/>
          <ac:spMkLst>
            <pc:docMk/>
            <pc:sldMk cId="4100897820" sldId="296"/>
            <ac:spMk id="49" creationId="{8CC2EED0-52CA-44D4-A07B-1FA334FCCF5E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53" creationId="{8E1ADFD0-4088-48AE-8F61-3150BF38FDCE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54" creationId="{84B3C673-A375-4801-9AB4-EBA9DA622BDC}"/>
          </ac:spMkLst>
        </pc:spChg>
        <pc:spChg chg="del">
          <ac:chgData name="Lee Seungjae" userId="1d4fbd63bced2b4a" providerId="LiveId" clId="{2CC1AE68-2B98-488D-AADF-07E830B72A2E}" dt="2020-11-11T07:04:53.250" v="1158" actId="478"/>
          <ac:spMkLst>
            <pc:docMk/>
            <pc:sldMk cId="4100897820" sldId="296"/>
            <ac:spMk id="56" creationId="{02BE6DEB-BF72-4DEC-A64D-E0CF2139D0A1}"/>
          </ac:spMkLst>
        </pc:spChg>
        <pc:picChg chg="add mod">
          <ac:chgData name="Lee Seungjae" userId="1d4fbd63bced2b4a" providerId="LiveId" clId="{2CC1AE68-2B98-488D-AADF-07E830B72A2E}" dt="2020-11-11T07:05:06.093" v="1162" actId="1076"/>
          <ac:picMkLst>
            <pc:docMk/>
            <pc:sldMk cId="4100897820" sldId="296"/>
            <ac:picMk id="6" creationId="{EA7DEA67-1E83-432B-AD40-F434E40CC421}"/>
          </ac:picMkLst>
        </pc:picChg>
        <pc:picChg chg="add mod">
          <ac:chgData name="Lee Seungjae" userId="1d4fbd63bced2b4a" providerId="LiveId" clId="{2CC1AE68-2B98-488D-AADF-07E830B72A2E}" dt="2020-11-11T07:05:06.093" v="1162" actId="1076"/>
          <ac:picMkLst>
            <pc:docMk/>
            <pc:sldMk cId="4100897820" sldId="296"/>
            <ac:picMk id="8" creationId="{9EB6925A-B543-44DD-85B4-3D9C16390763}"/>
          </ac:picMkLst>
        </pc:picChg>
        <pc:picChg chg="add mod">
          <ac:chgData name="Lee Seungjae" userId="1d4fbd63bced2b4a" providerId="LiveId" clId="{2CC1AE68-2B98-488D-AADF-07E830B72A2E}" dt="2020-11-11T07:05:06.093" v="1162" actId="1076"/>
          <ac:picMkLst>
            <pc:docMk/>
            <pc:sldMk cId="4100897820" sldId="296"/>
            <ac:picMk id="10" creationId="{CBEF8A57-1BE5-491F-A962-BAAB21760026}"/>
          </ac:picMkLst>
        </pc:picChg>
        <pc:picChg chg="mod">
          <ac:chgData name="Lee Seungjae" userId="1d4fbd63bced2b4a" providerId="LiveId" clId="{2CC1AE68-2B98-488D-AADF-07E830B72A2E}" dt="2020-11-11T07:05:11.713" v="1165" actId="1076"/>
          <ac:picMkLst>
            <pc:docMk/>
            <pc:sldMk cId="4100897820" sldId="296"/>
            <ac:picMk id="17" creationId="{18D50390-A4D6-4B9B-BE29-3EA2B76EB61C}"/>
          </ac:picMkLst>
        </pc:picChg>
        <pc:picChg chg="mod">
          <ac:chgData name="Lee Seungjae" userId="1d4fbd63bced2b4a" providerId="LiveId" clId="{2CC1AE68-2B98-488D-AADF-07E830B72A2E}" dt="2020-11-11T07:05:11.713" v="1165" actId="1076"/>
          <ac:picMkLst>
            <pc:docMk/>
            <pc:sldMk cId="4100897820" sldId="296"/>
            <ac:picMk id="19" creationId="{33A1407C-4D07-476D-B7E9-EB3A6CE3D11A}"/>
          </ac:picMkLst>
        </pc:picChg>
        <pc:picChg chg="mod">
          <ac:chgData name="Lee Seungjae" userId="1d4fbd63bced2b4a" providerId="LiveId" clId="{2CC1AE68-2B98-488D-AADF-07E830B72A2E}" dt="2020-11-11T07:05:11.713" v="1165" actId="1076"/>
          <ac:picMkLst>
            <pc:docMk/>
            <pc:sldMk cId="4100897820" sldId="296"/>
            <ac:picMk id="21" creationId="{28CB209E-7571-43C3-B416-299D25176092}"/>
          </ac:picMkLst>
        </pc:picChg>
        <pc:picChg chg="del">
          <ac:chgData name="Lee Seungjae" userId="1d4fbd63bced2b4a" providerId="LiveId" clId="{2CC1AE68-2B98-488D-AADF-07E830B72A2E}" dt="2020-11-11T07:04:53.250" v="1158" actId="478"/>
          <ac:picMkLst>
            <pc:docMk/>
            <pc:sldMk cId="4100897820" sldId="296"/>
            <ac:picMk id="23" creationId="{36A89DC2-DAEF-44D0-8249-54922820E871}"/>
          </ac:picMkLst>
        </pc:picChg>
        <pc:picChg chg="mod">
          <ac:chgData name="Lee Seungjae" userId="1d4fbd63bced2b4a" providerId="LiveId" clId="{2CC1AE68-2B98-488D-AADF-07E830B72A2E}" dt="2020-11-11T07:04:58.459" v="1160" actId="1076"/>
          <ac:picMkLst>
            <pc:docMk/>
            <pc:sldMk cId="4100897820" sldId="296"/>
            <ac:picMk id="24" creationId="{D4E8248B-A73A-4C52-A6ED-6362F4E57233}"/>
          </ac:picMkLst>
        </pc:picChg>
        <pc:picChg chg="del">
          <ac:chgData name="Lee Seungjae" userId="1d4fbd63bced2b4a" providerId="LiveId" clId="{2CC1AE68-2B98-488D-AADF-07E830B72A2E}" dt="2020-11-11T07:04:53.250" v="1158" actId="478"/>
          <ac:picMkLst>
            <pc:docMk/>
            <pc:sldMk cId="4100897820" sldId="296"/>
            <ac:picMk id="27" creationId="{795F20B0-DB08-49E4-A233-AB62FDB333BE}"/>
          </ac:picMkLst>
        </pc:picChg>
        <pc:picChg chg="mod">
          <ac:chgData name="Lee Seungjae" userId="1d4fbd63bced2b4a" providerId="LiveId" clId="{2CC1AE68-2B98-488D-AADF-07E830B72A2E}" dt="2020-11-11T07:04:56.100" v="1159" actId="1076"/>
          <ac:picMkLst>
            <pc:docMk/>
            <pc:sldMk cId="4100897820" sldId="296"/>
            <ac:picMk id="28" creationId="{6C2B0E4C-FD16-473F-9DF5-C8B811C116C1}"/>
          </ac:picMkLst>
        </pc:picChg>
        <pc:picChg chg="del">
          <ac:chgData name="Lee Seungjae" userId="1d4fbd63bced2b4a" providerId="LiveId" clId="{2CC1AE68-2B98-488D-AADF-07E830B72A2E}" dt="2020-11-11T07:04:53.250" v="1158" actId="478"/>
          <ac:picMkLst>
            <pc:docMk/>
            <pc:sldMk cId="4100897820" sldId="296"/>
            <ac:picMk id="31" creationId="{5353C161-2107-4CD9-8D8F-9B8C3875C5C8}"/>
          </ac:picMkLst>
        </pc:picChg>
        <pc:picChg chg="del">
          <ac:chgData name="Lee Seungjae" userId="1d4fbd63bced2b4a" providerId="LiveId" clId="{2CC1AE68-2B98-488D-AADF-07E830B72A2E}" dt="2020-11-11T07:04:53.250" v="1158" actId="478"/>
          <ac:picMkLst>
            <pc:docMk/>
            <pc:sldMk cId="4100897820" sldId="296"/>
            <ac:picMk id="51" creationId="{65F6318E-11D1-403F-9DB9-F330E2A63C21}"/>
          </ac:picMkLst>
        </pc:picChg>
      </pc:sldChg>
    </pc:docChg>
  </pc:docChgLst>
  <pc:docChgLst>
    <pc:chgData name="Lee Seungjae" userId="1d4fbd63bced2b4a" providerId="LiveId" clId="{BAEBCC0E-665E-441B-B783-C53EC665099D}"/>
    <pc:docChg chg="undo custSel addSld modSld sldOrd">
      <pc:chgData name="Lee Seungjae" userId="1d4fbd63bced2b4a" providerId="LiveId" clId="{BAEBCC0E-665E-441B-B783-C53EC665099D}" dt="2020-11-27T03:58:49.272" v="5502"/>
      <pc:docMkLst>
        <pc:docMk/>
      </pc:docMkLst>
      <pc:sldChg chg="addSp modSp mod">
        <pc:chgData name="Lee Seungjae" userId="1d4fbd63bced2b4a" providerId="LiveId" clId="{BAEBCC0E-665E-441B-B783-C53EC665099D}" dt="2020-11-27T03:56:02.435" v="5500"/>
        <pc:sldMkLst>
          <pc:docMk/>
          <pc:sldMk cId="279823809" sldId="258"/>
        </pc:sldMkLst>
        <pc:spChg chg="mod">
          <ac:chgData name="Lee Seungjae" userId="1d4fbd63bced2b4a" providerId="LiveId" clId="{BAEBCC0E-665E-441B-B783-C53EC665099D}" dt="2020-11-27T00:58:00.824" v="51" actId="20577"/>
          <ac:spMkLst>
            <pc:docMk/>
            <pc:sldMk cId="279823809" sldId="258"/>
            <ac:spMk id="2" creationId="{C8C77E1E-3D05-4B19-A742-C39309D522CF}"/>
          </ac:spMkLst>
        </pc:spChg>
        <pc:spChg chg="add mod">
          <ac:chgData name="Lee Seungjae" userId="1d4fbd63bced2b4a" providerId="LiveId" clId="{BAEBCC0E-665E-441B-B783-C53EC665099D}" dt="2020-11-27T00:57:55.450" v="50" actId="403"/>
          <ac:spMkLst>
            <pc:docMk/>
            <pc:sldMk cId="279823809" sldId="258"/>
            <ac:spMk id="3" creationId="{B20666F8-0FD5-4A67-AB40-80BEB5D3F729}"/>
          </ac:spMkLst>
        </pc:spChg>
        <pc:spChg chg="mod">
          <ac:chgData name="Lee Seungjae" userId="1d4fbd63bced2b4a" providerId="LiveId" clId="{BAEBCC0E-665E-441B-B783-C53EC665099D}" dt="2020-11-27T03:56:02.435" v="5500"/>
          <ac:spMkLst>
            <pc:docMk/>
            <pc:sldMk cId="279823809" sldId="258"/>
            <ac:spMk id="9" creationId="{0FBE8AED-3964-471A-8C71-C8FF3246469F}"/>
          </ac:spMkLst>
        </pc:spChg>
      </pc:sldChg>
      <pc:sldChg chg="delSp modSp add mod ord">
        <pc:chgData name="Lee Seungjae" userId="1d4fbd63bced2b4a" providerId="LiveId" clId="{BAEBCC0E-665E-441B-B783-C53EC665099D}" dt="2020-11-27T03:58:49.272" v="5502"/>
        <pc:sldMkLst>
          <pc:docMk/>
          <pc:sldMk cId="3423837425" sldId="356"/>
        </pc:sldMkLst>
        <pc:spChg chg="del">
          <ac:chgData name="Lee Seungjae" userId="1d4fbd63bced2b4a" providerId="LiveId" clId="{BAEBCC0E-665E-441B-B783-C53EC665099D}" dt="2020-11-27T01:00:56.792" v="69" actId="478"/>
          <ac:spMkLst>
            <pc:docMk/>
            <pc:sldMk cId="3423837425" sldId="356"/>
            <ac:spMk id="4" creationId="{A88EEFA9-D48A-4118-8951-BA85779C1AC7}"/>
          </ac:spMkLst>
        </pc:spChg>
        <pc:spChg chg="mod">
          <ac:chgData name="Lee Seungjae" userId="1d4fbd63bced2b4a" providerId="LiveId" clId="{BAEBCC0E-665E-441B-B783-C53EC665099D}" dt="2020-11-27T02:45:03.437" v="4430" actId="20577"/>
          <ac:spMkLst>
            <pc:docMk/>
            <pc:sldMk cId="3423837425" sldId="356"/>
            <ac:spMk id="9" creationId="{0FBE8AED-3964-471A-8C71-C8FF3246469F}"/>
          </ac:spMkLst>
        </pc:spChg>
        <pc:spChg chg="del">
          <ac:chgData name="Lee Seungjae" userId="1d4fbd63bced2b4a" providerId="LiveId" clId="{BAEBCC0E-665E-441B-B783-C53EC665099D}" dt="2020-11-27T01:00:56.792" v="69" actId="478"/>
          <ac:spMkLst>
            <pc:docMk/>
            <pc:sldMk cId="3423837425" sldId="356"/>
            <ac:spMk id="14" creationId="{15272DE9-4E72-4849-B358-8D686FC83356}"/>
          </ac:spMkLst>
        </pc:spChg>
        <pc:spChg chg="mod">
          <ac:chgData name="Lee Seungjae" userId="1d4fbd63bced2b4a" providerId="LiveId" clId="{BAEBCC0E-665E-441B-B783-C53EC665099D}" dt="2020-11-27T03:58:49.272" v="5502"/>
          <ac:spMkLst>
            <pc:docMk/>
            <pc:sldMk cId="3423837425" sldId="356"/>
            <ac:spMk id="17" creationId="{9148643E-37CD-4015-9309-28DA8422AE03}"/>
          </ac:spMkLst>
        </pc:spChg>
        <pc:spChg chg="del">
          <ac:chgData name="Lee Seungjae" userId="1d4fbd63bced2b4a" providerId="LiveId" clId="{BAEBCC0E-665E-441B-B783-C53EC665099D}" dt="2020-11-27T01:00:56.792" v="69" actId="478"/>
          <ac:spMkLst>
            <pc:docMk/>
            <pc:sldMk cId="3423837425" sldId="356"/>
            <ac:spMk id="18" creationId="{25FF1698-3CF3-4EA1-A5E1-76FBB7637ECE}"/>
          </ac:spMkLst>
        </pc:spChg>
        <pc:spChg chg="del">
          <ac:chgData name="Lee Seungjae" userId="1d4fbd63bced2b4a" providerId="LiveId" clId="{BAEBCC0E-665E-441B-B783-C53EC665099D}" dt="2020-11-27T01:00:56.792" v="69" actId="478"/>
          <ac:spMkLst>
            <pc:docMk/>
            <pc:sldMk cId="3423837425" sldId="356"/>
            <ac:spMk id="19" creationId="{B3756851-ECA9-4DF8-AB8B-CBA9C6D34C62}"/>
          </ac:spMkLst>
        </pc:spChg>
        <pc:spChg chg="del">
          <ac:chgData name="Lee Seungjae" userId="1d4fbd63bced2b4a" providerId="LiveId" clId="{BAEBCC0E-665E-441B-B783-C53EC665099D}" dt="2020-11-27T01:00:56.792" v="69" actId="478"/>
          <ac:spMkLst>
            <pc:docMk/>
            <pc:sldMk cId="3423837425" sldId="356"/>
            <ac:spMk id="28" creationId="{95F40461-381F-4CF4-90C2-2EDDA03CE2AE}"/>
          </ac:spMkLst>
        </pc:spChg>
        <pc:spChg chg="del">
          <ac:chgData name="Lee Seungjae" userId="1d4fbd63bced2b4a" providerId="LiveId" clId="{BAEBCC0E-665E-441B-B783-C53EC665099D}" dt="2020-11-27T01:00:56.792" v="69" actId="478"/>
          <ac:spMkLst>
            <pc:docMk/>
            <pc:sldMk cId="3423837425" sldId="356"/>
            <ac:spMk id="29" creationId="{B08B5EE2-0CA4-4B08-9171-C57B8E3EA6B9}"/>
          </ac:spMkLst>
        </pc:spChg>
        <pc:spChg chg="del">
          <ac:chgData name="Lee Seungjae" userId="1d4fbd63bced2b4a" providerId="LiveId" clId="{BAEBCC0E-665E-441B-B783-C53EC665099D}" dt="2020-11-27T01:00:56.792" v="69" actId="478"/>
          <ac:spMkLst>
            <pc:docMk/>
            <pc:sldMk cId="3423837425" sldId="356"/>
            <ac:spMk id="31" creationId="{B6EDA96C-13B3-4EFD-B8BF-7BE0D104A196}"/>
          </ac:spMkLst>
        </pc:spChg>
        <pc:spChg chg="del">
          <ac:chgData name="Lee Seungjae" userId="1d4fbd63bced2b4a" providerId="LiveId" clId="{BAEBCC0E-665E-441B-B783-C53EC665099D}" dt="2020-11-27T01:00:56.792" v="69" actId="478"/>
          <ac:spMkLst>
            <pc:docMk/>
            <pc:sldMk cId="3423837425" sldId="356"/>
            <ac:spMk id="33" creationId="{8881191F-C1FD-45D1-B9E5-7B0BFA2A1F80}"/>
          </ac:spMkLst>
        </pc:spChg>
        <pc:picChg chg="del">
          <ac:chgData name="Lee Seungjae" userId="1d4fbd63bced2b4a" providerId="LiveId" clId="{BAEBCC0E-665E-441B-B783-C53EC665099D}" dt="2020-11-27T01:00:56.792" v="69" actId="478"/>
          <ac:picMkLst>
            <pc:docMk/>
            <pc:sldMk cId="3423837425" sldId="356"/>
            <ac:picMk id="20" creationId="{4E07362B-1FAC-44F5-93C2-AEC12F67025C}"/>
          </ac:picMkLst>
        </pc:picChg>
        <pc:cxnChg chg="del mod">
          <ac:chgData name="Lee Seungjae" userId="1d4fbd63bced2b4a" providerId="LiveId" clId="{BAEBCC0E-665E-441B-B783-C53EC665099D}" dt="2020-11-27T01:00:56.792" v="69" actId="478"/>
          <ac:cxnSpMkLst>
            <pc:docMk/>
            <pc:sldMk cId="3423837425" sldId="356"/>
            <ac:cxnSpMk id="8" creationId="{86FCBAC8-C89F-4754-A00B-18A796A91ACF}"/>
          </ac:cxnSpMkLst>
        </pc:cxnChg>
      </pc:sldChg>
      <pc:sldChg chg="modSp add mod">
        <pc:chgData name="Lee Seungjae" userId="1d4fbd63bced2b4a" providerId="LiveId" clId="{BAEBCC0E-665E-441B-B783-C53EC665099D}" dt="2020-11-27T03:58:43.234" v="5501" actId="21"/>
        <pc:sldMkLst>
          <pc:docMk/>
          <pc:sldMk cId="4234850786" sldId="357"/>
        </pc:sldMkLst>
        <pc:spChg chg="mod">
          <ac:chgData name="Lee Seungjae" userId="1d4fbd63bced2b4a" providerId="LiveId" clId="{BAEBCC0E-665E-441B-B783-C53EC665099D}" dt="2020-11-27T02:45:05.830" v="4433" actId="20577"/>
          <ac:spMkLst>
            <pc:docMk/>
            <pc:sldMk cId="4234850786" sldId="357"/>
            <ac:spMk id="9" creationId="{0FBE8AED-3964-471A-8C71-C8FF3246469F}"/>
          </ac:spMkLst>
        </pc:spChg>
        <pc:spChg chg="mod">
          <ac:chgData name="Lee Seungjae" userId="1d4fbd63bced2b4a" providerId="LiveId" clId="{BAEBCC0E-665E-441B-B783-C53EC665099D}" dt="2020-11-27T03:58:43.234" v="5501" actId="21"/>
          <ac:spMkLst>
            <pc:docMk/>
            <pc:sldMk cId="4234850786" sldId="357"/>
            <ac:spMk id="17" creationId="{9148643E-37CD-4015-9309-28DA8422AE03}"/>
          </ac:spMkLst>
        </pc:spChg>
      </pc:sldChg>
    </pc:docChg>
  </pc:docChgLst>
  <pc:docChgLst>
    <pc:chgData name="Lee Seungjae" userId="1d4fbd63bced2b4a" providerId="LiveId" clId="{DC0C9F9E-971A-4894-9B94-C3F6B54AC83D}"/>
    <pc:docChg chg="undo redo custSel addSld delSld modSld sldOrd">
      <pc:chgData name="Lee Seungjae" userId="1d4fbd63bced2b4a" providerId="LiveId" clId="{DC0C9F9E-971A-4894-9B94-C3F6B54AC83D}" dt="2021-01-08T07:41:45.611" v="8331" actId="47"/>
      <pc:docMkLst>
        <pc:docMk/>
      </pc:docMkLst>
      <pc:sldChg chg="delSp modSp mod">
        <pc:chgData name="Lee Seungjae" userId="1d4fbd63bced2b4a" providerId="LiveId" clId="{DC0C9F9E-971A-4894-9B94-C3F6B54AC83D}" dt="2020-12-28T09:00:38.870" v="8057" actId="20577"/>
        <pc:sldMkLst>
          <pc:docMk/>
          <pc:sldMk cId="279823809" sldId="258"/>
        </pc:sldMkLst>
        <pc:spChg chg="mod">
          <ac:chgData name="Lee Seungjae" userId="1d4fbd63bced2b4a" providerId="LiveId" clId="{DC0C9F9E-971A-4894-9B94-C3F6B54AC83D}" dt="2020-12-28T09:00:38.870" v="8057" actId="20577"/>
          <ac:spMkLst>
            <pc:docMk/>
            <pc:sldMk cId="279823809" sldId="258"/>
            <ac:spMk id="2" creationId="{C8C77E1E-3D05-4B19-A742-C39309D522CF}"/>
          </ac:spMkLst>
        </pc:spChg>
        <pc:spChg chg="del">
          <ac:chgData name="Lee Seungjae" userId="1d4fbd63bced2b4a" providerId="LiveId" clId="{DC0C9F9E-971A-4894-9B94-C3F6B54AC83D}" dt="2020-12-02T06:51:14.305" v="13" actId="478"/>
          <ac:spMkLst>
            <pc:docMk/>
            <pc:sldMk cId="279823809" sldId="258"/>
            <ac:spMk id="3" creationId="{B20666F8-0FD5-4A67-AB40-80BEB5D3F729}"/>
          </ac:spMkLst>
        </pc:spChg>
        <pc:spChg chg="mod">
          <ac:chgData name="Lee Seungjae" userId="1d4fbd63bced2b4a" providerId="LiveId" clId="{DC0C9F9E-971A-4894-9B94-C3F6B54AC83D}" dt="2020-12-02T06:58:52.374" v="242"/>
          <ac:spMkLst>
            <pc:docMk/>
            <pc:sldMk cId="279823809" sldId="258"/>
            <ac:spMk id="9" creationId="{0FBE8AED-3964-471A-8C71-C8FF3246469F}"/>
          </ac:spMkLst>
        </pc:spChg>
      </pc:sldChg>
      <pc:sldChg chg="modSp add mod">
        <pc:chgData name="Lee Seungjae" userId="1d4fbd63bced2b4a" providerId="LiveId" clId="{DC0C9F9E-971A-4894-9B94-C3F6B54AC83D}" dt="2020-12-28T09:00:46.790" v="8073" actId="20577"/>
        <pc:sldMkLst>
          <pc:docMk/>
          <pc:sldMk cId="2913391703" sldId="340"/>
        </pc:sldMkLst>
        <pc:graphicFrameChg chg="mod modGraphic">
          <ac:chgData name="Lee Seungjae" userId="1d4fbd63bced2b4a" providerId="LiveId" clId="{DC0C9F9E-971A-4894-9B94-C3F6B54AC83D}" dt="2020-12-28T09:00:46.790" v="8073" actId="20577"/>
          <ac:graphicFrameMkLst>
            <pc:docMk/>
            <pc:sldMk cId="2913391703" sldId="340"/>
            <ac:graphicFrameMk id="6" creationId="{5E258C86-29FB-4EA8-A69E-8A05093030DE}"/>
          </ac:graphicFrameMkLst>
        </pc:graphicFrameChg>
      </pc:sldChg>
      <pc:sldChg chg="add">
        <pc:chgData name="Lee Seungjae" userId="1d4fbd63bced2b4a" providerId="LiveId" clId="{DC0C9F9E-971A-4894-9B94-C3F6B54AC83D}" dt="2020-12-02T07:54:39.984" v="1640"/>
        <pc:sldMkLst>
          <pc:docMk/>
          <pc:sldMk cId="143229763" sldId="345"/>
        </pc:sldMkLst>
      </pc:sldChg>
      <pc:sldChg chg="del">
        <pc:chgData name="Lee Seungjae" userId="1d4fbd63bced2b4a" providerId="LiveId" clId="{DC0C9F9E-971A-4894-9B94-C3F6B54AC83D}" dt="2020-12-02T07:54:34.649" v="1639" actId="2696"/>
        <pc:sldMkLst>
          <pc:docMk/>
          <pc:sldMk cId="3600328346" sldId="345"/>
        </pc:sldMkLst>
      </pc:sldChg>
      <pc:sldChg chg="del">
        <pc:chgData name="Lee Seungjae" userId="1d4fbd63bced2b4a" providerId="LiveId" clId="{DC0C9F9E-971A-4894-9B94-C3F6B54AC83D}" dt="2020-12-02T07:54:47.047" v="1641" actId="47"/>
        <pc:sldMkLst>
          <pc:docMk/>
          <pc:sldMk cId="4234850786" sldId="357"/>
        </pc:sldMkLst>
      </pc:sldChg>
      <pc:sldChg chg="modSp add del mod">
        <pc:chgData name="Lee Seungjae" userId="1d4fbd63bced2b4a" providerId="LiveId" clId="{DC0C9F9E-971A-4894-9B94-C3F6B54AC83D}" dt="2020-12-02T07:54:47.047" v="1641" actId="47"/>
        <pc:sldMkLst>
          <pc:docMk/>
          <pc:sldMk cId="820227212" sldId="359"/>
        </pc:sldMkLst>
        <pc:spChg chg="mod">
          <ac:chgData name="Lee Seungjae" userId="1d4fbd63bced2b4a" providerId="LiveId" clId="{DC0C9F9E-971A-4894-9B94-C3F6B54AC83D}" dt="2020-12-02T06:52:14.591" v="32" actId="20577"/>
          <ac:spMkLst>
            <pc:docMk/>
            <pc:sldMk cId="820227212" sldId="359"/>
            <ac:spMk id="2" creationId="{FF082EE3-E1BC-49A7-9CAD-20FCF585CD02}"/>
          </ac:spMkLst>
        </pc:spChg>
      </pc:sldChg>
      <pc:sldChg chg="del">
        <pc:chgData name="Lee Seungjae" userId="1d4fbd63bced2b4a" providerId="LiveId" clId="{DC0C9F9E-971A-4894-9B94-C3F6B54AC83D}" dt="2020-12-02T06:51:54.252" v="22" actId="2696"/>
        <pc:sldMkLst>
          <pc:docMk/>
          <pc:sldMk cId="2753910730" sldId="359"/>
        </pc:sldMkLst>
      </pc:sldChg>
      <pc:sldChg chg="del">
        <pc:chgData name="Lee Seungjae" userId="1d4fbd63bced2b4a" providerId="LiveId" clId="{DC0C9F9E-971A-4894-9B94-C3F6B54AC83D}" dt="2020-12-02T07:54:47.047" v="1641" actId="47"/>
        <pc:sldMkLst>
          <pc:docMk/>
          <pc:sldMk cId="3471638189" sldId="360"/>
        </pc:sldMkLst>
      </pc:sldChg>
      <pc:sldChg chg="modSp del mod">
        <pc:chgData name="Lee Seungjae" userId="1d4fbd63bced2b4a" providerId="LiveId" clId="{DC0C9F9E-971A-4894-9B94-C3F6B54AC83D}" dt="2020-12-02T07:54:47.047" v="1641" actId="47"/>
        <pc:sldMkLst>
          <pc:docMk/>
          <pc:sldMk cId="1278638508" sldId="361"/>
        </pc:sldMkLst>
        <pc:spChg chg="mod">
          <ac:chgData name="Lee Seungjae" userId="1d4fbd63bced2b4a" providerId="LiveId" clId="{DC0C9F9E-971A-4894-9B94-C3F6B54AC83D}" dt="2020-12-02T06:52:04.520" v="26" actId="20577"/>
          <ac:spMkLst>
            <pc:docMk/>
            <pc:sldMk cId="1278638508" sldId="361"/>
            <ac:spMk id="2" creationId="{FF082EE3-E1BC-49A7-9CAD-20FCF585CD02}"/>
          </ac:spMkLst>
        </pc:spChg>
      </pc:sldChg>
      <pc:sldChg chg="add">
        <pc:chgData name="Lee Seungjae" userId="1d4fbd63bced2b4a" providerId="LiveId" clId="{DC0C9F9E-971A-4894-9B94-C3F6B54AC83D}" dt="2020-12-02T06:51:28.032" v="14"/>
        <pc:sldMkLst>
          <pc:docMk/>
          <pc:sldMk cId="4254658910" sldId="363"/>
        </pc:sldMkLst>
      </pc:sldChg>
      <pc:sldChg chg="addSp delSp modSp mod">
        <pc:chgData name="Lee Seungjae" userId="1d4fbd63bced2b4a" providerId="LiveId" clId="{DC0C9F9E-971A-4894-9B94-C3F6B54AC83D}" dt="2021-01-08T07:38:19.530" v="8283" actId="20577"/>
        <pc:sldMkLst>
          <pc:docMk/>
          <pc:sldMk cId="829270920" sldId="364"/>
        </pc:sldMkLst>
        <pc:spChg chg="del">
          <ac:chgData name="Lee Seungjae" userId="1d4fbd63bced2b4a" providerId="LiveId" clId="{DC0C9F9E-971A-4894-9B94-C3F6B54AC83D}" dt="2020-12-02T07:10:51.217" v="779" actId="478"/>
          <ac:spMkLst>
            <pc:docMk/>
            <pc:sldMk cId="829270920" sldId="364"/>
            <ac:spMk id="4" creationId="{D8EB2379-49E9-493E-B3D1-8B2008DFEA76}"/>
          </ac:spMkLst>
        </pc:spChg>
        <pc:spChg chg="mod">
          <ac:chgData name="Lee Seungjae" userId="1d4fbd63bced2b4a" providerId="LiveId" clId="{DC0C9F9E-971A-4894-9B94-C3F6B54AC83D}" dt="2021-01-08T07:38:19.530" v="8283" actId="20577"/>
          <ac:spMkLst>
            <pc:docMk/>
            <pc:sldMk cId="829270920" sldId="364"/>
            <ac:spMk id="5" creationId="{1C066FFD-77AA-425D-A574-DE2D5C9D863B}"/>
          </ac:spMkLst>
        </pc:spChg>
        <pc:spChg chg="del mod">
          <ac:chgData name="Lee Seungjae" userId="1d4fbd63bced2b4a" providerId="LiveId" clId="{DC0C9F9E-971A-4894-9B94-C3F6B54AC83D}" dt="2020-12-02T07:10:51.217" v="779" actId="478"/>
          <ac:spMkLst>
            <pc:docMk/>
            <pc:sldMk cId="829270920" sldId="364"/>
            <ac:spMk id="6" creationId="{31F8A969-5F20-4ADB-B6DD-7DDF091D2167}"/>
          </ac:spMkLst>
        </pc:spChg>
        <pc:spChg chg="mod">
          <ac:chgData name="Lee Seungjae" userId="1d4fbd63bced2b4a" providerId="LiveId" clId="{DC0C9F9E-971A-4894-9B94-C3F6B54AC83D}" dt="2020-12-02T06:51:31.408" v="21" actId="20577"/>
          <ac:spMkLst>
            <pc:docMk/>
            <pc:sldMk cId="829270920" sldId="364"/>
            <ac:spMk id="9" creationId="{0FBE8AED-3964-471A-8C71-C8FF3246469F}"/>
          </ac:spMkLst>
        </pc:spChg>
        <pc:spChg chg="del mod">
          <ac:chgData name="Lee Seungjae" userId="1d4fbd63bced2b4a" providerId="LiveId" clId="{DC0C9F9E-971A-4894-9B94-C3F6B54AC83D}" dt="2020-12-02T07:10:51.217" v="779" actId="478"/>
          <ac:spMkLst>
            <pc:docMk/>
            <pc:sldMk cId="829270920" sldId="364"/>
            <ac:spMk id="12" creationId="{F42D0941-B3FA-4840-B80B-0E8002994C8F}"/>
          </ac:spMkLst>
        </pc:spChg>
        <pc:spChg chg="del mod">
          <ac:chgData name="Lee Seungjae" userId="1d4fbd63bced2b4a" providerId="LiveId" clId="{DC0C9F9E-971A-4894-9B94-C3F6B54AC83D}" dt="2020-12-02T07:10:51.217" v="779" actId="478"/>
          <ac:spMkLst>
            <pc:docMk/>
            <pc:sldMk cId="829270920" sldId="364"/>
            <ac:spMk id="13" creationId="{BED82032-7129-4CAC-9E2E-D090DCA5EE45}"/>
          </ac:spMkLst>
        </pc:spChg>
        <pc:spChg chg="del mod">
          <ac:chgData name="Lee Seungjae" userId="1d4fbd63bced2b4a" providerId="LiveId" clId="{DC0C9F9E-971A-4894-9B94-C3F6B54AC83D}" dt="2020-12-02T07:10:51.217" v="779" actId="478"/>
          <ac:spMkLst>
            <pc:docMk/>
            <pc:sldMk cId="829270920" sldId="364"/>
            <ac:spMk id="14" creationId="{2CC6FD5F-D5DD-4032-88BB-2F855460D831}"/>
          </ac:spMkLst>
        </pc:spChg>
        <pc:spChg chg="del mod">
          <ac:chgData name="Lee Seungjae" userId="1d4fbd63bced2b4a" providerId="LiveId" clId="{DC0C9F9E-971A-4894-9B94-C3F6B54AC83D}" dt="2020-12-02T07:10:51.217" v="779" actId="478"/>
          <ac:spMkLst>
            <pc:docMk/>
            <pc:sldMk cId="829270920" sldId="364"/>
            <ac:spMk id="15" creationId="{23F7A007-C994-40FD-8440-67D5052CE94B}"/>
          </ac:spMkLst>
        </pc:spChg>
        <pc:spChg chg="add del mod">
          <ac:chgData name="Lee Seungjae" userId="1d4fbd63bced2b4a" providerId="LiveId" clId="{DC0C9F9E-971A-4894-9B94-C3F6B54AC83D}" dt="2020-12-02T07:12:13.984" v="907" actId="478"/>
          <ac:spMkLst>
            <pc:docMk/>
            <pc:sldMk cId="829270920" sldId="364"/>
            <ac:spMk id="18" creationId="{6F81BDE7-B367-4159-B22E-074465A27EFF}"/>
          </ac:spMkLst>
        </pc:spChg>
        <pc:spChg chg="del mod">
          <ac:chgData name="Lee Seungjae" userId="1d4fbd63bced2b4a" providerId="LiveId" clId="{DC0C9F9E-971A-4894-9B94-C3F6B54AC83D}" dt="2020-12-02T07:10:51.217" v="779" actId="478"/>
          <ac:spMkLst>
            <pc:docMk/>
            <pc:sldMk cId="829270920" sldId="364"/>
            <ac:spMk id="19" creationId="{901F067C-8E2A-4E33-A296-8FE7A6EF05C7}"/>
          </ac:spMkLst>
        </pc:spChg>
        <pc:spChg chg="add del mod">
          <ac:chgData name="Lee Seungjae" userId="1d4fbd63bced2b4a" providerId="LiveId" clId="{DC0C9F9E-971A-4894-9B94-C3F6B54AC83D}" dt="2020-12-02T07:12:13.984" v="907" actId="478"/>
          <ac:spMkLst>
            <pc:docMk/>
            <pc:sldMk cId="829270920" sldId="364"/>
            <ac:spMk id="20" creationId="{02092880-4452-40E6-8826-89257C2F68F2}"/>
          </ac:spMkLst>
        </pc:spChg>
        <pc:spChg chg="add del mod">
          <ac:chgData name="Lee Seungjae" userId="1d4fbd63bced2b4a" providerId="LiveId" clId="{DC0C9F9E-971A-4894-9B94-C3F6B54AC83D}" dt="2020-12-02T07:12:13.984" v="907" actId="478"/>
          <ac:spMkLst>
            <pc:docMk/>
            <pc:sldMk cId="829270920" sldId="364"/>
            <ac:spMk id="21" creationId="{ED006917-3655-4FA2-8784-49922C7AE0C5}"/>
          </ac:spMkLst>
        </pc:spChg>
        <pc:spChg chg="add del mod">
          <ac:chgData name="Lee Seungjae" userId="1d4fbd63bced2b4a" providerId="LiveId" clId="{DC0C9F9E-971A-4894-9B94-C3F6B54AC83D}" dt="2020-12-02T07:12:13.984" v="907" actId="478"/>
          <ac:spMkLst>
            <pc:docMk/>
            <pc:sldMk cId="829270920" sldId="364"/>
            <ac:spMk id="23" creationId="{F75652C0-EF0D-4B83-8849-8A3EC50D37E3}"/>
          </ac:spMkLst>
        </pc:spChg>
        <pc:spChg chg="add del mod">
          <ac:chgData name="Lee Seungjae" userId="1d4fbd63bced2b4a" providerId="LiveId" clId="{DC0C9F9E-971A-4894-9B94-C3F6B54AC83D}" dt="2020-12-02T07:12:13.984" v="907" actId="478"/>
          <ac:spMkLst>
            <pc:docMk/>
            <pc:sldMk cId="829270920" sldId="364"/>
            <ac:spMk id="24" creationId="{31DDE84D-E33B-4EB0-A172-35721C9909D7}"/>
          </ac:spMkLst>
        </pc:spChg>
        <pc:spChg chg="add del mod">
          <ac:chgData name="Lee Seungjae" userId="1d4fbd63bced2b4a" providerId="LiveId" clId="{DC0C9F9E-971A-4894-9B94-C3F6B54AC83D}" dt="2020-12-02T07:12:13.984" v="907" actId="478"/>
          <ac:spMkLst>
            <pc:docMk/>
            <pc:sldMk cId="829270920" sldId="364"/>
            <ac:spMk id="26" creationId="{53635671-1955-4A81-A19E-9ECD69853007}"/>
          </ac:spMkLst>
        </pc:spChg>
        <pc:spChg chg="add del mod">
          <ac:chgData name="Lee Seungjae" userId="1d4fbd63bced2b4a" providerId="LiveId" clId="{DC0C9F9E-971A-4894-9B94-C3F6B54AC83D}" dt="2020-12-02T07:12:13.984" v="907" actId="478"/>
          <ac:spMkLst>
            <pc:docMk/>
            <pc:sldMk cId="829270920" sldId="364"/>
            <ac:spMk id="28" creationId="{C23443B2-E66D-4F67-9A3D-67FEE8C29046}"/>
          </ac:spMkLst>
        </pc:spChg>
        <pc:spChg chg="add del mod">
          <ac:chgData name="Lee Seungjae" userId="1d4fbd63bced2b4a" providerId="LiveId" clId="{DC0C9F9E-971A-4894-9B94-C3F6B54AC83D}" dt="2020-12-02T07:12:13.984" v="907" actId="478"/>
          <ac:spMkLst>
            <pc:docMk/>
            <pc:sldMk cId="829270920" sldId="364"/>
            <ac:spMk id="29" creationId="{DE3FF5B5-32D8-4D50-817A-943F4DE56A7C}"/>
          </ac:spMkLst>
        </pc:spChg>
        <pc:spChg chg="add del mod">
          <ac:chgData name="Lee Seungjae" userId="1d4fbd63bced2b4a" providerId="LiveId" clId="{DC0C9F9E-971A-4894-9B94-C3F6B54AC83D}" dt="2020-12-02T07:12:13.984" v="907" actId="478"/>
          <ac:spMkLst>
            <pc:docMk/>
            <pc:sldMk cId="829270920" sldId="364"/>
            <ac:spMk id="31" creationId="{1F901DEB-2484-437E-A309-A8821BC745E5}"/>
          </ac:spMkLst>
        </pc:spChg>
        <pc:spChg chg="add del mod">
          <ac:chgData name="Lee Seungjae" userId="1d4fbd63bced2b4a" providerId="LiveId" clId="{DC0C9F9E-971A-4894-9B94-C3F6B54AC83D}" dt="2020-12-02T07:11:29.928" v="824" actId="478"/>
          <ac:spMkLst>
            <pc:docMk/>
            <pc:sldMk cId="829270920" sldId="364"/>
            <ac:spMk id="32" creationId="{1ACFC000-F976-4525-BA5D-E607971389D2}"/>
          </ac:spMkLst>
        </pc:spChg>
        <pc:spChg chg="add del mod">
          <ac:chgData name="Lee Seungjae" userId="1d4fbd63bced2b4a" providerId="LiveId" clId="{DC0C9F9E-971A-4894-9B94-C3F6B54AC83D}" dt="2020-12-02T07:11:28.649" v="823" actId="478"/>
          <ac:spMkLst>
            <pc:docMk/>
            <pc:sldMk cId="829270920" sldId="364"/>
            <ac:spMk id="33" creationId="{62D1FD9F-D700-4BB1-B7DB-ADDCA0894CD7}"/>
          </ac:spMkLst>
        </pc:spChg>
        <pc:spChg chg="add del mod ord">
          <ac:chgData name="Lee Seungjae" userId="1d4fbd63bced2b4a" providerId="LiveId" clId="{DC0C9F9E-971A-4894-9B94-C3F6B54AC83D}" dt="2020-12-02T09:45:17.890" v="4009" actId="14100"/>
          <ac:spMkLst>
            <pc:docMk/>
            <pc:sldMk cId="829270920" sldId="364"/>
            <ac:spMk id="35" creationId="{7A3690E3-2F9B-4081-B3F4-2C6407CA8456}"/>
          </ac:spMkLst>
        </pc:spChg>
        <pc:picChg chg="add mod">
          <ac:chgData name="Lee Seungjae" userId="1d4fbd63bced2b4a" providerId="LiveId" clId="{DC0C9F9E-971A-4894-9B94-C3F6B54AC83D}" dt="2020-12-02T09:45:09.372" v="4006" actId="1076"/>
          <ac:picMkLst>
            <pc:docMk/>
            <pc:sldMk cId="829270920" sldId="364"/>
            <ac:picMk id="2" creationId="{92091B9A-7A5D-4BE3-8B6E-3F310ABD2B73}"/>
          </ac:picMkLst>
        </pc:picChg>
        <pc:picChg chg="del">
          <ac:chgData name="Lee Seungjae" userId="1d4fbd63bced2b4a" providerId="LiveId" clId="{DC0C9F9E-971A-4894-9B94-C3F6B54AC83D}" dt="2020-12-02T07:10:51.217" v="779" actId="478"/>
          <ac:picMkLst>
            <pc:docMk/>
            <pc:sldMk cId="829270920" sldId="364"/>
            <ac:picMk id="3" creationId="{A50535B7-E84E-4AF4-80BB-93752B287244}"/>
          </ac:picMkLst>
        </pc:picChg>
        <pc:picChg chg="del">
          <ac:chgData name="Lee Seungjae" userId="1d4fbd63bced2b4a" providerId="LiveId" clId="{DC0C9F9E-971A-4894-9B94-C3F6B54AC83D}" dt="2020-12-02T07:10:51.217" v="779" actId="478"/>
          <ac:picMkLst>
            <pc:docMk/>
            <pc:sldMk cId="829270920" sldId="364"/>
            <ac:picMk id="10" creationId="{33C5F3E7-183B-438B-88B9-0B654378B681}"/>
          </ac:picMkLst>
        </pc:picChg>
        <pc:picChg chg="del">
          <ac:chgData name="Lee Seungjae" userId="1d4fbd63bced2b4a" providerId="LiveId" clId="{DC0C9F9E-971A-4894-9B94-C3F6B54AC83D}" dt="2020-12-02T07:10:51.217" v="779" actId="478"/>
          <ac:picMkLst>
            <pc:docMk/>
            <pc:sldMk cId="829270920" sldId="364"/>
            <ac:picMk id="11" creationId="{48DBDA35-C2F9-4E1A-A665-390529B8E055}"/>
          </ac:picMkLst>
        </pc:picChg>
        <pc:picChg chg="add del mod">
          <ac:chgData name="Lee Seungjae" userId="1d4fbd63bced2b4a" providerId="LiveId" clId="{DC0C9F9E-971A-4894-9B94-C3F6B54AC83D}" dt="2020-12-02T07:12:13.984" v="907" actId="478"/>
          <ac:picMkLst>
            <pc:docMk/>
            <pc:sldMk cId="829270920" sldId="364"/>
            <ac:picMk id="17" creationId="{149B3387-5E4B-4C5D-B899-55DF2F3F5E35}"/>
          </ac:picMkLst>
        </pc:picChg>
        <pc:picChg chg="add del mod">
          <ac:chgData name="Lee Seungjae" userId="1d4fbd63bced2b4a" providerId="LiveId" clId="{DC0C9F9E-971A-4894-9B94-C3F6B54AC83D}" dt="2020-12-02T07:12:13.984" v="907" actId="478"/>
          <ac:picMkLst>
            <pc:docMk/>
            <pc:sldMk cId="829270920" sldId="364"/>
            <ac:picMk id="22" creationId="{046DD8FB-48C3-425E-996F-B22A62808D12}"/>
          </ac:picMkLst>
        </pc:picChg>
        <pc:picChg chg="add del mod">
          <ac:chgData name="Lee Seungjae" userId="1d4fbd63bced2b4a" providerId="LiveId" clId="{DC0C9F9E-971A-4894-9B94-C3F6B54AC83D}" dt="2020-12-02T07:12:13.984" v="907" actId="478"/>
          <ac:picMkLst>
            <pc:docMk/>
            <pc:sldMk cId="829270920" sldId="364"/>
            <ac:picMk id="25" creationId="{DE789A1C-CBF7-497C-B339-8D7212586569}"/>
          </ac:picMkLst>
        </pc:picChg>
        <pc:picChg chg="add del mod">
          <ac:chgData name="Lee Seungjae" userId="1d4fbd63bced2b4a" providerId="LiveId" clId="{DC0C9F9E-971A-4894-9B94-C3F6B54AC83D}" dt="2020-12-02T07:12:13.984" v="907" actId="478"/>
          <ac:picMkLst>
            <pc:docMk/>
            <pc:sldMk cId="829270920" sldId="364"/>
            <ac:picMk id="27" creationId="{02101CC1-1174-428C-B28E-29ED69837321}"/>
          </ac:picMkLst>
        </pc:picChg>
        <pc:picChg chg="add del mod">
          <ac:chgData name="Lee Seungjae" userId="1d4fbd63bced2b4a" providerId="LiveId" clId="{DC0C9F9E-971A-4894-9B94-C3F6B54AC83D}" dt="2020-12-02T09:44:56.300" v="3997" actId="478"/>
          <ac:picMkLst>
            <pc:docMk/>
            <pc:sldMk cId="829270920" sldId="364"/>
            <ac:picMk id="34" creationId="{3E80536B-074C-4F80-84E5-E55CD691A3BB}"/>
          </ac:picMkLst>
        </pc:picChg>
        <pc:picChg chg="add mod">
          <ac:chgData name="Lee Seungjae" userId="1d4fbd63bced2b4a" providerId="LiveId" clId="{DC0C9F9E-971A-4894-9B94-C3F6B54AC83D}" dt="2020-12-02T09:45:00.159" v="4002" actId="1076"/>
          <ac:picMkLst>
            <pc:docMk/>
            <pc:sldMk cId="829270920" sldId="364"/>
            <ac:picMk id="36" creationId="{AA310596-89B9-4968-BD28-5F87767B663F}"/>
          </ac:picMkLst>
        </pc:picChg>
        <pc:cxnChg chg="add del mod">
          <ac:chgData name="Lee Seungjae" userId="1d4fbd63bced2b4a" providerId="LiveId" clId="{DC0C9F9E-971A-4894-9B94-C3F6B54AC83D}" dt="2020-12-02T07:12:13.984" v="907" actId="478"/>
          <ac:cxnSpMkLst>
            <pc:docMk/>
            <pc:sldMk cId="829270920" sldId="364"/>
            <ac:cxnSpMk id="30" creationId="{3227207E-F380-4E9A-A311-6E12981098D1}"/>
          </ac:cxnSpMkLst>
        </pc:cxnChg>
      </pc:sldChg>
      <pc:sldChg chg="del">
        <pc:chgData name="Lee Seungjae" userId="1d4fbd63bced2b4a" providerId="LiveId" clId="{DC0C9F9E-971A-4894-9B94-C3F6B54AC83D}" dt="2020-12-02T07:54:47.047" v="1641" actId="47"/>
        <pc:sldMkLst>
          <pc:docMk/>
          <pc:sldMk cId="4146128702" sldId="365"/>
        </pc:sldMkLst>
      </pc:sldChg>
      <pc:sldChg chg="del">
        <pc:chgData name="Lee Seungjae" userId="1d4fbd63bced2b4a" providerId="LiveId" clId="{DC0C9F9E-971A-4894-9B94-C3F6B54AC83D}" dt="2020-12-02T07:54:22.927" v="1636" actId="47"/>
        <pc:sldMkLst>
          <pc:docMk/>
          <pc:sldMk cId="319694801" sldId="367"/>
        </pc:sldMkLst>
      </pc:sldChg>
      <pc:sldChg chg="modSp del mod">
        <pc:chgData name="Lee Seungjae" userId="1d4fbd63bced2b4a" providerId="LiveId" clId="{DC0C9F9E-971A-4894-9B94-C3F6B54AC83D}" dt="2020-12-02T07:54:22.927" v="1636" actId="47"/>
        <pc:sldMkLst>
          <pc:docMk/>
          <pc:sldMk cId="1347264868" sldId="368"/>
        </pc:sldMkLst>
        <pc:spChg chg="mod">
          <ac:chgData name="Lee Seungjae" userId="1d4fbd63bced2b4a" providerId="LiveId" clId="{DC0C9F9E-971A-4894-9B94-C3F6B54AC83D}" dt="2020-12-02T07:24:19.913" v="1318"/>
          <ac:spMkLst>
            <pc:docMk/>
            <pc:sldMk cId="1347264868" sldId="368"/>
            <ac:spMk id="2" creationId="{FF082EE3-E1BC-49A7-9CAD-20FCF585CD02}"/>
          </ac:spMkLst>
        </pc:spChg>
      </pc:sldChg>
      <pc:sldChg chg="addSp delSp modSp mod ord">
        <pc:chgData name="Lee Seungjae" userId="1d4fbd63bced2b4a" providerId="LiveId" clId="{DC0C9F9E-971A-4894-9B94-C3F6B54AC83D}" dt="2020-12-03T02:24:27.134" v="6075" actId="404"/>
        <pc:sldMkLst>
          <pc:docMk/>
          <pc:sldMk cId="658673556" sldId="369"/>
        </pc:sldMkLst>
        <pc:spChg chg="add mod">
          <ac:chgData name="Lee Seungjae" userId="1d4fbd63bced2b4a" providerId="LiveId" clId="{DC0C9F9E-971A-4894-9B94-C3F6B54AC83D}" dt="2020-12-03T01:30:02.623" v="5148" actId="207"/>
          <ac:spMkLst>
            <pc:docMk/>
            <pc:sldMk cId="658673556" sldId="369"/>
            <ac:spMk id="3" creationId="{EAA7BD52-6024-4FD7-BA29-CC8F85DD4060}"/>
          </ac:spMkLst>
        </pc:spChg>
        <pc:spChg chg="mod">
          <ac:chgData name="Lee Seungjae" userId="1d4fbd63bced2b4a" providerId="LiveId" clId="{DC0C9F9E-971A-4894-9B94-C3F6B54AC83D}" dt="2020-12-03T02:23:15.326" v="6066" actId="6549"/>
          <ac:spMkLst>
            <pc:docMk/>
            <pc:sldMk cId="658673556" sldId="369"/>
            <ac:spMk id="5" creationId="{1C066FFD-77AA-425D-A574-DE2D5C9D863B}"/>
          </ac:spMkLst>
        </pc:spChg>
        <pc:spChg chg="mod">
          <ac:chgData name="Lee Seungjae" userId="1d4fbd63bced2b4a" providerId="LiveId" clId="{DC0C9F9E-971A-4894-9B94-C3F6B54AC83D}" dt="2020-12-02T08:39:15.311" v="2513"/>
          <ac:spMkLst>
            <pc:docMk/>
            <pc:sldMk cId="658673556" sldId="369"/>
            <ac:spMk id="9" creationId="{0FBE8AED-3964-471A-8C71-C8FF3246469F}"/>
          </ac:spMkLst>
        </pc:spChg>
        <pc:spChg chg="add del mod">
          <ac:chgData name="Lee Seungjae" userId="1d4fbd63bced2b4a" providerId="LiveId" clId="{DC0C9F9E-971A-4894-9B94-C3F6B54AC83D}" dt="2020-12-02T09:46:52.408" v="4014"/>
          <ac:spMkLst>
            <pc:docMk/>
            <pc:sldMk cId="658673556" sldId="369"/>
            <ac:spMk id="23" creationId="{FC88558B-1C22-4C10-BB36-B029749A37E2}"/>
          </ac:spMkLst>
        </pc:spChg>
        <pc:spChg chg="add del mod">
          <ac:chgData name="Lee Seungjae" userId="1d4fbd63bced2b4a" providerId="LiveId" clId="{DC0C9F9E-971A-4894-9B94-C3F6B54AC83D}" dt="2020-12-02T09:46:52.408" v="4014"/>
          <ac:spMkLst>
            <pc:docMk/>
            <pc:sldMk cId="658673556" sldId="369"/>
            <ac:spMk id="25" creationId="{5562488A-5A20-4CA4-B0AB-0797AB229794}"/>
          </ac:spMkLst>
        </pc:spChg>
        <pc:spChg chg="add del mod">
          <ac:chgData name="Lee Seungjae" userId="1d4fbd63bced2b4a" providerId="LiveId" clId="{DC0C9F9E-971A-4894-9B94-C3F6B54AC83D}" dt="2020-12-02T09:46:52.408" v="4014"/>
          <ac:spMkLst>
            <pc:docMk/>
            <pc:sldMk cId="658673556" sldId="369"/>
            <ac:spMk id="26" creationId="{546E41A2-E8C6-4940-97EB-497D46DAA062}"/>
          </ac:spMkLst>
        </pc:spChg>
        <pc:spChg chg="add mod">
          <ac:chgData name="Lee Seungjae" userId="1d4fbd63bced2b4a" providerId="LiveId" clId="{DC0C9F9E-971A-4894-9B94-C3F6B54AC83D}" dt="2020-12-02T09:47:04.624" v="4017" actId="1076"/>
          <ac:spMkLst>
            <pc:docMk/>
            <pc:sldMk cId="658673556" sldId="369"/>
            <ac:spMk id="28" creationId="{9C0FD144-1CFE-410F-B74D-1CFEA0684EFC}"/>
          </ac:spMkLst>
        </pc:spChg>
        <pc:spChg chg="add mod">
          <ac:chgData name="Lee Seungjae" userId="1d4fbd63bced2b4a" providerId="LiveId" clId="{DC0C9F9E-971A-4894-9B94-C3F6B54AC83D}" dt="2020-12-03T02:24:27.134" v="6075" actId="404"/>
          <ac:spMkLst>
            <pc:docMk/>
            <pc:sldMk cId="658673556" sldId="369"/>
            <ac:spMk id="30" creationId="{84DCD7F8-7013-4514-9655-E0D45FE1F2C7}"/>
          </ac:spMkLst>
        </pc:spChg>
        <pc:spChg chg="add mod">
          <ac:chgData name="Lee Seungjae" userId="1d4fbd63bced2b4a" providerId="LiveId" clId="{DC0C9F9E-971A-4894-9B94-C3F6B54AC83D}" dt="2020-12-03T02:24:27.134" v="6075" actId="404"/>
          <ac:spMkLst>
            <pc:docMk/>
            <pc:sldMk cId="658673556" sldId="369"/>
            <ac:spMk id="31" creationId="{2F09C1FD-E1E7-458A-B788-F68B5F7A2E0E}"/>
          </ac:spMkLst>
        </pc:spChg>
        <pc:spChg chg="add del mod">
          <ac:chgData name="Lee Seungjae" userId="1d4fbd63bced2b4a" providerId="LiveId" clId="{DC0C9F9E-971A-4894-9B94-C3F6B54AC83D}" dt="2020-12-02T10:00:47.907" v="4166" actId="478"/>
          <ac:spMkLst>
            <pc:docMk/>
            <pc:sldMk cId="658673556" sldId="369"/>
            <ac:spMk id="32" creationId="{F91D1784-0FDC-4D69-ABC1-5B4885B7504F}"/>
          </ac:spMkLst>
        </pc:spChg>
        <pc:spChg chg="add del mod">
          <ac:chgData name="Lee Seungjae" userId="1d4fbd63bced2b4a" providerId="LiveId" clId="{DC0C9F9E-971A-4894-9B94-C3F6B54AC83D}" dt="2020-12-02T10:00:47.907" v="4166" actId="478"/>
          <ac:spMkLst>
            <pc:docMk/>
            <pc:sldMk cId="658673556" sldId="369"/>
            <ac:spMk id="33" creationId="{A9DF6A74-28B2-43D2-B8BE-ABD4299AA6BF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35" creationId="{009A5117-27CF-404D-9209-95C475515C39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36" creationId="{E5A9E412-0A12-44A8-94A0-DA876967C7F0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37" creationId="{DE34536B-76E4-4515-A235-47F56CC4E67D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39" creationId="{1F69CDFF-8255-468F-95B2-23FBA7C36EE3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40" creationId="{FEAE7681-1B52-4BA1-889D-4C3047F5A905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42" creationId="{DD82A54D-EA62-4390-9F6A-4D966E8CC781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44" creationId="{4267EBFB-6C3A-4CD7-8BFC-017239FF2F9C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45" creationId="{AF5E83AB-6E5D-4D0E-A619-99E778C05F53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47" creationId="{8FAB4DFE-498E-47D4-BB74-485757D61F1C}"/>
          </ac:spMkLst>
        </pc:spChg>
        <pc:spChg chg="add del mod">
          <ac:chgData name="Lee Seungjae" userId="1d4fbd63bced2b4a" providerId="LiveId" clId="{DC0C9F9E-971A-4894-9B94-C3F6B54AC83D}" dt="2020-12-02T10:00:47.907" v="4166" actId="478"/>
          <ac:spMkLst>
            <pc:docMk/>
            <pc:sldMk cId="658673556" sldId="369"/>
            <ac:spMk id="48" creationId="{24E803EA-54C9-4F6E-A49D-9595B41C356A}"/>
          </ac:spMkLst>
        </pc:spChg>
        <pc:spChg chg="add del mod">
          <ac:chgData name="Lee Seungjae" userId="1d4fbd63bced2b4a" providerId="LiveId" clId="{DC0C9F9E-971A-4894-9B94-C3F6B54AC83D}" dt="2020-12-02T10:00:47.907" v="4166" actId="478"/>
          <ac:spMkLst>
            <pc:docMk/>
            <pc:sldMk cId="658673556" sldId="369"/>
            <ac:spMk id="49" creationId="{F2EE3DB0-E460-40F9-81D7-B9FB8E493818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50" creationId="{99310DB4-E3D2-4F2D-9471-49E0EF29246D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51" creationId="{D2C0674C-C5FD-48AF-9982-6A38CAD5CC3B}"/>
          </ac:spMkLst>
        </pc:spChg>
        <pc:spChg chg="del">
          <ac:chgData name="Lee Seungjae" userId="1d4fbd63bced2b4a" providerId="LiveId" clId="{DC0C9F9E-971A-4894-9B94-C3F6B54AC83D}" dt="2020-12-02T09:47:00.773" v="4015" actId="478"/>
          <ac:spMkLst>
            <pc:docMk/>
            <pc:sldMk cId="658673556" sldId="369"/>
            <ac:spMk id="52" creationId="{934E8906-B3F2-42D5-99C7-3B6C97636AB4}"/>
          </ac:spMkLst>
        </pc:spChg>
        <pc:spChg chg="add mod">
          <ac:chgData name="Lee Seungjae" userId="1d4fbd63bced2b4a" providerId="LiveId" clId="{DC0C9F9E-971A-4894-9B94-C3F6B54AC83D}" dt="2020-12-02T09:58:49.367" v="4162" actId="14100"/>
          <ac:spMkLst>
            <pc:docMk/>
            <pc:sldMk cId="658673556" sldId="369"/>
            <ac:spMk id="53" creationId="{55A43EAE-6286-433B-9423-3F43BD134926}"/>
          </ac:spMkLst>
        </pc:spChg>
        <pc:spChg chg="add del mod">
          <ac:chgData name="Lee Seungjae" userId="1d4fbd63bced2b4a" providerId="LiveId" clId="{DC0C9F9E-971A-4894-9B94-C3F6B54AC83D}" dt="2020-12-02T10:01:35.397" v="4169" actId="478"/>
          <ac:spMkLst>
            <pc:docMk/>
            <pc:sldMk cId="658673556" sldId="369"/>
            <ac:spMk id="54" creationId="{8069CC1E-DAE2-45E4-8E75-E0736015AF85}"/>
          </ac:spMkLst>
        </pc:spChg>
        <pc:picChg chg="add mod">
          <ac:chgData name="Lee Seungjae" userId="1d4fbd63bced2b4a" providerId="LiveId" clId="{DC0C9F9E-971A-4894-9B94-C3F6B54AC83D}" dt="2020-12-02T09:58:12.212" v="4157" actId="14100"/>
          <ac:picMkLst>
            <pc:docMk/>
            <pc:sldMk cId="658673556" sldId="369"/>
            <ac:picMk id="2" creationId="{BB4A73A2-9034-48ED-A616-6C4D27EC38C4}"/>
          </ac:picMkLst>
        </pc:picChg>
        <pc:picChg chg="add del mod">
          <ac:chgData name="Lee Seungjae" userId="1d4fbd63bced2b4a" providerId="LiveId" clId="{DC0C9F9E-971A-4894-9B94-C3F6B54AC83D}" dt="2020-12-02T09:46:52.408" v="4014"/>
          <ac:picMkLst>
            <pc:docMk/>
            <pc:sldMk cId="658673556" sldId="369"/>
            <ac:picMk id="22" creationId="{7ECB1FF8-F8E7-4010-B79E-24D67A3DB36F}"/>
          </ac:picMkLst>
        </pc:picChg>
        <pc:picChg chg="add del mod">
          <ac:chgData name="Lee Seungjae" userId="1d4fbd63bced2b4a" providerId="LiveId" clId="{DC0C9F9E-971A-4894-9B94-C3F6B54AC83D}" dt="2020-12-02T09:46:52.408" v="4014"/>
          <ac:picMkLst>
            <pc:docMk/>
            <pc:sldMk cId="658673556" sldId="369"/>
            <ac:picMk id="24" creationId="{CFF395AB-5792-4CE2-827C-4547868098DB}"/>
          </ac:picMkLst>
        </pc:picChg>
        <pc:picChg chg="add mod">
          <ac:chgData name="Lee Seungjae" userId="1d4fbd63bced2b4a" providerId="LiveId" clId="{DC0C9F9E-971A-4894-9B94-C3F6B54AC83D}" dt="2020-12-02T09:47:04.624" v="4017" actId="1076"/>
          <ac:picMkLst>
            <pc:docMk/>
            <pc:sldMk cId="658673556" sldId="369"/>
            <ac:picMk id="27" creationId="{973FA148-8EF7-4607-A3C4-E8A931F80BB4}"/>
          </ac:picMkLst>
        </pc:picChg>
        <pc:picChg chg="add del mod">
          <ac:chgData name="Lee Seungjae" userId="1d4fbd63bced2b4a" providerId="LiveId" clId="{DC0C9F9E-971A-4894-9B94-C3F6B54AC83D}" dt="2020-12-02T09:57:59.467" v="4153" actId="478"/>
          <ac:picMkLst>
            <pc:docMk/>
            <pc:sldMk cId="658673556" sldId="369"/>
            <ac:picMk id="29" creationId="{48B40509-D2F1-416C-8136-1FE688B3C9DC}"/>
          </ac:picMkLst>
        </pc:picChg>
        <pc:picChg chg="del">
          <ac:chgData name="Lee Seungjae" userId="1d4fbd63bced2b4a" providerId="LiveId" clId="{DC0C9F9E-971A-4894-9B94-C3F6B54AC83D}" dt="2020-12-02T09:47:00.773" v="4015" actId="478"/>
          <ac:picMkLst>
            <pc:docMk/>
            <pc:sldMk cId="658673556" sldId="369"/>
            <ac:picMk id="34" creationId="{3A6F5BB8-47B9-4428-A16F-12D90F2D105C}"/>
          </ac:picMkLst>
        </pc:picChg>
        <pc:picChg chg="del">
          <ac:chgData name="Lee Seungjae" userId="1d4fbd63bced2b4a" providerId="LiveId" clId="{DC0C9F9E-971A-4894-9B94-C3F6B54AC83D}" dt="2020-12-02T09:47:00.773" v="4015" actId="478"/>
          <ac:picMkLst>
            <pc:docMk/>
            <pc:sldMk cId="658673556" sldId="369"/>
            <ac:picMk id="38" creationId="{4063DE0E-4EDD-4CC0-8BD3-8ED8F905CB1D}"/>
          </ac:picMkLst>
        </pc:picChg>
        <pc:picChg chg="del">
          <ac:chgData name="Lee Seungjae" userId="1d4fbd63bced2b4a" providerId="LiveId" clId="{DC0C9F9E-971A-4894-9B94-C3F6B54AC83D}" dt="2020-12-02T09:47:00.773" v="4015" actId="478"/>
          <ac:picMkLst>
            <pc:docMk/>
            <pc:sldMk cId="658673556" sldId="369"/>
            <ac:picMk id="41" creationId="{3031E85D-1682-4A53-B116-847A33B24F15}"/>
          </ac:picMkLst>
        </pc:picChg>
        <pc:picChg chg="del">
          <ac:chgData name="Lee Seungjae" userId="1d4fbd63bced2b4a" providerId="LiveId" clId="{DC0C9F9E-971A-4894-9B94-C3F6B54AC83D}" dt="2020-12-02T09:47:00.773" v="4015" actId="478"/>
          <ac:picMkLst>
            <pc:docMk/>
            <pc:sldMk cId="658673556" sldId="369"/>
            <ac:picMk id="43" creationId="{9C110F1C-BD8A-4E73-ABF8-AD00CA8A1A39}"/>
          </ac:picMkLst>
        </pc:picChg>
        <pc:cxnChg chg="del mod">
          <ac:chgData name="Lee Seungjae" userId="1d4fbd63bced2b4a" providerId="LiveId" clId="{DC0C9F9E-971A-4894-9B94-C3F6B54AC83D}" dt="2020-12-02T09:47:00.773" v="4015" actId="478"/>
          <ac:cxnSpMkLst>
            <pc:docMk/>
            <pc:sldMk cId="658673556" sldId="369"/>
            <ac:cxnSpMk id="46" creationId="{E7630114-7C86-4893-9B6F-B019B96BDE6F}"/>
          </ac:cxnSpMkLst>
        </pc:cxnChg>
      </pc:sldChg>
      <pc:sldChg chg="add del">
        <pc:chgData name="Lee Seungjae" userId="1d4fbd63bced2b4a" providerId="LiveId" clId="{DC0C9F9E-971A-4894-9B94-C3F6B54AC83D}" dt="2020-12-02T07:54:34.649" v="1639" actId="2696"/>
        <pc:sldMkLst>
          <pc:docMk/>
          <pc:sldMk cId="657942340" sldId="370"/>
        </pc:sldMkLst>
      </pc:sldChg>
      <pc:sldChg chg="add">
        <pc:chgData name="Lee Seungjae" userId="1d4fbd63bced2b4a" providerId="LiveId" clId="{DC0C9F9E-971A-4894-9B94-C3F6B54AC83D}" dt="2020-12-02T07:54:39.984" v="1640"/>
        <pc:sldMkLst>
          <pc:docMk/>
          <pc:sldMk cId="2445919771" sldId="370"/>
        </pc:sldMkLst>
      </pc:sldChg>
      <pc:sldChg chg="modSp add del mod">
        <pc:chgData name="Lee Seungjae" userId="1d4fbd63bced2b4a" providerId="LiveId" clId="{DC0C9F9E-971A-4894-9B94-C3F6B54AC83D}" dt="2020-12-02T07:54:47.047" v="1641" actId="47"/>
        <pc:sldMkLst>
          <pc:docMk/>
          <pc:sldMk cId="2964744782" sldId="371"/>
        </pc:sldMkLst>
        <pc:spChg chg="mod">
          <ac:chgData name="Lee Seungjae" userId="1d4fbd63bced2b4a" providerId="LiveId" clId="{DC0C9F9E-971A-4894-9B94-C3F6B54AC83D}" dt="2020-12-02T06:52:16.944" v="33" actId="20577"/>
          <ac:spMkLst>
            <pc:docMk/>
            <pc:sldMk cId="2964744782" sldId="371"/>
            <ac:spMk id="9" creationId="{0FBE8AED-3964-471A-8C71-C8FF3246469F}"/>
          </ac:spMkLst>
        </pc:spChg>
      </pc:sldChg>
      <pc:sldChg chg="del">
        <pc:chgData name="Lee Seungjae" userId="1d4fbd63bced2b4a" providerId="LiveId" clId="{DC0C9F9E-971A-4894-9B94-C3F6B54AC83D}" dt="2020-12-02T06:51:54.252" v="22" actId="2696"/>
        <pc:sldMkLst>
          <pc:docMk/>
          <pc:sldMk cId="3691343593" sldId="371"/>
        </pc:sldMkLst>
      </pc:sldChg>
      <pc:sldChg chg="del">
        <pc:chgData name="Lee Seungjae" userId="1d4fbd63bced2b4a" providerId="LiveId" clId="{DC0C9F9E-971A-4894-9B94-C3F6B54AC83D}" dt="2020-12-02T06:51:54.252" v="22" actId="2696"/>
        <pc:sldMkLst>
          <pc:docMk/>
          <pc:sldMk cId="1519598151" sldId="373"/>
        </pc:sldMkLst>
      </pc:sldChg>
      <pc:sldChg chg="modSp add del mod">
        <pc:chgData name="Lee Seungjae" userId="1d4fbd63bced2b4a" providerId="LiveId" clId="{DC0C9F9E-971A-4894-9B94-C3F6B54AC83D}" dt="2020-12-02T07:54:47.047" v="1641" actId="47"/>
        <pc:sldMkLst>
          <pc:docMk/>
          <pc:sldMk cId="3927585160" sldId="373"/>
        </pc:sldMkLst>
        <pc:spChg chg="mod">
          <ac:chgData name="Lee Seungjae" userId="1d4fbd63bced2b4a" providerId="LiveId" clId="{DC0C9F9E-971A-4894-9B94-C3F6B54AC83D}" dt="2020-12-02T06:52:18.127" v="34" actId="20577"/>
          <ac:spMkLst>
            <pc:docMk/>
            <pc:sldMk cId="3927585160" sldId="373"/>
            <ac:spMk id="88" creationId="{D1A17029-F932-4D8F-8FB3-5E88C66598AC}"/>
          </ac:spMkLst>
        </pc:spChg>
      </pc:sldChg>
      <pc:sldChg chg="modSp add del mod">
        <pc:chgData name="Lee Seungjae" userId="1d4fbd63bced2b4a" providerId="LiveId" clId="{DC0C9F9E-971A-4894-9B94-C3F6B54AC83D}" dt="2020-12-02T07:54:47.047" v="1641" actId="47"/>
        <pc:sldMkLst>
          <pc:docMk/>
          <pc:sldMk cId="2125139575" sldId="374"/>
        </pc:sldMkLst>
        <pc:spChg chg="mod">
          <ac:chgData name="Lee Seungjae" userId="1d4fbd63bced2b4a" providerId="LiveId" clId="{DC0C9F9E-971A-4894-9B94-C3F6B54AC83D}" dt="2020-12-02T06:52:13.318" v="31" actId="20577"/>
          <ac:spMkLst>
            <pc:docMk/>
            <pc:sldMk cId="2125139575" sldId="374"/>
            <ac:spMk id="9" creationId="{0FBE8AED-3964-471A-8C71-C8FF3246469F}"/>
          </ac:spMkLst>
        </pc:spChg>
      </pc:sldChg>
      <pc:sldChg chg="del">
        <pc:chgData name="Lee Seungjae" userId="1d4fbd63bced2b4a" providerId="LiveId" clId="{DC0C9F9E-971A-4894-9B94-C3F6B54AC83D}" dt="2020-12-02T06:51:54.252" v="22" actId="2696"/>
        <pc:sldMkLst>
          <pc:docMk/>
          <pc:sldMk cId="3734287355" sldId="374"/>
        </pc:sldMkLst>
      </pc:sldChg>
      <pc:sldChg chg="del">
        <pc:chgData name="Lee Seungjae" userId="1d4fbd63bced2b4a" providerId="LiveId" clId="{DC0C9F9E-971A-4894-9B94-C3F6B54AC83D}" dt="2020-12-02T06:51:54.252" v="22" actId="2696"/>
        <pc:sldMkLst>
          <pc:docMk/>
          <pc:sldMk cId="326731393" sldId="375"/>
        </pc:sldMkLst>
      </pc:sldChg>
      <pc:sldChg chg="add del">
        <pc:chgData name="Lee Seungjae" userId="1d4fbd63bced2b4a" providerId="LiveId" clId="{DC0C9F9E-971A-4894-9B94-C3F6B54AC83D}" dt="2020-12-02T07:54:47.047" v="1641" actId="47"/>
        <pc:sldMkLst>
          <pc:docMk/>
          <pc:sldMk cId="1337087554" sldId="375"/>
        </pc:sldMkLst>
      </pc:sldChg>
      <pc:sldChg chg="modSp del mod">
        <pc:chgData name="Lee Seungjae" userId="1d4fbd63bced2b4a" providerId="LiveId" clId="{DC0C9F9E-971A-4894-9B94-C3F6B54AC83D}" dt="2020-12-02T07:54:47.047" v="1641" actId="47"/>
        <pc:sldMkLst>
          <pc:docMk/>
          <pc:sldMk cId="3395144115" sldId="376"/>
        </pc:sldMkLst>
        <pc:spChg chg="mod">
          <ac:chgData name="Lee Seungjae" userId="1d4fbd63bced2b4a" providerId="LiveId" clId="{DC0C9F9E-971A-4894-9B94-C3F6B54AC83D}" dt="2020-12-02T06:52:06.184" v="27" actId="20577"/>
          <ac:spMkLst>
            <pc:docMk/>
            <pc:sldMk cId="3395144115" sldId="376"/>
            <ac:spMk id="46" creationId="{A4E52B48-454A-4657-BE1C-9DE15A28FF8F}"/>
          </ac:spMkLst>
        </pc:spChg>
      </pc:sldChg>
      <pc:sldChg chg="modSp del mod">
        <pc:chgData name="Lee Seungjae" userId="1d4fbd63bced2b4a" providerId="LiveId" clId="{DC0C9F9E-971A-4894-9B94-C3F6B54AC83D}" dt="2020-12-02T07:54:47.047" v="1641" actId="47"/>
        <pc:sldMkLst>
          <pc:docMk/>
          <pc:sldMk cId="3547432264" sldId="377"/>
        </pc:sldMkLst>
        <pc:spChg chg="mod">
          <ac:chgData name="Lee Seungjae" userId="1d4fbd63bced2b4a" providerId="LiveId" clId="{DC0C9F9E-971A-4894-9B94-C3F6B54AC83D}" dt="2020-12-02T06:52:10.551" v="30" actId="20577"/>
          <ac:spMkLst>
            <pc:docMk/>
            <pc:sldMk cId="3547432264" sldId="377"/>
            <ac:spMk id="114" creationId="{C19D3AF8-6D73-419C-8C90-843A94604574}"/>
          </ac:spMkLst>
        </pc:spChg>
      </pc:sldChg>
      <pc:sldChg chg="modSp del mod">
        <pc:chgData name="Lee Seungjae" userId="1d4fbd63bced2b4a" providerId="LiveId" clId="{DC0C9F9E-971A-4894-9B94-C3F6B54AC83D}" dt="2020-12-02T07:54:47.047" v="1641" actId="47"/>
        <pc:sldMkLst>
          <pc:docMk/>
          <pc:sldMk cId="670240987" sldId="378"/>
        </pc:sldMkLst>
        <pc:spChg chg="mod">
          <ac:chgData name="Lee Seungjae" userId="1d4fbd63bced2b4a" providerId="LiveId" clId="{DC0C9F9E-971A-4894-9B94-C3F6B54AC83D}" dt="2020-12-02T06:52:08.264" v="29" actId="20577"/>
          <ac:spMkLst>
            <pc:docMk/>
            <pc:sldMk cId="670240987" sldId="378"/>
            <ac:spMk id="30" creationId="{CC4450E4-A305-40EF-BB9E-112CB6ABF26D}"/>
          </ac:spMkLst>
        </pc:spChg>
      </pc:sldChg>
      <pc:sldChg chg="addSp delSp modSp mod ord">
        <pc:chgData name="Lee Seungjae" userId="1d4fbd63bced2b4a" providerId="LiveId" clId="{DC0C9F9E-971A-4894-9B94-C3F6B54AC83D}" dt="2020-12-03T02:24:20.450" v="6073" actId="1076"/>
        <pc:sldMkLst>
          <pc:docMk/>
          <pc:sldMk cId="1015488428" sldId="379"/>
        </pc:sldMkLst>
        <pc:spChg chg="mod">
          <ac:chgData name="Lee Seungjae" userId="1d4fbd63bced2b4a" providerId="LiveId" clId="{DC0C9F9E-971A-4894-9B94-C3F6B54AC83D}" dt="2020-12-03T02:10:27.565" v="5560" actId="20577"/>
          <ac:spMkLst>
            <pc:docMk/>
            <pc:sldMk cId="1015488428" sldId="379"/>
            <ac:spMk id="5" creationId="{1C066FFD-77AA-425D-A574-DE2D5C9D863B}"/>
          </ac:spMkLst>
        </pc:spChg>
        <pc:spChg chg="mod">
          <ac:chgData name="Lee Seungjae" userId="1d4fbd63bced2b4a" providerId="LiveId" clId="{DC0C9F9E-971A-4894-9B94-C3F6B54AC83D}" dt="2020-12-02T08:39:03.573" v="2512" actId="20577"/>
          <ac:spMkLst>
            <pc:docMk/>
            <pc:sldMk cId="1015488428" sldId="379"/>
            <ac:spMk id="9" creationId="{0FBE8AED-3964-471A-8C71-C8FF3246469F}"/>
          </ac:spMkLst>
        </pc:spChg>
        <pc:spChg chg="add del mod">
          <ac:chgData name="Lee Seungjae" userId="1d4fbd63bced2b4a" providerId="LiveId" clId="{DC0C9F9E-971A-4894-9B94-C3F6B54AC83D}" dt="2020-12-03T01:58:18.149" v="5393"/>
          <ac:spMkLst>
            <pc:docMk/>
            <pc:sldMk cId="1015488428" sldId="379"/>
            <ac:spMk id="10" creationId="{434B8764-B14E-4511-90B8-50A0D648D17D}"/>
          </ac:spMkLst>
        </pc:spChg>
        <pc:spChg chg="add del mod">
          <ac:chgData name="Lee Seungjae" userId="1d4fbd63bced2b4a" providerId="LiveId" clId="{DC0C9F9E-971A-4894-9B94-C3F6B54AC83D}" dt="2020-12-03T02:09:54.602" v="5556" actId="478"/>
          <ac:spMkLst>
            <pc:docMk/>
            <pc:sldMk cId="1015488428" sldId="379"/>
            <ac:spMk id="14" creationId="{BBB40AC2-47D0-4839-96C3-3068A5212860}"/>
          </ac:spMkLst>
        </pc:spChg>
        <pc:spChg chg="add del mod">
          <ac:chgData name="Lee Seungjae" userId="1d4fbd63bced2b4a" providerId="LiveId" clId="{DC0C9F9E-971A-4894-9B94-C3F6B54AC83D}" dt="2020-12-03T02:08:31.492" v="5518" actId="478"/>
          <ac:spMkLst>
            <pc:docMk/>
            <pc:sldMk cId="1015488428" sldId="379"/>
            <ac:spMk id="19" creationId="{D510FD90-A980-48BC-84C6-18995E2BCBC9}"/>
          </ac:spMkLst>
        </pc:spChg>
        <pc:spChg chg="add del mod">
          <ac:chgData name="Lee Seungjae" userId="1d4fbd63bced2b4a" providerId="LiveId" clId="{DC0C9F9E-971A-4894-9B94-C3F6B54AC83D}" dt="2020-12-03T02:08:28.085" v="5517" actId="478"/>
          <ac:spMkLst>
            <pc:docMk/>
            <pc:sldMk cId="1015488428" sldId="379"/>
            <ac:spMk id="20" creationId="{5238C413-0DB4-416B-8B73-01485FFC04CB}"/>
          </ac:spMkLst>
        </pc:spChg>
        <pc:spChg chg="mod">
          <ac:chgData name="Lee Seungjae" userId="1d4fbd63bced2b4a" providerId="LiveId" clId="{DC0C9F9E-971A-4894-9B94-C3F6B54AC83D}" dt="2020-12-03T02:24:20.450" v="6073" actId="1076"/>
          <ac:spMkLst>
            <pc:docMk/>
            <pc:sldMk cId="1015488428" sldId="379"/>
            <ac:spMk id="47" creationId="{8FAB4DFE-498E-47D4-BB74-485757D61F1C}"/>
          </ac:spMkLst>
        </pc:spChg>
        <pc:picChg chg="add del mod">
          <ac:chgData name="Lee Seungjae" userId="1d4fbd63bced2b4a" providerId="LiveId" clId="{DC0C9F9E-971A-4894-9B94-C3F6B54AC83D}" dt="2020-12-03T01:58:18.149" v="5393"/>
          <ac:picMkLst>
            <pc:docMk/>
            <pc:sldMk cId="1015488428" sldId="379"/>
            <ac:picMk id="7" creationId="{9A104181-B4A0-46B2-9FA8-2A06484DB62D}"/>
          </ac:picMkLst>
        </pc:picChg>
        <pc:picChg chg="add del mod">
          <ac:chgData name="Lee Seungjae" userId="1d4fbd63bced2b4a" providerId="LiveId" clId="{DC0C9F9E-971A-4894-9B94-C3F6B54AC83D}" dt="2020-12-03T01:58:18.149" v="5393"/>
          <ac:picMkLst>
            <pc:docMk/>
            <pc:sldMk cId="1015488428" sldId="379"/>
            <ac:picMk id="8" creationId="{2FFBC1BB-B1D8-40B4-9758-146A77017E42}"/>
          </ac:picMkLst>
        </pc:picChg>
        <pc:picChg chg="add del mod">
          <ac:chgData name="Lee Seungjae" userId="1d4fbd63bced2b4a" providerId="LiveId" clId="{DC0C9F9E-971A-4894-9B94-C3F6B54AC83D}" dt="2020-12-03T01:58:18.149" v="5393"/>
          <ac:picMkLst>
            <pc:docMk/>
            <pc:sldMk cId="1015488428" sldId="379"/>
            <ac:picMk id="11" creationId="{69504A78-97B2-415C-944F-AB0AB33633E3}"/>
          </ac:picMkLst>
        </pc:picChg>
        <pc:picChg chg="add del mod">
          <ac:chgData name="Lee Seungjae" userId="1d4fbd63bced2b4a" providerId="LiveId" clId="{DC0C9F9E-971A-4894-9B94-C3F6B54AC83D}" dt="2020-12-03T02:09:53.044" v="5555" actId="478"/>
          <ac:picMkLst>
            <pc:docMk/>
            <pc:sldMk cId="1015488428" sldId="379"/>
            <ac:picMk id="12" creationId="{579F6B78-90CD-4F37-A7B3-AC4422EA4DAC}"/>
          </ac:picMkLst>
        </pc:picChg>
        <pc:picChg chg="add del mod">
          <ac:chgData name="Lee Seungjae" userId="1d4fbd63bced2b4a" providerId="LiveId" clId="{DC0C9F9E-971A-4894-9B94-C3F6B54AC83D}" dt="2020-12-03T02:09:54.602" v="5556" actId="478"/>
          <ac:picMkLst>
            <pc:docMk/>
            <pc:sldMk cId="1015488428" sldId="379"/>
            <ac:picMk id="13" creationId="{84A2F92B-D1D6-4CF6-ABA1-FA343E9034FA}"/>
          </ac:picMkLst>
        </pc:picChg>
        <pc:picChg chg="add del mod">
          <ac:chgData name="Lee Seungjae" userId="1d4fbd63bced2b4a" providerId="LiveId" clId="{DC0C9F9E-971A-4894-9B94-C3F6B54AC83D}" dt="2020-12-03T02:09:54.602" v="5556" actId="478"/>
          <ac:picMkLst>
            <pc:docMk/>
            <pc:sldMk cId="1015488428" sldId="379"/>
            <ac:picMk id="15" creationId="{CE965BF5-3925-495B-936E-FCF0930D0AC0}"/>
          </ac:picMkLst>
        </pc:picChg>
        <pc:picChg chg="add del mod">
          <ac:chgData name="Lee Seungjae" userId="1d4fbd63bced2b4a" providerId="LiveId" clId="{DC0C9F9E-971A-4894-9B94-C3F6B54AC83D}" dt="2020-12-03T02:09:52.596" v="5554" actId="478"/>
          <ac:picMkLst>
            <pc:docMk/>
            <pc:sldMk cId="1015488428" sldId="379"/>
            <ac:picMk id="17" creationId="{9FBDA774-BD62-4D24-A3D1-5E18379BBD2B}"/>
          </ac:picMkLst>
        </pc:picChg>
        <pc:picChg chg="add del mod">
          <ac:chgData name="Lee Seungjae" userId="1d4fbd63bced2b4a" providerId="LiveId" clId="{DC0C9F9E-971A-4894-9B94-C3F6B54AC83D}" dt="2020-12-03T02:08:42.222" v="5524" actId="21"/>
          <ac:picMkLst>
            <pc:docMk/>
            <pc:sldMk cId="1015488428" sldId="379"/>
            <ac:picMk id="18" creationId="{18445E10-2F6B-416B-951A-84D08FEC3ECE}"/>
          </ac:picMkLst>
        </pc:picChg>
      </pc:sldChg>
      <pc:sldChg chg="add del">
        <pc:chgData name="Lee Seungjae" userId="1d4fbd63bced2b4a" providerId="LiveId" clId="{DC0C9F9E-971A-4894-9B94-C3F6B54AC83D}" dt="2020-12-02T07:54:34.649" v="1639" actId="2696"/>
        <pc:sldMkLst>
          <pc:docMk/>
          <pc:sldMk cId="1174644491" sldId="384"/>
        </pc:sldMkLst>
      </pc:sldChg>
      <pc:sldChg chg="add">
        <pc:chgData name="Lee Seungjae" userId="1d4fbd63bced2b4a" providerId="LiveId" clId="{DC0C9F9E-971A-4894-9B94-C3F6B54AC83D}" dt="2020-12-02T07:54:39.984" v="1640"/>
        <pc:sldMkLst>
          <pc:docMk/>
          <pc:sldMk cId="1929781825" sldId="384"/>
        </pc:sldMkLst>
      </pc:sldChg>
      <pc:sldChg chg="add del">
        <pc:chgData name="Lee Seungjae" userId="1d4fbd63bced2b4a" providerId="LiveId" clId="{DC0C9F9E-971A-4894-9B94-C3F6B54AC83D}" dt="2020-12-02T07:54:34.649" v="1639" actId="2696"/>
        <pc:sldMkLst>
          <pc:docMk/>
          <pc:sldMk cId="1635576301" sldId="385"/>
        </pc:sldMkLst>
      </pc:sldChg>
      <pc:sldChg chg="add">
        <pc:chgData name="Lee Seungjae" userId="1d4fbd63bced2b4a" providerId="LiveId" clId="{DC0C9F9E-971A-4894-9B94-C3F6B54AC83D}" dt="2020-12-02T07:54:39.984" v="1640"/>
        <pc:sldMkLst>
          <pc:docMk/>
          <pc:sldMk cId="3940121689" sldId="385"/>
        </pc:sldMkLst>
      </pc:sldChg>
      <pc:sldChg chg="add">
        <pc:chgData name="Lee Seungjae" userId="1d4fbd63bced2b4a" providerId="LiveId" clId="{DC0C9F9E-971A-4894-9B94-C3F6B54AC83D}" dt="2020-12-02T07:54:39.984" v="1640"/>
        <pc:sldMkLst>
          <pc:docMk/>
          <pc:sldMk cId="1538189170" sldId="386"/>
        </pc:sldMkLst>
      </pc:sldChg>
      <pc:sldChg chg="add del">
        <pc:chgData name="Lee Seungjae" userId="1d4fbd63bced2b4a" providerId="LiveId" clId="{DC0C9F9E-971A-4894-9B94-C3F6B54AC83D}" dt="2020-12-02T07:54:34.649" v="1639" actId="2696"/>
        <pc:sldMkLst>
          <pc:docMk/>
          <pc:sldMk cId="1819107959" sldId="386"/>
        </pc:sldMkLst>
      </pc:sldChg>
      <pc:sldChg chg="del">
        <pc:chgData name="Lee Seungjae" userId="1d4fbd63bced2b4a" providerId="LiveId" clId="{DC0C9F9E-971A-4894-9B94-C3F6B54AC83D}" dt="2020-12-02T07:54:47.047" v="1641" actId="47"/>
        <pc:sldMkLst>
          <pc:docMk/>
          <pc:sldMk cId="391098044" sldId="387"/>
        </pc:sldMkLst>
      </pc:sldChg>
      <pc:sldChg chg="modSp del mod">
        <pc:chgData name="Lee Seungjae" userId="1d4fbd63bced2b4a" providerId="LiveId" clId="{DC0C9F9E-971A-4894-9B94-C3F6B54AC83D}" dt="2020-12-02T07:54:47.047" v="1641" actId="47"/>
        <pc:sldMkLst>
          <pc:docMk/>
          <pc:sldMk cId="1504028549" sldId="388"/>
        </pc:sldMkLst>
        <pc:spChg chg="mod">
          <ac:chgData name="Lee Seungjae" userId="1d4fbd63bced2b4a" providerId="LiveId" clId="{DC0C9F9E-971A-4894-9B94-C3F6B54AC83D}" dt="2020-12-02T06:52:07.134" v="28" actId="20577"/>
          <ac:spMkLst>
            <pc:docMk/>
            <pc:sldMk cId="1504028549" sldId="388"/>
            <ac:spMk id="46" creationId="{A4E52B48-454A-4657-BE1C-9DE15A28FF8F}"/>
          </ac:spMkLst>
        </pc:spChg>
      </pc:sldChg>
      <pc:sldChg chg="modSp add mod">
        <pc:chgData name="Lee Seungjae" userId="1d4fbd63bced2b4a" providerId="LiveId" clId="{DC0C9F9E-971A-4894-9B94-C3F6B54AC83D}" dt="2020-12-02T07:15:44.489" v="1187"/>
        <pc:sldMkLst>
          <pc:docMk/>
          <pc:sldMk cId="3782002892" sldId="389"/>
        </pc:sldMkLst>
        <pc:spChg chg="mod">
          <ac:chgData name="Lee Seungjae" userId="1d4fbd63bced2b4a" providerId="LiveId" clId="{DC0C9F9E-971A-4894-9B94-C3F6B54AC83D}" dt="2020-12-02T07:15:44.489" v="1187"/>
          <ac:spMkLst>
            <pc:docMk/>
            <pc:sldMk cId="3782002892" sldId="389"/>
            <ac:spMk id="3" creationId="{CB187605-F544-4E19-B32A-2292ED81364F}"/>
          </ac:spMkLst>
        </pc:spChg>
      </pc:sldChg>
      <pc:sldChg chg="modSp add del mod">
        <pc:chgData name="Lee Seungjae" userId="1d4fbd63bced2b4a" providerId="LiveId" clId="{DC0C9F9E-971A-4894-9B94-C3F6B54AC83D}" dt="2020-12-02T07:26:45.829" v="1348" actId="47"/>
        <pc:sldMkLst>
          <pc:docMk/>
          <pc:sldMk cId="3336097182" sldId="390"/>
        </pc:sldMkLst>
        <pc:spChg chg="mod">
          <ac:chgData name="Lee Seungjae" userId="1d4fbd63bced2b4a" providerId="LiveId" clId="{DC0C9F9E-971A-4894-9B94-C3F6B54AC83D}" dt="2020-12-02T07:24:26.878" v="1319" actId="20577"/>
          <ac:spMkLst>
            <pc:docMk/>
            <pc:sldMk cId="3336097182" sldId="390"/>
            <ac:spMk id="9" creationId="{0FBE8AED-3964-471A-8C71-C8FF3246469F}"/>
          </ac:spMkLst>
        </pc:spChg>
        <pc:spChg chg="mod">
          <ac:chgData name="Lee Seungjae" userId="1d4fbd63bced2b4a" providerId="LiveId" clId="{DC0C9F9E-971A-4894-9B94-C3F6B54AC83D}" dt="2020-12-02T07:20:52.808" v="1189" actId="1076"/>
          <ac:spMkLst>
            <pc:docMk/>
            <pc:sldMk cId="3336097182" sldId="390"/>
            <ac:spMk id="35" creationId="{7A3690E3-2F9B-4081-B3F4-2C6407CA8456}"/>
          </ac:spMkLst>
        </pc:spChg>
        <pc:picChg chg="mod">
          <ac:chgData name="Lee Seungjae" userId="1d4fbd63bced2b4a" providerId="LiveId" clId="{DC0C9F9E-971A-4894-9B94-C3F6B54AC83D}" dt="2020-12-02T07:20:52.808" v="1189" actId="1076"/>
          <ac:picMkLst>
            <pc:docMk/>
            <pc:sldMk cId="3336097182" sldId="390"/>
            <ac:picMk id="34" creationId="{3E80536B-074C-4F80-84E5-E55CD691A3BB}"/>
          </ac:picMkLst>
        </pc:picChg>
      </pc:sldChg>
      <pc:sldChg chg="addSp delSp modSp add del mod">
        <pc:chgData name="Lee Seungjae" userId="1d4fbd63bced2b4a" providerId="LiveId" clId="{DC0C9F9E-971A-4894-9B94-C3F6B54AC83D}" dt="2020-12-21T01:06:08.018" v="6816" actId="113"/>
        <pc:sldMkLst>
          <pc:docMk/>
          <pc:sldMk cId="2416048484" sldId="391"/>
        </pc:sldMkLst>
        <pc:spChg chg="mod">
          <ac:chgData name="Lee Seungjae" userId="1d4fbd63bced2b4a" providerId="LiveId" clId="{DC0C9F9E-971A-4894-9B94-C3F6B54AC83D}" dt="2020-12-21T01:06:08.018" v="6816" actId="113"/>
          <ac:spMkLst>
            <pc:docMk/>
            <pc:sldMk cId="2416048484" sldId="391"/>
            <ac:spMk id="6" creationId="{049649F4-9750-4C50-A53A-D7F4FBB0A347}"/>
          </ac:spMkLst>
        </pc:spChg>
        <pc:spChg chg="add del mod">
          <ac:chgData name="Lee Seungjae" userId="1d4fbd63bced2b4a" providerId="LiveId" clId="{DC0C9F9E-971A-4894-9B94-C3F6B54AC83D}" dt="2020-12-02T09:30:18.557" v="3603" actId="6549"/>
          <ac:spMkLst>
            <pc:docMk/>
            <pc:sldMk cId="2416048484" sldId="391"/>
            <ac:spMk id="12" creationId="{ADD6D191-B42E-411F-A17A-14C76D6DE254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14" creationId="{32A9EAE9-AF5B-48ED-999F-F127D1912EC9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15" creationId="{FB6BE31F-AF1F-4568-8B5F-F6FD0A7A4B6E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17" creationId="{6F764E9D-2632-4CB6-B812-3CE4EE78A1C0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19" creationId="{63D63ABB-65FF-4E50-8C99-5DC5586480C7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20" creationId="{53C87512-E7ED-4E3F-9C36-1F3223E0A2D8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22" creationId="{EB8C33F3-047C-4D49-B49E-E6360010A0CB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24" creationId="{36290BFB-6794-4BDF-BBB1-E641F2D9289F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25" creationId="{4CBF14BE-1FC0-445E-B015-AC331D178492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27" creationId="{92DD224D-C7B7-445F-8E45-8933002DF40F}"/>
          </ac:spMkLst>
        </pc:spChg>
        <pc:spChg chg="add del mod">
          <ac:chgData name="Lee Seungjae" userId="1d4fbd63bced2b4a" providerId="LiveId" clId="{DC0C9F9E-971A-4894-9B94-C3F6B54AC83D}" dt="2020-12-02T09:24:16.655" v="2766" actId="478"/>
          <ac:spMkLst>
            <pc:docMk/>
            <pc:sldMk cId="2416048484" sldId="391"/>
            <ac:spMk id="28" creationId="{B6C03EEA-3D6D-43C6-8408-4846531E3D42}"/>
          </ac:spMkLst>
        </pc:spChg>
        <pc:spChg chg="del">
          <ac:chgData name="Lee Seungjae" userId="1d4fbd63bced2b4a" providerId="LiveId" clId="{DC0C9F9E-971A-4894-9B94-C3F6B54AC83D}" dt="2020-12-02T07:29:33.592" v="1395" actId="478"/>
          <ac:spMkLst>
            <pc:docMk/>
            <pc:sldMk cId="2416048484" sldId="391"/>
            <ac:spMk id="44" creationId="{78591AE0-9242-483B-B5B5-1EEBF5F520F3}"/>
          </ac:spMkLst>
        </pc:spChg>
        <pc:spChg chg="del">
          <ac:chgData name="Lee Seungjae" userId="1d4fbd63bced2b4a" providerId="LiveId" clId="{DC0C9F9E-971A-4894-9B94-C3F6B54AC83D}" dt="2020-12-02T07:29:33.592" v="1395" actId="478"/>
          <ac:spMkLst>
            <pc:docMk/>
            <pc:sldMk cId="2416048484" sldId="391"/>
            <ac:spMk id="45" creationId="{52A159BB-8FF2-41B9-8C35-179CEB77E857}"/>
          </ac:spMkLst>
        </pc:spChg>
        <pc:spChg chg="del">
          <ac:chgData name="Lee Seungjae" userId="1d4fbd63bced2b4a" providerId="LiveId" clId="{DC0C9F9E-971A-4894-9B94-C3F6B54AC83D}" dt="2020-12-02T07:29:33.592" v="1395" actId="478"/>
          <ac:spMkLst>
            <pc:docMk/>
            <pc:sldMk cId="2416048484" sldId="391"/>
            <ac:spMk id="47" creationId="{A19E8943-3FC3-4E9D-A6C8-05614D0C39C2}"/>
          </ac:spMkLst>
        </pc:spChg>
        <pc:spChg chg="del">
          <ac:chgData name="Lee Seungjae" userId="1d4fbd63bced2b4a" providerId="LiveId" clId="{DC0C9F9E-971A-4894-9B94-C3F6B54AC83D}" dt="2020-12-02T07:29:33.592" v="1395" actId="478"/>
          <ac:spMkLst>
            <pc:docMk/>
            <pc:sldMk cId="2416048484" sldId="391"/>
            <ac:spMk id="48" creationId="{9BD92791-0C10-45A2-A3CA-4BB8F0CFD061}"/>
          </ac:spMkLst>
        </pc:spChg>
        <pc:picChg chg="add del mod">
          <ac:chgData name="Lee Seungjae" userId="1d4fbd63bced2b4a" providerId="LiveId" clId="{DC0C9F9E-971A-4894-9B94-C3F6B54AC83D}" dt="2020-12-02T09:24:16.655" v="2766" actId="478"/>
          <ac:picMkLst>
            <pc:docMk/>
            <pc:sldMk cId="2416048484" sldId="391"/>
            <ac:picMk id="13" creationId="{2D62327C-5887-4B0B-BD90-363D2F0F8573}"/>
          </ac:picMkLst>
        </pc:picChg>
        <pc:picChg chg="add del mod">
          <ac:chgData name="Lee Seungjae" userId="1d4fbd63bced2b4a" providerId="LiveId" clId="{DC0C9F9E-971A-4894-9B94-C3F6B54AC83D}" dt="2020-12-02T09:24:16.655" v="2766" actId="478"/>
          <ac:picMkLst>
            <pc:docMk/>
            <pc:sldMk cId="2416048484" sldId="391"/>
            <ac:picMk id="18" creationId="{E82FB66F-B3B9-484F-8E4D-F7398C88AEFD}"/>
          </ac:picMkLst>
        </pc:picChg>
        <pc:picChg chg="add del mod">
          <ac:chgData name="Lee Seungjae" userId="1d4fbd63bced2b4a" providerId="LiveId" clId="{DC0C9F9E-971A-4894-9B94-C3F6B54AC83D}" dt="2020-12-02T09:24:16.655" v="2766" actId="478"/>
          <ac:picMkLst>
            <pc:docMk/>
            <pc:sldMk cId="2416048484" sldId="391"/>
            <ac:picMk id="21" creationId="{FD83451A-A892-4524-A7F5-6D3D7F1CD55C}"/>
          </ac:picMkLst>
        </pc:picChg>
        <pc:picChg chg="add del mod">
          <ac:chgData name="Lee Seungjae" userId="1d4fbd63bced2b4a" providerId="LiveId" clId="{DC0C9F9E-971A-4894-9B94-C3F6B54AC83D}" dt="2020-12-02T09:24:16.655" v="2766" actId="478"/>
          <ac:picMkLst>
            <pc:docMk/>
            <pc:sldMk cId="2416048484" sldId="391"/>
            <ac:picMk id="23" creationId="{C9BF0D28-8667-4F10-93FC-3607981D6CD0}"/>
          </ac:picMkLst>
        </pc:picChg>
        <pc:picChg chg="add del mod modCrop">
          <ac:chgData name="Lee Seungjae" userId="1d4fbd63bced2b4a" providerId="LiveId" clId="{DC0C9F9E-971A-4894-9B94-C3F6B54AC83D}" dt="2020-12-02T09:44:39.510" v="3989" actId="21"/>
          <ac:picMkLst>
            <pc:docMk/>
            <pc:sldMk cId="2416048484" sldId="391"/>
            <ac:picMk id="29" creationId="{8B78EB78-E3AD-477A-9513-F594C228DE22}"/>
          </ac:picMkLst>
        </pc:picChg>
        <pc:picChg chg="del">
          <ac:chgData name="Lee Seungjae" userId="1d4fbd63bced2b4a" providerId="LiveId" clId="{DC0C9F9E-971A-4894-9B94-C3F6B54AC83D}" dt="2020-12-02T07:29:33.592" v="1395" actId="478"/>
          <ac:picMkLst>
            <pc:docMk/>
            <pc:sldMk cId="2416048484" sldId="391"/>
            <ac:picMk id="46" creationId="{25861D24-165C-4A99-8FED-EB49A4031F4D}"/>
          </ac:picMkLst>
        </pc:picChg>
        <pc:picChg chg="del">
          <ac:chgData name="Lee Seungjae" userId="1d4fbd63bced2b4a" providerId="LiveId" clId="{DC0C9F9E-971A-4894-9B94-C3F6B54AC83D}" dt="2020-12-02T07:29:33.592" v="1395" actId="478"/>
          <ac:picMkLst>
            <pc:docMk/>
            <pc:sldMk cId="2416048484" sldId="391"/>
            <ac:picMk id="50" creationId="{26B992E8-5EB5-4202-B37B-159DCF487819}"/>
          </ac:picMkLst>
        </pc:picChg>
        <pc:picChg chg="del">
          <ac:chgData name="Lee Seungjae" userId="1d4fbd63bced2b4a" providerId="LiveId" clId="{DC0C9F9E-971A-4894-9B94-C3F6B54AC83D}" dt="2020-12-02T07:29:33.592" v="1395" actId="478"/>
          <ac:picMkLst>
            <pc:docMk/>
            <pc:sldMk cId="2416048484" sldId="391"/>
            <ac:picMk id="51" creationId="{3E34E8CA-B241-4291-9B9F-E2FEE61C73AC}"/>
          </ac:picMkLst>
        </pc:picChg>
        <pc:cxnChg chg="add del mod">
          <ac:chgData name="Lee Seungjae" userId="1d4fbd63bced2b4a" providerId="LiveId" clId="{DC0C9F9E-971A-4894-9B94-C3F6B54AC83D}" dt="2020-12-02T09:24:16.655" v="2766" actId="478"/>
          <ac:cxnSpMkLst>
            <pc:docMk/>
            <pc:sldMk cId="2416048484" sldId="391"/>
            <ac:cxnSpMk id="26" creationId="{79321534-0D45-42C6-833B-AEC67A285033}"/>
          </ac:cxnSpMkLst>
        </pc:cxnChg>
      </pc:sldChg>
      <pc:sldChg chg="modSp add del mod">
        <pc:chgData name="Lee Seungjae" userId="1d4fbd63bced2b4a" providerId="LiveId" clId="{DC0C9F9E-971A-4894-9B94-C3F6B54AC83D}" dt="2020-12-02T07:45:25.135" v="1586" actId="47"/>
        <pc:sldMkLst>
          <pc:docMk/>
          <pc:sldMk cId="1346671164" sldId="392"/>
        </pc:sldMkLst>
        <pc:spChg chg="mod">
          <ac:chgData name="Lee Seungjae" userId="1d4fbd63bced2b4a" providerId="LiveId" clId="{DC0C9F9E-971A-4894-9B94-C3F6B54AC83D}" dt="2020-12-02T07:36:12.806" v="1455"/>
          <ac:spMkLst>
            <pc:docMk/>
            <pc:sldMk cId="1346671164" sldId="392"/>
            <ac:spMk id="6" creationId="{049649F4-9750-4C50-A53A-D7F4FBB0A347}"/>
          </ac:spMkLst>
        </pc:spChg>
      </pc:sldChg>
      <pc:sldChg chg="addSp delSp modSp add mod ord">
        <pc:chgData name="Lee Seungjae" userId="1d4fbd63bced2b4a" providerId="LiveId" clId="{DC0C9F9E-971A-4894-9B94-C3F6B54AC83D}" dt="2020-12-28T08:59:15.217" v="7919"/>
        <pc:sldMkLst>
          <pc:docMk/>
          <pc:sldMk cId="4200840537" sldId="392"/>
        </pc:sldMkLst>
        <pc:spChg chg="add del mod">
          <ac:chgData name="Lee Seungjae" userId="1d4fbd63bced2b4a" providerId="LiveId" clId="{DC0C9F9E-971A-4894-9B94-C3F6B54AC83D}" dt="2020-12-28T08:57:34.481" v="7840"/>
          <ac:spMkLst>
            <pc:docMk/>
            <pc:sldMk cId="4200840537" sldId="392"/>
            <ac:spMk id="5" creationId="{B49181CF-11CC-4005-9129-87DBFBCE1B26}"/>
          </ac:spMkLst>
        </pc:spChg>
        <pc:spChg chg="mod">
          <ac:chgData name="Lee Seungjae" userId="1d4fbd63bced2b4a" providerId="LiveId" clId="{DC0C9F9E-971A-4894-9B94-C3F6B54AC83D}" dt="2020-12-28T08:59:15.217" v="7919"/>
          <ac:spMkLst>
            <pc:docMk/>
            <pc:sldMk cId="4200840537" sldId="392"/>
            <ac:spMk id="6" creationId="{049649F4-9750-4C50-A53A-D7F4FBB0A347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12" creationId="{ADD6D191-B42E-411F-A17A-14C76D6DE254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14" creationId="{32A9EAE9-AF5B-48ED-999F-F127D1912EC9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15" creationId="{FB6BE31F-AF1F-4568-8B5F-F6FD0A7A4B6E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17" creationId="{6F764E9D-2632-4CB6-B812-3CE4EE78A1C0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19" creationId="{63D63ABB-65FF-4E50-8C99-5DC5586480C7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20" creationId="{53C87512-E7ED-4E3F-9C36-1F3223E0A2D8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22" creationId="{EB8C33F3-047C-4D49-B49E-E6360010A0CB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24" creationId="{36290BFB-6794-4BDF-BBB1-E641F2D9289F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25" creationId="{4CBF14BE-1FC0-445E-B015-AC331D178492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27" creationId="{92DD224D-C7B7-445F-8E45-8933002DF40F}"/>
          </ac:spMkLst>
        </pc:spChg>
        <pc:spChg chg="del">
          <ac:chgData name="Lee Seungjae" userId="1d4fbd63bced2b4a" providerId="LiveId" clId="{DC0C9F9E-971A-4894-9B94-C3F6B54AC83D}" dt="2020-12-02T08:00:47.608" v="1808" actId="478"/>
          <ac:spMkLst>
            <pc:docMk/>
            <pc:sldMk cId="4200840537" sldId="392"/>
            <ac:spMk id="28" creationId="{B6C03EEA-3D6D-43C6-8408-4846531E3D42}"/>
          </ac:spMkLst>
        </pc:spChg>
        <pc:picChg chg="del">
          <ac:chgData name="Lee Seungjae" userId="1d4fbd63bced2b4a" providerId="LiveId" clId="{DC0C9F9E-971A-4894-9B94-C3F6B54AC83D}" dt="2020-12-02T08:00:47.608" v="1808" actId="478"/>
          <ac:picMkLst>
            <pc:docMk/>
            <pc:sldMk cId="4200840537" sldId="392"/>
            <ac:picMk id="13" creationId="{2D62327C-5887-4B0B-BD90-363D2F0F8573}"/>
          </ac:picMkLst>
        </pc:picChg>
        <pc:picChg chg="del">
          <ac:chgData name="Lee Seungjae" userId="1d4fbd63bced2b4a" providerId="LiveId" clId="{DC0C9F9E-971A-4894-9B94-C3F6B54AC83D}" dt="2020-12-02T08:00:47.608" v="1808" actId="478"/>
          <ac:picMkLst>
            <pc:docMk/>
            <pc:sldMk cId="4200840537" sldId="392"/>
            <ac:picMk id="18" creationId="{E82FB66F-B3B9-484F-8E4D-F7398C88AEFD}"/>
          </ac:picMkLst>
        </pc:picChg>
        <pc:picChg chg="del">
          <ac:chgData name="Lee Seungjae" userId="1d4fbd63bced2b4a" providerId="LiveId" clId="{DC0C9F9E-971A-4894-9B94-C3F6B54AC83D}" dt="2020-12-02T08:00:47.608" v="1808" actId="478"/>
          <ac:picMkLst>
            <pc:docMk/>
            <pc:sldMk cId="4200840537" sldId="392"/>
            <ac:picMk id="21" creationId="{FD83451A-A892-4524-A7F5-6D3D7F1CD55C}"/>
          </ac:picMkLst>
        </pc:picChg>
        <pc:picChg chg="del">
          <ac:chgData name="Lee Seungjae" userId="1d4fbd63bced2b4a" providerId="LiveId" clId="{DC0C9F9E-971A-4894-9B94-C3F6B54AC83D}" dt="2020-12-02T08:00:47.608" v="1808" actId="478"/>
          <ac:picMkLst>
            <pc:docMk/>
            <pc:sldMk cId="4200840537" sldId="392"/>
            <ac:picMk id="23" creationId="{C9BF0D28-8667-4F10-93FC-3607981D6CD0}"/>
          </ac:picMkLst>
        </pc:picChg>
        <pc:cxnChg chg="del mod">
          <ac:chgData name="Lee Seungjae" userId="1d4fbd63bced2b4a" providerId="LiveId" clId="{DC0C9F9E-971A-4894-9B94-C3F6B54AC83D}" dt="2020-12-02T08:00:47.608" v="1808" actId="478"/>
          <ac:cxnSpMkLst>
            <pc:docMk/>
            <pc:sldMk cId="4200840537" sldId="392"/>
            <ac:cxnSpMk id="26" creationId="{79321534-0D45-42C6-833B-AEC67A285033}"/>
          </ac:cxnSpMkLst>
        </pc:cxnChg>
      </pc:sldChg>
      <pc:sldChg chg="addSp modSp add mod">
        <pc:chgData name="Lee Seungjae" userId="1d4fbd63bced2b4a" providerId="LiveId" clId="{DC0C9F9E-971A-4894-9B94-C3F6B54AC83D}" dt="2020-12-03T02:23:05.485" v="6064" actId="20577"/>
        <pc:sldMkLst>
          <pc:docMk/>
          <pc:sldMk cId="3763443325" sldId="393"/>
        </pc:sldMkLst>
        <pc:spChg chg="mod">
          <ac:chgData name="Lee Seungjae" userId="1d4fbd63bced2b4a" providerId="LiveId" clId="{DC0C9F9E-971A-4894-9B94-C3F6B54AC83D}" dt="2020-12-02T08:07:26.110" v="2325" actId="20577"/>
          <ac:spMkLst>
            <pc:docMk/>
            <pc:sldMk cId="3763443325" sldId="393"/>
            <ac:spMk id="3" creationId="{CB187605-F544-4E19-B32A-2292ED81364F}"/>
          </ac:spMkLst>
        </pc:spChg>
        <pc:spChg chg="add mod">
          <ac:chgData name="Lee Seungjae" userId="1d4fbd63bced2b4a" providerId="LiveId" clId="{DC0C9F9E-971A-4894-9B94-C3F6B54AC83D}" dt="2020-12-03T02:23:05.485" v="6064" actId="20577"/>
          <ac:spMkLst>
            <pc:docMk/>
            <pc:sldMk cId="3763443325" sldId="393"/>
            <ac:spMk id="4" creationId="{61FAD322-52C7-49BB-B87B-C2D4987F524A}"/>
          </ac:spMkLst>
        </pc:spChg>
      </pc:sldChg>
      <pc:sldChg chg="addSp delSp modSp add mod">
        <pc:chgData name="Lee Seungjae" userId="1d4fbd63bced2b4a" providerId="LiveId" clId="{DC0C9F9E-971A-4894-9B94-C3F6B54AC83D}" dt="2020-12-03T02:24:29.798" v="6076" actId="404"/>
        <pc:sldMkLst>
          <pc:docMk/>
          <pc:sldMk cId="1016931212" sldId="394"/>
        </pc:sldMkLst>
        <pc:spChg chg="add mod">
          <ac:chgData name="Lee Seungjae" userId="1d4fbd63bced2b4a" providerId="LiveId" clId="{DC0C9F9E-971A-4894-9B94-C3F6B54AC83D}" dt="2020-12-02T09:40:20.584" v="3957" actId="1076"/>
          <ac:spMkLst>
            <pc:docMk/>
            <pc:sldMk cId="1016931212" sldId="394"/>
            <ac:spMk id="2" creationId="{808F8635-CAE8-4E46-9758-A8A91BE25057}"/>
          </ac:spMkLst>
        </pc:spChg>
        <pc:spChg chg="mod">
          <ac:chgData name="Lee Seungjae" userId="1d4fbd63bced2b4a" providerId="LiveId" clId="{DC0C9F9E-971A-4894-9B94-C3F6B54AC83D}" dt="2020-12-03T02:23:09.767" v="6065" actId="6549"/>
          <ac:spMkLst>
            <pc:docMk/>
            <pc:sldMk cId="1016931212" sldId="394"/>
            <ac:spMk id="5" creationId="{1C066FFD-77AA-425D-A574-DE2D5C9D863B}"/>
          </ac:spMkLst>
        </pc:spChg>
        <pc:spChg chg="add mod">
          <ac:chgData name="Lee Seungjae" userId="1d4fbd63bced2b4a" providerId="LiveId" clId="{DC0C9F9E-971A-4894-9B94-C3F6B54AC83D}" dt="2020-12-03T01:10:53.354" v="4409" actId="14100"/>
          <ac:spMkLst>
            <pc:docMk/>
            <pc:sldMk cId="1016931212" sldId="394"/>
            <ac:spMk id="10" creationId="{54EFDE5E-C361-400B-9A09-7B35F8BF62DC}"/>
          </ac:spMkLst>
        </pc:spChg>
        <pc:spChg chg="add del mod">
          <ac:chgData name="Lee Seungjae" userId="1d4fbd63bced2b4a" providerId="LiveId" clId="{DC0C9F9E-971A-4894-9B94-C3F6B54AC83D}" dt="2020-12-02T09:47:16.399" v="4018" actId="21"/>
          <ac:spMkLst>
            <pc:docMk/>
            <pc:sldMk cId="1016931212" sldId="394"/>
            <ac:spMk id="22" creationId="{2F4B8FE0-40FE-46A1-BD67-BEF70B60971B}"/>
          </ac:spMkLst>
        </pc:spChg>
        <pc:spChg chg="add del mod">
          <ac:chgData name="Lee Seungjae" userId="1d4fbd63bced2b4a" providerId="LiveId" clId="{DC0C9F9E-971A-4894-9B94-C3F6B54AC83D}" dt="2020-12-02T09:47:16.399" v="4018" actId="21"/>
          <ac:spMkLst>
            <pc:docMk/>
            <pc:sldMk cId="1016931212" sldId="394"/>
            <ac:spMk id="23" creationId="{37B65EA2-2478-4BB6-8AA3-E622EA6092CA}"/>
          </ac:spMkLst>
        </pc:spChg>
        <pc:spChg chg="add mod">
          <ac:chgData name="Lee Seungjae" userId="1d4fbd63bced2b4a" providerId="LiveId" clId="{DC0C9F9E-971A-4894-9B94-C3F6B54AC83D}" dt="2020-12-03T02:24:29.798" v="6076" actId="404"/>
          <ac:spMkLst>
            <pc:docMk/>
            <pc:sldMk cId="1016931212" sldId="394"/>
            <ac:spMk id="28" creationId="{5CD6184E-D8B3-413A-BEE2-3EB7A12C3D0A}"/>
          </ac:spMkLst>
        </pc:spChg>
        <pc:spChg chg="add mod">
          <ac:chgData name="Lee Seungjae" userId="1d4fbd63bced2b4a" providerId="LiveId" clId="{DC0C9F9E-971A-4894-9B94-C3F6B54AC83D}" dt="2020-12-03T02:24:29.798" v="6076" actId="404"/>
          <ac:spMkLst>
            <pc:docMk/>
            <pc:sldMk cId="1016931212" sldId="394"/>
            <ac:spMk id="29" creationId="{51610C09-504B-4C1C-ADF2-757214348B32}"/>
          </ac:spMkLst>
        </pc:spChg>
        <pc:spChg chg="del mod">
          <ac:chgData name="Lee Seungjae" userId="1d4fbd63bced2b4a" providerId="LiveId" clId="{DC0C9F9E-971A-4894-9B94-C3F6B54AC83D}" dt="2020-12-02T09:35:54.092" v="3637" actId="478"/>
          <ac:spMkLst>
            <pc:docMk/>
            <pc:sldMk cId="1016931212" sldId="394"/>
            <ac:spMk id="35" creationId="{009A5117-27CF-404D-9209-95C475515C39}"/>
          </ac:spMkLst>
        </pc:spChg>
        <pc:spChg chg="del mod">
          <ac:chgData name="Lee Seungjae" userId="1d4fbd63bced2b4a" providerId="LiveId" clId="{DC0C9F9E-971A-4894-9B94-C3F6B54AC83D}" dt="2020-12-02T09:35:54.092" v="3637" actId="478"/>
          <ac:spMkLst>
            <pc:docMk/>
            <pc:sldMk cId="1016931212" sldId="394"/>
            <ac:spMk id="36" creationId="{E5A9E412-0A12-44A8-94A0-DA876967C7F0}"/>
          </ac:spMkLst>
        </pc:spChg>
        <pc:spChg chg="del mod">
          <ac:chgData name="Lee Seungjae" userId="1d4fbd63bced2b4a" providerId="LiveId" clId="{DC0C9F9E-971A-4894-9B94-C3F6B54AC83D}" dt="2020-12-02T09:35:54.092" v="3637" actId="478"/>
          <ac:spMkLst>
            <pc:docMk/>
            <pc:sldMk cId="1016931212" sldId="394"/>
            <ac:spMk id="37" creationId="{DE34536B-76E4-4515-A235-47F56CC4E67D}"/>
          </ac:spMkLst>
        </pc:spChg>
        <pc:spChg chg="del mod">
          <ac:chgData name="Lee Seungjae" userId="1d4fbd63bced2b4a" providerId="LiveId" clId="{DC0C9F9E-971A-4894-9B94-C3F6B54AC83D}" dt="2020-12-02T09:35:54.092" v="3637" actId="478"/>
          <ac:spMkLst>
            <pc:docMk/>
            <pc:sldMk cId="1016931212" sldId="394"/>
            <ac:spMk id="39" creationId="{1F69CDFF-8255-468F-95B2-23FBA7C36EE3}"/>
          </ac:spMkLst>
        </pc:spChg>
        <pc:spChg chg="del mod">
          <ac:chgData name="Lee Seungjae" userId="1d4fbd63bced2b4a" providerId="LiveId" clId="{DC0C9F9E-971A-4894-9B94-C3F6B54AC83D}" dt="2020-12-02T09:35:54.092" v="3637" actId="478"/>
          <ac:spMkLst>
            <pc:docMk/>
            <pc:sldMk cId="1016931212" sldId="394"/>
            <ac:spMk id="40" creationId="{FEAE7681-1B52-4BA1-889D-4C3047F5A905}"/>
          </ac:spMkLst>
        </pc:spChg>
        <pc:spChg chg="del mod">
          <ac:chgData name="Lee Seungjae" userId="1d4fbd63bced2b4a" providerId="LiveId" clId="{DC0C9F9E-971A-4894-9B94-C3F6B54AC83D}" dt="2020-12-02T09:35:54.092" v="3637" actId="478"/>
          <ac:spMkLst>
            <pc:docMk/>
            <pc:sldMk cId="1016931212" sldId="394"/>
            <ac:spMk id="42" creationId="{DD82A54D-EA62-4390-9F6A-4D966E8CC781}"/>
          </ac:spMkLst>
        </pc:spChg>
        <pc:spChg chg="del mod">
          <ac:chgData name="Lee Seungjae" userId="1d4fbd63bced2b4a" providerId="LiveId" clId="{DC0C9F9E-971A-4894-9B94-C3F6B54AC83D}" dt="2020-12-02T09:35:54.092" v="3637" actId="478"/>
          <ac:spMkLst>
            <pc:docMk/>
            <pc:sldMk cId="1016931212" sldId="394"/>
            <ac:spMk id="44" creationId="{4267EBFB-6C3A-4CD7-8BFC-017239FF2F9C}"/>
          </ac:spMkLst>
        </pc:spChg>
        <pc:spChg chg="del mod">
          <ac:chgData name="Lee Seungjae" userId="1d4fbd63bced2b4a" providerId="LiveId" clId="{DC0C9F9E-971A-4894-9B94-C3F6B54AC83D}" dt="2020-12-02T09:35:54.092" v="3637" actId="478"/>
          <ac:spMkLst>
            <pc:docMk/>
            <pc:sldMk cId="1016931212" sldId="394"/>
            <ac:spMk id="45" creationId="{AF5E83AB-6E5D-4D0E-A619-99E778C05F53}"/>
          </ac:spMkLst>
        </pc:spChg>
        <pc:spChg chg="del mod">
          <ac:chgData name="Lee Seungjae" userId="1d4fbd63bced2b4a" providerId="LiveId" clId="{DC0C9F9E-971A-4894-9B94-C3F6B54AC83D}" dt="2020-12-02T09:38:19.536" v="3653" actId="478"/>
          <ac:spMkLst>
            <pc:docMk/>
            <pc:sldMk cId="1016931212" sldId="394"/>
            <ac:spMk id="47" creationId="{8FAB4DFE-498E-47D4-BB74-485757D61F1C}"/>
          </ac:spMkLst>
        </pc:spChg>
        <pc:spChg chg="del mod">
          <ac:chgData name="Lee Seungjae" userId="1d4fbd63bced2b4a" providerId="LiveId" clId="{DC0C9F9E-971A-4894-9B94-C3F6B54AC83D}" dt="2020-12-02T09:35:54.092" v="3637" actId="478"/>
          <ac:spMkLst>
            <pc:docMk/>
            <pc:sldMk cId="1016931212" sldId="394"/>
            <ac:spMk id="50" creationId="{99310DB4-E3D2-4F2D-9471-49E0EF29246D}"/>
          </ac:spMkLst>
        </pc:spChg>
        <pc:spChg chg="del mod">
          <ac:chgData name="Lee Seungjae" userId="1d4fbd63bced2b4a" providerId="LiveId" clId="{DC0C9F9E-971A-4894-9B94-C3F6B54AC83D}" dt="2020-12-02T09:47:16.399" v="4018" actId="21"/>
          <ac:spMkLst>
            <pc:docMk/>
            <pc:sldMk cId="1016931212" sldId="394"/>
            <ac:spMk id="51" creationId="{D2C0674C-C5FD-48AF-9982-6A38CAD5CC3B}"/>
          </ac:spMkLst>
        </pc:spChg>
        <pc:spChg chg="del mod">
          <ac:chgData name="Lee Seungjae" userId="1d4fbd63bced2b4a" providerId="LiveId" clId="{DC0C9F9E-971A-4894-9B94-C3F6B54AC83D}" dt="2020-12-02T09:47:16.399" v="4018" actId="21"/>
          <ac:spMkLst>
            <pc:docMk/>
            <pc:sldMk cId="1016931212" sldId="394"/>
            <ac:spMk id="52" creationId="{934E8906-B3F2-42D5-99C7-3B6C97636AB4}"/>
          </ac:spMkLst>
        </pc:spChg>
        <pc:picChg chg="add del mod">
          <ac:chgData name="Lee Seungjae" userId="1d4fbd63bced2b4a" providerId="LiveId" clId="{DC0C9F9E-971A-4894-9B94-C3F6B54AC83D}" dt="2020-12-02T09:36:18.556" v="3644" actId="478"/>
          <ac:picMkLst>
            <pc:docMk/>
            <pc:sldMk cId="1016931212" sldId="394"/>
            <ac:picMk id="3" creationId="{A38E99D4-666B-4DF2-8911-EC1AA6840B05}"/>
          </ac:picMkLst>
        </pc:picChg>
        <pc:picChg chg="add mod">
          <ac:chgData name="Lee Seungjae" userId="1d4fbd63bced2b4a" providerId="LiveId" clId="{DC0C9F9E-971A-4894-9B94-C3F6B54AC83D}" dt="2020-12-02T09:40:20.584" v="3957" actId="1076"/>
          <ac:picMkLst>
            <pc:docMk/>
            <pc:sldMk cId="1016931212" sldId="394"/>
            <ac:picMk id="4" creationId="{3F386A8D-C4A6-4102-86EE-32D471AEFF8F}"/>
          </ac:picMkLst>
        </pc:picChg>
        <pc:picChg chg="add mod modCrop">
          <ac:chgData name="Lee Seungjae" userId="1d4fbd63bced2b4a" providerId="LiveId" clId="{DC0C9F9E-971A-4894-9B94-C3F6B54AC83D}" dt="2020-12-02T09:40:20.584" v="3957" actId="1076"/>
          <ac:picMkLst>
            <pc:docMk/>
            <pc:sldMk cId="1016931212" sldId="394"/>
            <ac:picMk id="24" creationId="{39275C5A-D728-4CD7-AC82-93262A05C6AA}"/>
          </ac:picMkLst>
        </pc:picChg>
        <pc:picChg chg="del mod">
          <ac:chgData name="Lee Seungjae" userId="1d4fbd63bced2b4a" providerId="LiveId" clId="{DC0C9F9E-971A-4894-9B94-C3F6B54AC83D}" dt="2020-12-02T09:35:54.092" v="3637" actId="478"/>
          <ac:picMkLst>
            <pc:docMk/>
            <pc:sldMk cId="1016931212" sldId="394"/>
            <ac:picMk id="34" creationId="{3A6F5BB8-47B9-4428-A16F-12D90F2D105C}"/>
          </ac:picMkLst>
        </pc:picChg>
        <pc:picChg chg="del mod">
          <ac:chgData name="Lee Seungjae" userId="1d4fbd63bced2b4a" providerId="LiveId" clId="{DC0C9F9E-971A-4894-9B94-C3F6B54AC83D}" dt="2020-12-02T09:35:54.092" v="3637" actId="478"/>
          <ac:picMkLst>
            <pc:docMk/>
            <pc:sldMk cId="1016931212" sldId="394"/>
            <ac:picMk id="38" creationId="{4063DE0E-4EDD-4CC0-8BD3-8ED8F905CB1D}"/>
          </ac:picMkLst>
        </pc:picChg>
        <pc:picChg chg="del mod">
          <ac:chgData name="Lee Seungjae" userId="1d4fbd63bced2b4a" providerId="LiveId" clId="{DC0C9F9E-971A-4894-9B94-C3F6B54AC83D}" dt="2020-12-02T09:35:54.092" v="3637" actId="478"/>
          <ac:picMkLst>
            <pc:docMk/>
            <pc:sldMk cId="1016931212" sldId="394"/>
            <ac:picMk id="41" creationId="{3031E85D-1682-4A53-B116-847A33B24F15}"/>
          </ac:picMkLst>
        </pc:picChg>
        <pc:picChg chg="del mod">
          <ac:chgData name="Lee Seungjae" userId="1d4fbd63bced2b4a" providerId="LiveId" clId="{DC0C9F9E-971A-4894-9B94-C3F6B54AC83D}" dt="2020-12-02T09:35:54.092" v="3637" actId="478"/>
          <ac:picMkLst>
            <pc:docMk/>
            <pc:sldMk cId="1016931212" sldId="394"/>
            <ac:picMk id="43" creationId="{9C110F1C-BD8A-4E73-ABF8-AD00CA8A1A39}"/>
          </ac:picMkLst>
        </pc:picChg>
        <pc:cxnChg chg="del mod">
          <ac:chgData name="Lee Seungjae" userId="1d4fbd63bced2b4a" providerId="LiveId" clId="{DC0C9F9E-971A-4894-9B94-C3F6B54AC83D}" dt="2020-12-02T09:35:54.092" v="3637" actId="478"/>
          <ac:cxnSpMkLst>
            <pc:docMk/>
            <pc:sldMk cId="1016931212" sldId="394"/>
            <ac:cxnSpMk id="46" creationId="{E7630114-7C86-4893-9B6F-B019B96BDE6F}"/>
          </ac:cxnSpMkLst>
        </pc:cxnChg>
      </pc:sldChg>
      <pc:sldChg chg="modSp add del mod">
        <pc:chgData name="Lee Seungjae" userId="1d4fbd63bced2b4a" providerId="LiveId" clId="{DC0C9F9E-971A-4894-9B94-C3F6B54AC83D}" dt="2020-12-02T09:32:14.320" v="3610" actId="47"/>
        <pc:sldMkLst>
          <pc:docMk/>
          <pc:sldMk cId="1696146380" sldId="395"/>
        </pc:sldMkLst>
        <pc:spChg chg="mod">
          <ac:chgData name="Lee Seungjae" userId="1d4fbd63bced2b4a" providerId="LiveId" clId="{DC0C9F9E-971A-4894-9B94-C3F6B54AC83D}" dt="2020-12-02T09:20:37.766" v="2692" actId="6549"/>
          <ac:spMkLst>
            <pc:docMk/>
            <pc:sldMk cId="1696146380" sldId="395"/>
            <ac:spMk id="5" creationId="{1C066FFD-77AA-425D-A574-DE2D5C9D863B}"/>
          </ac:spMkLst>
        </pc:spChg>
      </pc:sldChg>
      <pc:sldChg chg="addSp delSp modSp add mod">
        <pc:chgData name="Lee Seungjae" userId="1d4fbd63bced2b4a" providerId="LiveId" clId="{DC0C9F9E-971A-4894-9B94-C3F6B54AC83D}" dt="2020-12-21T01:20:53.745" v="7756" actId="1076"/>
        <pc:sldMkLst>
          <pc:docMk/>
          <pc:sldMk cId="3681802382" sldId="396"/>
        </pc:sldMkLst>
        <pc:spChg chg="add del mod">
          <ac:chgData name="Lee Seungjae" userId="1d4fbd63bced2b4a" providerId="LiveId" clId="{DC0C9F9E-971A-4894-9B94-C3F6B54AC83D}" dt="2020-12-21T01:08:16.066" v="7016" actId="478"/>
          <ac:spMkLst>
            <pc:docMk/>
            <pc:sldMk cId="3681802382" sldId="396"/>
            <ac:spMk id="4" creationId="{772B5B9B-132D-481A-A146-3CF598D4DD2E}"/>
          </ac:spMkLst>
        </pc:spChg>
        <pc:spChg chg="add mod">
          <ac:chgData name="Lee Seungjae" userId="1d4fbd63bced2b4a" providerId="LiveId" clId="{DC0C9F9E-971A-4894-9B94-C3F6B54AC83D}" dt="2020-12-21T01:20:53.745" v="7756" actId="1076"/>
          <ac:spMkLst>
            <pc:docMk/>
            <pc:sldMk cId="3681802382" sldId="396"/>
            <ac:spMk id="5" creationId="{D10E65AF-83F5-43BF-B6AB-1DEA72F36692}"/>
          </ac:spMkLst>
        </pc:spChg>
        <pc:spChg chg="mod">
          <ac:chgData name="Lee Seungjae" userId="1d4fbd63bced2b4a" providerId="LiveId" clId="{DC0C9F9E-971A-4894-9B94-C3F6B54AC83D}" dt="2020-12-03T01:10:29.249" v="4403"/>
          <ac:spMkLst>
            <pc:docMk/>
            <pc:sldMk cId="3681802382" sldId="396"/>
            <ac:spMk id="6" creationId="{049649F4-9750-4C50-A53A-D7F4FBB0A347}"/>
          </ac:spMkLst>
        </pc:spChg>
        <pc:spChg chg="add mod">
          <ac:chgData name="Lee Seungjae" userId="1d4fbd63bced2b4a" providerId="LiveId" clId="{DC0C9F9E-971A-4894-9B94-C3F6B54AC83D}" dt="2020-12-21T01:20:53.745" v="7756" actId="1076"/>
          <ac:spMkLst>
            <pc:docMk/>
            <pc:sldMk cId="3681802382" sldId="396"/>
            <ac:spMk id="7" creationId="{7F1FC4CE-B68C-4009-8A15-CCA3EDFBC610}"/>
          </ac:spMkLst>
        </pc:spChg>
        <pc:spChg chg="add mod">
          <ac:chgData name="Lee Seungjae" userId="1d4fbd63bced2b4a" providerId="LiveId" clId="{DC0C9F9E-971A-4894-9B94-C3F6B54AC83D}" dt="2020-12-21T01:20:53.745" v="7756" actId="1076"/>
          <ac:spMkLst>
            <pc:docMk/>
            <pc:sldMk cId="3681802382" sldId="396"/>
            <ac:spMk id="8" creationId="{E90AB9B6-4C6A-4415-A17C-1A760482DBA6}"/>
          </ac:spMkLst>
        </pc:spChg>
        <pc:spChg chg="add mod">
          <ac:chgData name="Lee Seungjae" userId="1d4fbd63bced2b4a" providerId="LiveId" clId="{DC0C9F9E-971A-4894-9B94-C3F6B54AC83D}" dt="2020-12-21T01:20:53.745" v="7756" actId="1076"/>
          <ac:spMkLst>
            <pc:docMk/>
            <pc:sldMk cId="3681802382" sldId="396"/>
            <ac:spMk id="10" creationId="{D5B4C925-96F4-4328-9B4F-6C56EC6FBCD5}"/>
          </ac:spMkLst>
        </pc:spChg>
        <pc:spChg chg="add mod">
          <ac:chgData name="Lee Seungjae" userId="1d4fbd63bced2b4a" providerId="LiveId" clId="{DC0C9F9E-971A-4894-9B94-C3F6B54AC83D}" dt="2020-12-21T01:20:53.745" v="7756" actId="1076"/>
          <ac:spMkLst>
            <pc:docMk/>
            <pc:sldMk cId="3681802382" sldId="396"/>
            <ac:spMk id="11" creationId="{596B40CD-CE27-43D3-BEF8-1C3119CEF355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12" creationId="{ADD6D191-B42E-411F-A17A-14C76D6DE254}"/>
          </ac:spMkLst>
        </pc:spChg>
        <pc:spChg chg="add mod">
          <ac:chgData name="Lee Seungjae" userId="1d4fbd63bced2b4a" providerId="LiveId" clId="{DC0C9F9E-971A-4894-9B94-C3F6B54AC83D}" dt="2020-12-21T01:20:53.745" v="7756" actId="1076"/>
          <ac:spMkLst>
            <pc:docMk/>
            <pc:sldMk cId="3681802382" sldId="396"/>
            <ac:spMk id="13" creationId="{28E4FACF-0915-45A4-97BC-E97E28DBA9BF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14" creationId="{32A9EAE9-AF5B-48ED-999F-F127D1912EC9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15" creationId="{FB6BE31F-AF1F-4568-8B5F-F6FD0A7A4B6E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17" creationId="{6F764E9D-2632-4CB6-B812-3CE4EE78A1C0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19" creationId="{63D63ABB-65FF-4E50-8C99-5DC5586480C7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20" creationId="{53C87512-E7ED-4E3F-9C36-1F3223E0A2D8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22" creationId="{EB8C33F3-047C-4D49-B49E-E6360010A0CB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24" creationId="{36290BFB-6794-4BDF-BBB1-E641F2D9289F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25" creationId="{4CBF14BE-1FC0-445E-B015-AC331D178492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27" creationId="{92DD224D-C7B7-445F-8E45-8933002DF40F}"/>
          </ac:spMkLst>
        </pc:spChg>
        <pc:spChg chg="del">
          <ac:chgData name="Lee Seungjae" userId="1d4fbd63bced2b4a" providerId="LiveId" clId="{DC0C9F9E-971A-4894-9B94-C3F6B54AC83D}" dt="2020-12-02T09:24:18.872" v="2767" actId="478"/>
          <ac:spMkLst>
            <pc:docMk/>
            <pc:sldMk cId="3681802382" sldId="396"/>
            <ac:spMk id="28" creationId="{B6C03EEA-3D6D-43C6-8408-4846531E3D42}"/>
          </ac:spMkLst>
        </pc:spChg>
        <pc:graphicFrameChg chg="add mod modGraphic">
          <ac:chgData name="Lee Seungjae" userId="1d4fbd63bced2b4a" providerId="LiveId" clId="{DC0C9F9E-971A-4894-9B94-C3F6B54AC83D}" dt="2020-12-21T01:20:53.745" v="7756" actId="1076"/>
          <ac:graphicFrameMkLst>
            <pc:docMk/>
            <pc:sldMk cId="3681802382" sldId="396"/>
            <ac:graphicFrameMk id="2" creationId="{6DDF3129-FEB9-4B3D-BC20-F95E8B4446D4}"/>
          </ac:graphicFrameMkLst>
        </pc:graphicFrameChg>
        <pc:picChg chg="add mod modCrop">
          <ac:chgData name="Lee Seungjae" userId="1d4fbd63bced2b4a" providerId="LiveId" clId="{DC0C9F9E-971A-4894-9B94-C3F6B54AC83D}" dt="2020-12-21T01:20:53.745" v="7756" actId="1076"/>
          <ac:picMkLst>
            <pc:docMk/>
            <pc:sldMk cId="3681802382" sldId="396"/>
            <ac:picMk id="3" creationId="{D6098D25-B770-4B78-8E11-8EBD08E0CCB7}"/>
          </ac:picMkLst>
        </pc:picChg>
        <pc:picChg chg="del">
          <ac:chgData name="Lee Seungjae" userId="1d4fbd63bced2b4a" providerId="LiveId" clId="{DC0C9F9E-971A-4894-9B94-C3F6B54AC83D}" dt="2020-12-02T09:24:18.872" v="2767" actId="478"/>
          <ac:picMkLst>
            <pc:docMk/>
            <pc:sldMk cId="3681802382" sldId="396"/>
            <ac:picMk id="13" creationId="{2D62327C-5887-4B0B-BD90-363D2F0F8573}"/>
          </ac:picMkLst>
        </pc:picChg>
        <pc:picChg chg="del">
          <ac:chgData name="Lee Seungjae" userId="1d4fbd63bced2b4a" providerId="LiveId" clId="{DC0C9F9E-971A-4894-9B94-C3F6B54AC83D}" dt="2020-12-02T09:24:18.872" v="2767" actId="478"/>
          <ac:picMkLst>
            <pc:docMk/>
            <pc:sldMk cId="3681802382" sldId="396"/>
            <ac:picMk id="18" creationId="{E82FB66F-B3B9-484F-8E4D-F7398C88AEFD}"/>
          </ac:picMkLst>
        </pc:picChg>
        <pc:picChg chg="del">
          <ac:chgData name="Lee Seungjae" userId="1d4fbd63bced2b4a" providerId="LiveId" clId="{DC0C9F9E-971A-4894-9B94-C3F6B54AC83D}" dt="2020-12-02T09:24:18.872" v="2767" actId="478"/>
          <ac:picMkLst>
            <pc:docMk/>
            <pc:sldMk cId="3681802382" sldId="396"/>
            <ac:picMk id="21" creationId="{FD83451A-A892-4524-A7F5-6D3D7F1CD55C}"/>
          </ac:picMkLst>
        </pc:picChg>
        <pc:picChg chg="del">
          <ac:chgData name="Lee Seungjae" userId="1d4fbd63bced2b4a" providerId="LiveId" clId="{DC0C9F9E-971A-4894-9B94-C3F6B54AC83D}" dt="2020-12-02T09:24:18.872" v="2767" actId="478"/>
          <ac:picMkLst>
            <pc:docMk/>
            <pc:sldMk cId="3681802382" sldId="396"/>
            <ac:picMk id="23" creationId="{C9BF0D28-8667-4F10-93FC-3607981D6CD0}"/>
          </ac:picMkLst>
        </pc:picChg>
        <pc:cxnChg chg="del mod">
          <ac:chgData name="Lee Seungjae" userId="1d4fbd63bced2b4a" providerId="LiveId" clId="{DC0C9F9E-971A-4894-9B94-C3F6B54AC83D}" dt="2020-12-02T09:24:18.872" v="2767" actId="478"/>
          <ac:cxnSpMkLst>
            <pc:docMk/>
            <pc:sldMk cId="3681802382" sldId="396"/>
            <ac:cxnSpMk id="26" creationId="{79321534-0D45-42C6-833B-AEC67A285033}"/>
          </ac:cxnSpMkLst>
        </pc:cxnChg>
      </pc:sldChg>
      <pc:sldChg chg="add del">
        <pc:chgData name="Lee Seungjae" userId="1d4fbd63bced2b4a" providerId="LiveId" clId="{DC0C9F9E-971A-4894-9B94-C3F6B54AC83D}" dt="2020-12-03T01:33:27.294" v="5343" actId="47"/>
        <pc:sldMkLst>
          <pc:docMk/>
          <pc:sldMk cId="2955868460" sldId="397"/>
        </pc:sldMkLst>
      </pc:sldChg>
      <pc:sldChg chg="delSp modSp add del mod">
        <pc:chgData name="Lee Seungjae" userId="1d4fbd63bced2b4a" providerId="LiveId" clId="{DC0C9F9E-971A-4894-9B94-C3F6B54AC83D}" dt="2020-12-03T01:33:24.769" v="5342" actId="47"/>
        <pc:sldMkLst>
          <pc:docMk/>
          <pc:sldMk cId="740644206" sldId="398"/>
        </pc:sldMkLst>
        <pc:spChg chg="del">
          <ac:chgData name="Lee Seungjae" userId="1d4fbd63bced2b4a" providerId="LiveId" clId="{DC0C9F9E-971A-4894-9B94-C3F6B54AC83D}" dt="2020-12-02T09:36:10.341" v="3643" actId="478"/>
          <ac:spMkLst>
            <pc:docMk/>
            <pc:sldMk cId="740644206" sldId="398"/>
            <ac:spMk id="37" creationId="{DE34536B-76E4-4515-A235-47F56CC4E67D}"/>
          </ac:spMkLst>
        </pc:spChg>
        <pc:spChg chg="del">
          <ac:chgData name="Lee Seungjae" userId="1d4fbd63bced2b4a" providerId="LiveId" clId="{DC0C9F9E-971A-4894-9B94-C3F6B54AC83D}" dt="2020-12-02T09:36:10.341" v="3643" actId="478"/>
          <ac:spMkLst>
            <pc:docMk/>
            <pc:sldMk cId="740644206" sldId="398"/>
            <ac:spMk id="44" creationId="{4267EBFB-6C3A-4CD7-8BFC-017239FF2F9C}"/>
          </ac:spMkLst>
        </pc:spChg>
        <pc:spChg chg="del">
          <ac:chgData name="Lee Seungjae" userId="1d4fbd63bced2b4a" providerId="LiveId" clId="{DC0C9F9E-971A-4894-9B94-C3F6B54AC83D}" dt="2020-12-02T09:36:10.341" v="3643" actId="478"/>
          <ac:spMkLst>
            <pc:docMk/>
            <pc:sldMk cId="740644206" sldId="398"/>
            <ac:spMk id="45" creationId="{AF5E83AB-6E5D-4D0E-A619-99E778C05F53}"/>
          </ac:spMkLst>
        </pc:spChg>
        <pc:spChg chg="del">
          <ac:chgData name="Lee Seungjae" userId="1d4fbd63bced2b4a" providerId="LiveId" clId="{DC0C9F9E-971A-4894-9B94-C3F6B54AC83D}" dt="2020-12-02T09:36:08.623" v="3642" actId="478"/>
          <ac:spMkLst>
            <pc:docMk/>
            <pc:sldMk cId="740644206" sldId="398"/>
            <ac:spMk id="50" creationId="{99310DB4-E3D2-4F2D-9471-49E0EF29246D}"/>
          </ac:spMkLst>
        </pc:spChg>
        <pc:picChg chg="del">
          <ac:chgData name="Lee Seungjae" userId="1d4fbd63bced2b4a" providerId="LiveId" clId="{DC0C9F9E-971A-4894-9B94-C3F6B54AC83D}" dt="2020-12-02T09:36:10.341" v="3643" actId="478"/>
          <ac:picMkLst>
            <pc:docMk/>
            <pc:sldMk cId="740644206" sldId="398"/>
            <ac:picMk id="38" creationId="{4063DE0E-4EDD-4CC0-8BD3-8ED8F905CB1D}"/>
          </ac:picMkLst>
        </pc:picChg>
        <pc:cxnChg chg="del mod">
          <ac:chgData name="Lee Seungjae" userId="1d4fbd63bced2b4a" providerId="LiveId" clId="{DC0C9F9E-971A-4894-9B94-C3F6B54AC83D}" dt="2020-12-02T09:36:10.341" v="3643" actId="478"/>
          <ac:cxnSpMkLst>
            <pc:docMk/>
            <pc:sldMk cId="740644206" sldId="398"/>
            <ac:cxnSpMk id="46" creationId="{E7630114-7C86-4893-9B6F-B019B96BDE6F}"/>
          </ac:cxnSpMkLst>
        </pc:cxnChg>
      </pc:sldChg>
      <pc:sldChg chg="addSp delSp modSp add del mod">
        <pc:chgData name="Lee Seungjae" userId="1d4fbd63bced2b4a" providerId="LiveId" clId="{DC0C9F9E-971A-4894-9B94-C3F6B54AC83D}" dt="2020-12-03T01:32:20.181" v="5171" actId="47"/>
        <pc:sldMkLst>
          <pc:docMk/>
          <pc:sldMk cId="6997204" sldId="399"/>
        </pc:sldMkLst>
        <pc:spChg chg="mod">
          <ac:chgData name="Lee Seungjae" userId="1d4fbd63bced2b4a" providerId="LiveId" clId="{DC0C9F9E-971A-4894-9B94-C3F6B54AC83D}" dt="2020-12-03T01:28:14.254" v="5143"/>
          <ac:spMkLst>
            <pc:docMk/>
            <pc:sldMk cId="6997204" sldId="399"/>
            <ac:spMk id="5" creationId="{1C066FFD-77AA-425D-A574-DE2D5C9D863B}"/>
          </ac:spMkLst>
        </pc:spChg>
        <pc:spChg chg="add del mod">
          <ac:chgData name="Lee Seungjae" userId="1d4fbd63bced2b4a" providerId="LiveId" clId="{DC0C9F9E-971A-4894-9B94-C3F6B54AC83D}" dt="2020-12-03T01:30:33.142" v="5155"/>
          <ac:spMkLst>
            <pc:docMk/>
            <pc:sldMk cId="6997204" sldId="399"/>
            <ac:spMk id="14" creationId="{CD777AAE-829B-4E7C-A1CB-9E4134765C02}"/>
          </ac:spMkLst>
        </pc:spChg>
        <pc:spChg chg="add del mod">
          <ac:chgData name="Lee Seungjae" userId="1d4fbd63bced2b4a" providerId="LiveId" clId="{DC0C9F9E-971A-4894-9B94-C3F6B54AC83D}" dt="2020-12-03T01:30:33.142" v="5155"/>
          <ac:spMkLst>
            <pc:docMk/>
            <pc:sldMk cId="6997204" sldId="399"/>
            <ac:spMk id="15" creationId="{796D2B06-DB57-495C-BA1E-8DEB8D09DDC5}"/>
          </ac:spMkLst>
        </pc:spChg>
        <pc:spChg chg="add del mod">
          <ac:chgData name="Lee Seungjae" userId="1d4fbd63bced2b4a" providerId="LiveId" clId="{DC0C9F9E-971A-4894-9B94-C3F6B54AC83D}" dt="2020-12-03T01:30:40.783" v="5158" actId="478"/>
          <ac:spMkLst>
            <pc:docMk/>
            <pc:sldMk cId="6997204" sldId="399"/>
            <ac:spMk id="18" creationId="{1111C380-3F69-43D3-B15B-5319B416AE9F}"/>
          </ac:spMkLst>
        </pc:spChg>
        <pc:spChg chg="add del mod">
          <ac:chgData name="Lee Seungjae" userId="1d4fbd63bced2b4a" providerId="LiveId" clId="{DC0C9F9E-971A-4894-9B94-C3F6B54AC83D}" dt="2020-12-03T01:30:38.703" v="5157" actId="478"/>
          <ac:spMkLst>
            <pc:docMk/>
            <pc:sldMk cId="6997204" sldId="399"/>
            <ac:spMk id="19" creationId="{12C7F27F-0813-4A08-A652-9E660B19F0FB}"/>
          </ac:spMkLst>
        </pc:spChg>
        <pc:picChg chg="add mod">
          <ac:chgData name="Lee Seungjae" userId="1d4fbd63bced2b4a" providerId="LiveId" clId="{DC0C9F9E-971A-4894-9B94-C3F6B54AC83D}" dt="2020-12-03T01:31:36.284" v="5170" actId="14100"/>
          <ac:picMkLst>
            <pc:docMk/>
            <pc:sldMk cId="6997204" sldId="399"/>
            <ac:picMk id="17" creationId="{0F297105-4C32-4340-91DB-2B8124AE654F}"/>
          </ac:picMkLst>
        </pc:picChg>
        <pc:picChg chg="del">
          <ac:chgData name="Lee Seungjae" userId="1d4fbd63bced2b4a" providerId="LiveId" clId="{DC0C9F9E-971A-4894-9B94-C3F6B54AC83D}" dt="2020-12-03T01:30:31.581" v="5153" actId="478"/>
          <ac:picMkLst>
            <pc:docMk/>
            <pc:sldMk cId="6997204" sldId="399"/>
            <ac:picMk id="29" creationId="{48B40509-D2F1-416C-8136-1FE688B3C9DC}"/>
          </ac:picMkLst>
        </pc:picChg>
      </pc:sldChg>
      <pc:sldChg chg="addSp delSp modSp add mod">
        <pc:chgData name="Lee Seungjae" userId="1d4fbd63bced2b4a" providerId="LiveId" clId="{DC0C9F9E-971A-4894-9B94-C3F6B54AC83D}" dt="2020-12-03T02:24:23.239" v="6074" actId="404"/>
        <pc:sldMkLst>
          <pc:docMk/>
          <pc:sldMk cId="3980171118" sldId="400"/>
        </pc:sldMkLst>
        <pc:spChg chg="mod">
          <ac:chgData name="Lee Seungjae" userId="1d4fbd63bced2b4a" providerId="LiveId" clId="{DC0C9F9E-971A-4894-9B94-C3F6B54AC83D}" dt="2020-12-03T02:23:17.614" v="6067" actId="6549"/>
          <ac:spMkLst>
            <pc:docMk/>
            <pc:sldMk cId="3980171118" sldId="400"/>
            <ac:spMk id="5" creationId="{1C066FFD-77AA-425D-A574-DE2D5C9D863B}"/>
          </ac:spMkLst>
        </pc:spChg>
        <pc:spChg chg="add mod">
          <ac:chgData name="Lee Seungjae" userId="1d4fbd63bced2b4a" providerId="LiveId" clId="{DC0C9F9E-971A-4894-9B94-C3F6B54AC83D}" dt="2020-12-03T02:24:23.239" v="6074" actId="404"/>
          <ac:spMkLst>
            <pc:docMk/>
            <pc:sldMk cId="3980171118" sldId="400"/>
            <ac:spMk id="11" creationId="{1C120401-DEF0-4AC3-B9F7-DE25734FD26F}"/>
          </ac:spMkLst>
        </pc:spChg>
        <pc:spChg chg="add mod">
          <ac:chgData name="Lee Seungjae" userId="1d4fbd63bced2b4a" providerId="LiveId" clId="{DC0C9F9E-971A-4894-9B94-C3F6B54AC83D}" dt="2020-12-03T01:30:13.168" v="5152" actId="14100"/>
          <ac:spMkLst>
            <pc:docMk/>
            <pc:sldMk cId="3980171118" sldId="400"/>
            <ac:spMk id="12" creationId="{8AAD9CD7-D391-45EF-B9B4-ABEC1884F4F6}"/>
          </ac:spMkLst>
        </pc:spChg>
        <pc:spChg chg="add del mod">
          <ac:chgData name="Lee Seungjae" userId="1d4fbd63bced2b4a" providerId="LiveId" clId="{DC0C9F9E-971A-4894-9B94-C3F6B54AC83D}" dt="2020-12-03T01:19:43.632" v="4894" actId="478"/>
          <ac:spMkLst>
            <pc:docMk/>
            <pc:sldMk cId="3980171118" sldId="400"/>
            <ac:spMk id="30" creationId="{84DCD7F8-7013-4514-9655-E0D45FE1F2C7}"/>
          </ac:spMkLst>
        </pc:spChg>
        <pc:spChg chg="mod">
          <ac:chgData name="Lee Seungjae" userId="1d4fbd63bced2b4a" providerId="LiveId" clId="{DC0C9F9E-971A-4894-9B94-C3F6B54AC83D}" dt="2020-12-03T02:24:23.239" v="6074" actId="404"/>
          <ac:spMkLst>
            <pc:docMk/>
            <pc:sldMk cId="3980171118" sldId="400"/>
            <ac:spMk id="31" creationId="{2F09C1FD-E1E7-458A-B788-F68B5F7A2E0E}"/>
          </ac:spMkLst>
        </pc:spChg>
        <pc:spChg chg="mod">
          <ac:chgData name="Lee Seungjae" userId="1d4fbd63bced2b4a" providerId="LiveId" clId="{DC0C9F9E-971A-4894-9B94-C3F6B54AC83D}" dt="2020-12-02T10:02:28.093" v="4202" actId="14100"/>
          <ac:spMkLst>
            <pc:docMk/>
            <pc:sldMk cId="3980171118" sldId="400"/>
            <ac:spMk id="53" creationId="{55A43EAE-6286-433B-9423-3F43BD134926}"/>
          </ac:spMkLst>
        </pc:spChg>
      </pc:sldChg>
      <pc:sldChg chg="addSp delSp modSp add mod ord">
        <pc:chgData name="Lee Seungjae" userId="1d4fbd63bced2b4a" providerId="LiveId" clId="{DC0C9F9E-971A-4894-9B94-C3F6B54AC83D}" dt="2020-12-03T02:25:49.084" v="6196" actId="478"/>
        <pc:sldMkLst>
          <pc:docMk/>
          <pc:sldMk cId="743341471" sldId="401"/>
        </pc:sldMkLst>
        <pc:spChg chg="mod">
          <ac:chgData name="Lee Seungjae" userId="1d4fbd63bced2b4a" providerId="LiveId" clId="{DC0C9F9E-971A-4894-9B94-C3F6B54AC83D}" dt="2020-12-03T02:23:23.076" v="6068" actId="6549"/>
          <ac:spMkLst>
            <pc:docMk/>
            <pc:sldMk cId="743341471" sldId="401"/>
            <ac:spMk id="5" creationId="{1C066FFD-77AA-425D-A574-DE2D5C9D863B}"/>
          </ac:spMkLst>
        </pc:spChg>
        <pc:spChg chg="add mod ord">
          <ac:chgData name="Lee Seungjae" userId="1d4fbd63bced2b4a" providerId="LiveId" clId="{DC0C9F9E-971A-4894-9B94-C3F6B54AC83D}" dt="2020-12-03T02:07:24.407" v="5502" actId="14100"/>
          <ac:spMkLst>
            <pc:docMk/>
            <pc:sldMk cId="743341471" sldId="401"/>
            <ac:spMk id="8" creationId="{055014F0-0BB6-4455-BF75-EA54244B5979}"/>
          </ac:spMkLst>
        </pc:spChg>
        <pc:spChg chg="add del mod">
          <ac:chgData name="Lee Seungjae" userId="1d4fbd63bced2b4a" providerId="LiveId" clId="{DC0C9F9E-971A-4894-9B94-C3F6B54AC83D}" dt="2020-12-03T02:03:18.504" v="5452" actId="1076"/>
          <ac:spMkLst>
            <pc:docMk/>
            <pc:sldMk cId="743341471" sldId="401"/>
            <ac:spMk id="14" creationId="{BBB40AC2-47D0-4839-96C3-3068A5212860}"/>
          </ac:spMkLst>
        </pc:spChg>
        <pc:spChg chg="add mod">
          <ac:chgData name="Lee Seungjae" userId="1d4fbd63bced2b4a" providerId="LiveId" clId="{DC0C9F9E-971A-4894-9B94-C3F6B54AC83D}" dt="2020-12-03T02:03:21.476" v="5454" actId="1076"/>
          <ac:spMkLst>
            <pc:docMk/>
            <pc:sldMk cId="743341471" sldId="401"/>
            <ac:spMk id="22" creationId="{848249CF-E08F-4E66-A390-8CB82F3321B5}"/>
          </ac:spMkLst>
        </pc:spChg>
        <pc:spChg chg="add mod">
          <ac:chgData name="Lee Seungjae" userId="1d4fbd63bced2b4a" providerId="LiveId" clId="{DC0C9F9E-971A-4894-9B94-C3F6B54AC83D}" dt="2020-12-03T02:03:34.805" v="5457" actId="14100"/>
          <ac:spMkLst>
            <pc:docMk/>
            <pc:sldMk cId="743341471" sldId="401"/>
            <ac:spMk id="24" creationId="{B09CA431-241C-43DB-9FC2-A859F00840D2}"/>
          </ac:spMkLst>
        </pc:spChg>
        <pc:spChg chg="add mod">
          <ac:chgData name="Lee Seungjae" userId="1d4fbd63bced2b4a" providerId="LiveId" clId="{DC0C9F9E-971A-4894-9B94-C3F6B54AC83D}" dt="2020-12-03T02:03:38.838" v="5459" actId="1076"/>
          <ac:spMkLst>
            <pc:docMk/>
            <pc:sldMk cId="743341471" sldId="401"/>
            <ac:spMk id="25" creationId="{7A1E49FA-86ED-42EF-BDA1-261D04AF7265}"/>
          </ac:spMkLst>
        </pc:spChg>
        <pc:spChg chg="add del mod">
          <ac:chgData name="Lee Seungjae" userId="1d4fbd63bced2b4a" providerId="LiveId" clId="{DC0C9F9E-971A-4894-9B94-C3F6B54AC83D}" dt="2020-12-03T02:05:32.141" v="5475" actId="478"/>
          <ac:spMkLst>
            <pc:docMk/>
            <pc:sldMk cId="743341471" sldId="401"/>
            <ac:spMk id="26" creationId="{9AE8E18F-2D03-4F2F-AB47-6E6AB3EB621F}"/>
          </ac:spMkLst>
        </pc:spChg>
        <pc:spChg chg="add mod">
          <ac:chgData name="Lee Seungjae" userId="1d4fbd63bced2b4a" providerId="LiveId" clId="{DC0C9F9E-971A-4894-9B94-C3F6B54AC83D}" dt="2020-12-03T02:07:02.114" v="5493" actId="14100"/>
          <ac:spMkLst>
            <pc:docMk/>
            <pc:sldMk cId="743341471" sldId="401"/>
            <ac:spMk id="28" creationId="{55E4C039-50DC-405A-97DC-1CF223C937D7}"/>
          </ac:spMkLst>
        </pc:spChg>
        <pc:spChg chg="add del mod">
          <ac:chgData name="Lee Seungjae" userId="1d4fbd63bced2b4a" providerId="LiveId" clId="{DC0C9F9E-971A-4894-9B94-C3F6B54AC83D}" dt="2020-12-03T02:25:49.084" v="6196" actId="478"/>
          <ac:spMkLst>
            <pc:docMk/>
            <pc:sldMk cId="743341471" sldId="401"/>
            <ac:spMk id="31" creationId="{B9BBB0E2-02D0-4886-AB34-CDF29FC14A6E}"/>
          </ac:spMkLst>
        </pc:spChg>
        <pc:spChg chg="add del mod">
          <ac:chgData name="Lee Seungjae" userId="1d4fbd63bced2b4a" providerId="LiveId" clId="{DC0C9F9E-971A-4894-9B94-C3F6B54AC83D}" dt="2020-12-03T02:09:45.565" v="5553" actId="478"/>
          <ac:spMkLst>
            <pc:docMk/>
            <pc:sldMk cId="743341471" sldId="401"/>
            <ac:spMk id="34" creationId="{02734810-7A37-4FED-9CC8-454BE6956443}"/>
          </ac:spMkLst>
        </pc:spChg>
        <pc:spChg chg="add mod">
          <ac:chgData name="Lee Seungjae" userId="1d4fbd63bced2b4a" providerId="LiveId" clId="{DC0C9F9E-971A-4894-9B94-C3F6B54AC83D}" dt="2020-12-03T02:25:36.244" v="6192" actId="20577"/>
          <ac:spMkLst>
            <pc:docMk/>
            <pc:sldMk cId="743341471" sldId="401"/>
            <ac:spMk id="35" creationId="{7B399A9F-6425-4171-99B9-41BBBC80C9C1}"/>
          </ac:spMkLst>
        </pc:spChg>
        <pc:spChg chg="add mod">
          <ac:chgData name="Lee Seungjae" userId="1d4fbd63bced2b4a" providerId="LiveId" clId="{DC0C9F9E-971A-4894-9B94-C3F6B54AC83D}" dt="2020-12-03T02:25:37.540" v="6193" actId="6549"/>
          <ac:spMkLst>
            <pc:docMk/>
            <pc:sldMk cId="743341471" sldId="401"/>
            <ac:spMk id="36" creationId="{2F9F796D-8D29-4BD3-9CE8-13C3B2F39718}"/>
          </ac:spMkLst>
        </pc:spChg>
        <pc:spChg chg="del">
          <ac:chgData name="Lee Seungjae" userId="1d4fbd63bced2b4a" providerId="LiveId" clId="{DC0C9F9E-971A-4894-9B94-C3F6B54AC83D}" dt="2020-12-03T02:24:12.357" v="6069" actId="478"/>
          <ac:spMkLst>
            <pc:docMk/>
            <pc:sldMk cId="743341471" sldId="401"/>
            <ac:spMk id="47" creationId="{8FAB4DFE-498E-47D4-BB74-485757D61F1C}"/>
          </ac:spMkLst>
        </pc:spChg>
        <pc:picChg chg="del mod">
          <ac:chgData name="Lee Seungjae" userId="1d4fbd63bced2b4a" providerId="LiveId" clId="{DC0C9F9E-971A-4894-9B94-C3F6B54AC83D}" dt="2020-12-03T02:03:06.460" v="5447" actId="478"/>
          <ac:picMkLst>
            <pc:docMk/>
            <pc:sldMk cId="743341471" sldId="401"/>
            <ac:picMk id="3" creationId="{72749696-88E9-4D71-8866-35EC113E8FDC}"/>
          </ac:picMkLst>
        </pc:picChg>
        <pc:picChg chg="add mod">
          <ac:chgData name="Lee Seungjae" userId="1d4fbd63bced2b4a" providerId="LiveId" clId="{DC0C9F9E-971A-4894-9B94-C3F6B54AC83D}" dt="2020-12-03T02:04:23.992" v="5464" actId="1076"/>
          <ac:picMkLst>
            <pc:docMk/>
            <pc:sldMk cId="743341471" sldId="401"/>
            <ac:picMk id="4" creationId="{64162B9D-00E4-4AF5-9539-E12DE0C02984}"/>
          </ac:picMkLst>
        </pc:picChg>
        <pc:picChg chg="add mod">
          <ac:chgData name="Lee Seungjae" userId="1d4fbd63bced2b4a" providerId="LiveId" clId="{DC0C9F9E-971A-4894-9B94-C3F6B54AC83D}" dt="2020-12-03T02:06:58.525" v="5492" actId="1076"/>
          <ac:picMkLst>
            <pc:docMk/>
            <pc:sldMk cId="743341471" sldId="401"/>
            <ac:picMk id="7" creationId="{609BFB56-AE79-45FA-949B-936827009F08}"/>
          </ac:picMkLst>
        </pc:picChg>
        <pc:picChg chg="add del mod">
          <ac:chgData name="Lee Seungjae" userId="1d4fbd63bced2b4a" providerId="LiveId" clId="{DC0C9F9E-971A-4894-9B94-C3F6B54AC83D}" dt="2020-12-03T02:07:54.875" v="5508" actId="478"/>
          <ac:picMkLst>
            <pc:docMk/>
            <pc:sldMk cId="743341471" sldId="401"/>
            <ac:picMk id="11" creationId="{B2458482-3C39-47AC-A55E-FE674686AA5A}"/>
          </ac:picMkLst>
        </pc:picChg>
        <pc:picChg chg="add del mod">
          <ac:chgData name="Lee Seungjae" userId="1d4fbd63bced2b4a" providerId="LiveId" clId="{DC0C9F9E-971A-4894-9B94-C3F6B54AC83D}" dt="2020-12-03T02:03:18.504" v="5452" actId="1076"/>
          <ac:picMkLst>
            <pc:docMk/>
            <pc:sldMk cId="743341471" sldId="401"/>
            <ac:picMk id="12" creationId="{579F6B78-90CD-4F37-A7B3-AC4422EA4DAC}"/>
          </ac:picMkLst>
        </pc:picChg>
        <pc:picChg chg="add del mod">
          <ac:chgData name="Lee Seungjae" userId="1d4fbd63bced2b4a" providerId="LiveId" clId="{DC0C9F9E-971A-4894-9B94-C3F6B54AC83D}" dt="2020-12-03T02:03:18.504" v="5452" actId="1076"/>
          <ac:picMkLst>
            <pc:docMk/>
            <pc:sldMk cId="743341471" sldId="401"/>
            <ac:picMk id="13" creationId="{84A2F92B-D1D6-4CF6-ABA1-FA343E9034FA}"/>
          </ac:picMkLst>
        </pc:picChg>
        <pc:picChg chg="add del mod">
          <ac:chgData name="Lee Seungjae" userId="1d4fbd63bced2b4a" providerId="LiveId" clId="{DC0C9F9E-971A-4894-9B94-C3F6B54AC83D}" dt="2020-12-03T02:03:18.504" v="5452" actId="1076"/>
          <ac:picMkLst>
            <pc:docMk/>
            <pc:sldMk cId="743341471" sldId="401"/>
            <ac:picMk id="15" creationId="{CE965BF5-3925-495B-936E-FCF0930D0AC0}"/>
          </ac:picMkLst>
        </pc:picChg>
        <pc:picChg chg="del">
          <ac:chgData name="Lee Seungjae" userId="1d4fbd63bced2b4a" providerId="LiveId" clId="{DC0C9F9E-971A-4894-9B94-C3F6B54AC83D}" dt="2020-12-03T02:07:29.108" v="5503" actId="478"/>
          <ac:picMkLst>
            <pc:docMk/>
            <pc:sldMk cId="743341471" sldId="401"/>
            <ac:picMk id="17" creationId="{9FBDA774-BD62-4D24-A3D1-5E18379BBD2B}"/>
          </ac:picMkLst>
        </pc:picChg>
        <pc:picChg chg="add del mod modCrop">
          <ac:chgData name="Lee Seungjae" userId="1d4fbd63bced2b4a" providerId="LiveId" clId="{DC0C9F9E-971A-4894-9B94-C3F6B54AC83D}" dt="2020-12-03T02:02:33.709" v="5433" actId="478"/>
          <ac:picMkLst>
            <pc:docMk/>
            <pc:sldMk cId="743341471" sldId="401"/>
            <ac:picMk id="18" creationId="{44F59A07-E3EC-4911-9720-223716EEEBAE}"/>
          </ac:picMkLst>
        </pc:picChg>
        <pc:picChg chg="add del mod modCrop">
          <ac:chgData name="Lee Seungjae" userId="1d4fbd63bced2b4a" providerId="LiveId" clId="{DC0C9F9E-971A-4894-9B94-C3F6B54AC83D}" dt="2020-12-03T02:02:30.180" v="5432" actId="478"/>
          <ac:picMkLst>
            <pc:docMk/>
            <pc:sldMk cId="743341471" sldId="401"/>
            <ac:picMk id="19" creationId="{E17B6C9F-5DED-47E5-AB80-C6B30699D347}"/>
          </ac:picMkLst>
        </pc:picChg>
        <pc:picChg chg="add mod">
          <ac:chgData name="Lee Seungjae" userId="1d4fbd63bced2b4a" providerId="LiveId" clId="{DC0C9F9E-971A-4894-9B94-C3F6B54AC83D}" dt="2020-12-03T02:03:21.476" v="5454" actId="1076"/>
          <ac:picMkLst>
            <pc:docMk/>
            <pc:sldMk cId="743341471" sldId="401"/>
            <ac:picMk id="20" creationId="{E9B6D896-9D72-49AD-903C-48E3F3C2ABE3}"/>
          </ac:picMkLst>
        </pc:picChg>
        <pc:picChg chg="add mod">
          <ac:chgData name="Lee Seungjae" userId="1d4fbd63bced2b4a" providerId="LiveId" clId="{DC0C9F9E-971A-4894-9B94-C3F6B54AC83D}" dt="2020-12-03T02:03:21.476" v="5454" actId="1076"/>
          <ac:picMkLst>
            <pc:docMk/>
            <pc:sldMk cId="743341471" sldId="401"/>
            <ac:picMk id="21" creationId="{DE05A4F4-070E-4EB5-962D-A0740DBABB0A}"/>
          </ac:picMkLst>
        </pc:picChg>
        <pc:picChg chg="add mod">
          <ac:chgData name="Lee Seungjae" userId="1d4fbd63bced2b4a" providerId="LiveId" clId="{DC0C9F9E-971A-4894-9B94-C3F6B54AC83D}" dt="2020-12-03T02:03:21.476" v="5454" actId="1076"/>
          <ac:picMkLst>
            <pc:docMk/>
            <pc:sldMk cId="743341471" sldId="401"/>
            <ac:picMk id="23" creationId="{E3C10A88-2F41-40BF-9718-8FCBE5CF986B}"/>
          </ac:picMkLst>
        </pc:picChg>
        <pc:picChg chg="add mod modCrop">
          <ac:chgData name="Lee Seungjae" userId="1d4fbd63bced2b4a" providerId="LiveId" clId="{DC0C9F9E-971A-4894-9B94-C3F6B54AC83D}" dt="2020-12-03T02:06:54.606" v="5488" actId="1076"/>
          <ac:picMkLst>
            <pc:docMk/>
            <pc:sldMk cId="743341471" sldId="401"/>
            <ac:picMk id="27" creationId="{F19CD1E1-98E4-4B3D-B847-A7C1E362C887}"/>
          </ac:picMkLst>
        </pc:picChg>
        <pc:picChg chg="add mod">
          <ac:chgData name="Lee Seungjae" userId="1d4fbd63bced2b4a" providerId="LiveId" clId="{DC0C9F9E-971A-4894-9B94-C3F6B54AC83D}" dt="2020-12-03T02:08:09.237" v="5514" actId="1076"/>
          <ac:picMkLst>
            <pc:docMk/>
            <pc:sldMk cId="743341471" sldId="401"/>
            <ac:picMk id="30" creationId="{BD9EADB3-9A9B-4E77-92DA-F6BD1F7A6423}"/>
          </ac:picMkLst>
        </pc:picChg>
        <pc:picChg chg="add del mod">
          <ac:chgData name="Lee Seungjae" userId="1d4fbd63bced2b4a" providerId="LiveId" clId="{DC0C9F9E-971A-4894-9B94-C3F6B54AC83D}" dt="2020-12-03T02:25:49.084" v="6196" actId="478"/>
          <ac:picMkLst>
            <pc:docMk/>
            <pc:sldMk cId="743341471" sldId="401"/>
            <ac:picMk id="32" creationId="{AE5E680F-2C4C-4843-8814-9BE86CED4DE8}"/>
          </ac:picMkLst>
        </pc:picChg>
      </pc:sldChg>
      <pc:sldChg chg="addSp delSp modSp add del mod">
        <pc:chgData name="Lee Seungjae" userId="1d4fbd63bced2b4a" providerId="LiveId" clId="{DC0C9F9E-971A-4894-9B94-C3F6B54AC83D}" dt="2021-01-08T07:41:45.611" v="8331" actId="47"/>
        <pc:sldMkLst>
          <pc:docMk/>
          <pc:sldMk cId="1499420162" sldId="402"/>
        </pc:sldMkLst>
        <pc:spChg chg="mod">
          <ac:chgData name="Lee Seungjae" userId="1d4fbd63bced2b4a" providerId="LiveId" clId="{DC0C9F9E-971A-4894-9B94-C3F6B54AC83D}" dt="2021-01-08T07:38:52.042" v="8291" actId="1076"/>
          <ac:spMkLst>
            <pc:docMk/>
            <pc:sldMk cId="1499420162" sldId="402"/>
            <ac:spMk id="8" creationId="{B11A7B78-5428-4D6E-9A9E-D8F7EA60F8D4}"/>
          </ac:spMkLst>
        </pc:spChg>
        <pc:spChg chg="mod">
          <ac:chgData name="Lee Seungjae" userId="1d4fbd63bced2b4a" providerId="LiveId" clId="{DC0C9F9E-971A-4894-9B94-C3F6B54AC83D}" dt="2021-01-08T07:38:49.611" v="8290" actId="1076"/>
          <ac:spMkLst>
            <pc:docMk/>
            <pc:sldMk cId="1499420162" sldId="402"/>
            <ac:spMk id="10" creationId="{2AB973BE-6DE3-420F-9C3E-22C32EA50546}"/>
          </ac:spMkLst>
        </pc:spChg>
        <pc:spChg chg="add del mod">
          <ac:chgData name="Lee Seungjae" userId="1d4fbd63bced2b4a" providerId="LiveId" clId="{DC0C9F9E-971A-4894-9B94-C3F6B54AC83D}" dt="2021-01-08T07:38:54.189" v="8293" actId="478"/>
          <ac:spMkLst>
            <pc:docMk/>
            <pc:sldMk cId="1499420162" sldId="402"/>
            <ac:spMk id="11" creationId="{78CFED04-F86A-4059-8AD6-B2C0A68233AA}"/>
          </ac:spMkLst>
        </pc:spChg>
        <pc:spChg chg="add mod">
          <ac:chgData name="Lee Seungjae" userId="1d4fbd63bced2b4a" providerId="LiveId" clId="{DC0C9F9E-971A-4894-9B94-C3F6B54AC83D}" dt="2021-01-08T07:39:21.829" v="8330" actId="20577"/>
          <ac:spMkLst>
            <pc:docMk/>
            <pc:sldMk cId="1499420162" sldId="402"/>
            <ac:spMk id="12" creationId="{6EDDC360-4904-40FD-A25A-88EAA77393C7}"/>
          </ac:spMkLst>
        </pc:spChg>
        <pc:picChg chg="add mod">
          <ac:chgData name="Lee Seungjae" userId="1d4fbd63bced2b4a" providerId="LiveId" clId="{DC0C9F9E-971A-4894-9B94-C3F6B54AC83D}" dt="2021-01-08T07:38:43.343" v="8288" actId="1076"/>
          <ac:picMkLst>
            <pc:docMk/>
            <pc:sldMk cId="1499420162" sldId="402"/>
            <ac:picMk id="3" creationId="{D60052C2-728B-410D-927D-6EBA2950590B}"/>
          </ac:picMkLst>
        </pc:picChg>
        <pc:picChg chg="mod">
          <ac:chgData name="Lee Seungjae" userId="1d4fbd63bced2b4a" providerId="LiveId" clId="{DC0C9F9E-971A-4894-9B94-C3F6B54AC83D}" dt="2021-01-08T07:38:46.549" v="8289" actId="1076"/>
          <ac:picMkLst>
            <pc:docMk/>
            <pc:sldMk cId="1499420162" sldId="402"/>
            <ac:picMk id="7" creationId="{15A95928-F2F7-48D3-B930-0D85DED0DDBE}"/>
          </ac:picMkLst>
        </pc:picChg>
      </pc:sldChg>
      <pc:sldChg chg="addSp delSp modSp add del mod">
        <pc:chgData name="Lee Seungjae" userId="1d4fbd63bced2b4a" providerId="LiveId" clId="{DC0C9F9E-971A-4894-9B94-C3F6B54AC83D}" dt="2021-01-08T07:04:30.581" v="8234" actId="47"/>
        <pc:sldMkLst>
          <pc:docMk/>
          <pc:sldMk cId="1579586750" sldId="402"/>
        </pc:sldMkLst>
        <pc:spChg chg="del">
          <ac:chgData name="Lee Seungjae" userId="1d4fbd63bced2b4a" providerId="LiveId" clId="{DC0C9F9E-971A-4894-9B94-C3F6B54AC83D}" dt="2021-01-08T06:26:47.382" v="8176" actId="478"/>
          <ac:spMkLst>
            <pc:docMk/>
            <pc:sldMk cId="1579586750" sldId="402"/>
            <ac:spMk id="2" creationId="{808F8635-CAE8-4E46-9758-A8A91BE25057}"/>
          </ac:spMkLst>
        </pc:spChg>
        <pc:spChg chg="add mo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3" creationId="{A40C4D18-257F-40B1-BE73-EC3BB6752BAE}"/>
          </ac:spMkLst>
        </pc:spChg>
        <pc:spChg chg="mod">
          <ac:chgData name="Lee Seungjae" userId="1d4fbd63bced2b4a" providerId="LiveId" clId="{DC0C9F9E-971A-4894-9B94-C3F6B54AC83D}" dt="2021-01-08T07:04:20.734" v="8233" actId="20577"/>
          <ac:spMkLst>
            <pc:docMk/>
            <pc:sldMk cId="1579586750" sldId="402"/>
            <ac:spMk id="5" creationId="{1C066FFD-77AA-425D-A574-DE2D5C9D863B}"/>
          </ac:spMkLst>
        </pc:spChg>
        <pc:spChg chg="add mo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6" creationId="{20C9D4BF-5974-492B-A8C4-D08B2F7E9EDD}"/>
          </ac:spMkLst>
        </pc:spChg>
        <pc:spChg chg="add mod or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7" creationId="{4BA84B94-5B8B-4E4F-B619-F51C6DBD66F0}"/>
          </ac:spMkLst>
        </pc:spChg>
        <pc:spChg chg="del">
          <ac:chgData name="Lee Seungjae" userId="1d4fbd63bced2b4a" providerId="LiveId" clId="{DC0C9F9E-971A-4894-9B94-C3F6B54AC83D}" dt="2021-01-08T06:26:47.382" v="8176" actId="478"/>
          <ac:spMkLst>
            <pc:docMk/>
            <pc:sldMk cId="1579586750" sldId="402"/>
            <ac:spMk id="10" creationId="{54EFDE5E-C361-400B-9A09-7B35F8BF62DC}"/>
          </ac:spMkLst>
        </pc:spChg>
        <pc:spChg chg="add mod or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15" creationId="{F3406DAC-65E9-48CC-92D1-635338D4B8FC}"/>
          </ac:spMkLst>
        </pc:spChg>
        <pc:spChg chg="add mo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19" creationId="{DE503AE1-5387-4E55-80E8-A861D5DDBB42}"/>
          </ac:spMkLst>
        </pc:spChg>
        <pc:spChg chg="add mo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20" creationId="{647A5D36-CA08-4CEA-AA03-CE9769318903}"/>
          </ac:spMkLst>
        </pc:spChg>
        <pc:spChg chg="add mo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23" creationId="{0FF7DAFE-A890-4B94-8AA3-817E6B8FCE1A}"/>
          </ac:spMkLst>
        </pc:spChg>
        <pc:spChg chg="add mo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25" creationId="{EEF52DFC-5BC4-4F9A-AEC9-DFD41B116090}"/>
          </ac:spMkLst>
        </pc:spChg>
        <pc:spChg chg="add mo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26" creationId="{02AE6A96-602A-405B-99F1-27070528BA86}"/>
          </ac:spMkLst>
        </pc:spChg>
        <pc:spChg chg="add mod">
          <ac:chgData name="Lee Seungjae" userId="1d4fbd63bced2b4a" providerId="LiveId" clId="{DC0C9F9E-971A-4894-9B94-C3F6B54AC83D}" dt="2021-01-08T06:26:51.491" v="8178" actId="1076"/>
          <ac:spMkLst>
            <pc:docMk/>
            <pc:sldMk cId="1579586750" sldId="402"/>
            <ac:spMk id="27" creationId="{C1C086D2-7F53-4713-A972-EECF8209339D}"/>
          </ac:spMkLst>
        </pc:spChg>
        <pc:spChg chg="del">
          <ac:chgData name="Lee Seungjae" userId="1d4fbd63bced2b4a" providerId="LiveId" clId="{DC0C9F9E-971A-4894-9B94-C3F6B54AC83D}" dt="2021-01-08T06:26:58.342" v="8180" actId="478"/>
          <ac:spMkLst>
            <pc:docMk/>
            <pc:sldMk cId="1579586750" sldId="402"/>
            <ac:spMk id="28" creationId="{5CD6184E-D8B3-413A-BEE2-3EB7A12C3D0A}"/>
          </ac:spMkLst>
        </pc:spChg>
        <pc:spChg chg="del">
          <ac:chgData name="Lee Seungjae" userId="1d4fbd63bced2b4a" providerId="LiveId" clId="{DC0C9F9E-971A-4894-9B94-C3F6B54AC83D}" dt="2021-01-08T06:26:58.342" v="8180" actId="478"/>
          <ac:spMkLst>
            <pc:docMk/>
            <pc:sldMk cId="1579586750" sldId="402"/>
            <ac:spMk id="29" creationId="{51610C09-504B-4C1C-ADF2-757214348B32}"/>
          </ac:spMkLst>
        </pc:spChg>
        <pc:picChg chg="del">
          <ac:chgData name="Lee Seungjae" userId="1d4fbd63bced2b4a" providerId="LiveId" clId="{DC0C9F9E-971A-4894-9B94-C3F6B54AC83D}" dt="2021-01-08T06:26:48.710" v="8177" actId="478"/>
          <ac:picMkLst>
            <pc:docMk/>
            <pc:sldMk cId="1579586750" sldId="402"/>
            <ac:picMk id="4" creationId="{3F386A8D-C4A6-4102-86EE-32D471AEFF8F}"/>
          </ac:picMkLst>
        </pc:picChg>
        <pc:picChg chg="add mod">
          <ac:chgData name="Lee Seungjae" userId="1d4fbd63bced2b4a" providerId="LiveId" clId="{DC0C9F9E-971A-4894-9B94-C3F6B54AC83D}" dt="2021-01-08T06:26:55.880" v="8179" actId="1076"/>
          <ac:picMkLst>
            <pc:docMk/>
            <pc:sldMk cId="1579586750" sldId="402"/>
            <ac:picMk id="12" creationId="{A5607544-5D0A-44EA-B7FA-2D4D75031F2B}"/>
          </ac:picMkLst>
        </pc:picChg>
        <pc:picChg chg="del">
          <ac:chgData name="Lee Seungjae" userId="1d4fbd63bced2b4a" providerId="LiveId" clId="{DC0C9F9E-971A-4894-9B94-C3F6B54AC83D}" dt="2021-01-08T06:21:13.752" v="8075" actId="478"/>
          <ac:picMkLst>
            <pc:docMk/>
            <pc:sldMk cId="1579586750" sldId="402"/>
            <ac:picMk id="24" creationId="{39275C5A-D728-4CD7-AC82-93262A05C6AA}"/>
          </ac:picMkLst>
        </pc:picChg>
        <pc:cxnChg chg="add del mod">
          <ac:chgData name="Lee Seungjae" userId="1d4fbd63bced2b4a" providerId="LiveId" clId="{DC0C9F9E-971A-4894-9B94-C3F6B54AC83D}" dt="2021-01-08T06:24:57.486" v="8094" actId="478"/>
          <ac:cxnSpMkLst>
            <pc:docMk/>
            <pc:sldMk cId="1579586750" sldId="402"/>
            <ac:cxnSpMk id="11" creationId="{81A2ED9E-55B8-4642-9B03-6772D2E889F2}"/>
          </ac:cxnSpMkLst>
        </pc:cxnChg>
        <pc:cxnChg chg="add del mod">
          <ac:chgData name="Lee Seungjae" userId="1d4fbd63bced2b4a" providerId="LiveId" clId="{DC0C9F9E-971A-4894-9B94-C3F6B54AC83D}" dt="2021-01-08T06:25:04.246" v="8098" actId="478"/>
          <ac:cxnSpMkLst>
            <pc:docMk/>
            <pc:sldMk cId="1579586750" sldId="402"/>
            <ac:cxnSpMk id="14" creationId="{D44C0F3B-9DFD-4D55-8C21-4EC738C95E91}"/>
          </ac:cxnSpMkLst>
        </pc:cxnChg>
      </pc:sldChg>
    </pc:docChg>
  </pc:docChgLst>
  <pc:docChgLst>
    <pc:chgData name="Lee Seungjae" userId="1d4fbd63bced2b4a" providerId="LiveId" clId="{FD77E68A-51D3-4ACE-ADF7-A883BAEB3074}"/>
    <pc:docChg chg="undo custSel addSld delSld modSld sldOrd">
      <pc:chgData name="Lee Seungjae" userId="1d4fbd63bced2b4a" providerId="LiveId" clId="{FD77E68A-51D3-4ACE-ADF7-A883BAEB3074}" dt="2020-11-25T03:44:03.521" v="1972" actId="1076"/>
      <pc:docMkLst>
        <pc:docMk/>
      </pc:docMkLst>
      <pc:sldChg chg="modSp mod">
        <pc:chgData name="Lee Seungjae" userId="1d4fbd63bced2b4a" providerId="LiveId" clId="{FD77E68A-51D3-4ACE-ADF7-A883BAEB3074}" dt="2020-11-25T03:39:22.356" v="1947" actId="20577"/>
        <pc:sldMkLst>
          <pc:docMk/>
          <pc:sldMk cId="279823809" sldId="258"/>
        </pc:sldMkLst>
        <pc:spChg chg="mod">
          <ac:chgData name="Lee Seungjae" userId="1d4fbd63bced2b4a" providerId="LiveId" clId="{FD77E68A-51D3-4ACE-ADF7-A883BAEB3074}" dt="2020-11-25T03:39:22.356" v="1947" actId="20577"/>
          <ac:spMkLst>
            <pc:docMk/>
            <pc:sldMk cId="279823809" sldId="258"/>
            <ac:spMk id="2" creationId="{C8C77E1E-3D05-4B19-A742-C39309D522CF}"/>
          </ac:spMkLst>
        </pc:spChg>
      </pc:sldChg>
      <pc:sldChg chg="modSp add del mod">
        <pc:chgData name="Lee Seungjae" userId="1d4fbd63bced2b4a" providerId="LiveId" clId="{FD77E68A-51D3-4ACE-ADF7-A883BAEB3074}" dt="2020-11-25T03:08:03.285" v="917" actId="1076"/>
        <pc:sldMkLst>
          <pc:docMk/>
          <pc:sldMk cId="1680083538" sldId="267"/>
        </pc:sldMkLst>
        <pc:spChg chg="mod">
          <ac:chgData name="Lee Seungjae" userId="1d4fbd63bced2b4a" providerId="LiveId" clId="{FD77E68A-51D3-4ACE-ADF7-A883BAEB3074}" dt="2020-11-25T03:08:03.285" v="917" actId="1076"/>
          <ac:spMkLst>
            <pc:docMk/>
            <pc:sldMk cId="1680083538" sldId="267"/>
            <ac:spMk id="5" creationId="{D974612F-722C-4F8C-8C1E-CC97442B1268}"/>
          </ac:spMkLst>
        </pc:spChg>
        <pc:picChg chg="mod">
          <ac:chgData name="Lee Seungjae" userId="1d4fbd63bced2b4a" providerId="LiveId" clId="{FD77E68A-51D3-4ACE-ADF7-A883BAEB3074}" dt="2020-11-25T03:08:03.285" v="917" actId="1076"/>
          <ac:picMkLst>
            <pc:docMk/>
            <pc:sldMk cId="1680083538" sldId="267"/>
            <ac:picMk id="14" creationId="{551EE5FE-5DB8-4349-AFBE-4CC19B5BF3A3}"/>
          </ac:picMkLst>
        </pc:picChg>
      </pc:sldChg>
      <pc:sldChg chg="modSp add del mod">
        <pc:chgData name="Lee Seungjae" userId="1d4fbd63bced2b4a" providerId="LiveId" clId="{FD77E68A-51D3-4ACE-ADF7-A883BAEB3074}" dt="2020-11-25T03:07:50.352" v="911" actId="1076"/>
        <pc:sldMkLst>
          <pc:docMk/>
          <pc:sldMk cId="1399430749" sldId="268"/>
        </pc:sldMkLst>
        <pc:spChg chg="mod">
          <ac:chgData name="Lee Seungjae" userId="1d4fbd63bced2b4a" providerId="LiveId" clId="{FD77E68A-51D3-4ACE-ADF7-A883BAEB3074}" dt="2020-11-25T03:07:50.352" v="911" actId="1076"/>
          <ac:spMkLst>
            <pc:docMk/>
            <pc:sldMk cId="1399430749" sldId="268"/>
            <ac:spMk id="5" creationId="{7313DFD2-27AF-40E6-839A-63F041684471}"/>
          </ac:spMkLst>
        </pc:spChg>
        <pc:picChg chg="mod">
          <ac:chgData name="Lee Seungjae" userId="1d4fbd63bced2b4a" providerId="LiveId" clId="{FD77E68A-51D3-4ACE-ADF7-A883BAEB3074}" dt="2020-11-25T03:07:50.352" v="911" actId="1076"/>
          <ac:picMkLst>
            <pc:docMk/>
            <pc:sldMk cId="1399430749" sldId="268"/>
            <ac:picMk id="3" creationId="{3BE6BA9D-7B06-42F3-9AD9-EE7E64F982D9}"/>
          </ac:picMkLst>
        </pc:picChg>
      </pc:sldChg>
      <pc:sldChg chg="modSp add del mod">
        <pc:chgData name="Lee Seungjae" userId="1d4fbd63bced2b4a" providerId="LiveId" clId="{FD77E68A-51D3-4ACE-ADF7-A883BAEB3074}" dt="2020-11-25T03:08:01.159" v="916" actId="1076"/>
        <pc:sldMkLst>
          <pc:docMk/>
          <pc:sldMk cId="2065760284" sldId="271"/>
        </pc:sldMkLst>
        <pc:spChg chg="mod">
          <ac:chgData name="Lee Seungjae" userId="1d4fbd63bced2b4a" providerId="LiveId" clId="{FD77E68A-51D3-4ACE-ADF7-A883BAEB3074}" dt="2020-11-25T03:08:01.159" v="916" actId="1076"/>
          <ac:spMkLst>
            <pc:docMk/>
            <pc:sldMk cId="2065760284" sldId="271"/>
            <ac:spMk id="7" creationId="{728E7FD9-E36D-48E2-893B-97B6C1633948}"/>
          </ac:spMkLst>
        </pc:spChg>
        <pc:picChg chg="mod">
          <ac:chgData name="Lee Seungjae" userId="1d4fbd63bced2b4a" providerId="LiveId" clId="{FD77E68A-51D3-4ACE-ADF7-A883BAEB3074}" dt="2020-11-25T03:08:01.159" v="916" actId="1076"/>
          <ac:picMkLst>
            <pc:docMk/>
            <pc:sldMk cId="2065760284" sldId="271"/>
            <ac:picMk id="4" creationId="{91771FFE-E98C-469E-9CEB-5DD540B06BB9}"/>
          </ac:picMkLst>
        </pc:picChg>
      </pc:sldChg>
      <pc:sldChg chg="modSp add del">
        <pc:chgData name="Lee Seungjae" userId="1d4fbd63bced2b4a" providerId="LiveId" clId="{FD77E68A-51D3-4ACE-ADF7-A883BAEB3074}" dt="2020-11-25T03:07:57.664" v="915" actId="1076"/>
        <pc:sldMkLst>
          <pc:docMk/>
          <pc:sldMk cId="1925802894" sldId="272"/>
        </pc:sldMkLst>
        <pc:spChg chg="mod">
          <ac:chgData name="Lee Seungjae" userId="1d4fbd63bced2b4a" providerId="LiveId" clId="{FD77E68A-51D3-4ACE-ADF7-A883BAEB3074}" dt="2020-11-25T03:07:57.664" v="915" actId="1076"/>
          <ac:spMkLst>
            <pc:docMk/>
            <pc:sldMk cId="1925802894" sldId="272"/>
            <ac:spMk id="5" creationId="{5EB293C1-B385-418F-8541-EC5767CDD634}"/>
          </ac:spMkLst>
        </pc:spChg>
        <pc:picChg chg="mod">
          <ac:chgData name="Lee Seungjae" userId="1d4fbd63bced2b4a" providerId="LiveId" clId="{FD77E68A-51D3-4ACE-ADF7-A883BAEB3074}" dt="2020-11-25T03:07:57.664" v="915" actId="1076"/>
          <ac:picMkLst>
            <pc:docMk/>
            <pc:sldMk cId="1925802894" sldId="272"/>
            <ac:picMk id="1026" creationId="{C471921F-0333-4293-B5D9-3C1DC3AC16CC}"/>
          </ac:picMkLst>
        </pc:picChg>
      </pc:sldChg>
      <pc:sldChg chg="del">
        <pc:chgData name="Lee Seungjae" userId="1d4fbd63bced2b4a" providerId="LiveId" clId="{FD77E68A-51D3-4ACE-ADF7-A883BAEB3074}" dt="2020-11-25T03:07:39.227" v="907" actId="47"/>
        <pc:sldMkLst>
          <pc:docMk/>
          <pc:sldMk cId="235973828" sldId="273"/>
        </pc:sldMkLst>
      </pc:sldChg>
      <pc:sldChg chg="modSp add del mod">
        <pc:chgData name="Lee Seungjae" userId="1d4fbd63bced2b4a" providerId="LiveId" clId="{FD77E68A-51D3-4ACE-ADF7-A883BAEB3074}" dt="2020-11-25T03:07:52.073" v="912" actId="1076"/>
        <pc:sldMkLst>
          <pc:docMk/>
          <pc:sldMk cId="4277813642" sldId="274"/>
        </pc:sldMkLst>
        <pc:spChg chg="mod">
          <ac:chgData name="Lee Seungjae" userId="1d4fbd63bced2b4a" providerId="LiveId" clId="{FD77E68A-51D3-4ACE-ADF7-A883BAEB3074}" dt="2020-11-25T03:07:52.073" v="912" actId="1076"/>
          <ac:spMkLst>
            <pc:docMk/>
            <pc:sldMk cId="4277813642" sldId="274"/>
            <ac:spMk id="5" creationId="{1DB7B96E-15AB-49CD-A41D-D204042706E3}"/>
          </ac:spMkLst>
        </pc:spChg>
        <pc:picChg chg="mod">
          <ac:chgData name="Lee Seungjae" userId="1d4fbd63bced2b4a" providerId="LiveId" clId="{FD77E68A-51D3-4ACE-ADF7-A883BAEB3074}" dt="2020-11-25T03:07:52.073" v="912" actId="1076"/>
          <ac:picMkLst>
            <pc:docMk/>
            <pc:sldMk cId="4277813642" sldId="274"/>
            <ac:picMk id="3" creationId="{DA677DD8-2BBB-4472-B5DC-A19747AE0BA7}"/>
          </ac:picMkLst>
        </pc:picChg>
      </pc:sldChg>
      <pc:sldChg chg="delSp modSp mod">
        <pc:chgData name="Lee Seungjae" userId="1d4fbd63bced2b4a" providerId="LiveId" clId="{FD77E68A-51D3-4ACE-ADF7-A883BAEB3074}" dt="2020-11-25T02:56:33.873" v="625" actId="14100"/>
        <pc:sldMkLst>
          <pc:docMk/>
          <pc:sldMk cId="938366256" sldId="301"/>
        </pc:sldMkLst>
        <pc:spChg chg="del">
          <ac:chgData name="Lee Seungjae" userId="1d4fbd63bced2b4a" providerId="LiveId" clId="{FD77E68A-51D3-4ACE-ADF7-A883BAEB3074}" dt="2020-11-25T02:56:09.028" v="616" actId="478"/>
          <ac:spMkLst>
            <pc:docMk/>
            <pc:sldMk cId="938366256" sldId="301"/>
            <ac:spMk id="5" creationId="{AD70A2EF-2F5C-4224-865D-BEEB3D051CF4}"/>
          </ac:spMkLst>
        </pc:spChg>
        <pc:spChg chg="mod">
          <ac:chgData name="Lee Seungjae" userId="1d4fbd63bced2b4a" providerId="LiveId" clId="{FD77E68A-51D3-4ACE-ADF7-A883BAEB3074}" dt="2020-11-25T02:55:56.963" v="615" actId="6549"/>
          <ac:spMkLst>
            <pc:docMk/>
            <pc:sldMk cId="938366256" sldId="301"/>
            <ac:spMk id="17" creationId="{9148643E-37CD-4015-9309-28DA8422AE03}"/>
          </ac:spMkLst>
        </pc:spChg>
        <pc:picChg chg="mod">
          <ac:chgData name="Lee Seungjae" userId="1d4fbd63bced2b4a" providerId="LiveId" clId="{FD77E68A-51D3-4ACE-ADF7-A883BAEB3074}" dt="2020-11-25T02:55:44.570" v="612" actId="1076"/>
          <ac:picMkLst>
            <pc:docMk/>
            <pc:sldMk cId="938366256" sldId="301"/>
            <ac:picMk id="20" creationId="{4E07362B-1FAC-44F5-93C2-AEC12F67025C}"/>
          </ac:picMkLst>
        </pc:picChg>
        <pc:cxnChg chg="mod">
          <ac:chgData name="Lee Seungjae" userId="1d4fbd63bced2b4a" providerId="LiveId" clId="{FD77E68A-51D3-4ACE-ADF7-A883BAEB3074}" dt="2020-11-25T02:56:33.873" v="625" actId="14100"/>
          <ac:cxnSpMkLst>
            <pc:docMk/>
            <pc:sldMk cId="938366256" sldId="301"/>
            <ac:cxnSpMk id="8" creationId="{86FCBAC8-C89F-4754-A00B-18A796A91ACF}"/>
          </ac:cxnSpMkLst>
        </pc:cxnChg>
      </pc:sldChg>
      <pc:sldChg chg="addSp delSp modSp mod ord delAnim modAnim">
        <pc:chgData name="Lee Seungjae" userId="1d4fbd63bced2b4a" providerId="LiveId" clId="{FD77E68A-51D3-4ACE-ADF7-A883BAEB3074}" dt="2020-11-25T03:39:45.040" v="1970" actId="6549"/>
        <pc:sldMkLst>
          <pc:docMk/>
          <pc:sldMk cId="2454812778" sldId="333"/>
        </pc:sldMkLst>
        <pc:spChg chg="mod">
          <ac:chgData name="Lee Seungjae" userId="1d4fbd63bced2b4a" providerId="LiveId" clId="{FD77E68A-51D3-4ACE-ADF7-A883BAEB3074}" dt="2020-11-25T03:39:45.040" v="1970" actId="6549"/>
          <ac:spMkLst>
            <pc:docMk/>
            <pc:sldMk cId="2454812778" sldId="333"/>
            <ac:spMk id="2" creationId="{3E2BB737-06E1-4EBD-9BB0-504675434839}"/>
          </ac:spMkLst>
        </pc:spChg>
        <pc:spChg chg="mod">
          <ac:chgData name="Lee Seungjae" userId="1d4fbd63bced2b4a" providerId="LiveId" clId="{FD77E68A-51D3-4ACE-ADF7-A883BAEB3074}" dt="2020-11-25T02:50:17.428" v="459" actId="14100"/>
          <ac:spMkLst>
            <pc:docMk/>
            <pc:sldMk cId="2454812778" sldId="333"/>
            <ac:spMk id="19" creationId="{CA4B36FD-6157-4632-9F12-9B84A0A8119B}"/>
          </ac:spMkLst>
        </pc:spChg>
        <pc:spChg chg="mod">
          <ac:chgData name="Lee Seungjae" userId="1d4fbd63bced2b4a" providerId="LiveId" clId="{FD77E68A-51D3-4ACE-ADF7-A883BAEB3074}" dt="2020-11-25T02:50:11.343" v="455" actId="1076"/>
          <ac:spMkLst>
            <pc:docMk/>
            <pc:sldMk cId="2454812778" sldId="333"/>
            <ac:spMk id="20" creationId="{C690D897-76A3-41BE-8B19-9BA4DA4FFD97}"/>
          </ac:spMkLst>
        </pc:spChg>
        <pc:spChg chg="mod">
          <ac:chgData name="Lee Seungjae" userId="1d4fbd63bced2b4a" providerId="LiveId" clId="{FD77E68A-51D3-4ACE-ADF7-A883BAEB3074}" dt="2020-11-25T02:50:19.319" v="460" actId="1076"/>
          <ac:spMkLst>
            <pc:docMk/>
            <pc:sldMk cId="2454812778" sldId="333"/>
            <ac:spMk id="21" creationId="{9F21B821-B4AF-4BB3-AA8F-B1A82282F922}"/>
          </ac:spMkLst>
        </pc:spChg>
        <pc:picChg chg="add mod ord">
          <ac:chgData name="Lee Seungjae" userId="1d4fbd63bced2b4a" providerId="LiveId" clId="{FD77E68A-51D3-4ACE-ADF7-A883BAEB3074}" dt="2020-11-25T02:48:07.236" v="342" actId="167"/>
          <ac:picMkLst>
            <pc:docMk/>
            <pc:sldMk cId="2454812778" sldId="333"/>
            <ac:picMk id="3" creationId="{EC636BA1-A3DA-4EF8-A4A7-1BB303388D17}"/>
          </ac:picMkLst>
        </pc:picChg>
        <pc:picChg chg="mod">
          <ac:chgData name="Lee Seungjae" userId="1d4fbd63bced2b4a" providerId="LiveId" clId="{FD77E68A-51D3-4ACE-ADF7-A883BAEB3074}" dt="2020-11-25T02:50:14.843" v="458" actId="1076"/>
          <ac:picMkLst>
            <pc:docMk/>
            <pc:sldMk cId="2454812778" sldId="333"/>
            <ac:picMk id="7" creationId="{DEB591E8-928A-42FA-9C71-61E1B2E0DB78}"/>
          </ac:picMkLst>
        </pc:picChg>
        <pc:picChg chg="add del mod">
          <ac:chgData name="Lee Seungjae" userId="1d4fbd63bced2b4a" providerId="LiveId" clId="{FD77E68A-51D3-4ACE-ADF7-A883BAEB3074}" dt="2020-11-25T02:47:54.748" v="338" actId="478"/>
          <ac:picMkLst>
            <pc:docMk/>
            <pc:sldMk cId="2454812778" sldId="333"/>
            <ac:picMk id="10" creationId="{395B3A47-ABF6-402A-BEFA-3C0E0D74B3C9}"/>
          </ac:picMkLst>
        </pc:picChg>
      </pc:sldChg>
      <pc:sldChg chg="addSp modSp mod ord modAnim">
        <pc:chgData name="Lee Seungjae" userId="1d4fbd63bced2b4a" providerId="LiveId" clId="{FD77E68A-51D3-4ACE-ADF7-A883BAEB3074}" dt="2020-11-25T03:33:17.306" v="1651"/>
        <pc:sldMkLst>
          <pc:docMk/>
          <pc:sldMk cId="1336343971" sldId="334"/>
        </pc:sldMkLst>
        <pc:spChg chg="mod">
          <ac:chgData name="Lee Seungjae" userId="1d4fbd63bced2b4a" providerId="LiveId" clId="{FD77E68A-51D3-4ACE-ADF7-A883BAEB3074}" dt="2020-11-25T03:33:17.306" v="1651"/>
          <ac:spMkLst>
            <pc:docMk/>
            <pc:sldMk cId="1336343971" sldId="334"/>
            <ac:spMk id="2" creationId="{3E2BB737-06E1-4EBD-9BB0-504675434839}"/>
          </ac:spMkLst>
        </pc:spChg>
        <pc:spChg chg="add mod">
          <ac:chgData name="Lee Seungjae" userId="1d4fbd63bced2b4a" providerId="LiveId" clId="{FD77E68A-51D3-4ACE-ADF7-A883BAEB3074}" dt="2020-11-25T02:41:13.133" v="114" actId="1076"/>
          <ac:spMkLst>
            <pc:docMk/>
            <pc:sldMk cId="1336343971" sldId="334"/>
            <ac:spMk id="11" creationId="{C2453C05-5DF5-4370-8F51-0EDAC95B390A}"/>
          </ac:spMkLst>
        </pc:spChg>
        <pc:spChg chg="mod ord">
          <ac:chgData name="Lee Seungjae" userId="1d4fbd63bced2b4a" providerId="LiveId" clId="{FD77E68A-51D3-4ACE-ADF7-A883BAEB3074}" dt="2020-11-25T02:41:26.891" v="118" actId="14100"/>
          <ac:spMkLst>
            <pc:docMk/>
            <pc:sldMk cId="1336343971" sldId="334"/>
            <ac:spMk id="15" creationId="{3E055C3A-275F-4FBD-B486-4B799C2844F1}"/>
          </ac:spMkLst>
        </pc:spChg>
        <pc:spChg chg="mod ord">
          <ac:chgData name="Lee Seungjae" userId="1d4fbd63bced2b4a" providerId="LiveId" clId="{FD77E68A-51D3-4ACE-ADF7-A883BAEB3074}" dt="2020-11-25T02:41:22.266" v="116" actId="1076"/>
          <ac:spMkLst>
            <pc:docMk/>
            <pc:sldMk cId="1336343971" sldId="334"/>
            <ac:spMk id="16" creationId="{897CCC7B-8DB0-4402-AC32-294A9E3A4D26}"/>
          </ac:spMkLst>
        </pc:spChg>
        <pc:spChg chg="mod ord">
          <ac:chgData name="Lee Seungjae" userId="1d4fbd63bced2b4a" providerId="LiveId" clId="{FD77E68A-51D3-4ACE-ADF7-A883BAEB3074}" dt="2020-11-25T02:41:37.721" v="120" actId="1076"/>
          <ac:spMkLst>
            <pc:docMk/>
            <pc:sldMk cId="1336343971" sldId="334"/>
            <ac:spMk id="18" creationId="{32A207C0-4FC4-42CC-95D5-2C99BE9D46FB}"/>
          </ac:spMkLst>
        </pc:spChg>
        <pc:picChg chg="add mod ord">
          <ac:chgData name="Lee Seungjae" userId="1d4fbd63bced2b4a" providerId="LiveId" clId="{FD77E68A-51D3-4ACE-ADF7-A883BAEB3074}" dt="2020-11-25T02:50:39.301" v="472" actId="1076"/>
          <ac:picMkLst>
            <pc:docMk/>
            <pc:sldMk cId="1336343971" sldId="334"/>
            <ac:picMk id="10" creationId="{91DCDFB6-2745-4680-95BB-D8FB1AFB1DDD}"/>
          </ac:picMkLst>
        </pc:picChg>
        <pc:picChg chg="mod">
          <ac:chgData name="Lee Seungjae" userId="1d4fbd63bced2b4a" providerId="LiveId" clId="{FD77E68A-51D3-4ACE-ADF7-A883BAEB3074}" dt="2020-11-25T02:37:39.255" v="16" actId="1076"/>
          <ac:picMkLst>
            <pc:docMk/>
            <pc:sldMk cId="1336343971" sldId="334"/>
            <ac:picMk id="14" creationId="{E3801A8D-7BD3-4AE7-9B5D-AB59718E358F}"/>
          </ac:picMkLst>
        </pc:picChg>
      </pc:sldChg>
      <pc:sldChg chg="addSp delSp modSp mod">
        <pc:chgData name="Lee Seungjae" userId="1d4fbd63bced2b4a" providerId="LiveId" clId="{FD77E68A-51D3-4ACE-ADF7-A883BAEB3074}" dt="2020-11-25T03:17:57.885" v="1055" actId="21"/>
        <pc:sldMkLst>
          <pc:docMk/>
          <pc:sldMk cId="78433386" sldId="336"/>
        </pc:sldMkLst>
        <pc:spChg chg="add del mod">
          <ac:chgData name="Lee Seungjae" userId="1d4fbd63bced2b4a" providerId="LiveId" clId="{FD77E68A-51D3-4ACE-ADF7-A883BAEB3074}" dt="2020-11-25T03:17:57.885" v="1055" actId="21"/>
          <ac:spMkLst>
            <pc:docMk/>
            <pc:sldMk cId="78433386" sldId="336"/>
            <ac:spMk id="2" creationId="{A640F00F-4AA7-442C-B173-15B1753B809E}"/>
          </ac:spMkLst>
        </pc:spChg>
        <pc:spChg chg="del">
          <ac:chgData name="Lee Seungjae" userId="1d4fbd63bced2b4a" providerId="LiveId" clId="{FD77E68A-51D3-4ACE-ADF7-A883BAEB3074}" dt="2020-11-25T03:17:57.885" v="1055" actId="21"/>
          <ac:spMkLst>
            <pc:docMk/>
            <pc:sldMk cId="78433386" sldId="336"/>
            <ac:spMk id="3" creationId="{227F8F5B-2D2E-4F9F-98C6-CCA96FB692A4}"/>
          </ac:spMkLst>
        </pc:spChg>
        <pc:picChg chg="del mod">
          <ac:chgData name="Lee Seungjae" userId="1d4fbd63bced2b4a" providerId="LiveId" clId="{FD77E68A-51D3-4ACE-ADF7-A883BAEB3074}" dt="2020-11-25T03:17:57.885" v="1055" actId="21"/>
          <ac:picMkLst>
            <pc:docMk/>
            <pc:sldMk cId="78433386" sldId="336"/>
            <ac:picMk id="6" creationId="{0516C14F-B18D-4504-9B7A-140E68289D97}"/>
          </ac:picMkLst>
        </pc:picChg>
      </pc:sldChg>
      <pc:sldChg chg="addSp delSp modSp mod">
        <pc:chgData name="Lee Seungjae" userId="1d4fbd63bced2b4a" providerId="LiveId" clId="{FD77E68A-51D3-4ACE-ADF7-A883BAEB3074}" dt="2020-11-25T02:56:31.322" v="624" actId="14100"/>
        <pc:sldMkLst>
          <pc:docMk/>
          <pc:sldMk cId="2767320540" sldId="337"/>
        </pc:sldMkLst>
        <pc:spChg chg="del">
          <ac:chgData name="Lee Seungjae" userId="1d4fbd63bced2b4a" providerId="LiveId" clId="{FD77E68A-51D3-4ACE-ADF7-A883BAEB3074}" dt="2020-11-25T02:56:12.390" v="617" actId="21"/>
          <ac:spMkLst>
            <pc:docMk/>
            <pc:sldMk cId="2767320540" sldId="337"/>
            <ac:spMk id="2" creationId="{0003986C-82BC-447C-81F8-66A17DA1F4D9}"/>
          </ac:spMkLst>
        </pc:spChg>
        <pc:spChg chg="del">
          <ac:chgData name="Lee Seungjae" userId="1d4fbd63bced2b4a" providerId="LiveId" clId="{FD77E68A-51D3-4ACE-ADF7-A883BAEB3074}" dt="2020-11-25T02:56:28.388" v="623" actId="478"/>
          <ac:spMkLst>
            <pc:docMk/>
            <pc:sldMk cId="2767320540" sldId="337"/>
            <ac:spMk id="5" creationId="{AD70A2EF-2F5C-4224-865D-BEEB3D051CF4}"/>
          </ac:spMkLst>
        </pc:spChg>
        <pc:spChg chg="del">
          <ac:chgData name="Lee Seungjae" userId="1d4fbd63bced2b4a" providerId="LiveId" clId="{FD77E68A-51D3-4ACE-ADF7-A883BAEB3074}" dt="2020-11-25T02:56:12.390" v="617" actId="21"/>
          <ac:spMkLst>
            <pc:docMk/>
            <pc:sldMk cId="2767320540" sldId="337"/>
            <ac:spMk id="8" creationId="{50A25CD1-689B-498F-9959-788B269B3215}"/>
          </ac:spMkLst>
        </pc:spChg>
        <pc:spChg chg="mod">
          <ac:chgData name="Lee Seungjae" userId="1d4fbd63bced2b4a" providerId="LiveId" clId="{FD77E68A-51D3-4ACE-ADF7-A883BAEB3074}" dt="2020-11-25T02:31:20.579" v="6" actId="6549"/>
          <ac:spMkLst>
            <pc:docMk/>
            <pc:sldMk cId="2767320540" sldId="337"/>
            <ac:spMk id="17" creationId="{9148643E-37CD-4015-9309-28DA8422AE03}"/>
          </ac:spMkLst>
        </pc:spChg>
        <pc:spChg chg="del">
          <ac:chgData name="Lee Seungjae" userId="1d4fbd63bced2b4a" providerId="LiveId" clId="{FD77E68A-51D3-4ACE-ADF7-A883BAEB3074}" dt="2020-11-25T02:56:12.390" v="617" actId="21"/>
          <ac:spMkLst>
            <pc:docMk/>
            <pc:sldMk cId="2767320540" sldId="337"/>
            <ac:spMk id="21" creationId="{F1C1C522-58D1-4662-9B62-E631D613D0A8}"/>
          </ac:spMkLst>
        </pc:spChg>
        <pc:spChg chg="del">
          <ac:chgData name="Lee Seungjae" userId="1d4fbd63bced2b4a" providerId="LiveId" clId="{FD77E68A-51D3-4ACE-ADF7-A883BAEB3074}" dt="2020-11-25T02:56:12.390" v="617" actId="21"/>
          <ac:spMkLst>
            <pc:docMk/>
            <pc:sldMk cId="2767320540" sldId="337"/>
            <ac:spMk id="22" creationId="{1E6BABA2-1421-43DF-A4CD-7766234848C3}"/>
          </ac:spMkLst>
        </pc:spChg>
        <pc:spChg chg="del">
          <ac:chgData name="Lee Seungjae" userId="1d4fbd63bced2b4a" providerId="LiveId" clId="{FD77E68A-51D3-4ACE-ADF7-A883BAEB3074}" dt="2020-11-25T02:56:12.390" v="617" actId="21"/>
          <ac:spMkLst>
            <pc:docMk/>
            <pc:sldMk cId="2767320540" sldId="337"/>
            <ac:spMk id="23" creationId="{9EF9C760-4285-42CB-BA27-406061C94CAE}"/>
          </ac:spMkLst>
        </pc:spChg>
        <pc:spChg chg="del">
          <ac:chgData name="Lee Seungjae" userId="1d4fbd63bced2b4a" providerId="LiveId" clId="{FD77E68A-51D3-4ACE-ADF7-A883BAEB3074}" dt="2020-11-25T02:56:12.390" v="617" actId="21"/>
          <ac:spMkLst>
            <pc:docMk/>
            <pc:sldMk cId="2767320540" sldId="337"/>
            <ac:spMk id="24" creationId="{8F32FE0B-B483-4EDF-8ACE-8AF16D409DFA}"/>
          </ac:spMkLst>
        </pc:spChg>
        <pc:spChg chg="del">
          <ac:chgData name="Lee Seungjae" userId="1d4fbd63bced2b4a" providerId="LiveId" clId="{FD77E68A-51D3-4ACE-ADF7-A883BAEB3074}" dt="2020-11-25T02:56:12.390" v="617" actId="21"/>
          <ac:spMkLst>
            <pc:docMk/>
            <pc:sldMk cId="2767320540" sldId="337"/>
            <ac:spMk id="25" creationId="{F5D79EAA-5FBF-431D-9323-BB3FDBE2B324}"/>
          </ac:spMkLst>
        </pc:spChg>
        <pc:spChg chg="add mod">
          <ac:chgData name="Lee Seungjae" userId="1d4fbd63bced2b4a" providerId="LiveId" clId="{FD77E68A-51D3-4ACE-ADF7-A883BAEB3074}" dt="2020-11-25T02:56:17.523" v="619" actId="1076"/>
          <ac:spMkLst>
            <pc:docMk/>
            <pc:sldMk cId="2767320540" sldId="337"/>
            <ac:spMk id="28" creationId="{C607BADE-105F-4158-BDD1-91F17DF253E2}"/>
          </ac:spMkLst>
        </pc:spChg>
        <pc:spChg chg="add mod">
          <ac:chgData name="Lee Seungjae" userId="1d4fbd63bced2b4a" providerId="LiveId" clId="{FD77E68A-51D3-4ACE-ADF7-A883BAEB3074}" dt="2020-11-25T02:56:17.523" v="619" actId="1076"/>
          <ac:spMkLst>
            <pc:docMk/>
            <pc:sldMk cId="2767320540" sldId="337"/>
            <ac:spMk id="29" creationId="{A4606C94-5B61-4634-83A2-3C98D684C759}"/>
          </ac:spMkLst>
        </pc:spChg>
        <pc:spChg chg="add mod">
          <ac:chgData name="Lee Seungjae" userId="1d4fbd63bced2b4a" providerId="LiveId" clId="{FD77E68A-51D3-4ACE-ADF7-A883BAEB3074}" dt="2020-11-25T02:56:17.523" v="619" actId="1076"/>
          <ac:spMkLst>
            <pc:docMk/>
            <pc:sldMk cId="2767320540" sldId="337"/>
            <ac:spMk id="31" creationId="{D139DF9A-1686-4941-91A4-4FB7B5319547}"/>
          </ac:spMkLst>
        </pc:spChg>
        <pc:spChg chg="add mod">
          <ac:chgData name="Lee Seungjae" userId="1d4fbd63bced2b4a" providerId="LiveId" clId="{FD77E68A-51D3-4ACE-ADF7-A883BAEB3074}" dt="2020-11-25T02:56:17.523" v="619" actId="1076"/>
          <ac:spMkLst>
            <pc:docMk/>
            <pc:sldMk cId="2767320540" sldId="337"/>
            <ac:spMk id="32" creationId="{D2957B38-7A4F-4216-AB1E-38E9A8C799CF}"/>
          </ac:spMkLst>
        </pc:spChg>
        <pc:spChg chg="add mod">
          <ac:chgData name="Lee Seungjae" userId="1d4fbd63bced2b4a" providerId="LiveId" clId="{FD77E68A-51D3-4ACE-ADF7-A883BAEB3074}" dt="2020-11-25T02:56:17.523" v="619" actId="1076"/>
          <ac:spMkLst>
            <pc:docMk/>
            <pc:sldMk cId="2767320540" sldId="337"/>
            <ac:spMk id="37" creationId="{26EBD3FA-F3E4-4A12-B656-9FF751A27BA4}"/>
          </ac:spMkLst>
        </pc:spChg>
        <pc:spChg chg="add mod">
          <ac:chgData name="Lee Seungjae" userId="1d4fbd63bced2b4a" providerId="LiveId" clId="{FD77E68A-51D3-4ACE-ADF7-A883BAEB3074}" dt="2020-11-25T02:56:17.523" v="619" actId="1076"/>
          <ac:spMkLst>
            <pc:docMk/>
            <pc:sldMk cId="2767320540" sldId="337"/>
            <ac:spMk id="40" creationId="{7035B84C-09EB-4423-BB54-1FB60D64A2C9}"/>
          </ac:spMkLst>
        </pc:spChg>
        <pc:spChg chg="add mod">
          <ac:chgData name="Lee Seungjae" userId="1d4fbd63bced2b4a" providerId="LiveId" clId="{FD77E68A-51D3-4ACE-ADF7-A883BAEB3074}" dt="2020-11-25T02:56:24.721" v="621" actId="1076"/>
          <ac:spMkLst>
            <pc:docMk/>
            <pc:sldMk cId="2767320540" sldId="337"/>
            <ac:spMk id="41" creationId="{7998619B-FF87-407F-89FA-5DEECFA9BA19}"/>
          </ac:spMkLst>
        </pc:spChg>
        <pc:cxnChg chg="mod">
          <ac:chgData name="Lee Seungjae" userId="1d4fbd63bced2b4a" providerId="LiveId" clId="{FD77E68A-51D3-4ACE-ADF7-A883BAEB3074}" dt="2020-11-25T02:56:31.322" v="624" actId="14100"/>
          <ac:cxnSpMkLst>
            <pc:docMk/>
            <pc:sldMk cId="2767320540" sldId="337"/>
            <ac:cxnSpMk id="38" creationId="{06C72047-C991-45BE-A60D-317F6888D23B}"/>
          </ac:cxnSpMkLst>
        </pc:cxnChg>
      </pc:sldChg>
      <pc:sldChg chg="addSp delSp modSp mod">
        <pc:chgData name="Lee Seungjae" userId="1d4fbd63bced2b4a" providerId="LiveId" clId="{FD77E68A-51D3-4ACE-ADF7-A883BAEB3074}" dt="2020-11-25T02:56:51.883" v="632" actId="478"/>
        <pc:sldMkLst>
          <pc:docMk/>
          <pc:sldMk cId="868011153" sldId="338"/>
        </pc:sldMkLst>
        <pc:spChg chg="del">
          <ac:chgData name="Lee Seungjae" userId="1d4fbd63bced2b4a" providerId="LiveId" clId="{FD77E68A-51D3-4ACE-ADF7-A883BAEB3074}" dt="2020-11-25T02:56:51.883" v="632" actId="478"/>
          <ac:spMkLst>
            <pc:docMk/>
            <pc:sldMk cId="868011153" sldId="338"/>
            <ac:spMk id="5" creationId="{AD70A2EF-2F5C-4224-865D-BEEB3D051CF4}"/>
          </ac:spMkLst>
        </pc:spChg>
        <pc:spChg chg="mod">
          <ac:chgData name="Lee Seungjae" userId="1d4fbd63bced2b4a" providerId="LiveId" clId="{FD77E68A-51D3-4ACE-ADF7-A883BAEB3074}" dt="2020-11-25T02:56:40.077" v="629" actId="1076"/>
          <ac:spMkLst>
            <pc:docMk/>
            <pc:sldMk cId="868011153" sldId="338"/>
            <ac:spMk id="17" creationId="{9148643E-37CD-4015-9309-28DA8422AE03}"/>
          </ac:spMkLst>
        </pc:spChg>
        <pc:picChg chg="add mod">
          <ac:chgData name="Lee Seungjae" userId="1d4fbd63bced2b4a" providerId="LiveId" clId="{FD77E68A-51D3-4ACE-ADF7-A883BAEB3074}" dt="2020-11-25T02:56:42.457" v="630" actId="1076"/>
          <ac:picMkLst>
            <pc:docMk/>
            <pc:sldMk cId="868011153" sldId="338"/>
            <ac:picMk id="20" creationId="{EE5F3AF7-62CA-4234-B9C9-E0E3E8D2F5F2}"/>
          </ac:picMkLst>
        </pc:picChg>
        <pc:picChg chg="del">
          <ac:chgData name="Lee Seungjae" userId="1d4fbd63bced2b4a" providerId="LiveId" clId="{FD77E68A-51D3-4ACE-ADF7-A883BAEB3074}" dt="2020-11-25T02:56:38.310" v="626" actId="21"/>
          <ac:picMkLst>
            <pc:docMk/>
            <pc:sldMk cId="868011153" sldId="338"/>
            <ac:picMk id="26" creationId="{28BC1D77-7757-4926-8515-A70C500DB539}"/>
          </ac:picMkLst>
        </pc:picChg>
        <pc:cxnChg chg="mod">
          <ac:chgData name="Lee Seungjae" userId="1d4fbd63bced2b4a" providerId="LiveId" clId="{FD77E68A-51D3-4ACE-ADF7-A883BAEB3074}" dt="2020-11-25T02:56:44.897" v="631" actId="14100"/>
          <ac:cxnSpMkLst>
            <pc:docMk/>
            <pc:sldMk cId="868011153" sldId="338"/>
            <ac:cxnSpMk id="30" creationId="{72BF667B-EFB5-41D5-AB10-9A763DC95A1C}"/>
          </ac:cxnSpMkLst>
        </pc:cxnChg>
      </pc:sldChg>
      <pc:sldChg chg="addSp delSp modSp mod">
        <pc:chgData name="Lee Seungjae" userId="1d4fbd63bced2b4a" providerId="LiveId" clId="{FD77E68A-51D3-4ACE-ADF7-A883BAEB3074}" dt="2020-11-25T02:59:05.024" v="798" actId="1076"/>
        <pc:sldMkLst>
          <pc:docMk/>
          <pc:sldMk cId="2381839614" sldId="339"/>
        </pc:sldMkLst>
        <pc:spChg chg="del">
          <ac:chgData name="Lee Seungjae" userId="1d4fbd63bced2b4a" providerId="LiveId" clId="{FD77E68A-51D3-4ACE-ADF7-A883BAEB3074}" dt="2020-11-25T02:57:24.147" v="640" actId="478"/>
          <ac:spMkLst>
            <pc:docMk/>
            <pc:sldMk cId="2381839614" sldId="339"/>
            <ac:spMk id="5" creationId="{AD70A2EF-2F5C-4224-865D-BEEB3D051CF4}"/>
          </ac:spMkLst>
        </pc:spChg>
        <pc:spChg chg="mod">
          <ac:chgData name="Lee Seungjae" userId="1d4fbd63bced2b4a" providerId="LiveId" clId="{FD77E68A-51D3-4ACE-ADF7-A883BAEB3074}" dt="2020-11-25T02:58:53.930" v="785" actId="20577"/>
          <ac:spMkLst>
            <pc:docMk/>
            <pc:sldMk cId="2381839614" sldId="339"/>
            <ac:spMk id="17" creationId="{9148643E-37CD-4015-9309-28DA8422AE03}"/>
          </ac:spMkLst>
        </pc:spChg>
        <pc:spChg chg="add mod">
          <ac:chgData name="Lee Seungjae" userId="1d4fbd63bced2b4a" providerId="LiveId" clId="{FD77E68A-51D3-4ACE-ADF7-A883BAEB3074}" dt="2020-11-25T02:57:01.235" v="635" actId="1076"/>
          <ac:spMkLst>
            <pc:docMk/>
            <pc:sldMk cId="2381839614" sldId="339"/>
            <ac:spMk id="24" creationId="{6516F484-58F4-424F-8D5C-2F06BCD914D5}"/>
          </ac:spMkLst>
        </pc:spChg>
        <pc:spChg chg="del">
          <ac:chgData name="Lee Seungjae" userId="1d4fbd63bced2b4a" providerId="LiveId" clId="{FD77E68A-51D3-4ACE-ADF7-A883BAEB3074}" dt="2020-11-25T02:56:57.373" v="633" actId="21"/>
          <ac:spMkLst>
            <pc:docMk/>
            <pc:sldMk cId="2381839614" sldId="339"/>
            <ac:spMk id="25" creationId="{FD8753E1-4E5A-402A-ABB2-794110EEDB4F}"/>
          </ac:spMkLst>
        </pc:spChg>
        <pc:spChg chg="add mod">
          <ac:chgData name="Lee Seungjae" userId="1d4fbd63bced2b4a" providerId="LiveId" clId="{FD77E68A-51D3-4ACE-ADF7-A883BAEB3074}" dt="2020-11-25T02:57:01.235" v="635" actId="1076"/>
          <ac:spMkLst>
            <pc:docMk/>
            <pc:sldMk cId="2381839614" sldId="339"/>
            <ac:spMk id="30" creationId="{A8C844AB-9733-45D5-90A5-3AC79977B7B7}"/>
          </ac:spMkLst>
        </pc:spChg>
        <pc:spChg chg="add mod">
          <ac:chgData name="Lee Seungjae" userId="1d4fbd63bced2b4a" providerId="LiveId" clId="{FD77E68A-51D3-4ACE-ADF7-A883BAEB3074}" dt="2020-11-25T02:57:01.235" v="635" actId="1076"/>
          <ac:spMkLst>
            <pc:docMk/>
            <pc:sldMk cId="2381839614" sldId="339"/>
            <ac:spMk id="34" creationId="{15401D86-FE6D-4CCF-B1E7-C40802375F55}"/>
          </ac:spMkLst>
        </pc:spChg>
        <pc:spChg chg="del">
          <ac:chgData name="Lee Seungjae" userId="1d4fbd63bced2b4a" providerId="LiveId" clId="{FD77E68A-51D3-4ACE-ADF7-A883BAEB3074}" dt="2020-11-25T02:56:57.373" v="633" actId="21"/>
          <ac:spMkLst>
            <pc:docMk/>
            <pc:sldMk cId="2381839614" sldId="339"/>
            <ac:spMk id="35" creationId="{DACC50AB-CBFC-4243-913C-F20FBC1D0877}"/>
          </ac:spMkLst>
        </pc:spChg>
        <pc:spChg chg="del">
          <ac:chgData name="Lee Seungjae" userId="1d4fbd63bced2b4a" providerId="LiveId" clId="{FD77E68A-51D3-4ACE-ADF7-A883BAEB3074}" dt="2020-11-25T02:56:57.373" v="633" actId="21"/>
          <ac:spMkLst>
            <pc:docMk/>
            <pc:sldMk cId="2381839614" sldId="339"/>
            <ac:spMk id="36" creationId="{CA95ADE7-A7BF-4FC4-9F36-EEE5A74DA685}"/>
          </ac:spMkLst>
        </pc:spChg>
        <pc:spChg chg="add mod">
          <ac:chgData name="Lee Seungjae" userId="1d4fbd63bced2b4a" providerId="LiveId" clId="{FD77E68A-51D3-4ACE-ADF7-A883BAEB3074}" dt="2020-11-25T02:59:05.024" v="798" actId="1076"/>
          <ac:spMkLst>
            <pc:docMk/>
            <pc:sldMk cId="2381839614" sldId="339"/>
            <ac:spMk id="37" creationId="{170C787C-0CCC-42CB-9C3B-3AA3CE7E63A7}"/>
          </ac:spMkLst>
        </pc:spChg>
        <pc:picChg chg="del">
          <ac:chgData name="Lee Seungjae" userId="1d4fbd63bced2b4a" providerId="LiveId" clId="{FD77E68A-51D3-4ACE-ADF7-A883BAEB3074}" dt="2020-11-25T02:56:57.373" v="633" actId="21"/>
          <ac:picMkLst>
            <pc:docMk/>
            <pc:sldMk cId="2381839614" sldId="339"/>
            <ac:picMk id="20" creationId="{5343F15B-8C06-466F-B912-D3202950BD04}"/>
          </ac:picMkLst>
        </pc:picChg>
        <pc:picChg chg="del">
          <ac:chgData name="Lee Seungjae" userId="1d4fbd63bced2b4a" providerId="LiveId" clId="{FD77E68A-51D3-4ACE-ADF7-A883BAEB3074}" dt="2020-11-25T02:56:57.373" v="633" actId="21"/>
          <ac:picMkLst>
            <pc:docMk/>
            <pc:sldMk cId="2381839614" sldId="339"/>
            <ac:picMk id="22" creationId="{56B0853D-6180-4646-87E9-8FDC6C4E85AD}"/>
          </ac:picMkLst>
        </pc:picChg>
        <pc:picChg chg="add mod">
          <ac:chgData name="Lee Seungjae" userId="1d4fbd63bced2b4a" providerId="LiveId" clId="{FD77E68A-51D3-4ACE-ADF7-A883BAEB3074}" dt="2020-11-25T02:57:01.235" v="635" actId="1076"/>
          <ac:picMkLst>
            <pc:docMk/>
            <pc:sldMk cId="2381839614" sldId="339"/>
            <ac:picMk id="23" creationId="{6041F35B-E338-4FBB-9EE2-E7879732B650}"/>
          </ac:picMkLst>
        </pc:picChg>
        <pc:picChg chg="add mod">
          <ac:chgData name="Lee Seungjae" userId="1d4fbd63bced2b4a" providerId="LiveId" clId="{FD77E68A-51D3-4ACE-ADF7-A883BAEB3074}" dt="2020-11-25T02:57:01.235" v="635" actId="1076"/>
          <ac:picMkLst>
            <pc:docMk/>
            <pc:sldMk cId="2381839614" sldId="339"/>
            <ac:picMk id="26" creationId="{E7E1A385-8116-4664-9B63-631D549F4569}"/>
          </ac:picMkLst>
        </pc:picChg>
        <pc:picChg chg="add mod">
          <ac:chgData name="Lee Seungjae" userId="1d4fbd63bced2b4a" providerId="LiveId" clId="{FD77E68A-51D3-4ACE-ADF7-A883BAEB3074}" dt="2020-11-25T02:57:01.235" v="635" actId="1076"/>
          <ac:picMkLst>
            <pc:docMk/>
            <pc:sldMk cId="2381839614" sldId="339"/>
            <ac:picMk id="27" creationId="{DF040DAA-8AA9-4998-8D0C-F4CFB45A385A}"/>
          </ac:picMkLst>
        </pc:picChg>
        <pc:picChg chg="del">
          <ac:chgData name="Lee Seungjae" userId="1d4fbd63bced2b4a" providerId="LiveId" clId="{FD77E68A-51D3-4ACE-ADF7-A883BAEB3074}" dt="2020-11-25T02:56:57.373" v="633" actId="21"/>
          <ac:picMkLst>
            <pc:docMk/>
            <pc:sldMk cId="2381839614" sldId="339"/>
            <ac:picMk id="33" creationId="{C67D9300-2DEE-41E8-9E02-D8328A6AA471}"/>
          </ac:picMkLst>
        </pc:picChg>
        <pc:cxnChg chg="mod">
          <ac:chgData name="Lee Seungjae" userId="1d4fbd63bced2b4a" providerId="LiveId" clId="{FD77E68A-51D3-4ACE-ADF7-A883BAEB3074}" dt="2020-11-25T02:57:20.591" v="639" actId="14100"/>
          <ac:cxnSpMkLst>
            <pc:docMk/>
            <pc:sldMk cId="2381839614" sldId="339"/>
            <ac:cxnSpMk id="21" creationId="{D4D668A1-7176-4C3E-ADE5-60C9CA542543}"/>
          </ac:cxnSpMkLst>
        </pc:cxnChg>
      </pc:sldChg>
      <pc:sldChg chg="modSp del mod">
        <pc:chgData name="Lee Seungjae" userId="1d4fbd63bced2b4a" providerId="LiveId" clId="{FD77E68A-51D3-4ACE-ADF7-A883BAEB3074}" dt="2020-11-25T02:31:04.222" v="2" actId="2696"/>
        <pc:sldMkLst>
          <pc:docMk/>
          <pc:sldMk cId="1319332508" sldId="340"/>
        </pc:sldMkLst>
        <pc:spChg chg="mod">
          <ac:chgData name="Lee Seungjae" userId="1d4fbd63bced2b4a" providerId="LiveId" clId="{FD77E68A-51D3-4ACE-ADF7-A883BAEB3074}" dt="2020-11-25T02:05:22.823" v="1" actId="1076"/>
          <ac:spMkLst>
            <pc:docMk/>
            <pc:sldMk cId="1319332508" sldId="340"/>
            <ac:spMk id="17" creationId="{9148643E-37CD-4015-9309-28DA8422AE03}"/>
          </ac:spMkLst>
        </pc:spChg>
      </pc:sldChg>
      <pc:sldChg chg="addSp delSp modSp add mod">
        <pc:chgData name="Lee Seungjae" userId="1d4fbd63bced2b4a" providerId="LiveId" clId="{FD77E68A-51D3-4ACE-ADF7-A883BAEB3074}" dt="2020-11-25T03:26:00.533" v="1507" actId="6549"/>
        <pc:sldMkLst>
          <pc:docMk/>
          <pc:sldMk cId="2615541657" sldId="340"/>
        </pc:sldMkLst>
        <pc:spChg chg="add mod">
          <ac:chgData name="Lee Seungjae" userId="1d4fbd63bced2b4a" providerId="LiveId" clId="{FD77E68A-51D3-4ACE-ADF7-A883BAEB3074}" dt="2020-11-25T02:58:01.672" v="646" actId="2085"/>
          <ac:spMkLst>
            <pc:docMk/>
            <pc:sldMk cId="2615541657" sldId="340"/>
            <ac:spMk id="2" creationId="{C7AB04CF-B138-4AAB-92D3-2ED6DB3C2DF4}"/>
          </ac:spMkLst>
        </pc:spChg>
        <pc:spChg chg="del">
          <ac:chgData name="Lee Seungjae" userId="1d4fbd63bced2b4a" providerId="LiveId" clId="{FD77E68A-51D3-4ACE-ADF7-A883BAEB3074}" dt="2020-11-25T02:58:13.755" v="650" actId="478"/>
          <ac:spMkLst>
            <pc:docMk/>
            <pc:sldMk cId="2615541657" sldId="340"/>
            <ac:spMk id="5" creationId="{AD70A2EF-2F5C-4224-865D-BEEB3D051CF4}"/>
          </ac:spMkLst>
        </pc:spChg>
        <pc:spChg chg="mod">
          <ac:chgData name="Lee Seungjae" userId="1d4fbd63bced2b4a" providerId="LiveId" clId="{FD77E68A-51D3-4ACE-ADF7-A883BAEB3074}" dt="2020-11-25T03:26:00.533" v="1507" actId="6549"/>
          <ac:spMkLst>
            <pc:docMk/>
            <pc:sldMk cId="2615541657" sldId="340"/>
            <ac:spMk id="17" creationId="{9148643E-37CD-4015-9309-28DA8422AE03}"/>
          </ac:spMkLst>
        </pc:spChg>
        <pc:spChg chg="add mod">
          <ac:chgData name="Lee Seungjae" userId="1d4fbd63bced2b4a" providerId="LiveId" clId="{FD77E68A-51D3-4ACE-ADF7-A883BAEB3074}" dt="2020-11-25T02:57:36.682" v="643" actId="1076"/>
          <ac:spMkLst>
            <pc:docMk/>
            <pc:sldMk cId="2615541657" sldId="340"/>
            <ac:spMk id="38" creationId="{979CF90C-63B2-4769-8AAF-634C7A93D9E7}"/>
          </ac:spMkLst>
        </pc:spChg>
        <pc:spChg chg="add mod">
          <ac:chgData name="Lee Seungjae" userId="1d4fbd63bced2b4a" providerId="LiveId" clId="{FD77E68A-51D3-4ACE-ADF7-A883BAEB3074}" dt="2020-11-25T02:57:36.682" v="643" actId="1076"/>
          <ac:spMkLst>
            <pc:docMk/>
            <pc:sldMk cId="2615541657" sldId="340"/>
            <ac:spMk id="39" creationId="{C0923660-4E40-4E1E-B682-06870DCE7C08}"/>
          </ac:spMkLst>
        </pc:spChg>
        <pc:spChg chg="add mod">
          <ac:chgData name="Lee Seungjae" userId="1d4fbd63bced2b4a" providerId="LiveId" clId="{FD77E68A-51D3-4ACE-ADF7-A883BAEB3074}" dt="2020-11-25T02:59:28.757" v="820" actId="1076"/>
          <ac:spMkLst>
            <pc:docMk/>
            <pc:sldMk cId="2615541657" sldId="340"/>
            <ac:spMk id="41" creationId="{8B77F700-8BE8-4EC4-892E-D7463466738A}"/>
          </ac:spMkLst>
        </pc:spChg>
        <pc:spChg chg="del">
          <ac:chgData name="Lee Seungjae" userId="1d4fbd63bced2b4a" providerId="LiveId" clId="{FD77E68A-51D3-4ACE-ADF7-A883BAEB3074}" dt="2020-11-25T02:57:34.056" v="641" actId="21"/>
          <ac:spMkLst>
            <pc:docMk/>
            <pc:sldMk cId="2615541657" sldId="340"/>
            <ac:spMk id="46" creationId="{C717C88B-47C3-4C05-A18F-B6E1DE482439}"/>
          </ac:spMkLst>
        </pc:spChg>
        <pc:spChg chg="del">
          <ac:chgData name="Lee Seungjae" userId="1d4fbd63bced2b4a" providerId="LiveId" clId="{FD77E68A-51D3-4ACE-ADF7-A883BAEB3074}" dt="2020-11-25T02:57:34.056" v="641" actId="21"/>
          <ac:spMkLst>
            <pc:docMk/>
            <pc:sldMk cId="2615541657" sldId="340"/>
            <ac:spMk id="47" creationId="{61F04445-F777-40DA-90BF-D6C53F39BE30}"/>
          </ac:spMkLst>
        </pc:spChg>
        <pc:picChg chg="del">
          <ac:chgData name="Lee Seungjae" userId="1d4fbd63bced2b4a" providerId="LiveId" clId="{FD77E68A-51D3-4ACE-ADF7-A883BAEB3074}" dt="2020-11-25T02:57:34.056" v="641" actId="21"/>
          <ac:picMkLst>
            <pc:docMk/>
            <pc:sldMk cId="2615541657" sldId="340"/>
            <ac:picMk id="7" creationId="{554DC188-7724-458D-AA8D-AB463C9AC108}"/>
          </ac:picMkLst>
        </pc:picChg>
        <pc:picChg chg="del">
          <ac:chgData name="Lee Seungjae" userId="1d4fbd63bced2b4a" providerId="LiveId" clId="{FD77E68A-51D3-4ACE-ADF7-A883BAEB3074}" dt="2020-11-25T02:57:34.056" v="641" actId="21"/>
          <ac:picMkLst>
            <pc:docMk/>
            <pc:sldMk cId="2615541657" sldId="340"/>
            <ac:picMk id="11" creationId="{2174F04C-D5C9-46AA-B917-B893357358CC}"/>
          </ac:picMkLst>
        </pc:picChg>
        <pc:picChg chg="del">
          <ac:chgData name="Lee Seungjae" userId="1d4fbd63bced2b4a" providerId="LiveId" clId="{FD77E68A-51D3-4ACE-ADF7-A883BAEB3074}" dt="2020-11-25T02:57:34.056" v="641" actId="21"/>
          <ac:picMkLst>
            <pc:docMk/>
            <pc:sldMk cId="2615541657" sldId="340"/>
            <ac:picMk id="13" creationId="{A018BFBF-9DBC-443B-ACEE-4F1B72D253A3}"/>
          </ac:picMkLst>
        </pc:picChg>
        <pc:picChg chg="del">
          <ac:chgData name="Lee Seungjae" userId="1d4fbd63bced2b4a" providerId="LiveId" clId="{FD77E68A-51D3-4ACE-ADF7-A883BAEB3074}" dt="2020-11-25T02:57:34.056" v="641" actId="21"/>
          <ac:picMkLst>
            <pc:docMk/>
            <pc:sldMk cId="2615541657" sldId="340"/>
            <ac:picMk id="23" creationId="{3735D587-9B7D-4FD8-9A92-0E7347A38949}"/>
          </ac:picMkLst>
        </pc:picChg>
        <pc:picChg chg="add mod">
          <ac:chgData name="Lee Seungjae" userId="1d4fbd63bced2b4a" providerId="LiveId" clId="{FD77E68A-51D3-4ACE-ADF7-A883BAEB3074}" dt="2020-11-25T02:59:21.966" v="816" actId="1076"/>
          <ac:picMkLst>
            <pc:docMk/>
            <pc:sldMk cId="2615541657" sldId="340"/>
            <ac:picMk id="24" creationId="{0136F239-249C-4B95-A100-1D7693F959C1}"/>
          </ac:picMkLst>
        </pc:picChg>
        <pc:picChg chg="del">
          <ac:chgData name="Lee Seungjae" userId="1d4fbd63bced2b4a" providerId="LiveId" clId="{FD77E68A-51D3-4ACE-ADF7-A883BAEB3074}" dt="2020-11-25T02:57:34.056" v="641" actId="21"/>
          <ac:picMkLst>
            <pc:docMk/>
            <pc:sldMk cId="2615541657" sldId="340"/>
            <ac:picMk id="25" creationId="{F9DF6854-45F1-43E4-9EF0-F9F5219C23FB}"/>
          </ac:picMkLst>
        </pc:picChg>
        <pc:picChg chg="add mod">
          <ac:chgData name="Lee Seungjae" userId="1d4fbd63bced2b4a" providerId="LiveId" clId="{FD77E68A-51D3-4ACE-ADF7-A883BAEB3074}" dt="2020-11-25T02:57:36.682" v="643" actId="1076"/>
          <ac:picMkLst>
            <pc:docMk/>
            <pc:sldMk cId="2615541657" sldId="340"/>
            <ac:picMk id="26" creationId="{FA30A6D2-05DE-4422-B454-956A80E712A0}"/>
          </ac:picMkLst>
        </pc:picChg>
        <pc:picChg chg="del">
          <ac:chgData name="Lee Seungjae" userId="1d4fbd63bced2b4a" providerId="LiveId" clId="{FD77E68A-51D3-4ACE-ADF7-A883BAEB3074}" dt="2020-11-25T02:57:34.056" v="641" actId="21"/>
          <ac:picMkLst>
            <pc:docMk/>
            <pc:sldMk cId="2615541657" sldId="340"/>
            <ac:picMk id="27" creationId="{2CF63336-10F6-48ED-B93F-03F24DA73F92}"/>
          </ac:picMkLst>
        </pc:picChg>
        <pc:picChg chg="add mod">
          <ac:chgData name="Lee Seungjae" userId="1d4fbd63bced2b4a" providerId="LiveId" clId="{FD77E68A-51D3-4ACE-ADF7-A883BAEB3074}" dt="2020-11-25T02:57:36.682" v="643" actId="1076"/>
          <ac:picMkLst>
            <pc:docMk/>
            <pc:sldMk cId="2615541657" sldId="340"/>
            <ac:picMk id="30" creationId="{F5C881FB-2873-4848-8277-5ED969DBDDF4}"/>
          </ac:picMkLst>
        </pc:picChg>
        <pc:picChg chg="add mod">
          <ac:chgData name="Lee Seungjae" userId="1d4fbd63bced2b4a" providerId="LiveId" clId="{FD77E68A-51D3-4ACE-ADF7-A883BAEB3074}" dt="2020-11-25T02:57:36.682" v="643" actId="1076"/>
          <ac:picMkLst>
            <pc:docMk/>
            <pc:sldMk cId="2615541657" sldId="340"/>
            <ac:picMk id="31" creationId="{1911F223-3795-46C1-B21D-8C007D6DB6B5}"/>
          </ac:picMkLst>
        </pc:picChg>
        <pc:picChg chg="add mod">
          <ac:chgData name="Lee Seungjae" userId="1d4fbd63bced2b4a" providerId="LiveId" clId="{FD77E68A-51D3-4ACE-ADF7-A883BAEB3074}" dt="2020-11-25T02:57:36.682" v="643" actId="1076"/>
          <ac:picMkLst>
            <pc:docMk/>
            <pc:sldMk cId="2615541657" sldId="340"/>
            <ac:picMk id="32" creationId="{225CF3BC-ADC2-4FEF-A0A2-1B72F0E0170D}"/>
          </ac:picMkLst>
        </pc:picChg>
        <pc:picChg chg="del">
          <ac:chgData name="Lee Seungjae" userId="1d4fbd63bced2b4a" providerId="LiveId" clId="{FD77E68A-51D3-4ACE-ADF7-A883BAEB3074}" dt="2020-11-25T02:57:34.056" v="641" actId="21"/>
          <ac:picMkLst>
            <pc:docMk/>
            <pc:sldMk cId="2615541657" sldId="340"/>
            <ac:picMk id="33" creationId="{A89BD8B0-7296-4C17-908C-191D287BA3EB}"/>
          </ac:picMkLst>
        </pc:picChg>
        <pc:picChg chg="add mod">
          <ac:chgData name="Lee Seungjae" userId="1d4fbd63bced2b4a" providerId="LiveId" clId="{FD77E68A-51D3-4ACE-ADF7-A883BAEB3074}" dt="2020-11-25T02:57:36.682" v="643" actId="1076"/>
          <ac:picMkLst>
            <pc:docMk/>
            <pc:sldMk cId="2615541657" sldId="340"/>
            <ac:picMk id="34" creationId="{FDAB73B8-87AD-4614-AB93-E501ADCE21C0}"/>
          </ac:picMkLst>
        </pc:picChg>
        <pc:picChg chg="add mod">
          <ac:chgData name="Lee Seungjae" userId="1d4fbd63bced2b4a" providerId="LiveId" clId="{FD77E68A-51D3-4ACE-ADF7-A883BAEB3074}" dt="2020-11-25T02:57:36.682" v="643" actId="1076"/>
          <ac:picMkLst>
            <pc:docMk/>
            <pc:sldMk cId="2615541657" sldId="340"/>
            <ac:picMk id="35" creationId="{2BA56F57-1A5E-479E-B5CE-6FC4C62F0939}"/>
          </ac:picMkLst>
        </pc:picChg>
        <pc:picChg chg="add mod">
          <ac:chgData name="Lee Seungjae" userId="1d4fbd63bced2b4a" providerId="LiveId" clId="{FD77E68A-51D3-4ACE-ADF7-A883BAEB3074}" dt="2020-11-25T03:12:02.788" v="923" actId="1076"/>
          <ac:picMkLst>
            <pc:docMk/>
            <pc:sldMk cId="2615541657" sldId="340"/>
            <ac:picMk id="37" creationId="{6650C9F1-1B63-4657-9B19-3557D9251A51}"/>
          </ac:picMkLst>
        </pc:picChg>
        <pc:picChg chg="add del mod">
          <ac:chgData name="Lee Seungjae" userId="1d4fbd63bced2b4a" providerId="LiveId" clId="{FD77E68A-51D3-4ACE-ADF7-A883BAEB3074}" dt="2020-11-25T02:59:15.645" v="800"/>
          <ac:picMkLst>
            <pc:docMk/>
            <pc:sldMk cId="2615541657" sldId="340"/>
            <ac:picMk id="40" creationId="{7B3B030E-C89A-4043-875E-241FC9BF466E}"/>
          </ac:picMkLst>
        </pc:picChg>
        <pc:picChg chg="del">
          <ac:chgData name="Lee Seungjae" userId="1d4fbd63bced2b4a" providerId="LiveId" clId="{FD77E68A-51D3-4ACE-ADF7-A883BAEB3074}" dt="2020-11-25T02:57:34.056" v="641" actId="21"/>
          <ac:picMkLst>
            <pc:docMk/>
            <pc:sldMk cId="2615541657" sldId="340"/>
            <ac:picMk id="45" creationId="{91217B3E-9883-4321-BBCD-58533B6013D9}"/>
          </ac:picMkLst>
        </pc:picChg>
        <pc:cxnChg chg="mod ord">
          <ac:chgData name="Lee Seungjae" userId="1d4fbd63bced2b4a" providerId="LiveId" clId="{FD77E68A-51D3-4ACE-ADF7-A883BAEB3074}" dt="2020-11-25T02:58:11.103" v="649" actId="166"/>
          <ac:cxnSpMkLst>
            <pc:docMk/>
            <pc:sldMk cId="2615541657" sldId="340"/>
            <ac:cxnSpMk id="8" creationId="{86FCBAC8-C89F-4754-A00B-18A796A91ACF}"/>
          </ac:cxnSpMkLst>
        </pc:cxnChg>
      </pc:sldChg>
      <pc:sldChg chg="del">
        <pc:chgData name="Lee Seungjae" userId="1d4fbd63bced2b4a" providerId="LiveId" clId="{FD77E68A-51D3-4ACE-ADF7-A883BAEB3074}" dt="2020-11-25T02:31:04.222" v="2" actId="2696"/>
        <pc:sldMkLst>
          <pc:docMk/>
          <pc:sldMk cId="1867118252" sldId="341"/>
        </pc:sldMkLst>
      </pc:sldChg>
      <pc:sldChg chg="addSp delSp modSp add mod">
        <pc:chgData name="Lee Seungjae" userId="1d4fbd63bced2b4a" providerId="LiveId" clId="{FD77E68A-51D3-4ACE-ADF7-A883BAEB3074}" dt="2020-11-25T03:37:36.552" v="1708" actId="20577"/>
        <pc:sldMkLst>
          <pc:docMk/>
          <pc:sldMk cId="2536738576" sldId="341"/>
        </pc:sldMkLst>
        <pc:spChg chg="del">
          <ac:chgData name="Lee Seungjae" userId="1d4fbd63bced2b4a" providerId="LiveId" clId="{FD77E68A-51D3-4ACE-ADF7-A883BAEB3074}" dt="2020-11-25T03:01:02.692" v="826" actId="478"/>
          <ac:spMkLst>
            <pc:docMk/>
            <pc:sldMk cId="2536738576" sldId="341"/>
            <ac:spMk id="5" creationId="{AD70A2EF-2F5C-4224-865D-BEEB3D051CF4}"/>
          </ac:spMkLst>
        </pc:spChg>
        <pc:spChg chg="add mod">
          <ac:chgData name="Lee Seungjae" userId="1d4fbd63bced2b4a" providerId="LiveId" clId="{FD77E68A-51D3-4ACE-ADF7-A883BAEB3074}" dt="2020-11-25T03:01:54.228" v="832" actId="1076"/>
          <ac:spMkLst>
            <pc:docMk/>
            <pc:sldMk cId="2536738576" sldId="341"/>
            <ac:spMk id="15" creationId="{47BEC60A-61CC-4563-96A9-3440957EB500}"/>
          </ac:spMkLst>
        </pc:spChg>
        <pc:spChg chg="mod">
          <ac:chgData name="Lee Seungjae" userId="1d4fbd63bced2b4a" providerId="LiveId" clId="{FD77E68A-51D3-4ACE-ADF7-A883BAEB3074}" dt="2020-11-25T03:37:36.552" v="1708" actId="20577"/>
          <ac:spMkLst>
            <pc:docMk/>
            <pc:sldMk cId="2536738576" sldId="341"/>
            <ac:spMk id="17" creationId="{9148643E-37CD-4015-9309-28DA8422AE03}"/>
          </ac:spMkLst>
        </pc:spChg>
        <pc:spChg chg="mod">
          <ac:chgData name="Lee Seungjae" userId="1d4fbd63bced2b4a" providerId="LiveId" clId="{FD77E68A-51D3-4ACE-ADF7-A883BAEB3074}" dt="2020-11-25T03:06:03.048" v="888"/>
          <ac:spMkLst>
            <pc:docMk/>
            <pc:sldMk cId="2536738576" sldId="341"/>
            <ac:spMk id="21" creationId="{BA32FFD9-5691-40BE-A1B4-412E27DCC5ED}"/>
          </ac:spMkLst>
        </pc:spChg>
        <pc:picChg chg="mod">
          <ac:chgData name="Lee Seungjae" userId="1d4fbd63bced2b4a" providerId="LiveId" clId="{FD77E68A-51D3-4ACE-ADF7-A883BAEB3074}" dt="2020-11-25T03:02:21.412" v="847" actId="14100"/>
          <ac:picMkLst>
            <pc:docMk/>
            <pc:sldMk cId="2536738576" sldId="341"/>
            <ac:picMk id="30" creationId="{0A9F68DD-3D2F-4E81-A003-3B247F66D757}"/>
          </ac:picMkLst>
        </pc:picChg>
        <pc:picChg chg="mod">
          <ac:chgData name="Lee Seungjae" userId="1d4fbd63bced2b4a" providerId="LiveId" clId="{FD77E68A-51D3-4ACE-ADF7-A883BAEB3074}" dt="2020-11-25T03:02:19.007" v="846" actId="14100"/>
          <ac:picMkLst>
            <pc:docMk/>
            <pc:sldMk cId="2536738576" sldId="341"/>
            <ac:picMk id="32" creationId="{54828CF3-8D86-4433-82FF-E2E2B640F007}"/>
          </ac:picMkLst>
        </pc:picChg>
        <pc:cxnChg chg="mod ord">
          <ac:chgData name="Lee Seungjae" userId="1d4fbd63bced2b4a" providerId="LiveId" clId="{FD77E68A-51D3-4ACE-ADF7-A883BAEB3074}" dt="2020-11-25T03:01:54.228" v="832" actId="1076"/>
          <ac:cxnSpMkLst>
            <pc:docMk/>
            <pc:sldMk cId="2536738576" sldId="341"/>
            <ac:cxnSpMk id="8" creationId="{86FCBAC8-C89F-4754-A00B-18A796A91ACF}"/>
          </ac:cxnSpMkLst>
        </pc:cxnChg>
      </pc:sldChg>
      <pc:sldChg chg="addSp delSp modSp add mod">
        <pc:chgData name="Lee Seungjae" userId="1d4fbd63bced2b4a" providerId="LiveId" clId="{FD77E68A-51D3-4ACE-ADF7-A883BAEB3074}" dt="2020-11-25T03:37:46.350" v="1772"/>
        <pc:sldMkLst>
          <pc:docMk/>
          <pc:sldMk cId="628039339" sldId="342"/>
        </pc:sldMkLst>
        <pc:spChg chg="del">
          <ac:chgData name="Lee Seungjae" userId="1d4fbd63bced2b4a" providerId="LiveId" clId="{FD77E68A-51D3-4ACE-ADF7-A883BAEB3074}" dt="2020-11-25T03:02:30.739" v="849" actId="478"/>
          <ac:spMkLst>
            <pc:docMk/>
            <pc:sldMk cId="628039339" sldId="342"/>
            <ac:spMk id="5" creationId="{AD70A2EF-2F5C-4224-865D-BEEB3D051CF4}"/>
          </ac:spMkLst>
        </pc:spChg>
        <pc:spChg chg="mod">
          <ac:chgData name="Lee Seungjae" userId="1d4fbd63bced2b4a" providerId="LiveId" clId="{FD77E68A-51D3-4ACE-ADF7-A883BAEB3074}" dt="2020-11-25T03:37:46.350" v="1772"/>
          <ac:spMkLst>
            <pc:docMk/>
            <pc:sldMk cId="628039339" sldId="342"/>
            <ac:spMk id="17" creationId="{9148643E-37CD-4015-9309-28DA8422AE03}"/>
          </ac:spMkLst>
        </pc:spChg>
        <pc:spChg chg="add mod">
          <ac:chgData name="Lee Seungjae" userId="1d4fbd63bced2b4a" providerId="LiveId" clId="{FD77E68A-51D3-4ACE-ADF7-A883BAEB3074}" dt="2020-11-25T03:02:47.741" v="854" actId="1076"/>
          <ac:spMkLst>
            <pc:docMk/>
            <pc:sldMk cId="628039339" sldId="342"/>
            <ac:spMk id="20" creationId="{09057D0C-72D8-4FB1-A26E-204AE37868DB}"/>
          </ac:spMkLst>
        </pc:spChg>
        <pc:spChg chg="mod">
          <ac:chgData name="Lee Seungjae" userId="1d4fbd63bced2b4a" providerId="LiveId" clId="{FD77E68A-51D3-4ACE-ADF7-A883BAEB3074}" dt="2020-11-25T03:06:07.558" v="906"/>
          <ac:spMkLst>
            <pc:docMk/>
            <pc:sldMk cId="628039339" sldId="342"/>
            <ac:spMk id="21" creationId="{BA32FFD9-5691-40BE-A1B4-412E27DCC5ED}"/>
          </ac:spMkLst>
        </pc:spChg>
        <pc:picChg chg="del">
          <ac:chgData name="Lee Seungjae" userId="1d4fbd63bced2b4a" providerId="LiveId" clId="{FD77E68A-51D3-4ACE-ADF7-A883BAEB3074}" dt="2020-11-25T03:01:38.453" v="828" actId="21"/>
          <ac:picMkLst>
            <pc:docMk/>
            <pc:sldMk cId="628039339" sldId="342"/>
            <ac:picMk id="10" creationId="{EAF30CD8-2DFD-42F2-A0D6-23CAC78A5146}"/>
          </ac:picMkLst>
        </pc:picChg>
        <pc:picChg chg="add mod">
          <ac:chgData name="Lee Seungjae" userId="1d4fbd63bced2b4a" providerId="LiveId" clId="{FD77E68A-51D3-4ACE-ADF7-A883BAEB3074}" dt="2020-11-25T03:02:13.539" v="843" actId="1076"/>
          <ac:picMkLst>
            <pc:docMk/>
            <pc:sldMk cId="628039339" sldId="342"/>
            <ac:picMk id="15" creationId="{4BF20A5B-28C6-4A3A-94DE-18A319BDD134}"/>
          </ac:picMkLst>
        </pc:picChg>
        <pc:picChg chg="add mod">
          <ac:chgData name="Lee Seungjae" userId="1d4fbd63bced2b4a" providerId="LiveId" clId="{FD77E68A-51D3-4ACE-ADF7-A883BAEB3074}" dt="2020-11-25T03:02:13.539" v="843" actId="1076"/>
          <ac:picMkLst>
            <pc:docMk/>
            <pc:sldMk cId="628039339" sldId="342"/>
            <ac:picMk id="18" creationId="{68BED439-ED90-4226-A81B-A12EF7B00BD5}"/>
          </ac:picMkLst>
        </pc:picChg>
        <pc:picChg chg="del">
          <ac:chgData name="Lee Seungjae" userId="1d4fbd63bced2b4a" providerId="LiveId" clId="{FD77E68A-51D3-4ACE-ADF7-A883BAEB3074}" dt="2020-11-25T03:01:38.453" v="828" actId="21"/>
          <ac:picMkLst>
            <pc:docMk/>
            <pc:sldMk cId="628039339" sldId="342"/>
            <ac:picMk id="23" creationId="{15959B7D-EC1E-4A4B-9784-34F0F99FD9CD}"/>
          </ac:picMkLst>
        </pc:picChg>
        <pc:cxnChg chg="del">
          <ac:chgData name="Lee Seungjae" userId="1d4fbd63bced2b4a" providerId="LiveId" clId="{FD77E68A-51D3-4ACE-ADF7-A883BAEB3074}" dt="2020-11-25T03:02:28.938" v="848" actId="478"/>
          <ac:cxnSpMkLst>
            <pc:docMk/>
            <pc:sldMk cId="628039339" sldId="342"/>
            <ac:cxnSpMk id="8" creationId="{86FCBAC8-C89F-4754-A00B-18A796A91ACF}"/>
          </ac:cxnSpMkLst>
        </pc:cxnChg>
        <pc:cxnChg chg="add mod">
          <ac:chgData name="Lee Seungjae" userId="1d4fbd63bced2b4a" providerId="LiveId" clId="{FD77E68A-51D3-4ACE-ADF7-A883BAEB3074}" dt="2020-11-25T03:02:47.741" v="854" actId="1076"/>
          <ac:cxnSpMkLst>
            <pc:docMk/>
            <pc:sldMk cId="628039339" sldId="342"/>
            <ac:cxnSpMk id="22" creationId="{78D1FB0C-5DDD-4ED2-BC64-09ACBDF1783B}"/>
          </ac:cxnSpMkLst>
        </pc:cxnChg>
      </pc:sldChg>
      <pc:sldChg chg="del">
        <pc:chgData name="Lee Seungjae" userId="1d4fbd63bced2b4a" providerId="LiveId" clId="{FD77E68A-51D3-4ACE-ADF7-A883BAEB3074}" dt="2020-11-25T02:31:04.222" v="2" actId="2696"/>
        <pc:sldMkLst>
          <pc:docMk/>
          <pc:sldMk cId="947180376" sldId="342"/>
        </pc:sldMkLst>
      </pc:sldChg>
      <pc:sldChg chg="addSp delSp modSp add mod">
        <pc:chgData name="Lee Seungjae" userId="1d4fbd63bced2b4a" providerId="LiveId" clId="{FD77E68A-51D3-4ACE-ADF7-A883BAEB3074}" dt="2020-11-25T03:38:20.384" v="1889" actId="20577"/>
        <pc:sldMkLst>
          <pc:docMk/>
          <pc:sldMk cId="764555556" sldId="343"/>
        </pc:sldMkLst>
        <pc:spChg chg="del">
          <ac:chgData name="Lee Seungjae" userId="1d4fbd63bced2b4a" providerId="LiveId" clId="{FD77E68A-51D3-4ACE-ADF7-A883BAEB3074}" dt="2020-11-25T03:02:54.730" v="857" actId="478"/>
          <ac:spMkLst>
            <pc:docMk/>
            <pc:sldMk cId="764555556" sldId="343"/>
            <ac:spMk id="5" creationId="{AD70A2EF-2F5C-4224-865D-BEEB3D051CF4}"/>
          </ac:spMkLst>
        </pc:spChg>
        <pc:spChg chg="mod">
          <ac:chgData name="Lee Seungjae" userId="1d4fbd63bced2b4a" providerId="LiveId" clId="{FD77E68A-51D3-4ACE-ADF7-A883BAEB3074}" dt="2020-11-25T03:38:20.384" v="1889" actId="20577"/>
          <ac:spMkLst>
            <pc:docMk/>
            <pc:sldMk cId="764555556" sldId="343"/>
            <ac:spMk id="17" creationId="{9148643E-37CD-4015-9309-28DA8422AE03}"/>
          </ac:spMkLst>
        </pc:spChg>
        <pc:spChg chg="add mod">
          <ac:chgData name="Lee Seungjae" userId="1d4fbd63bced2b4a" providerId="LiveId" clId="{FD77E68A-51D3-4ACE-ADF7-A883BAEB3074}" dt="2020-11-25T03:02:49.223" v="855"/>
          <ac:spMkLst>
            <pc:docMk/>
            <pc:sldMk cId="764555556" sldId="343"/>
            <ac:spMk id="18" creationId="{2F80CF42-C41D-4DE1-ACFC-F47CCF4D8CC9}"/>
          </ac:spMkLst>
        </pc:spChg>
        <pc:picChg chg="add mod">
          <ac:chgData name="Lee Seungjae" userId="1d4fbd63bced2b4a" providerId="LiveId" clId="{FD77E68A-51D3-4ACE-ADF7-A883BAEB3074}" dt="2020-11-25T03:03:14.887" v="866" actId="1076"/>
          <ac:picMkLst>
            <pc:docMk/>
            <pc:sldMk cId="764555556" sldId="343"/>
            <ac:picMk id="15" creationId="{D2644125-D66A-4482-9219-480906FE9976}"/>
          </ac:picMkLst>
        </pc:picChg>
        <pc:picChg chg="del">
          <ac:chgData name="Lee Seungjae" userId="1d4fbd63bced2b4a" providerId="LiveId" clId="{FD77E68A-51D3-4ACE-ADF7-A883BAEB3074}" dt="2020-11-25T03:02:41.485" v="850" actId="21"/>
          <ac:picMkLst>
            <pc:docMk/>
            <pc:sldMk cId="764555556" sldId="343"/>
            <ac:picMk id="20" creationId="{C8A1F572-88F1-4913-818F-492509688ED8}"/>
          </ac:picMkLst>
        </pc:picChg>
        <pc:cxnChg chg="del">
          <ac:chgData name="Lee Seungjae" userId="1d4fbd63bced2b4a" providerId="LiveId" clId="{FD77E68A-51D3-4ACE-ADF7-A883BAEB3074}" dt="2020-11-25T03:02:53.545" v="856" actId="478"/>
          <ac:cxnSpMkLst>
            <pc:docMk/>
            <pc:sldMk cId="764555556" sldId="343"/>
            <ac:cxnSpMk id="8" creationId="{86FCBAC8-C89F-4754-A00B-18A796A91ACF}"/>
          </ac:cxnSpMkLst>
        </pc:cxnChg>
        <pc:cxnChg chg="add mod">
          <ac:chgData name="Lee Seungjae" userId="1d4fbd63bced2b4a" providerId="LiveId" clId="{FD77E68A-51D3-4ACE-ADF7-A883BAEB3074}" dt="2020-11-25T03:02:49.223" v="855"/>
          <ac:cxnSpMkLst>
            <pc:docMk/>
            <pc:sldMk cId="764555556" sldId="343"/>
            <ac:cxnSpMk id="22" creationId="{8AFB0A52-3394-456F-878D-B1C75CB6B7D5}"/>
          </ac:cxnSpMkLst>
        </pc:cxnChg>
      </pc:sldChg>
      <pc:sldChg chg="del">
        <pc:chgData name="Lee Seungjae" userId="1d4fbd63bced2b4a" providerId="LiveId" clId="{FD77E68A-51D3-4ACE-ADF7-A883BAEB3074}" dt="2020-11-25T02:31:04.222" v="2" actId="2696"/>
        <pc:sldMkLst>
          <pc:docMk/>
          <pc:sldMk cId="3193821201" sldId="343"/>
        </pc:sldMkLst>
      </pc:sldChg>
      <pc:sldChg chg="addSp delSp modSp add mod">
        <pc:chgData name="Lee Seungjae" userId="1d4fbd63bced2b4a" providerId="LiveId" clId="{FD77E68A-51D3-4ACE-ADF7-A883BAEB3074}" dt="2020-11-25T03:38:33.303" v="1946"/>
        <pc:sldMkLst>
          <pc:docMk/>
          <pc:sldMk cId="1514942489" sldId="344"/>
        </pc:sldMkLst>
        <pc:spChg chg="del">
          <ac:chgData name="Lee Seungjae" userId="1d4fbd63bced2b4a" providerId="LiveId" clId="{FD77E68A-51D3-4ACE-ADF7-A883BAEB3074}" dt="2020-11-25T03:03:10.051" v="864" actId="478"/>
          <ac:spMkLst>
            <pc:docMk/>
            <pc:sldMk cId="1514942489" sldId="344"/>
            <ac:spMk id="5" creationId="{AD70A2EF-2F5C-4224-865D-BEEB3D051CF4}"/>
          </ac:spMkLst>
        </pc:spChg>
        <pc:spChg chg="mod">
          <ac:chgData name="Lee Seungjae" userId="1d4fbd63bced2b4a" providerId="LiveId" clId="{FD77E68A-51D3-4ACE-ADF7-A883BAEB3074}" dt="2020-11-25T03:38:33.303" v="1946"/>
          <ac:spMkLst>
            <pc:docMk/>
            <pc:sldMk cId="1514942489" sldId="344"/>
            <ac:spMk id="17" creationId="{9148643E-37CD-4015-9309-28DA8422AE03}"/>
          </ac:spMkLst>
        </pc:spChg>
        <pc:spChg chg="add mod">
          <ac:chgData name="Lee Seungjae" userId="1d4fbd63bced2b4a" providerId="LiveId" clId="{FD77E68A-51D3-4ACE-ADF7-A883BAEB3074}" dt="2020-11-25T03:03:06.712" v="861"/>
          <ac:spMkLst>
            <pc:docMk/>
            <pc:sldMk cId="1514942489" sldId="344"/>
            <ac:spMk id="18" creationId="{D7086843-9C36-43D0-B92E-9CD9A6E855EB}"/>
          </ac:spMkLst>
        </pc:spChg>
        <pc:picChg chg="del">
          <ac:chgData name="Lee Seungjae" userId="1d4fbd63bced2b4a" providerId="LiveId" clId="{FD77E68A-51D3-4ACE-ADF7-A883BAEB3074}" dt="2020-11-25T03:02:59.142" v="858" actId="21"/>
          <ac:picMkLst>
            <pc:docMk/>
            <pc:sldMk cId="1514942489" sldId="344"/>
            <ac:picMk id="11" creationId="{55AE29A7-FADA-4C6C-A95D-2496913B87A2}"/>
          </ac:picMkLst>
        </pc:picChg>
        <pc:picChg chg="add mod">
          <ac:chgData name="Lee Seungjae" userId="1d4fbd63bced2b4a" providerId="LiveId" clId="{FD77E68A-51D3-4ACE-ADF7-A883BAEB3074}" dt="2020-11-25T03:03:08.271" v="862" actId="1076"/>
          <ac:picMkLst>
            <pc:docMk/>
            <pc:sldMk cId="1514942489" sldId="344"/>
            <ac:picMk id="15" creationId="{30E3F3D6-E4BA-45D1-B40D-2A705BAF775C}"/>
          </ac:picMkLst>
        </pc:picChg>
        <pc:cxnChg chg="del">
          <ac:chgData name="Lee Seungjae" userId="1d4fbd63bced2b4a" providerId="LiveId" clId="{FD77E68A-51D3-4ACE-ADF7-A883BAEB3074}" dt="2020-11-25T03:03:09.449" v="863" actId="478"/>
          <ac:cxnSpMkLst>
            <pc:docMk/>
            <pc:sldMk cId="1514942489" sldId="344"/>
            <ac:cxnSpMk id="8" creationId="{86FCBAC8-C89F-4754-A00B-18A796A91ACF}"/>
          </ac:cxnSpMkLst>
        </pc:cxnChg>
        <pc:cxnChg chg="add mod">
          <ac:chgData name="Lee Seungjae" userId="1d4fbd63bced2b4a" providerId="LiveId" clId="{FD77E68A-51D3-4ACE-ADF7-A883BAEB3074}" dt="2020-11-25T03:03:06.712" v="861"/>
          <ac:cxnSpMkLst>
            <pc:docMk/>
            <pc:sldMk cId="1514942489" sldId="344"/>
            <ac:cxnSpMk id="20" creationId="{0444DAD9-3C24-445B-9874-F031DF3C5D46}"/>
          </ac:cxnSpMkLst>
        </pc:cxnChg>
      </pc:sldChg>
      <pc:sldChg chg="del">
        <pc:chgData name="Lee Seungjae" userId="1d4fbd63bced2b4a" providerId="LiveId" clId="{FD77E68A-51D3-4ACE-ADF7-A883BAEB3074}" dt="2020-11-25T02:31:04.222" v="2" actId="2696"/>
        <pc:sldMkLst>
          <pc:docMk/>
          <pc:sldMk cId="3635096174" sldId="344"/>
        </pc:sldMkLst>
      </pc:sldChg>
      <pc:sldChg chg="del">
        <pc:chgData name="Lee Seungjae" userId="1d4fbd63bced2b4a" providerId="LiveId" clId="{FD77E68A-51D3-4ACE-ADF7-A883BAEB3074}" dt="2020-11-25T02:31:13.252" v="4" actId="47"/>
        <pc:sldMkLst>
          <pc:docMk/>
          <pc:sldMk cId="13176790" sldId="346"/>
        </pc:sldMkLst>
      </pc:sldChg>
      <pc:sldChg chg="modSp add mod">
        <pc:chgData name="Lee Seungjae" userId="1d4fbd63bced2b4a" providerId="LiveId" clId="{FD77E68A-51D3-4ACE-ADF7-A883BAEB3074}" dt="2020-11-25T03:07:45.968" v="909" actId="1076"/>
        <pc:sldMkLst>
          <pc:docMk/>
          <pc:sldMk cId="1240441598" sldId="347"/>
        </pc:sldMkLst>
        <pc:spChg chg="mod">
          <ac:chgData name="Lee Seungjae" userId="1d4fbd63bced2b4a" providerId="LiveId" clId="{FD77E68A-51D3-4ACE-ADF7-A883BAEB3074}" dt="2020-11-25T03:07:45.968" v="909" actId="1076"/>
          <ac:spMkLst>
            <pc:docMk/>
            <pc:sldMk cId="1240441598" sldId="347"/>
            <ac:spMk id="3" creationId="{C0266FEB-D3D2-421E-A7A3-FA7A5834BC7A}"/>
          </ac:spMkLst>
        </pc:spChg>
        <pc:spChg chg="mod">
          <ac:chgData name="Lee Seungjae" userId="1d4fbd63bced2b4a" providerId="LiveId" clId="{FD77E68A-51D3-4ACE-ADF7-A883BAEB3074}" dt="2020-11-25T03:07:45.968" v="909" actId="1076"/>
          <ac:spMkLst>
            <pc:docMk/>
            <pc:sldMk cId="1240441598" sldId="347"/>
            <ac:spMk id="8" creationId="{793DFB41-851F-4B0C-8DF1-AEEE1F0D5C97}"/>
          </ac:spMkLst>
        </pc:spChg>
        <pc:spChg chg="mod">
          <ac:chgData name="Lee Seungjae" userId="1d4fbd63bced2b4a" providerId="LiveId" clId="{FD77E68A-51D3-4ACE-ADF7-A883BAEB3074}" dt="2020-11-25T03:07:45.968" v="909" actId="1076"/>
          <ac:spMkLst>
            <pc:docMk/>
            <pc:sldMk cId="1240441598" sldId="347"/>
            <ac:spMk id="15" creationId="{3E055C3A-275F-4FBD-B486-4B799C2844F1}"/>
          </ac:spMkLst>
        </pc:spChg>
        <pc:spChg chg="mod">
          <ac:chgData name="Lee Seungjae" userId="1d4fbd63bced2b4a" providerId="LiveId" clId="{FD77E68A-51D3-4ACE-ADF7-A883BAEB3074}" dt="2020-11-25T03:07:45.968" v="909" actId="1076"/>
          <ac:spMkLst>
            <pc:docMk/>
            <pc:sldMk cId="1240441598" sldId="347"/>
            <ac:spMk id="16" creationId="{897CCC7B-8DB0-4402-AC32-294A9E3A4D26}"/>
          </ac:spMkLst>
        </pc:spChg>
        <pc:spChg chg="mod">
          <ac:chgData name="Lee Seungjae" userId="1d4fbd63bced2b4a" providerId="LiveId" clId="{FD77E68A-51D3-4ACE-ADF7-A883BAEB3074}" dt="2020-11-25T03:07:45.968" v="909" actId="1076"/>
          <ac:spMkLst>
            <pc:docMk/>
            <pc:sldMk cId="1240441598" sldId="347"/>
            <ac:spMk id="18" creationId="{32A207C0-4FC4-42CC-95D5-2C99BE9D46FB}"/>
          </ac:spMkLst>
        </pc:spChg>
        <pc:picChg chg="mod">
          <ac:chgData name="Lee Seungjae" userId="1d4fbd63bced2b4a" providerId="LiveId" clId="{FD77E68A-51D3-4ACE-ADF7-A883BAEB3074}" dt="2020-11-25T03:07:45.968" v="909" actId="1076"/>
          <ac:picMkLst>
            <pc:docMk/>
            <pc:sldMk cId="1240441598" sldId="347"/>
            <ac:picMk id="14" creationId="{E3801A8D-7BD3-4AE7-9B5D-AB59718E358F}"/>
          </ac:picMkLst>
        </pc:picChg>
      </pc:sldChg>
      <pc:sldChg chg="del">
        <pc:chgData name="Lee Seungjae" userId="1d4fbd63bced2b4a" providerId="LiveId" clId="{FD77E68A-51D3-4ACE-ADF7-A883BAEB3074}" dt="2020-11-25T02:37:17.989" v="13" actId="47"/>
        <pc:sldMkLst>
          <pc:docMk/>
          <pc:sldMk cId="79640398" sldId="348"/>
        </pc:sldMkLst>
      </pc:sldChg>
      <pc:sldChg chg="modSp add mod">
        <pc:chgData name="Lee Seungjae" userId="1d4fbd63bced2b4a" providerId="LiveId" clId="{FD77E68A-51D3-4ACE-ADF7-A883BAEB3074}" dt="2020-11-25T03:07:48.450" v="910" actId="1076"/>
        <pc:sldMkLst>
          <pc:docMk/>
          <pc:sldMk cId="3414331449" sldId="348"/>
        </pc:sldMkLst>
        <pc:spChg chg="mod">
          <ac:chgData name="Lee Seungjae" userId="1d4fbd63bced2b4a" providerId="LiveId" clId="{FD77E68A-51D3-4ACE-ADF7-A883BAEB3074}" dt="2020-11-25T03:07:48.450" v="910" actId="1076"/>
          <ac:spMkLst>
            <pc:docMk/>
            <pc:sldMk cId="3414331449" sldId="348"/>
            <ac:spMk id="8" creationId="{793DFB41-851F-4B0C-8DF1-AEEE1F0D5C97}"/>
          </ac:spMkLst>
        </pc:spChg>
        <pc:spChg chg="mod">
          <ac:chgData name="Lee Seungjae" userId="1d4fbd63bced2b4a" providerId="LiveId" clId="{FD77E68A-51D3-4ACE-ADF7-A883BAEB3074}" dt="2020-11-25T03:07:48.450" v="910" actId="1076"/>
          <ac:spMkLst>
            <pc:docMk/>
            <pc:sldMk cId="3414331449" sldId="348"/>
            <ac:spMk id="10" creationId="{E59B8032-C87C-4FFA-9BD1-7D0AB24FB810}"/>
          </ac:spMkLst>
        </pc:spChg>
        <pc:spChg chg="mod">
          <ac:chgData name="Lee Seungjae" userId="1d4fbd63bced2b4a" providerId="LiveId" clId="{FD77E68A-51D3-4ACE-ADF7-A883BAEB3074}" dt="2020-11-25T03:07:48.450" v="910" actId="1076"/>
          <ac:spMkLst>
            <pc:docMk/>
            <pc:sldMk cId="3414331449" sldId="348"/>
            <ac:spMk id="19" creationId="{CA4B36FD-6157-4632-9F12-9B84A0A8119B}"/>
          </ac:spMkLst>
        </pc:spChg>
        <pc:spChg chg="mod">
          <ac:chgData name="Lee Seungjae" userId="1d4fbd63bced2b4a" providerId="LiveId" clId="{FD77E68A-51D3-4ACE-ADF7-A883BAEB3074}" dt="2020-11-25T03:07:48.450" v="910" actId="1076"/>
          <ac:spMkLst>
            <pc:docMk/>
            <pc:sldMk cId="3414331449" sldId="348"/>
            <ac:spMk id="20" creationId="{C690D897-76A3-41BE-8B19-9BA4DA4FFD97}"/>
          </ac:spMkLst>
        </pc:spChg>
        <pc:spChg chg="mod">
          <ac:chgData name="Lee Seungjae" userId="1d4fbd63bced2b4a" providerId="LiveId" clId="{FD77E68A-51D3-4ACE-ADF7-A883BAEB3074}" dt="2020-11-25T03:07:48.450" v="910" actId="1076"/>
          <ac:spMkLst>
            <pc:docMk/>
            <pc:sldMk cId="3414331449" sldId="348"/>
            <ac:spMk id="21" creationId="{9F21B821-B4AF-4BB3-AA8F-B1A82282F922}"/>
          </ac:spMkLst>
        </pc:spChg>
        <pc:picChg chg="mod">
          <ac:chgData name="Lee Seungjae" userId="1d4fbd63bced2b4a" providerId="LiveId" clId="{FD77E68A-51D3-4ACE-ADF7-A883BAEB3074}" dt="2020-11-25T03:07:48.450" v="910" actId="1076"/>
          <ac:picMkLst>
            <pc:docMk/>
            <pc:sldMk cId="3414331449" sldId="348"/>
            <ac:picMk id="7" creationId="{DEB591E8-928A-42FA-9C71-61E1B2E0DB78}"/>
          </ac:picMkLst>
        </pc:picChg>
      </pc:sldChg>
      <pc:sldChg chg="del">
        <pc:chgData name="Lee Seungjae" userId="1d4fbd63bced2b4a" providerId="LiveId" clId="{FD77E68A-51D3-4ACE-ADF7-A883BAEB3074}" dt="2020-11-25T02:37:17.989" v="13" actId="47"/>
        <pc:sldMkLst>
          <pc:docMk/>
          <pc:sldMk cId="190801640" sldId="349"/>
        </pc:sldMkLst>
      </pc:sldChg>
      <pc:sldChg chg="addSp delSp modSp add del mod">
        <pc:chgData name="Lee Seungjae" userId="1d4fbd63bced2b4a" providerId="LiveId" clId="{FD77E68A-51D3-4ACE-ADF7-A883BAEB3074}" dt="2020-11-25T03:19:24.170" v="1096" actId="47"/>
        <pc:sldMkLst>
          <pc:docMk/>
          <pc:sldMk cId="2480564002" sldId="349"/>
        </pc:sldMkLst>
        <pc:spChg chg="del">
          <ac:chgData name="Lee Seungjae" userId="1d4fbd63bced2b4a" providerId="LiveId" clId="{FD77E68A-51D3-4ACE-ADF7-A883BAEB3074}" dt="2020-11-25T03:16:30.528" v="1021" actId="478"/>
          <ac:spMkLst>
            <pc:docMk/>
            <pc:sldMk cId="2480564002" sldId="349"/>
            <ac:spMk id="2" creationId="{C7AB04CF-B138-4AAB-92D3-2ED6DB3C2DF4}"/>
          </ac:spMkLst>
        </pc:spChg>
        <pc:spChg chg="add mod">
          <ac:chgData name="Lee Seungjae" userId="1d4fbd63bced2b4a" providerId="LiveId" clId="{FD77E68A-51D3-4ACE-ADF7-A883BAEB3074}" dt="2020-11-25T03:16:51.955" v="1045" actId="1076"/>
          <ac:spMkLst>
            <pc:docMk/>
            <pc:sldMk cId="2480564002" sldId="349"/>
            <ac:spMk id="3" creationId="{EC03EA71-93CB-4D65-8C7E-5D5528177CE6}"/>
          </ac:spMkLst>
        </pc:spChg>
        <pc:spChg chg="del">
          <ac:chgData name="Lee Seungjae" userId="1d4fbd63bced2b4a" providerId="LiveId" clId="{FD77E68A-51D3-4ACE-ADF7-A883BAEB3074}" dt="2020-11-25T03:16:30.528" v="1021" actId="478"/>
          <ac:spMkLst>
            <pc:docMk/>
            <pc:sldMk cId="2480564002" sldId="349"/>
            <ac:spMk id="4" creationId="{A88EEFA9-D48A-4118-8951-BA85779C1AC7}"/>
          </ac:spMkLst>
        </pc:spChg>
        <pc:spChg chg="del">
          <ac:chgData name="Lee Seungjae" userId="1d4fbd63bced2b4a" providerId="LiveId" clId="{FD77E68A-51D3-4ACE-ADF7-A883BAEB3074}" dt="2020-11-25T03:16:30.528" v="1021" actId="478"/>
          <ac:spMkLst>
            <pc:docMk/>
            <pc:sldMk cId="2480564002" sldId="349"/>
            <ac:spMk id="14" creationId="{15272DE9-4E72-4849-B358-8D686FC83356}"/>
          </ac:spMkLst>
        </pc:spChg>
        <pc:spChg chg="del">
          <ac:chgData name="Lee Seungjae" userId="1d4fbd63bced2b4a" providerId="LiveId" clId="{FD77E68A-51D3-4ACE-ADF7-A883BAEB3074}" dt="2020-11-25T03:12:12.083" v="927" actId="478"/>
          <ac:spMkLst>
            <pc:docMk/>
            <pc:sldMk cId="2480564002" sldId="349"/>
            <ac:spMk id="17" creationId="{9148643E-37CD-4015-9309-28DA8422AE03}"/>
          </ac:spMkLst>
        </pc:spChg>
        <pc:spChg chg="del">
          <ac:chgData name="Lee Seungjae" userId="1d4fbd63bced2b4a" providerId="LiveId" clId="{FD77E68A-51D3-4ACE-ADF7-A883BAEB3074}" dt="2020-11-25T03:16:30.528" v="1021" actId="478"/>
          <ac:spMkLst>
            <pc:docMk/>
            <pc:sldMk cId="2480564002" sldId="349"/>
            <ac:spMk id="19" creationId="{B3756851-ECA9-4DF8-AB8B-CBA9C6D34C62}"/>
          </ac:spMkLst>
        </pc:spChg>
        <pc:spChg chg="del">
          <ac:chgData name="Lee Seungjae" userId="1d4fbd63bced2b4a" providerId="LiveId" clId="{FD77E68A-51D3-4ACE-ADF7-A883BAEB3074}" dt="2020-11-25T03:16:30.528" v="1021" actId="478"/>
          <ac:spMkLst>
            <pc:docMk/>
            <pc:sldMk cId="2480564002" sldId="349"/>
            <ac:spMk id="21" creationId="{BA32FFD9-5691-40BE-A1B4-412E27DCC5ED}"/>
          </ac:spMkLst>
        </pc:spChg>
        <pc:spChg chg="del">
          <ac:chgData name="Lee Seungjae" userId="1d4fbd63bced2b4a" providerId="LiveId" clId="{FD77E68A-51D3-4ACE-ADF7-A883BAEB3074}" dt="2020-11-25T03:16:30.528" v="1021" actId="478"/>
          <ac:spMkLst>
            <pc:docMk/>
            <pc:sldMk cId="2480564002" sldId="349"/>
            <ac:spMk id="28" creationId="{95F40461-381F-4CF4-90C2-2EDDA03CE2AE}"/>
          </ac:spMkLst>
        </pc:spChg>
        <pc:spChg chg="del">
          <ac:chgData name="Lee Seungjae" userId="1d4fbd63bced2b4a" providerId="LiveId" clId="{FD77E68A-51D3-4ACE-ADF7-A883BAEB3074}" dt="2020-11-25T03:16:30.528" v="1021" actId="478"/>
          <ac:spMkLst>
            <pc:docMk/>
            <pc:sldMk cId="2480564002" sldId="349"/>
            <ac:spMk id="29" creationId="{B08B5EE2-0CA4-4B08-9171-C57B8E3EA6B9}"/>
          </ac:spMkLst>
        </pc:spChg>
        <pc:spChg chg="del">
          <ac:chgData name="Lee Seungjae" userId="1d4fbd63bced2b4a" providerId="LiveId" clId="{FD77E68A-51D3-4ACE-ADF7-A883BAEB3074}" dt="2020-11-25T03:16:30.528" v="1021" actId="478"/>
          <ac:spMkLst>
            <pc:docMk/>
            <pc:sldMk cId="2480564002" sldId="349"/>
            <ac:spMk id="36" creationId="{F6DFCA89-7DC7-419D-83A3-50E6338CFD57}"/>
          </ac:spMkLst>
        </pc:spChg>
        <pc:spChg chg="del mod ord">
          <ac:chgData name="Lee Seungjae" userId="1d4fbd63bced2b4a" providerId="LiveId" clId="{FD77E68A-51D3-4ACE-ADF7-A883BAEB3074}" dt="2020-11-25T03:16:29.448" v="1020" actId="478"/>
          <ac:spMkLst>
            <pc:docMk/>
            <pc:sldMk cId="2480564002" sldId="349"/>
            <ac:spMk id="38" creationId="{979CF90C-63B2-4769-8AAF-634C7A93D9E7}"/>
          </ac:spMkLst>
        </pc:spChg>
        <pc:spChg chg="del">
          <ac:chgData name="Lee Seungjae" userId="1d4fbd63bced2b4a" providerId="LiveId" clId="{FD77E68A-51D3-4ACE-ADF7-A883BAEB3074}" dt="2020-11-25T03:16:29.448" v="1020" actId="478"/>
          <ac:spMkLst>
            <pc:docMk/>
            <pc:sldMk cId="2480564002" sldId="349"/>
            <ac:spMk id="39" creationId="{C0923660-4E40-4E1E-B682-06870DCE7C08}"/>
          </ac:spMkLst>
        </pc:spChg>
        <pc:spChg chg="mod ord">
          <ac:chgData name="Lee Seungjae" userId="1d4fbd63bced2b4a" providerId="LiveId" clId="{FD77E68A-51D3-4ACE-ADF7-A883BAEB3074}" dt="2020-11-25T03:16:35.078" v="1022" actId="1076"/>
          <ac:spMkLst>
            <pc:docMk/>
            <pc:sldMk cId="2480564002" sldId="349"/>
            <ac:spMk id="41" creationId="{8B77F700-8BE8-4EC4-892E-D7463466738A}"/>
          </ac:spMkLst>
        </pc:spChg>
        <pc:spChg chg="add mod">
          <ac:chgData name="Lee Seungjae" userId="1d4fbd63bced2b4a" providerId="LiveId" clId="{FD77E68A-51D3-4ACE-ADF7-A883BAEB3074}" dt="2020-11-25T03:16:35.078" v="1022" actId="1076"/>
          <ac:spMkLst>
            <pc:docMk/>
            <pc:sldMk cId="2480564002" sldId="349"/>
            <ac:spMk id="45" creationId="{69623809-A563-4018-B3D8-01A1584D856C}"/>
          </ac:spMkLst>
        </pc:spChg>
        <pc:spChg chg="add del mod">
          <ac:chgData name="Lee Seungjae" userId="1d4fbd63bced2b4a" providerId="LiveId" clId="{FD77E68A-51D3-4ACE-ADF7-A883BAEB3074}" dt="2020-11-25T03:15:04.325" v="995"/>
          <ac:spMkLst>
            <pc:docMk/>
            <pc:sldMk cId="2480564002" sldId="349"/>
            <ac:spMk id="46" creationId="{C3BC65FC-09E0-4195-954F-3D79FDEE04C3}"/>
          </ac:spMkLst>
        </pc:spChg>
        <pc:spChg chg="add del mod">
          <ac:chgData name="Lee Seungjae" userId="1d4fbd63bced2b4a" providerId="LiveId" clId="{FD77E68A-51D3-4ACE-ADF7-A883BAEB3074}" dt="2020-11-25T03:15:04.325" v="995"/>
          <ac:spMkLst>
            <pc:docMk/>
            <pc:sldMk cId="2480564002" sldId="349"/>
            <ac:spMk id="47" creationId="{9DD9D96D-6965-4F88-BA22-B8837D812D41}"/>
          </ac:spMkLst>
        </pc:spChg>
        <pc:spChg chg="add mod">
          <ac:chgData name="Lee Seungjae" userId="1d4fbd63bced2b4a" providerId="LiveId" clId="{FD77E68A-51D3-4ACE-ADF7-A883BAEB3074}" dt="2020-11-25T03:16:35.078" v="1022" actId="1076"/>
          <ac:spMkLst>
            <pc:docMk/>
            <pc:sldMk cId="2480564002" sldId="349"/>
            <ac:spMk id="48" creationId="{D8B93D9E-438F-49D9-AA22-BC84F83E4C6D}"/>
          </ac:spMkLst>
        </pc:spChg>
        <pc:spChg chg="add mod">
          <ac:chgData name="Lee Seungjae" userId="1d4fbd63bced2b4a" providerId="LiveId" clId="{FD77E68A-51D3-4ACE-ADF7-A883BAEB3074}" dt="2020-11-25T03:16:35.078" v="1022" actId="1076"/>
          <ac:spMkLst>
            <pc:docMk/>
            <pc:sldMk cId="2480564002" sldId="349"/>
            <ac:spMk id="49" creationId="{E05A3C50-85FB-4B04-A6D8-FC5D7880F419}"/>
          </ac:spMkLst>
        </pc:spChg>
        <pc:picChg chg="mod ord">
          <ac:chgData name="Lee Seungjae" userId="1d4fbd63bced2b4a" providerId="LiveId" clId="{FD77E68A-51D3-4ACE-ADF7-A883BAEB3074}" dt="2020-11-25T03:16:35.078" v="1022" actId="1076"/>
          <ac:picMkLst>
            <pc:docMk/>
            <pc:sldMk cId="2480564002" sldId="349"/>
            <ac:picMk id="24" creationId="{0136F239-249C-4B95-A100-1D7693F959C1}"/>
          </ac:picMkLst>
        </pc:picChg>
        <pc:picChg chg="add mod">
          <ac:chgData name="Lee Seungjae" userId="1d4fbd63bced2b4a" providerId="LiveId" clId="{FD77E68A-51D3-4ACE-ADF7-A883BAEB3074}" dt="2020-11-25T03:16:35.078" v="1022" actId="1076"/>
          <ac:picMkLst>
            <pc:docMk/>
            <pc:sldMk cId="2480564002" sldId="349"/>
            <ac:picMk id="25" creationId="{FE8662E9-9C95-4DED-9C97-13A7CDDB2158}"/>
          </ac:picMkLst>
        </pc:picChg>
        <pc:picChg chg="del">
          <ac:chgData name="Lee Seungjae" userId="1d4fbd63bced2b4a" providerId="LiveId" clId="{FD77E68A-51D3-4ACE-ADF7-A883BAEB3074}" dt="2020-11-25T03:12:37.733" v="937" actId="21"/>
          <ac:picMkLst>
            <pc:docMk/>
            <pc:sldMk cId="2480564002" sldId="349"/>
            <ac:picMk id="26" creationId="{FA30A6D2-05DE-4422-B454-956A80E712A0}"/>
          </ac:picMkLst>
        </pc:picChg>
        <pc:picChg chg="add mod">
          <ac:chgData name="Lee Seungjae" userId="1d4fbd63bced2b4a" providerId="LiveId" clId="{FD77E68A-51D3-4ACE-ADF7-A883BAEB3074}" dt="2020-11-25T03:16:35.078" v="1022" actId="1076"/>
          <ac:picMkLst>
            <pc:docMk/>
            <pc:sldMk cId="2480564002" sldId="349"/>
            <ac:picMk id="27" creationId="{E583C154-4F8C-4469-8504-9805468395A0}"/>
          </ac:picMkLst>
        </pc:picChg>
        <pc:picChg chg="del">
          <ac:chgData name="Lee Seungjae" userId="1d4fbd63bced2b4a" providerId="LiveId" clId="{FD77E68A-51D3-4ACE-ADF7-A883BAEB3074}" dt="2020-11-25T03:12:37.733" v="937" actId="21"/>
          <ac:picMkLst>
            <pc:docMk/>
            <pc:sldMk cId="2480564002" sldId="349"/>
            <ac:picMk id="30" creationId="{F5C881FB-2873-4848-8277-5ED969DBDDF4}"/>
          </ac:picMkLst>
        </pc:picChg>
        <pc:picChg chg="del">
          <ac:chgData name="Lee Seungjae" userId="1d4fbd63bced2b4a" providerId="LiveId" clId="{FD77E68A-51D3-4ACE-ADF7-A883BAEB3074}" dt="2020-11-25T03:12:37.733" v="937" actId="21"/>
          <ac:picMkLst>
            <pc:docMk/>
            <pc:sldMk cId="2480564002" sldId="349"/>
            <ac:picMk id="31" creationId="{1911F223-3795-46C1-B21D-8C007D6DB6B5}"/>
          </ac:picMkLst>
        </pc:picChg>
        <pc:picChg chg="del">
          <ac:chgData name="Lee Seungjae" userId="1d4fbd63bced2b4a" providerId="LiveId" clId="{FD77E68A-51D3-4ACE-ADF7-A883BAEB3074}" dt="2020-11-25T03:12:37.733" v="937" actId="21"/>
          <ac:picMkLst>
            <pc:docMk/>
            <pc:sldMk cId="2480564002" sldId="349"/>
            <ac:picMk id="32" creationId="{225CF3BC-ADC2-4FEF-A0A2-1B72F0E0170D}"/>
          </ac:picMkLst>
        </pc:picChg>
        <pc:picChg chg="add mod">
          <ac:chgData name="Lee Seungjae" userId="1d4fbd63bced2b4a" providerId="LiveId" clId="{FD77E68A-51D3-4ACE-ADF7-A883BAEB3074}" dt="2020-11-25T03:16:35.078" v="1022" actId="1076"/>
          <ac:picMkLst>
            <pc:docMk/>
            <pc:sldMk cId="2480564002" sldId="349"/>
            <ac:picMk id="33" creationId="{EFA82B90-216D-49F7-9CFA-70A8B9DAF408}"/>
          </ac:picMkLst>
        </pc:picChg>
        <pc:picChg chg="del">
          <ac:chgData name="Lee Seungjae" userId="1d4fbd63bced2b4a" providerId="LiveId" clId="{FD77E68A-51D3-4ACE-ADF7-A883BAEB3074}" dt="2020-11-25T03:12:37.733" v="937" actId="21"/>
          <ac:picMkLst>
            <pc:docMk/>
            <pc:sldMk cId="2480564002" sldId="349"/>
            <ac:picMk id="34" creationId="{FDAB73B8-87AD-4614-AB93-E501ADCE21C0}"/>
          </ac:picMkLst>
        </pc:picChg>
        <pc:picChg chg="del">
          <ac:chgData name="Lee Seungjae" userId="1d4fbd63bced2b4a" providerId="LiveId" clId="{FD77E68A-51D3-4ACE-ADF7-A883BAEB3074}" dt="2020-11-25T03:12:37.733" v="937" actId="21"/>
          <ac:picMkLst>
            <pc:docMk/>
            <pc:sldMk cId="2480564002" sldId="349"/>
            <ac:picMk id="35" creationId="{2BA56F57-1A5E-479E-B5CE-6FC4C62F0939}"/>
          </ac:picMkLst>
        </pc:picChg>
        <pc:picChg chg="del mod">
          <ac:chgData name="Lee Seungjae" userId="1d4fbd63bced2b4a" providerId="LiveId" clId="{FD77E68A-51D3-4ACE-ADF7-A883BAEB3074}" dt="2020-11-25T03:16:29.448" v="1020" actId="478"/>
          <ac:picMkLst>
            <pc:docMk/>
            <pc:sldMk cId="2480564002" sldId="349"/>
            <ac:picMk id="37" creationId="{6650C9F1-1B63-4657-9B19-3557D9251A51}"/>
          </ac:picMkLst>
        </pc:picChg>
        <pc:picChg chg="add mod">
          <ac:chgData name="Lee Seungjae" userId="1d4fbd63bced2b4a" providerId="LiveId" clId="{FD77E68A-51D3-4ACE-ADF7-A883BAEB3074}" dt="2020-11-25T03:16:35.078" v="1022" actId="1076"/>
          <ac:picMkLst>
            <pc:docMk/>
            <pc:sldMk cId="2480564002" sldId="349"/>
            <ac:picMk id="40" creationId="{37AF1D99-FABB-4B89-94B0-CF739B379460}"/>
          </ac:picMkLst>
        </pc:picChg>
        <pc:picChg chg="add mod">
          <ac:chgData name="Lee Seungjae" userId="1d4fbd63bced2b4a" providerId="LiveId" clId="{FD77E68A-51D3-4ACE-ADF7-A883BAEB3074}" dt="2020-11-25T03:16:35.078" v="1022" actId="1076"/>
          <ac:picMkLst>
            <pc:docMk/>
            <pc:sldMk cId="2480564002" sldId="349"/>
            <ac:picMk id="42" creationId="{DE4AEBA0-DC75-44E6-BE0A-ED465C8E332A}"/>
          </ac:picMkLst>
        </pc:picChg>
        <pc:picChg chg="add mod">
          <ac:chgData name="Lee Seungjae" userId="1d4fbd63bced2b4a" providerId="LiveId" clId="{FD77E68A-51D3-4ACE-ADF7-A883BAEB3074}" dt="2020-11-25T03:16:35.078" v="1022" actId="1076"/>
          <ac:picMkLst>
            <pc:docMk/>
            <pc:sldMk cId="2480564002" sldId="349"/>
            <ac:picMk id="43" creationId="{47BB626F-EB24-4D05-9568-0D2D1CAD8441}"/>
          </ac:picMkLst>
        </pc:picChg>
        <pc:picChg chg="add mod">
          <ac:chgData name="Lee Seungjae" userId="1d4fbd63bced2b4a" providerId="LiveId" clId="{FD77E68A-51D3-4ACE-ADF7-A883BAEB3074}" dt="2020-11-25T03:16:35.078" v="1022" actId="1076"/>
          <ac:picMkLst>
            <pc:docMk/>
            <pc:sldMk cId="2480564002" sldId="349"/>
            <ac:picMk id="44" creationId="{A2D9E2D2-12EA-48E7-A51A-7E9A7F2C62C7}"/>
          </ac:picMkLst>
        </pc:picChg>
        <pc:cxnChg chg="del mod">
          <ac:chgData name="Lee Seungjae" userId="1d4fbd63bced2b4a" providerId="LiveId" clId="{FD77E68A-51D3-4ACE-ADF7-A883BAEB3074}" dt="2020-11-25T03:16:30.528" v="1021" actId="478"/>
          <ac:cxnSpMkLst>
            <pc:docMk/>
            <pc:sldMk cId="2480564002" sldId="349"/>
            <ac:cxnSpMk id="8" creationId="{86FCBAC8-C89F-4754-A00B-18A796A91ACF}"/>
          </ac:cxnSpMkLst>
        </pc:cxnChg>
      </pc:sldChg>
      <pc:sldChg chg="add del">
        <pc:chgData name="Lee Seungjae" userId="1d4fbd63bced2b4a" providerId="LiveId" clId="{FD77E68A-51D3-4ACE-ADF7-A883BAEB3074}" dt="2020-11-25T03:12:17.477" v="929"/>
        <pc:sldMkLst>
          <pc:docMk/>
          <pc:sldMk cId="94555109" sldId="350"/>
        </pc:sldMkLst>
      </pc:sldChg>
      <pc:sldChg chg="addSp delSp modSp add del mod">
        <pc:chgData name="Lee Seungjae" userId="1d4fbd63bced2b4a" providerId="LiveId" clId="{FD77E68A-51D3-4ACE-ADF7-A883BAEB3074}" dt="2020-11-25T03:19:28.518" v="1097" actId="2696"/>
        <pc:sldMkLst>
          <pc:docMk/>
          <pc:sldMk cId="880348504" sldId="350"/>
        </pc:sldMkLst>
        <pc:spChg chg="del">
          <ac:chgData name="Lee Seungjae" userId="1d4fbd63bced2b4a" providerId="LiveId" clId="{FD77E68A-51D3-4ACE-ADF7-A883BAEB3074}" dt="2020-11-25T03:17:54.735" v="1054" actId="478"/>
          <ac:spMkLst>
            <pc:docMk/>
            <pc:sldMk cId="880348504" sldId="350"/>
            <ac:spMk id="4" creationId="{A88EEFA9-D48A-4118-8951-BA85779C1AC7}"/>
          </ac:spMkLst>
        </pc:spChg>
        <pc:spChg chg="del">
          <ac:chgData name="Lee Seungjae" userId="1d4fbd63bced2b4a" providerId="LiveId" clId="{FD77E68A-51D3-4ACE-ADF7-A883BAEB3074}" dt="2020-11-25T03:17:54.735" v="1054" actId="478"/>
          <ac:spMkLst>
            <pc:docMk/>
            <pc:sldMk cId="880348504" sldId="350"/>
            <ac:spMk id="14" creationId="{15272DE9-4E72-4849-B358-8D686FC83356}"/>
          </ac:spMkLst>
        </pc:spChg>
        <pc:spChg chg="mod">
          <ac:chgData name="Lee Seungjae" userId="1d4fbd63bced2b4a" providerId="LiveId" clId="{FD77E68A-51D3-4ACE-ADF7-A883BAEB3074}" dt="2020-11-25T03:18:32.591" v="1085" actId="403"/>
          <ac:spMkLst>
            <pc:docMk/>
            <pc:sldMk cId="880348504" sldId="350"/>
            <ac:spMk id="17" creationId="{9148643E-37CD-4015-9309-28DA8422AE03}"/>
          </ac:spMkLst>
        </pc:spChg>
        <pc:spChg chg="del">
          <ac:chgData name="Lee Seungjae" userId="1d4fbd63bced2b4a" providerId="LiveId" clId="{FD77E68A-51D3-4ACE-ADF7-A883BAEB3074}" dt="2020-11-25T03:17:54.735" v="1054" actId="478"/>
          <ac:spMkLst>
            <pc:docMk/>
            <pc:sldMk cId="880348504" sldId="350"/>
            <ac:spMk id="18" creationId="{25FF1698-3CF3-4EA1-A5E1-76FBB7637ECE}"/>
          </ac:spMkLst>
        </pc:spChg>
        <pc:spChg chg="del">
          <ac:chgData name="Lee Seungjae" userId="1d4fbd63bced2b4a" providerId="LiveId" clId="{FD77E68A-51D3-4ACE-ADF7-A883BAEB3074}" dt="2020-11-25T03:17:54.735" v="1054" actId="478"/>
          <ac:spMkLst>
            <pc:docMk/>
            <pc:sldMk cId="880348504" sldId="350"/>
            <ac:spMk id="19" creationId="{B3756851-ECA9-4DF8-AB8B-CBA9C6D34C62}"/>
          </ac:spMkLst>
        </pc:spChg>
        <pc:spChg chg="add del mod">
          <ac:chgData name="Lee Seungjae" userId="1d4fbd63bced2b4a" providerId="LiveId" clId="{FD77E68A-51D3-4ACE-ADF7-A883BAEB3074}" dt="2020-11-25T03:18:03.010" v="1058" actId="478"/>
          <ac:spMkLst>
            <pc:docMk/>
            <pc:sldMk cId="880348504" sldId="350"/>
            <ac:spMk id="21" creationId="{577D6368-07CD-4EF1-B2F4-412DEF2E3B3F}"/>
          </ac:spMkLst>
        </pc:spChg>
        <pc:spChg chg="add mod">
          <ac:chgData name="Lee Seungjae" userId="1d4fbd63bced2b4a" providerId="LiveId" clId="{FD77E68A-51D3-4ACE-ADF7-A883BAEB3074}" dt="2020-11-25T03:18:01.352" v="1057" actId="1076"/>
          <ac:spMkLst>
            <pc:docMk/>
            <pc:sldMk cId="880348504" sldId="350"/>
            <ac:spMk id="22" creationId="{F884D1A9-2BDF-4178-9ED5-4DDB8623F4E1}"/>
          </ac:spMkLst>
        </pc:spChg>
        <pc:spChg chg="del">
          <ac:chgData name="Lee Seungjae" userId="1d4fbd63bced2b4a" providerId="LiveId" clId="{FD77E68A-51D3-4ACE-ADF7-A883BAEB3074}" dt="2020-11-25T03:17:54.735" v="1054" actId="478"/>
          <ac:spMkLst>
            <pc:docMk/>
            <pc:sldMk cId="880348504" sldId="350"/>
            <ac:spMk id="28" creationId="{95F40461-381F-4CF4-90C2-2EDDA03CE2AE}"/>
          </ac:spMkLst>
        </pc:spChg>
        <pc:spChg chg="del">
          <ac:chgData name="Lee Seungjae" userId="1d4fbd63bced2b4a" providerId="LiveId" clId="{FD77E68A-51D3-4ACE-ADF7-A883BAEB3074}" dt="2020-11-25T03:17:54.735" v="1054" actId="478"/>
          <ac:spMkLst>
            <pc:docMk/>
            <pc:sldMk cId="880348504" sldId="350"/>
            <ac:spMk id="29" creationId="{B08B5EE2-0CA4-4B08-9171-C57B8E3EA6B9}"/>
          </ac:spMkLst>
        </pc:spChg>
        <pc:spChg chg="del">
          <ac:chgData name="Lee Seungjae" userId="1d4fbd63bced2b4a" providerId="LiveId" clId="{FD77E68A-51D3-4ACE-ADF7-A883BAEB3074}" dt="2020-11-25T03:17:54.735" v="1054" actId="478"/>
          <ac:spMkLst>
            <pc:docMk/>
            <pc:sldMk cId="880348504" sldId="350"/>
            <ac:spMk id="31" creationId="{B6EDA96C-13B3-4EFD-B8BF-7BE0D104A196}"/>
          </ac:spMkLst>
        </pc:spChg>
        <pc:spChg chg="del">
          <ac:chgData name="Lee Seungjae" userId="1d4fbd63bced2b4a" providerId="LiveId" clId="{FD77E68A-51D3-4ACE-ADF7-A883BAEB3074}" dt="2020-11-25T03:17:54.735" v="1054" actId="478"/>
          <ac:spMkLst>
            <pc:docMk/>
            <pc:sldMk cId="880348504" sldId="350"/>
            <ac:spMk id="33" creationId="{8881191F-C1FD-45D1-B9E5-7B0BFA2A1F80}"/>
          </ac:spMkLst>
        </pc:spChg>
        <pc:picChg chg="add mod">
          <ac:chgData name="Lee Seungjae" userId="1d4fbd63bced2b4a" providerId="LiveId" clId="{FD77E68A-51D3-4ACE-ADF7-A883BAEB3074}" dt="2020-11-25T03:18:01.352" v="1057" actId="1076"/>
          <ac:picMkLst>
            <pc:docMk/>
            <pc:sldMk cId="880348504" sldId="350"/>
            <ac:picMk id="15" creationId="{C94AEAFC-64FE-49E8-8A41-BBE7E03066EE}"/>
          </ac:picMkLst>
        </pc:picChg>
        <pc:picChg chg="del">
          <ac:chgData name="Lee Seungjae" userId="1d4fbd63bced2b4a" providerId="LiveId" clId="{FD77E68A-51D3-4ACE-ADF7-A883BAEB3074}" dt="2020-11-25T03:17:54.735" v="1054" actId="478"/>
          <ac:picMkLst>
            <pc:docMk/>
            <pc:sldMk cId="880348504" sldId="350"/>
            <ac:picMk id="20" creationId="{4E07362B-1FAC-44F5-93C2-AEC12F67025C}"/>
          </ac:picMkLst>
        </pc:picChg>
        <pc:cxnChg chg="del mod">
          <ac:chgData name="Lee Seungjae" userId="1d4fbd63bced2b4a" providerId="LiveId" clId="{FD77E68A-51D3-4ACE-ADF7-A883BAEB3074}" dt="2020-11-25T03:17:54.735" v="1054" actId="478"/>
          <ac:cxnSpMkLst>
            <pc:docMk/>
            <pc:sldMk cId="880348504" sldId="350"/>
            <ac:cxnSpMk id="8" creationId="{86FCBAC8-C89F-4754-A00B-18A796A91ACF}"/>
          </ac:cxnSpMkLst>
        </pc:cxnChg>
      </pc:sldChg>
      <pc:sldChg chg="addSp delSp modSp add mod">
        <pc:chgData name="Lee Seungjae" userId="1d4fbd63bced2b4a" providerId="LiveId" clId="{FD77E68A-51D3-4ACE-ADF7-A883BAEB3074}" dt="2020-11-25T03:44:03.521" v="1972" actId="1076"/>
        <pc:sldMkLst>
          <pc:docMk/>
          <pc:sldMk cId="1504441584" sldId="350"/>
        </pc:sldMkLst>
        <pc:spChg chg="add mod">
          <ac:chgData name="Lee Seungjae" userId="1d4fbd63bced2b4a" providerId="LiveId" clId="{FD77E68A-51D3-4ACE-ADF7-A883BAEB3074}" dt="2020-11-25T03:24:07.938" v="1320" actId="1076"/>
          <ac:spMkLst>
            <pc:docMk/>
            <pc:sldMk cId="1504441584" sldId="350"/>
            <ac:spMk id="4" creationId="{E4F0D79A-BAAF-4CF1-8BC5-B727CCE3DCF9}"/>
          </ac:spMkLst>
        </pc:spChg>
        <pc:spChg chg="mod">
          <ac:chgData name="Lee Seungjae" userId="1d4fbd63bced2b4a" providerId="LiveId" clId="{FD77E68A-51D3-4ACE-ADF7-A883BAEB3074}" dt="2020-11-25T03:27:34.051" v="1539" actId="113"/>
          <ac:spMkLst>
            <pc:docMk/>
            <pc:sldMk cId="1504441584" sldId="350"/>
            <ac:spMk id="17" creationId="{9148643E-37CD-4015-9309-28DA8422AE03}"/>
          </ac:spMkLst>
        </pc:spChg>
        <pc:spChg chg="mod">
          <ac:chgData name="Lee Seungjae" userId="1d4fbd63bced2b4a" providerId="LiveId" clId="{FD77E68A-51D3-4ACE-ADF7-A883BAEB3074}" dt="2020-11-25T03:24:07.938" v="1320" actId="1076"/>
          <ac:spMkLst>
            <pc:docMk/>
            <pc:sldMk cId="1504441584" sldId="350"/>
            <ac:spMk id="22" creationId="{F884D1A9-2BDF-4178-9ED5-4DDB8623F4E1}"/>
          </ac:spMkLst>
        </pc:spChg>
        <pc:picChg chg="add mod ord modCrop">
          <ac:chgData name="Lee Seungjae" userId="1d4fbd63bced2b4a" providerId="LiveId" clId="{FD77E68A-51D3-4ACE-ADF7-A883BAEB3074}" dt="2020-11-25T03:44:03.521" v="1972" actId="1076"/>
          <ac:picMkLst>
            <pc:docMk/>
            <pc:sldMk cId="1504441584" sldId="350"/>
            <ac:picMk id="3" creationId="{C1BECA3D-FD47-4B6D-895A-29BA4E75EE59}"/>
          </ac:picMkLst>
        </pc:picChg>
        <pc:picChg chg="add mod">
          <ac:chgData name="Lee Seungjae" userId="1d4fbd63bced2b4a" providerId="LiveId" clId="{FD77E68A-51D3-4ACE-ADF7-A883BAEB3074}" dt="2020-11-25T03:24:07.938" v="1320" actId="1076"/>
          <ac:picMkLst>
            <pc:docMk/>
            <pc:sldMk cId="1504441584" sldId="350"/>
            <ac:picMk id="6" creationId="{657DED91-1755-4E95-A1E0-4CCCD2B9D60D}"/>
          </ac:picMkLst>
        </pc:picChg>
        <pc:picChg chg="add mod">
          <ac:chgData name="Lee Seungjae" userId="1d4fbd63bced2b4a" providerId="LiveId" clId="{FD77E68A-51D3-4ACE-ADF7-A883BAEB3074}" dt="2020-11-25T03:24:07.938" v="1320" actId="1076"/>
          <ac:picMkLst>
            <pc:docMk/>
            <pc:sldMk cId="1504441584" sldId="350"/>
            <ac:picMk id="8" creationId="{984CF4B8-8A14-4EE0-91A6-F1694D73E1C7}"/>
          </ac:picMkLst>
        </pc:picChg>
        <pc:picChg chg="add del mod">
          <ac:chgData name="Lee Seungjae" userId="1d4fbd63bced2b4a" providerId="LiveId" clId="{FD77E68A-51D3-4ACE-ADF7-A883BAEB3074}" dt="2020-11-25T03:20:42.490" v="1117"/>
          <ac:picMkLst>
            <pc:docMk/>
            <pc:sldMk cId="1504441584" sldId="350"/>
            <ac:picMk id="10" creationId="{1199A1D9-6FA9-4074-8004-3D8FFB3051A5}"/>
          </ac:picMkLst>
        </pc:picChg>
        <pc:picChg chg="add mod">
          <ac:chgData name="Lee Seungjae" userId="1d4fbd63bced2b4a" providerId="LiveId" clId="{FD77E68A-51D3-4ACE-ADF7-A883BAEB3074}" dt="2020-11-25T03:24:07.938" v="1320" actId="1076"/>
          <ac:picMkLst>
            <pc:docMk/>
            <pc:sldMk cId="1504441584" sldId="350"/>
            <ac:picMk id="12" creationId="{3A49149D-9FA6-4EE4-9E11-862D0F5AA676}"/>
          </ac:picMkLst>
        </pc:picChg>
        <pc:picChg chg="add mod">
          <ac:chgData name="Lee Seungjae" userId="1d4fbd63bced2b4a" providerId="LiveId" clId="{FD77E68A-51D3-4ACE-ADF7-A883BAEB3074}" dt="2020-11-25T03:24:07.938" v="1320" actId="1076"/>
          <ac:picMkLst>
            <pc:docMk/>
            <pc:sldMk cId="1504441584" sldId="350"/>
            <ac:picMk id="14" creationId="{AF0C709D-F48C-4166-A262-3C14C729644C}"/>
          </ac:picMkLst>
        </pc:picChg>
        <pc:picChg chg="mod">
          <ac:chgData name="Lee Seungjae" userId="1d4fbd63bced2b4a" providerId="LiveId" clId="{FD77E68A-51D3-4ACE-ADF7-A883BAEB3074}" dt="2020-11-25T03:24:07.938" v="1320" actId="1076"/>
          <ac:picMkLst>
            <pc:docMk/>
            <pc:sldMk cId="1504441584" sldId="350"/>
            <ac:picMk id="15" creationId="{C94AEAFC-64FE-49E8-8A41-BBE7E03066EE}"/>
          </ac:picMkLst>
        </pc:picChg>
        <pc:picChg chg="add mod modCrop">
          <ac:chgData name="Lee Seungjae" userId="1d4fbd63bced2b4a" providerId="LiveId" clId="{FD77E68A-51D3-4ACE-ADF7-A883BAEB3074}" dt="2020-11-25T03:24:07.938" v="1320" actId="1076"/>
          <ac:picMkLst>
            <pc:docMk/>
            <pc:sldMk cId="1504441584" sldId="350"/>
            <ac:picMk id="19" creationId="{32B2DA57-D357-4B47-AF8D-3AFB9F2064FD}"/>
          </ac:picMkLst>
        </pc:picChg>
      </pc:sldChg>
      <pc:sldChg chg="del">
        <pc:chgData name="Lee Seungjae" userId="1d4fbd63bced2b4a" providerId="LiveId" clId="{FD77E68A-51D3-4ACE-ADF7-A883BAEB3074}" dt="2020-11-25T02:37:17.989" v="13" actId="47"/>
        <pc:sldMkLst>
          <pc:docMk/>
          <pc:sldMk cId="2384098184" sldId="350"/>
        </pc:sldMkLst>
      </pc:sldChg>
      <pc:sldChg chg="delSp modSp add del mod delAnim">
        <pc:chgData name="Lee Seungjae" userId="1d4fbd63bced2b4a" providerId="LiveId" clId="{FD77E68A-51D3-4ACE-ADF7-A883BAEB3074}" dt="2020-11-25T02:50:05.299" v="454" actId="47"/>
        <pc:sldMkLst>
          <pc:docMk/>
          <pc:sldMk cId="2711219160" sldId="350"/>
        </pc:sldMkLst>
        <pc:spChg chg="mod">
          <ac:chgData name="Lee Seungjae" userId="1d4fbd63bced2b4a" providerId="LiveId" clId="{FD77E68A-51D3-4ACE-ADF7-A883BAEB3074}" dt="2020-11-25T02:40:47.594" v="99"/>
          <ac:spMkLst>
            <pc:docMk/>
            <pc:sldMk cId="2711219160" sldId="350"/>
            <ac:spMk id="9" creationId="{0FBE8AED-3964-471A-8C71-C8FF3246469F}"/>
          </ac:spMkLst>
        </pc:spChg>
        <pc:picChg chg="del">
          <ac:chgData name="Lee Seungjae" userId="1d4fbd63bced2b4a" providerId="LiveId" clId="{FD77E68A-51D3-4ACE-ADF7-A883BAEB3074}" dt="2020-11-25T02:40:49.244" v="100" actId="21"/>
          <ac:picMkLst>
            <pc:docMk/>
            <pc:sldMk cId="2711219160" sldId="350"/>
            <ac:picMk id="3" creationId="{C413F334-7309-485A-98DE-25133A18013B}"/>
          </ac:picMkLst>
        </pc:picChg>
      </pc:sldChg>
      <pc:sldChg chg="del">
        <pc:chgData name="Lee Seungjae" userId="1d4fbd63bced2b4a" providerId="LiveId" clId="{FD77E68A-51D3-4ACE-ADF7-A883BAEB3074}" dt="2020-11-25T02:37:17.989" v="13" actId="47"/>
        <pc:sldMkLst>
          <pc:docMk/>
          <pc:sldMk cId="1371806184" sldId="351"/>
        </pc:sldMkLst>
      </pc:sldChg>
      <pc:sldChg chg="addSp delSp modSp add mod">
        <pc:chgData name="Lee Seungjae" userId="1d4fbd63bced2b4a" providerId="LiveId" clId="{FD77E68A-51D3-4ACE-ADF7-A883BAEB3074}" dt="2020-11-25T03:27:24.511" v="1535" actId="207"/>
        <pc:sldMkLst>
          <pc:docMk/>
          <pc:sldMk cId="2371126174" sldId="351"/>
        </pc:sldMkLst>
        <pc:spChg chg="mod">
          <ac:chgData name="Lee Seungjae" userId="1d4fbd63bced2b4a" providerId="LiveId" clId="{FD77E68A-51D3-4ACE-ADF7-A883BAEB3074}" dt="2020-11-25T03:27:24.511" v="1535" actId="207"/>
          <ac:spMkLst>
            <pc:docMk/>
            <pc:sldMk cId="2371126174" sldId="351"/>
            <ac:spMk id="17" creationId="{9148643E-37CD-4015-9309-28DA8422AE03}"/>
          </ac:spMkLst>
        </pc:spChg>
        <pc:spChg chg="add mod">
          <ac:chgData name="Lee Seungjae" userId="1d4fbd63bced2b4a" providerId="LiveId" clId="{FD77E68A-51D3-4ACE-ADF7-A883BAEB3074}" dt="2020-11-25T03:24:11.576" v="1321" actId="1076"/>
          <ac:spMkLst>
            <pc:docMk/>
            <pc:sldMk cId="2371126174" sldId="351"/>
            <ac:spMk id="19" creationId="{A5E4DC06-DA73-4BA4-AFCD-CAC5AA37E763}"/>
          </ac:spMkLst>
        </pc:spChg>
        <pc:spChg chg="add mod">
          <ac:chgData name="Lee Seungjae" userId="1d4fbd63bced2b4a" providerId="LiveId" clId="{FD77E68A-51D3-4ACE-ADF7-A883BAEB3074}" dt="2020-11-25T03:24:11.576" v="1321" actId="1076"/>
          <ac:spMkLst>
            <pc:docMk/>
            <pc:sldMk cId="2371126174" sldId="351"/>
            <ac:spMk id="20" creationId="{1060DA3F-33FC-40B9-9CE2-B696271A825C}"/>
          </ac:spMkLst>
        </pc:spChg>
        <pc:spChg chg="add mod">
          <ac:chgData name="Lee Seungjae" userId="1d4fbd63bced2b4a" providerId="LiveId" clId="{FD77E68A-51D3-4ACE-ADF7-A883BAEB3074}" dt="2020-11-25T03:24:11.576" v="1321" actId="1076"/>
          <ac:spMkLst>
            <pc:docMk/>
            <pc:sldMk cId="2371126174" sldId="351"/>
            <ac:spMk id="21" creationId="{56BC898A-450F-4309-8E55-A48B3D174ECA}"/>
          </ac:spMkLst>
        </pc:spChg>
        <pc:spChg chg="del">
          <ac:chgData name="Lee Seungjae" userId="1d4fbd63bced2b4a" providerId="LiveId" clId="{FD77E68A-51D3-4ACE-ADF7-A883BAEB3074}" dt="2020-11-25T03:19:11.786" v="1094" actId="478"/>
          <ac:spMkLst>
            <pc:docMk/>
            <pc:sldMk cId="2371126174" sldId="351"/>
            <ac:spMk id="22" creationId="{F884D1A9-2BDF-4178-9ED5-4DDB8623F4E1}"/>
          </ac:spMkLst>
        </pc:spChg>
        <pc:spChg chg="add mod">
          <ac:chgData name="Lee Seungjae" userId="1d4fbd63bced2b4a" providerId="LiveId" clId="{FD77E68A-51D3-4ACE-ADF7-A883BAEB3074}" dt="2020-11-25T03:24:11.576" v="1321" actId="1076"/>
          <ac:spMkLst>
            <pc:docMk/>
            <pc:sldMk cId="2371126174" sldId="351"/>
            <ac:spMk id="23" creationId="{CAB3BC6E-D1E0-4644-B252-F61A32F601A6}"/>
          </ac:spMkLst>
        </pc:spChg>
        <pc:picChg chg="add mod">
          <ac:chgData name="Lee Seungjae" userId="1d4fbd63bced2b4a" providerId="LiveId" clId="{FD77E68A-51D3-4ACE-ADF7-A883BAEB3074}" dt="2020-11-25T03:24:11.576" v="1321" actId="1076"/>
          <ac:picMkLst>
            <pc:docMk/>
            <pc:sldMk cId="2371126174" sldId="351"/>
            <ac:picMk id="7" creationId="{D2C16131-3B50-4BCC-9207-E1A980EED192}"/>
          </ac:picMkLst>
        </pc:picChg>
        <pc:picChg chg="add mod">
          <ac:chgData name="Lee Seungjae" userId="1d4fbd63bced2b4a" providerId="LiveId" clId="{FD77E68A-51D3-4ACE-ADF7-A883BAEB3074}" dt="2020-11-25T03:24:11.576" v="1321" actId="1076"/>
          <ac:picMkLst>
            <pc:docMk/>
            <pc:sldMk cId="2371126174" sldId="351"/>
            <ac:picMk id="8" creationId="{B4F3AA8C-4489-4153-B822-F0E88D53DDE8}"/>
          </ac:picMkLst>
        </pc:picChg>
        <pc:picChg chg="add mod">
          <ac:chgData name="Lee Seungjae" userId="1d4fbd63bced2b4a" providerId="LiveId" clId="{FD77E68A-51D3-4ACE-ADF7-A883BAEB3074}" dt="2020-11-25T03:24:11.576" v="1321" actId="1076"/>
          <ac:picMkLst>
            <pc:docMk/>
            <pc:sldMk cId="2371126174" sldId="351"/>
            <ac:picMk id="10" creationId="{3F116D4C-203E-4B10-8F80-24504696B84F}"/>
          </ac:picMkLst>
        </pc:picChg>
        <pc:picChg chg="add mod">
          <ac:chgData name="Lee Seungjae" userId="1d4fbd63bced2b4a" providerId="LiveId" clId="{FD77E68A-51D3-4ACE-ADF7-A883BAEB3074}" dt="2020-11-25T03:24:11.576" v="1321" actId="1076"/>
          <ac:picMkLst>
            <pc:docMk/>
            <pc:sldMk cId="2371126174" sldId="351"/>
            <ac:picMk id="11" creationId="{0619921D-C705-4100-8E3D-F2542ED8ACD9}"/>
          </ac:picMkLst>
        </pc:picChg>
        <pc:picChg chg="add mod">
          <ac:chgData name="Lee Seungjae" userId="1d4fbd63bced2b4a" providerId="LiveId" clId="{FD77E68A-51D3-4ACE-ADF7-A883BAEB3074}" dt="2020-11-25T03:24:11.576" v="1321" actId="1076"/>
          <ac:picMkLst>
            <pc:docMk/>
            <pc:sldMk cId="2371126174" sldId="351"/>
            <ac:picMk id="12" creationId="{AF99827E-0CF7-437D-9B29-A2F6449AD35E}"/>
          </ac:picMkLst>
        </pc:picChg>
        <pc:picChg chg="add mod">
          <ac:chgData name="Lee Seungjae" userId="1d4fbd63bced2b4a" providerId="LiveId" clId="{FD77E68A-51D3-4ACE-ADF7-A883BAEB3074}" dt="2020-11-25T03:24:11.576" v="1321" actId="1076"/>
          <ac:picMkLst>
            <pc:docMk/>
            <pc:sldMk cId="2371126174" sldId="351"/>
            <ac:picMk id="13" creationId="{335E7234-0219-47FD-8226-15010173E50C}"/>
          </ac:picMkLst>
        </pc:picChg>
        <pc:picChg chg="add mod">
          <ac:chgData name="Lee Seungjae" userId="1d4fbd63bced2b4a" providerId="LiveId" clId="{FD77E68A-51D3-4ACE-ADF7-A883BAEB3074}" dt="2020-11-25T03:24:11.576" v="1321" actId="1076"/>
          <ac:picMkLst>
            <pc:docMk/>
            <pc:sldMk cId="2371126174" sldId="351"/>
            <ac:picMk id="14" creationId="{94154218-7518-4F9B-8A1F-45EFA2D0F17F}"/>
          </ac:picMkLst>
        </pc:picChg>
        <pc:picChg chg="del">
          <ac:chgData name="Lee Seungjae" userId="1d4fbd63bced2b4a" providerId="LiveId" clId="{FD77E68A-51D3-4ACE-ADF7-A883BAEB3074}" dt="2020-11-25T03:19:11.786" v="1094" actId="478"/>
          <ac:picMkLst>
            <pc:docMk/>
            <pc:sldMk cId="2371126174" sldId="351"/>
            <ac:picMk id="15" creationId="{C94AEAFC-64FE-49E8-8A41-BBE7E03066EE}"/>
          </ac:picMkLst>
        </pc:picChg>
        <pc:picChg chg="add mod">
          <ac:chgData name="Lee Seungjae" userId="1d4fbd63bced2b4a" providerId="LiveId" clId="{FD77E68A-51D3-4ACE-ADF7-A883BAEB3074}" dt="2020-11-25T03:24:11.576" v="1321" actId="1076"/>
          <ac:picMkLst>
            <pc:docMk/>
            <pc:sldMk cId="2371126174" sldId="351"/>
            <ac:picMk id="18" creationId="{F61E157B-188D-4AD4-B4D7-EB2E0AC21008}"/>
          </ac:picMkLst>
        </pc:picChg>
      </pc:sldChg>
      <pc:sldChg chg="addSp delSp modSp add mod">
        <pc:chgData name="Lee Seungjae" userId="1d4fbd63bced2b4a" providerId="LiveId" clId="{FD77E68A-51D3-4ACE-ADF7-A883BAEB3074}" dt="2020-11-25T03:27:27.475" v="1537" actId="113"/>
        <pc:sldMkLst>
          <pc:docMk/>
          <pc:sldMk cId="67223617" sldId="352"/>
        </pc:sldMkLst>
        <pc:spChg chg="mod">
          <ac:chgData name="Lee Seungjae" userId="1d4fbd63bced2b4a" providerId="LiveId" clId="{FD77E68A-51D3-4ACE-ADF7-A883BAEB3074}" dt="2020-11-25T03:27:27.475" v="1537" actId="113"/>
          <ac:spMkLst>
            <pc:docMk/>
            <pc:sldMk cId="67223617" sldId="352"/>
            <ac:spMk id="17" creationId="{9148643E-37CD-4015-9309-28DA8422AE03}"/>
          </ac:spMkLst>
        </pc:spChg>
        <pc:spChg chg="mod">
          <ac:chgData name="Lee Seungjae" userId="1d4fbd63bced2b4a" providerId="LiveId" clId="{FD77E68A-51D3-4ACE-ADF7-A883BAEB3074}" dt="2020-11-25T03:24:44.836" v="1376" actId="403"/>
          <ac:spMkLst>
            <pc:docMk/>
            <pc:sldMk cId="67223617" sldId="352"/>
            <ac:spMk id="19" creationId="{A5E4DC06-DA73-4BA4-AFCD-CAC5AA37E763}"/>
          </ac:spMkLst>
        </pc:spChg>
        <pc:spChg chg="del">
          <ac:chgData name="Lee Seungjae" userId="1d4fbd63bced2b4a" providerId="LiveId" clId="{FD77E68A-51D3-4ACE-ADF7-A883BAEB3074}" dt="2020-11-25T03:24:48.432" v="1377" actId="478"/>
          <ac:spMkLst>
            <pc:docMk/>
            <pc:sldMk cId="67223617" sldId="352"/>
            <ac:spMk id="20" creationId="{1060DA3F-33FC-40B9-9CE2-B696271A825C}"/>
          </ac:spMkLst>
        </pc:spChg>
        <pc:spChg chg="del">
          <ac:chgData name="Lee Seungjae" userId="1d4fbd63bced2b4a" providerId="LiveId" clId="{FD77E68A-51D3-4ACE-ADF7-A883BAEB3074}" dt="2020-11-25T03:24:48.432" v="1377" actId="478"/>
          <ac:spMkLst>
            <pc:docMk/>
            <pc:sldMk cId="67223617" sldId="352"/>
            <ac:spMk id="21" creationId="{56BC898A-450F-4309-8E55-A48B3D174ECA}"/>
          </ac:spMkLst>
        </pc:spChg>
        <pc:spChg chg="del">
          <ac:chgData name="Lee Seungjae" userId="1d4fbd63bced2b4a" providerId="LiveId" clId="{FD77E68A-51D3-4ACE-ADF7-A883BAEB3074}" dt="2020-11-25T03:24:48.432" v="1377" actId="478"/>
          <ac:spMkLst>
            <pc:docMk/>
            <pc:sldMk cId="67223617" sldId="352"/>
            <ac:spMk id="23" creationId="{CAB3BC6E-D1E0-4644-B252-F61A32F601A6}"/>
          </ac:spMkLst>
        </pc:spChg>
        <pc:picChg chg="del">
          <ac:chgData name="Lee Seungjae" userId="1d4fbd63bced2b4a" providerId="LiveId" clId="{FD77E68A-51D3-4ACE-ADF7-A883BAEB3074}" dt="2020-11-25T03:26:45.824" v="1522" actId="478"/>
          <ac:picMkLst>
            <pc:docMk/>
            <pc:sldMk cId="67223617" sldId="352"/>
            <ac:picMk id="8" creationId="{B4F3AA8C-4489-4153-B822-F0E88D53DDE8}"/>
          </ac:picMkLst>
        </pc:picChg>
        <pc:picChg chg="del">
          <ac:chgData name="Lee Seungjae" userId="1d4fbd63bced2b4a" providerId="LiveId" clId="{FD77E68A-51D3-4ACE-ADF7-A883BAEB3074}" dt="2020-11-25T03:24:48.432" v="1377" actId="478"/>
          <ac:picMkLst>
            <pc:docMk/>
            <pc:sldMk cId="67223617" sldId="352"/>
            <ac:picMk id="10" creationId="{3F116D4C-203E-4B10-8F80-24504696B84F}"/>
          </ac:picMkLst>
        </pc:picChg>
        <pc:picChg chg="del">
          <ac:chgData name="Lee Seungjae" userId="1d4fbd63bced2b4a" providerId="LiveId" clId="{FD77E68A-51D3-4ACE-ADF7-A883BAEB3074}" dt="2020-11-25T03:24:48.432" v="1377" actId="478"/>
          <ac:picMkLst>
            <pc:docMk/>
            <pc:sldMk cId="67223617" sldId="352"/>
            <ac:picMk id="11" creationId="{0619921D-C705-4100-8E3D-F2542ED8ACD9}"/>
          </ac:picMkLst>
        </pc:picChg>
        <pc:picChg chg="del">
          <ac:chgData name="Lee Seungjae" userId="1d4fbd63bced2b4a" providerId="LiveId" clId="{FD77E68A-51D3-4ACE-ADF7-A883BAEB3074}" dt="2020-11-25T03:24:48.432" v="1377" actId="478"/>
          <ac:picMkLst>
            <pc:docMk/>
            <pc:sldMk cId="67223617" sldId="352"/>
            <ac:picMk id="12" creationId="{AF99827E-0CF7-437D-9B29-A2F6449AD35E}"/>
          </ac:picMkLst>
        </pc:picChg>
        <pc:picChg chg="del">
          <ac:chgData name="Lee Seungjae" userId="1d4fbd63bced2b4a" providerId="LiveId" clId="{FD77E68A-51D3-4ACE-ADF7-A883BAEB3074}" dt="2020-11-25T03:24:48.432" v="1377" actId="478"/>
          <ac:picMkLst>
            <pc:docMk/>
            <pc:sldMk cId="67223617" sldId="352"/>
            <ac:picMk id="13" creationId="{335E7234-0219-47FD-8226-15010173E50C}"/>
          </ac:picMkLst>
        </pc:picChg>
        <pc:picChg chg="del">
          <ac:chgData name="Lee Seungjae" userId="1d4fbd63bced2b4a" providerId="LiveId" clId="{FD77E68A-51D3-4ACE-ADF7-A883BAEB3074}" dt="2020-11-25T03:24:48.432" v="1377" actId="478"/>
          <ac:picMkLst>
            <pc:docMk/>
            <pc:sldMk cId="67223617" sldId="352"/>
            <ac:picMk id="14" creationId="{94154218-7518-4F9B-8A1F-45EFA2D0F17F}"/>
          </ac:picMkLst>
        </pc:picChg>
        <pc:picChg chg="del">
          <ac:chgData name="Lee Seungjae" userId="1d4fbd63bced2b4a" providerId="LiveId" clId="{FD77E68A-51D3-4ACE-ADF7-A883BAEB3074}" dt="2020-11-25T03:24:48.432" v="1377" actId="478"/>
          <ac:picMkLst>
            <pc:docMk/>
            <pc:sldMk cId="67223617" sldId="352"/>
            <ac:picMk id="18" creationId="{F61E157B-188D-4AD4-B4D7-EB2E0AC21008}"/>
          </ac:picMkLst>
        </pc:picChg>
        <pc:picChg chg="add del mod">
          <ac:chgData name="Lee Seungjae" userId="1d4fbd63bced2b4a" providerId="LiveId" clId="{FD77E68A-51D3-4ACE-ADF7-A883BAEB3074}" dt="2020-11-25T03:26:49.017" v="1526"/>
          <ac:picMkLst>
            <pc:docMk/>
            <pc:sldMk cId="67223617" sldId="352"/>
            <ac:picMk id="22" creationId="{36B3A287-F03C-4C2B-8768-0B8C589BA967}"/>
          </ac:picMkLst>
        </pc:picChg>
        <pc:picChg chg="add mod">
          <ac:chgData name="Lee Seungjae" userId="1d4fbd63bced2b4a" providerId="LiveId" clId="{FD77E68A-51D3-4ACE-ADF7-A883BAEB3074}" dt="2020-11-25T03:26:58.673" v="1530" actId="1076"/>
          <ac:picMkLst>
            <pc:docMk/>
            <pc:sldMk cId="67223617" sldId="352"/>
            <ac:picMk id="24" creationId="{0BB50EE0-F451-4654-ADCD-31A9E16F8238}"/>
          </ac:picMkLst>
        </pc:picChg>
      </pc:sldChg>
      <pc:sldChg chg="del">
        <pc:chgData name="Lee Seungjae" userId="1d4fbd63bced2b4a" providerId="LiveId" clId="{FD77E68A-51D3-4ACE-ADF7-A883BAEB3074}" dt="2020-11-25T02:37:17.989" v="13" actId="47"/>
        <pc:sldMkLst>
          <pc:docMk/>
          <pc:sldMk cId="1379204718" sldId="352"/>
        </pc:sldMkLst>
      </pc:sldChg>
      <pc:sldChg chg="addSp delSp modSp add mod">
        <pc:chgData name="Lee Seungjae" userId="1d4fbd63bced2b4a" providerId="LiveId" clId="{FD77E68A-51D3-4ACE-ADF7-A883BAEB3074}" dt="2020-11-25T03:28:41.321" v="1568" actId="6549"/>
        <pc:sldMkLst>
          <pc:docMk/>
          <pc:sldMk cId="125509403" sldId="353"/>
        </pc:sldMkLst>
        <pc:spChg chg="mod">
          <ac:chgData name="Lee Seungjae" userId="1d4fbd63bced2b4a" providerId="LiveId" clId="{FD77E68A-51D3-4ACE-ADF7-A883BAEB3074}" dt="2020-11-25T03:28:41.321" v="1568" actId="6549"/>
          <ac:spMkLst>
            <pc:docMk/>
            <pc:sldMk cId="125509403" sldId="353"/>
            <ac:spMk id="17" creationId="{9148643E-37CD-4015-9309-28DA8422AE03}"/>
          </ac:spMkLst>
        </pc:spChg>
        <pc:spChg chg="mod">
          <ac:chgData name="Lee Seungjae" userId="1d4fbd63bced2b4a" providerId="LiveId" clId="{FD77E68A-51D3-4ACE-ADF7-A883BAEB3074}" dt="2020-11-25T03:28:00.698" v="1548" actId="207"/>
          <ac:spMkLst>
            <pc:docMk/>
            <pc:sldMk cId="125509403" sldId="353"/>
            <ac:spMk id="19" creationId="{A5E4DC06-DA73-4BA4-AFCD-CAC5AA37E763}"/>
          </ac:spMkLst>
        </pc:spChg>
        <pc:picChg chg="add mod">
          <ac:chgData name="Lee Seungjae" userId="1d4fbd63bced2b4a" providerId="LiveId" clId="{FD77E68A-51D3-4ACE-ADF7-A883BAEB3074}" dt="2020-11-25T03:28:11.009" v="1552" actId="14100"/>
          <ac:picMkLst>
            <pc:docMk/>
            <pc:sldMk cId="125509403" sldId="353"/>
            <ac:picMk id="8" creationId="{AEDD9134-5E99-40E7-883B-61D5FA92134D}"/>
          </ac:picMkLst>
        </pc:picChg>
        <pc:picChg chg="del">
          <ac:chgData name="Lee Seungjae" userId="1d4fbd63bced2b4a" providerId="LiveId" clId="{FD77E68A-51D3-4ACE-ADF7-A883BAEB3074}" dt="2020-11-25T03:28:03.612" v="1549" actId="478"/>
          <ac:picMkLst>
            <pc:docMk/>
            <pc:sldMk cId="125509403" sldId="353"/>
            <ac:picMk id="24" creationId="{0BB50EE0-F451-4654-ADCD-31A9E16F8238}"/>
          </ac:picMkLst>
        </pc:picChg>
      </pc:sldChg>
      <pc:sldChg chg="addSp delSp modSp add mod">
        <pc:chgData name="Lee Seungjae" userId="1d4fbd63bced2b4a" providerId="LiveId" clId="{FD77E68A-51D3-4ACE-ADF7-A883BAEB3074}" dt="2020-11-25T03:29:37.302" v="1599" actId="207"/>
        <pc:sldMkLst>
          <pc:docMk/>
          <pc:sldMk cId="3149937286" sldId="354"/>
        </pc:sldMkLst>
        <pc:spChg chg="mod">
          <ac:chgData name="Lee Seungjae" userId="1d4fbd63bced2b4a" providerId="LiveId" clId="{FD77E68A-51D3-4ACE-ADF7-A883BAEB3074}" dt="2020-11-25T03:28:56.407" v="1577"/>
          <ac:spMkLst>
            <pc:docMk/>
            <pc:sldMk cId="3149937286" sldId="354"/>
            <ac:spMk id="17" creationId="{9148643E-37CD-4015-9309-28DA8422AE03}"/>
          </ac:spMkLst>
        </pc:spChg>
        <pc:spChg chg="mod">
          <ac:chgData name="Lee Seungjae" userId="1d4fbd63bced2b4a" providerId="LiveId" clId="{FD77E68A-51D3-4ACE-ADF7-A883BAEB3074}" dt="2020-11-25T03:29:37.302" v="1599" actId="207"/>
          <ac:spMkLst>
            <pc:docMk/>
            <pc:sldMk cId="3149937286" sldId="354"/>
            <ac:spMk id="19" creationId="{A5E4DC06-DA73-4BA4-AFCD-CAC5AA37E763}"/>
          </ac:spMkLst>
        </pc:spChg>
        <pc:picChg chg="del">
          <ac:chgData name="Lee Seungjae" userId="1d4fbd63bced2b4a" providerId="LiveId" clId="{FD77E68A-51D3-4ACE-ADF7-A883BAEB3074}" dt="2020-11-25T03:29:06.528" v="1581" actId="478"/>
          <ac:picMkLst>
            <pc:docMk/>
            <pc:sldMk cId="3149937286" sldId="354"/>
            <ac:picMk id="8" creationId="{AEDD9134-5E99-40E7-883B-61D5FA92134D}"/>
          </ac:picMkLst>
        </pc:picChg>
        <pc:picChg chg="add mod">
          <ac:chgData name="Lee Seungjae" userId="1d4fbd63bced2b4a" providerId="LiveId" clId="{FD77E68A-51D3-4ACE-ADF7-A883BAEB3074}" dt="2020-11-25T03:29:27.433" v="1590" actId="1076"/>
          <ac:picMkLst>
            <pc:docMk/>
            <pc:sldMk cId="3149937286" sldId="354"/>
            <ac:picMk id="10" creationId="{4187F573-E0D7-4CE0-ACC5-DF50D6F11418}"/>
          </ac:picMkLst>
        </pc:picChg>
      </pc:sldChg>
      <pc:sldChg chg="addSp delSp modSp add mod">
        <pc:chgData name="Lee Seungjae" userId="1d4fbd63bced2b4a" providerId="LiveId" clId="{FD77E68A-51D3-4ACE-ADF7-A883BAEB3074}" dt="2020-11-25T03:30:39.148" v="1631" actId="14100"/>
        <pc:sldMkLst>
          <pc:docMk/>
          <pc:sldMk cId="1779149635" sldId="355"/>
        </pc:sldMkLst>
        <pc:spChg chg="mod">
          <ac:chgData name="Lee Seungjae" userId="1d4fbd63bced2b4a" providerId="LiveId" clId="{FD77E68A-51D3-4ACE-ADF7-A883BAEB3074}" dt="2020-11-25T03:30:07.263" v="1616"/>
          <ac:spMkLst>
            <pc:docMk/>
            <pc:sldMk cId="1779149635" sldId="355"/>
            <ac:spMk id="17" creationId="{9148643E-37CD-4015-9309-28DA8422AE03}"/>
          </ac:spMkLst>
        </pc:spChg>
        <pc:spChg chg="mod">
          <ac:chgData name="Lee Seungjae" userId="1d4fbd63bced2b4a" providerId="LiveId" clId="{FD77E68A-51D3-4ACE-ADF7-A883BAEB3074}" dt="2020-11-25T03:30:17.916" v="1624" actId="207"/>
          <ac:spMkLst>
            <pc:docMk/>
            <pc:sldMk cId="1779149635" sldId="355"/>
            <ac:spMk id="19" creationId="{A5E4DC06-DA73-4BA4-AFCD-CAC5AA37E763}"/>
          </ac:spMkLst>
        </pc:spChg>
        <pc:picChg chg="add mod">
          <ac:chgData name="Lee Seungjae" userId="1d4fbd63bced2b4a" providerId="LiveId" clId="{FD77E68A-51D3-4ACE-ADF7-A883BAEB3074}" dt="2020-11-25T03:30:39.148" v="1631" actId="14100"/>
          <ac:picMkLst>
            <pc:docMk/>
            <pc:sldMk cId="1779149635" sldId="355"/>
            <ac:picMk id="8" creationId="{7FB7D784-6D7F-49D8-BA0A-E4AEC534D4F1}"/>
          </ac:picMkLst>
        </pc:picChg>
        <pc:picChg chg="del">
          <ac:chgData name="Lee Seungjae" userId="1d4fbd63bced2b4a" providerId="LiveId" clId="{FD77E68A-51D3-4ACE-ADF7-A883BAEB3074}" dt="2020-11-25T03:30:28.569" v="1625" actId="478"/>
          <ac:picMkLst>
            <pc:docMk/>
            <pc:sldMk cId="1779149635" sldId="355"/>
            <ac:picMk id="10" creationId="{4187F573-E0D7-4CE0-ACC5-DF50D6F11418}"/>
          </ac:picMkLst>
        </pc:picChg>
      </pc:sldChg>
    </pc:docChg>
  </pc:docChgLst>
  <pc:docChgLst>
    <pc:chgData name="이 승재" userId="78a343869a8ef49c" providerId="LiveId" clId="{9C012C66-B016-4B18-B826-2AF9D7FA54F0}"/>
    <pc:docChg chg="undo custSel modSld">
      <pc:chgData name="이 승재" userId="78a343869a8ef49c" providerId="LiveId" clId="{9C012C66-B016-4B18-B826-2AF9D7FA54F0}" dt="2021-06-08T12:30:57.469" v="567" actId="20577"/>
      <pc:docMkLst>
        <pc:docMk/>
      </pc:docMkLst>
      <pc:sldChg chg="modSp mod">
        <pc:chgData name="이 승재" userId="78a343869a8ef49c" providerId="LiveId" clId="{9C012C66-B016-4B18-B826-2AF9D7FA54F0}" dt="2021-06-08T11:23:50.232" v="22" actId="14100"/>
        <pc:sldMkLst>
          <pc:docMk/>
          <pc:sldMk cId="279823809" sldId="258"/>
        </pc:sldMkLst>
        <pc:spChg chg="mod">
          <ac:chgData name="이 승재" userId="78a343869a8ef49c" providerId="LiveId" clId="{9C012C66-B016-4B18-B826-2AF9D7FA54F0}" dt="2021-06-08T11:23:46.573" v="21" actId="20577"/>
          <ac:spMkLst>
            <pc:docMk/>
            <pc:sldMk cId="279823809" sldId="258"/>
            <ac:spMk id="9" creationId="{0FBE8AED-3964-471A-8C71-C8FF3246469F}"/>
          </ac:spMkLst>
        </pc:spChg>
        <pc:cxnChg chg="mod">
          <ac:chgData name="이 승재" userId="78a343869a8ef49c" providerId="LiveId" clId="{9C012C66-B016-4B18-B826-2AF9D7FA54F0}" dt="2021-06-08T11:23:50.232" v="22" actId="14100"/>
          <ac:cxnSpMkLst>
            <pc:docMk/>
            <pc:sldMk cId="279823809" sldId="258"/>
            <ac:cxnSpMk id="4" creationId="{124E3625-6DFA-421B-98FA-15E431CCB8F2}"/>
          </ac:cxnSpMkLst>
        </pc:cxnChg>
      </pc:sldChg>
      <pc:sldChg chg="addSp delSp modSp mod">
        <pc:chgData name="이 승재" userId="78a343869a8ef49c" providerId="LiveId" clId="{9C012C66-B016-4B18-B826-2AF9D7FA54F0}" dt="2021-06-08T11:38:28.760" v="244" actId="1076"/>
        <pc:sldMkLst>
          <pc:docMk/>
          <pc:sldMk cId="671793566" sldId="263"/>
        </pc:sldMkLst>
        <pc:spChg chg="add mod">
          <ac:chgData name="이 승재" userId="78a343869a8ef49c" providerId="LiveId" clId="{9C012C66-B016-4B18-B826-2AF9D7FA54F0}" dt="2021-06-08T11:34:49.262" v="143" actId="1076"/>
          <ac:spMkLst>
            <pc:docMk/>
            <pc:sldMk cId="671793566" sldId="263"/>
            <ac:spMk id="58" creationId="{A239A0B9-0571-4D11-8896-BD56D1D2885D}"/>
          </ac:spMkLst>
        </pc:spChg>
        <pc:spChg chg="add mod">
          <ac:chgData name="이 승재" userId="78a343869a8ef49c" providerId="LiveId" clId="{9C012C66-B016-4B18-B826-2AF9D7FA54F0}" dt="2021-06-08T11:35:30.821" v="152" actId="571"/>
          <ac:spMkLst>
            <pc:docMk/>
            <pc:sldMk cId="671793566" sldId="263"/>
            <ac:spMk id="60" creationId="{9D444529-F786-47AE-9B5E-7A6066BBDEDA}"/>
          </ac:spMkLst>
        </pc:spChg>
        <pc:spChg chg="add mod">
          <ac:chgData name="이 승재" userId="78a343869a8ef49c" providerId="LiveId" clId="{9C012C66-B016-4B18-B826-2AF9D7FA54F0}" dt="2021-06-08T11:37:16.814" v="207" actId="1076"/>
          <ac:spMkLst>
            <pc:docMk/>
            <pc:sldMk cId="671793566" sldId="263"/>
            <ac:spMk id="62" creationId="{279893C6-A14C-4E98-9532-8AD32BE35097}"/>
          </ac:spMkLst>
        </pc:spChg>
        <pc:spChg chg="add mod">
          <ac:chgData name="이 승재" userId="78a343869a8ef49c" providerId="LiveId" clId="{9C012C66-B016-4B18-B826-2AF9D7FA54F0}" dt="2021-06-08T11:37:23.900" v="214" actId="1076"/>
          <ac:spMkLst>
            <pc:docMk/>
            <pc:sldMk cId="671793566" sldId="263"/>
            <ac:spMk id="63" creationId="{D11FD497-3DC9-4351-939A-83456D7A4D4E}"/>
          </ac:spMkLst>
        </pc:spChg>
        <pc:spChg chg="add mod">
          <ac:chgData name="이 승재" userId="78a343869a8ef49c" providerId="LiveId" clId="{9C012C66-B016-4B18-B826-2AF9D7FA54F0}" dt="2021-06-08T11:37:27.846" v="216" actId="1076"/>
          <ac:spMkLst>
            <pc:docMk/>
            <pc:sldMk cId="671793566" sldId="263"/>
            <ac:spMk id="64" creationId="{59B9BB9A-F4F5-408D-A0A5-69976545F838}"/>
          </ac:spMkLst>
        </pc:spChg>
        <pc:spChg chg="add mod">
          <ac:chgData name="이 승재" userId="78a343869a8ef49c" providerId="LiveId" clId="{9C012C66-B016-4B18-B826-2AF9D7FA54F0}" dt="2021-06-08T11:37:31.572" v="218" actId="1076"/>
          <ac:spMkLst>
            <pc:docMk/>
            <pc:sldMk cId="671793566" sldId="263"/>
            <ac:spMk id="65" creationId="{7580CD9B-1F11-4181-88E2-E13C0FB08DA3}"/>
          </ac:spMkLst>
        </pc:spChg>
        <pc:spChg chg="add mod">
          <ac:chgData name="이 승재" userId="78a343869a8ef49c" providerId="LiveId" clId="{9C012C66-B016-4B18-B826-2AF9D7FA54F0}" dt="2021-06-08T11:38:16.061" v="236" actId="1076"/>
          <ac:spMkLst>
            <pc:docMk/>
            <pc:sldMk cId="671793566" sldId="263"/>
            <ac:spMk id="66" creationId="{24A4DD41-8FAF-46EA-B593-DBD17C39DC93}"/>
          </ac:spMkLst>
        </pc:spChg>
        <pc:spChg chg="add mod">
          <ac:chgData name="이 승재" userId="78a343869a8ef49c" providerId="LiveId" clId="{9C012C66-B016-4B18-B826-2AF9D7FA54F0}" dt="2021-06-08T11:38:21.222" v="239" actId="1076"/>
          <ac:spMkLst>
            <pc:docMk/>
            <pc:sldMk cId="671793566" sldId="263"/>
            <ac:spMk id="68" creationId="{F8955F99-046A-457F-82D0-E2ACF8D0627D}"/>
          </ac:spMkLst>
        </pc:spChg>
        <pc:spChg chg="add mod">
          <ac:chgData name="이 승재" userId="78a343869a8ef49c" providerId="LiveId" clId="{9C012C66-B016-4B18-B826-2AF9D7FA54F0}" dt="2021-06-08T11:38:25.018" v="242" actId="1076"/>
          <ac:spMkLst>
            <pc:docMk/>
            <pc:sldMk cId="671793566" sldId="263"/>
            <ac:spMk id="70" creationId="{399FAA62-3A21-46A7-83EA-F53E9B490C09}"/>
          </ac:spMkLst>
        </pc:spChg>
        <pc:spChg chg="add mod">
          <ac:chgData name="이 승재" userId="78a343869a8ef49c" providerId="LiveId" clId="{9C012C66-B016-4B18-B826-2AF9D7FA54F0}" dt="2021-06-08T11:38:28.760" v="244" actId="1076"/>
          <ac:spMkLst>
            <pc:docMk/>
            <pc:sldMk cId="671793566" sldId="263"/>
            <ac:spMk id="72" creationId="{24541950-6C7A-4A48-A67D-B7A6234D7FEA}"/>
          </ac:spMkLst>
        </pc:spChg>
        <pc:spChg chg="del">
          <ac:chgData name="이 승재" userId="78a343869a8ef49c" providerId="LiveId" clId="{9C012C66-B016-4B18-B826-2AF9D7FA54F0}" dt="2021-06-08T11:31:10.807" v="123" actId="478"/>
          <ac:spMkLst>
            <pc:docMk/>
            <pc:sldMk cId="671793566" sldId="263"/>
            <ac:spMk id="91" creationId="{3328A4BA-86F8-4A5E-AEDF-89D1136066E8}"/>
          </ac:spMkLst>
        </pc:spChg>
        <pc:spChg chg="mod">
          <ac:chgData name="이 승재" userId="78a343869a8ef49c" providerId="LiveId" clId="{9C012C66-B016-4B18-B826-2AF9D7FA54F0}" dt="2021-06-08T11:37:11.794" v="203" actId="1076"/>
          <ac:spMkLst>
            <pc:docMk/>
            <pc:sldMk cId="671793566" sldId="263"/>
            <ac:spMk id="94" creationId="{7D295A7A-43EB-407F-985F-60DB4D3F035C}"/>
          </ac:spMkLst>
        </pc:spChg>
        <pc:spChg chg="mod">
          <ac:chgData name="이 승재" userId="78a343869a8ef49c" providerId="LiveId" clId="{9C012C66-B016-4B18-B826-2AF9D7FA54F0}" dt="2021-06-08T11:34:44.516" v="142" actId="1076"/>
          <ac:spMkLst>
            <pc:docMk/>
            <pc:sldMk cId="671793566" sldId="263"/>
            <ac:spMk id="223" creationId="{DFF2BEAA-DDF1-474B-8955-F330655E1B3E}"/>
          </ac:spMkLst>
        </pc:spChg>
        <pc:picChg chg="add mod">
          <ac:chgData name="이 승재" userId="78a343869a8ef49c" providerId="LiveId" clId="{9C012C66-B016-4B18-B826-2AF9D7FA54F0}" dt="2021-06-08T11:34:44.516" v="142" actId="1076"/>
          <ac:picMkLst>
            <pc:docMk/>
            <pc:sldMk cId="671793566" sldId="263"/>
            <ac:picMk id="3" creationId="{1C40BF27-8F25-4CEF-9D01-82E047692E99}"/>
          </ac:picMkLst>
        </pc:picChg>
        <pc:picChg chg="add mod ord">
          <ac:chgData name="이 승재" userId="78a343869a8ef49c" providerId="LiveId" clId="{9C012C66-B016-4B18-B826-2AF9D7FA54F0}" dt="2021-06-08T11:38:05.864" v="232" actId="1076"/>
          <ac:picMkLst>
            <pc:docMk/>
            <pc:sldMk cId="671793566" sldId="263"/>
            <ac:picMk id="7" creationId="{A6D888FD-9831-451B-A636-6DABFA3E7790}"/>
          </ac:picMkLst>
        </pc:picChg>
        <pc:picChg chg="add mod ord">
          <ac:chgData name="이 승재" userId="78a343869a8ef49c" providerId="LiveId" clId="{9C012C66-B016-4B18-B826-2AF9D7FA54F0}" dt="2021-06-08T11:38:04.215" v="231" actId="1076"/>
          <ac:picMkLst>
            <pc:docMk/>
            <pc:sldMk cId="671793566" sldId="263"/>
            <ac:picMk id="9" creationId="{04632A8D-B71A-45CC-B3DB-7701E55A13DD}"/>
          </ac:picMkLst>
        </pc:picChg>
        <pc:picChg chg="add mod ord">
          <ac:chgData name="이 승재" userId="78a343869a8ef49c" providerId="LiveId" clId="{9C012C66-B016-4B18-B826-2AF9D7FA54F0}" dt="2021-06-08T11:38:08.412" v="233" actId="1076"/>
          <ac:picMkLst>
            <pc:docMk/>
            <pc:sldMk cId="671793566" sldId="263"/>
            <ac:picMk id="12" creationId="{9FC8445D-2B85-48FD-8D6B-4EE63D8C59CF}"/>
          </ac:picMkLst>
        </pc:picChg>
        <pc:picChg chg="add mod ord">
          <ac:chgData name="이 승재" userId="78a343869a8ef49c" providerId="LiveId" clId="{9C012C66-B016-4B18-B826-2AF9D7FA54F0}" dt="2021-06-08T11:38:10.862" v="234" actId="1076"/>
          <ac:picMkLst>
            <pc:docMk/>
            <pc:sldMk cId="671793566" sldId="263"/>
            <ac:picMk id="15" creationId="{13CF592C-985C-4090-B264-44C3E96888C4}"/>
          </ac:picMkLst>
        </pc:picChg>
        <pc:picChg chg="mod">
          <ac:chgData name="이 승재" userId="78a343869a8ef49c" providerId="LiveId" clId="{9C012C66-B016-4B18-B826-2AF9D7FA54F0}" dt="2021-06-08T11:37:12.702" v="205" actId="1076"/>
          <ac:picMkLst>
            <pc:docMk/>
            <pc:sldMk cId="671793566" sldId="263"/>
            <ac:picMk id="46" creationId="{77F1EFB6-AC61-4D86-B799-FD6ED7537891}"/>
          </ac:picMkLst>
        </pc:picChg>
        <pc:picChg chg="add mod">
          <ac:chgData name="이 승재" userId="78a343869a8ef49c" providerId="LiveId" clId="{9C012C66-B016-4B18-B826-2AF9D7FA54F0}" dt="2021-06-08T11:34:49.262" v="143" actId="1076"/>
          <ac:picMkLst>
            <pc:docMk/>
            <pc:sldMk cId="671793566" sldId="263"/>
            <ac:picMk id="59" creationId="{E7A0ADA9-B31F-4FF3-B9CE-48B7BE0831A6}"/>
          </ac:picMkLst>
        </pc:picChg>
        <pc:picChg chg="add mod">
          <ac:chgData name="이 승재" userId="78a343869a8ef49c" providerId="LiveId" clId="{9C012C66-B016-4B18-B826-2AF9D7FA54F0}" dt="2021-06-08T11:35:30.821" v="152" actId="571"/>
          <ac:picMkLst>
            <pc:docMk/>
            <pc:sldMk cId="671793566" sldId="263"/>
            <ac:picMk id="61" creationId="{957493DB-ACBA-4B16-B56C-43981D0515D7}"/>
          </ac:picMkLst>
        </pc:picChg>
        <pc:picChg chg="add mod">
          <ac:chgData name="이 승재" userId="78a343869a8ef49c" providerId="LiveId" clId="{9C012C66-B016-4B18-B826-2AF9D7FA54F0}" dt="2021-06-08T11:38:16.061" v="236" actId="1076"/>
          <ac:picMkLst>
            <pc:docMk/>
            <pc:sldMk cId="671793566" sldId="263"/>
            <ac:picMk id="67" creationId="{30316603-7B73-4B71-8E95-731DC39713B8}"/>
          </ac:picMkLst>
        </pc:picChg>
        <pc:picChg chg="add mod">
          <ac:chgData name="이 승재" userId="78a343869a8ef49c" providerId="LiveId" clId="{9C012C66-B016-4B18-B826-2AF9D7FA54F0}" dt="2021-06-08T11:38:21.222" v="239" actId="1076"/>
          <ac:picMkLst>
            <pc:docMk/>
            <pc:sldMk cId="671793566" sldId="263"/>
            <ac:picMk id="69" creationId="{291EB399-B6B4-42D6-96A8-9EC38EBAFCEC}"/>
          </ac:picMkLst>
        </pc:picChg>
        <pc:picChg chg="add mod">
          <ac:chgData name="이 승재" userId="78a343869a8ef49c" providerId="LiveId" clId="{9C012C66-B016-4B18-B826-2AF9D7FA54F0}" dt="2021-06-08T11:38:25.018" v="242" actId="1076"/>
          <ac:picMkLst>
            <pc:docMk/>
            <pc:sldMk cId="671793566" sldId="263"/>
            <ac:picMk id="71" creationId="{D5FA4A37-062E-4F06-9175-7003AEC31452}"/>
          </ac:picMkLst>
        </pc:picChg>
        <pc:picChg chg="add mod">
          <ac:chgData name="이 승재" userId="78a343869a8ef49c" providerId="LiveId" clId="{9C012C66-B016-4B18-B826-2AF9D7FA54F0}" dt="2021-06-08T11:38:28.760" v="244" actId="1076"/>
          <ac:picMkLst>
            <pc:docMk/>
            <pc:sldMk cId="671793566" sldId="263"/>
            <ac:picMk id="73" creationId="{99053CF0-9B5E-48C3-9AF8-60D0E5F8E3AF}"/>
          </ac:picMkLst>
        </pc:picChg>
        <pc:picChg chg="del">
          <ac:chgData name="이 승재" userId="78a343869a8ef49c" providerId="LiveId" clId="{9C012C66-B016-4B18-B826-2AF9D7FA54F0}" dt="2021-06-08T11:31:10.807" v="123" actId="478"/>
          <ac:picMkLst>
            <pc:docMk/>
            <pc:sldMk cId="671793566" sldId="263"/>
            <ac:picMk id="92" creationId="{5B935904-450C-404D-92BA-BB3B64321A43}"/>
          </ac:picMkLst>
        </pc:picChg>
      </pc:sldChg>
      <pc:sldChg chg="addSp delSp modSp mod">
        <pc:chgData name="이 승재" userId="78a343869a8ef49c" providerId="LiveId" clId="{9C012C66-B016-4B18-B826-2AF9D7FA54F0}" dt="2021-06-08T11:39:00.445" v="256"/>
        <pc:sldMkLst>
          <pc:docMk/>
          <pc:sldMk cId="3304375429" sldId="264"/>
        </pc:sldMkLst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47" creationId="{8D4064A9-F5A0-4C7D-B7E9-537A3B24CAEB}"/>
          </ac:spMkLst>
        </pc:spChg>
        <pc:spChg chg="del">
          <ac:chgData name="이 승재" userId="78a343869a8ef49c" providerId="LiveId" clId="{9C012C66-B016-4B18-B826-2AF9D7FA54F0}" dt="2021-06-08T11:30:57.289" v="118" actId="478"/>
          <ac:spMkLst>
            <pc:docMk/>
            <pc:sldMk cId="3304375429" sldId="264"/>
            <ac:spMk id="48" creationId="{10E511C1-73D1-48F4-B6BC-0A8397D7DFD6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51" creationId="{693F3D6E-286B-4648-BA37-80EDAF78B93D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55" creationId="{F9446010-1383-4741-A417-FD420B2204A0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63" creationId="{FBB653D1-EC22-4FF3-BAC1-65E52DDA3FA1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65" creationId="{02BFF584-2686-4B57-9205-231CC2F9B112}"/>
          </ac:spMkLst>
        </pc:spChg>
        <pc:spChg chg="add mod">
          <ac:chgData name="이 승재" userId="78a343869a8ef49c" providerId="LiveId" clId="{9C012C66-B016-4B18-B826-2AF9D7FA54F0}" dt="2021-06-08T11:30:52.009" v="117"/>
          <ac:spMkLst>
            <pc:docMk/>
            <pc:sldMk cId="3304375429" sldId="264"/>
            <ac:spMk id="69" creationId="{434A2B1A-A6E3-43E6-B645-A169D65EEC67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71" creationId="{21875AE1-4675-44BD-87FE-C3BE18529482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73" creationId="{0BE5874E-376C-4857-98CA-8E1EAAF12149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75" creationId="{836B3BEA-9C2E-42F8-8B08-5A9AA37722EA}"/>
          </ac:spMkLst>
        </pc:spChg>
        <pc:spChg chg="add mod">
          <ac:chgData name="이 승재" userId="78a343869a8ef49c" providerId="LiveId" clId="{9C012C66-B016-4B18-B826-2AF9D7FA54F0}" dt="2021-06-08T11:30:52.009" v="117"/>
          <ac:spMkLst>
            <pc:docMk/>
            <pc:sldMk cId="3304375429" sldId="264"/>
            <ac:spMk id="77" creationId="{D5971E9A-6C57-41B6-9B13-424BE615BDF3}"/>
          </ac:spMkLst>
        </pc:spChg>
        <pc:spChg chg="add mod">
          <ac:chgData name="이 승재" userId="78a343869a8ef49c" providerId="LiveId" clId="{9C012C66-B016-4B18-B826-2AF9D7FA54F0}" dt="2021-06-08T11:30:52.009" v="117"/>
          <ac:spMkLst>
            <pc:docMk/>
            <pc:sldMk cId="3304375429" sldId="264"/>
            <ac:spMk id="79" creationId="{2CA3A8B0-34C0-4FAA-87B8-BEBAC05A543C}"/>
          </ac:spMkLst>
        </pc:spChg>
        <pc:spChg chg="add mod">
          <ac:chgData name="이 승재" userId="78a343869a8ef49c" providerId="LiveId" clId="{9C012C66-B016-4B18-B826-2AF9D7FA54F0}" dt="2021-06-08T11:30:52.009" v="117"/>
          <ac:spMkLst>
            <pc:docMk/>
            <pc:sldMk cId="3304375429" sldId="264"/>
            <ac:spMk id="81" creationId="{3B6DBC75-8625-45A8-829E-D37546094CFD}"/>
          </ac:spMkLst>
        </pc:spChg>
        <pc:spChg chg="add mod">
          <ac:chgData name="이 승재" userId="78a343869a8ef49c" providerId="LiveId" clId="{9C012C66-B016-4B18-B826-2AF9D7FA54F0}" dt="2021-06-08T11:30:52.009" v="117"/>
          <ac:spMkLst>
            <pc:docMk/>
            <pc:sldMk cId="3304375429" sldId="264"/>
            <ac:spMk id="83" creationId="{3FC6403D-3D50-4B8C-A3F7-32857A647A3F}"/>
          </ac:spMkLst>
        </pc:spChg>
        <pc:spChg chg="add mod">
          <ac:chgData name="이 승재" userId="78a343869a8ef49c" providerId="LiveId" clId="{9C012C66-B016-4B18-B826-2AF9D7FA54F0}" dt="2021-06-08T11:30:52.009" v="117"/>
          <ac:spMkLst>
            <pc:docMk/>
            <pc:sldMk cId="3304375429" sldId="264"/>
            <ac:spMk id="85" creationId="{A48F46F9-6BA4-4B60-A193-C70F116C2D0B}"/>
          </ac:spMkLst>
        </pc:spChg>
        <pc:spChg chg="add mod">
          <ac:chgData name="이 승재" userId="78a343869a8ef49c" providerId="LiveId" clId="{9C012C66-B016-4B18-B826-2AF9D7FA54F0}" dt="2021-06-08T11:30:52.009" v="117"/>
          <ac:spMkLst>
            <pc:docMk/>
            <pc:sldMk cId="3304375429" sldId="264"/>
            <ac:spMk id="87" creationId="{1AC3019C-DDB2-482E-8989-F667485FDFCC}"/>
          </ac:spMkLst>
        </pc:spChg>
        <pc:spChg chg="add mod">
          <ac:chgData name="이 승재" userId="78a343869a8ef49c" providerId="LiveId" clId="{9C012C66-B016-4B18-B826-2AF9D7FA54F0}" dt="2021-06-08T11:30:58.015" v="119"/>
          <ac:spMkLst>
            <pc:docMk/>
            <pc:sldMk cId="3304375429" sldId="264"/>
            <ac:spMk id="89" creationId="{DD8F12BD-F894-4C4B-BD9E-E20B8F8AED0C}"/>
          </ac:spMkLst>
        </pc:spChg>
        <pc:spChg chg="del">
          <ac:chgData name="이 승재" userId="78a343869a8ef49c" providerId="LiveId" clId="{9C012C66-B016-4B18-B826-2AF9D7FA54F0}" dt="2021-06-08T11:38:59.735" v="255" actId="478"/>
          <ac:spMkLst>
            <pc:docMk/>
            <pc:sldMk cId="3304375429" sldId="264"/>
            <ac:spMk id="91" creationId="{3328A4BA-86F8-4A5E-AEDF-89D1136066E8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95" creationId="{2D80C049-83AD-4E31-A183-0E350B73AE55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97" creationId="{E62DBD4A-F623-48D2-A8F9-24D50FAF2846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99" creationId="{154E98FF-0916-4D55-B3FB-5C38FD75282C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100" creationId="{46777A5B-6A4F-4279-956E-4A9F50773C97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102" creationId="{69A69D53-1253-4FB9-BB3B-72B67353C19C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104" creationId="{7456C88E-BC08-4E76-8AFA-A237B98041C3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105" creationId="{897107C9-86A4-45B2-8DB1-B8E29EE48B30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106" creationId="{8F0513F2-5343-428E-98E1-343AB171D72C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111" creationId="{908EC0F3-BA89-4147-9786-36C7D435FF84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113" creationId="{13BC3156-ED13-4CED-8EAB-0FAFC265C270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115" creationId="{46807831-A0BA-4D2A-A3F7-8C4B2CAABD2E}"/>
          </ac:spMkLst>
        </pc:spChg>
        <pc:spChg chg="add mod">
          <ac:chgData name="이 승재" userId="78a343869a8ef49c" providerId="LiveId" clId="{9C012C66-B016-4B18-B826-2AF9D7FA54F0}" dt="2021-06-08T11:39:00.445" v="256"/>
          <ac:spMkLst>
            <pc:docMk/>
            <pc:sldMk cId="3304375429" sldId="264"/>
            <ac:spMk id="117" creationId="{BD73A99A-ACDF-42B0-A4C7-8454CCDD2B1E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162" creationId="{B0710307-42D0-4BA5-BCBD-0ADB5A54D100}"/>
          </ac:spMkLst>
        </pc:spChg>
        <pc:spChg chg="del">
          <ac:chgData name="이 승재" userId="78a343869a8ef49c" providerId="LiveId" clId="{9C012C66-B016-4B18-B826-2AF9D7FA54F0}" dt="2021-06-08T11:30:51.290" v="116" actId="478"/>
          <ac:spMkLst>
            <pc:docMk/>
            <pc:sldMk cId="3304375429" sldId="264"/>
            <ac:spMk id="164" creationId="{26F8178F-5B73-4401-AB0B-1FADEF392A5A}"/>
          </ac:spMkLst>
        </pc:spChg>
        <pc:spChg chg="del">
          <ac:chgData name="이 승재" userId="78a343869a8ef49c" providerId="LiveId" clId="{9C012C66-B016-4B18-B826-2AF9D7FA54F0}" dt="2021-06-08T11:38:59.735" v="255" actId="478"/>
          <ac:spMkLst>
            <pc:docMk/>
            <pc:sldMk cId="3304375429" sldId="264"/>
            <ac:spMk id="223" creationId="{DFF2BEAA-DDF1-474B-8955-F330655E1B3E}"/>
          </ac:spMkLst>
        </pc:spChg>
        <pc:picChg chg="del">
          <ac:chgData name="이 승재" userId="78a343869a8ef49c" providerId="LiveId" clId="{9C012C66-B016-4B18-B826-2AF9D7FA54F0}" dt="2021-06-08T11:30:57.289" v="118" actId="478"/>
          <ac:picMkLst>
            <pc:docMk/>
            <pc:sldMk cId="3304375429" sldId="264"/>
            <ac:picMk id="49" creationId="{B54B559F-F8B5-429E-8B54-99809DC8AE9B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50" creationId="{5028B0B4-AFB0-484C-A2B3-EB7A2C94EB93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52" creationId="{5BBF7AA1-DDB8-4BBB-9F03-075114303A88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53" creationId="{B576F9D9-5387-4E0E-9159-618637CC5A06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56" creationId="{81C1BBC4-4527-426D-AAE6-49A14E176C81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57" creationId="{015A455D-B0C1-453B-A850-A55F40997466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59" creationId="{86BCD0C8-D17D-40D8-A4B1-2652C2B3A839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62" creationId="{D04D5551-745E-4D82-9886-4F631BF3E459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64" creationId="{1FB19D4D-0906-4660-8F9C-DE2EABF7B5A6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66" creationId="{65D7E207-810D-428E-B27E-86B1E9BA2F66}"/>
          </ac:picMkLst>
        </pc:picChg>
        <pc:picChg chg="add mod">
          <ac:chgData name="이 승재" userId="78a343869a8ef49c" providerId="LiveId" clId="{9C012C66-B016-4B18-B826-2AF9D7FA54F0}" dt="2021-06-08T11:30:52.009" v="117"/>
          <ac:picMkLst>
            <pc:docMk/>
            <pc:sldMk cId="3304375429" sldId="264"/>
            <ac:picMk id="67" creationId="{ED16B9C3-0C33-4CE4-A7B1-42A33C7473FF}"/>
          </ac:picMkLst>
        </pc:picChg>
        <pc:picChg chg="add mod">
          <ac:chgData name="이 승재" userId="78a343869a8ef49c" providerId="LiveId" clId="{9C012C66-B016-4B18-B826-2AF9D7FA54F0}" dt="2021-06-08T11:30:52.009" v="117"/>
          <ac:picMkLst>
            <pc:docMk/>
            <pc:sldMk cId="3304375429" sldId="264"/>
            <ac:picMk id="68" creationId="{B69D14FF-EA85-42B5-83FA-EDB3BDEF1BD6}"/>
          </ac:picMkLst>
        </pc:picChg>
        <pc:picChg chg="add mod">
          <ac:chgData name="이 승재" userId="78a343869a8ef49c" providerId="LiveId" clId="{9C012C66-B016-4B18-B826-2AF9D7FA54F0}" dt="2021-06-08T11:30:52.009" v="117"/>
          <ac:picMkLst>
            <pc:docMk/>
            <pc:sldMk cId="3304375429" sldId="264"/>
            <ac:picMk id="70" creationId="{BD12AA39-80D7-4062-A9EF-BFD5D8B46955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72" creationId="{0FEF5682-5AB9-4665-AD17-0E15FE2839C4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74" creationId="{F4230820-1EE0-4B11-BA75-6785F774A297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76" creationId="{29C2E4BE-FA9D-40AC-9A03-EDBA0F35D331}"/>
          </ac:picMkLst>
        </pc:picChg>
        <pc:picChg chg="add mod">
          <ac:chgData name="이 승재" userId="78a343869a8ef49c" providerId="LiveId" clId="{9C012C66-B016-4B18-B826-2AF9D7FA54F0}" dt="2021-06-08T11:30:52.009" v="117"/>
          <ac:picMkLst>
            <pc:docMk/>
            <pc:sldMk cId="3304375429" sldId="264"/>
            <ac:picMk id="78" creationId="{B1A952FC-D35B-48E7-9454-5A426975D341}"/>
          </ac:picMkLst>
        </pc:picChg>
        <pc:picChg chg="add mod">
          <ac:chgData name="이 승재" userId="78a343869a8ef49c" providerId="LiveId" clId="{9C012C66-B016-4B18-B826-2AF9D7FA54F0}" dt="2021-06-08T11:30:52.009" v="117"/>
          <ac:picMkLst>
            <pc:docMk/>
            <pc:sldMk cId="3304375429" sldId="264"/>
            <ac:picMk id="80" creationId="{EC6AD34D-09B8-453F-AB41-4AE19A81C3EE}"/>
          </ac:picMkLst>
        </pc:picChg>
        <pc:picChg chg="add mod">
          <ac:chgData name="이 승재" userId="78a343869a8ef49c" providerId="LiveId" clId="{9C012C66-B016-4B18-B826-2AF9D7FA54F0}" dt="2021-06-08T11:30:52.009" v="117"/>
          <ac:picMkLst>
            <pc:docMk/>
            <pc:sldMk cId="3304375429" sldId="264"/>
            <ac:picMk id="82" creationId="{652A258A-B2DB-4E28-85D3-85AEA55727C6}"/>
          </ac:picMkLst>
        </pc:picChg>
        <pc:picChg chg="add mod">
          <ac:chgData name="이 승재" userId="78a343869a8ef49c" providerId="LiveId" clId="{9C012C66-B016-4B18-B826-2AF9D7FA54F0}" dt="2021-06-08T11:30:52.009" v="117"/>
          <ac:picMkLst>
            <pc:docMk/>
            <pc:sldMk cId="3304375429" sldId="264"/>
            <ac:picMk id="84" creationId="{956D4515-8EDB-419D-87FD-6F76401A7E32}"/>
          </ac:picMkLst>
        </pc:picChg>
        <pc:picChg chg="add mod">
          <ac:chgData name="이 승재" userId="78a343869a8ef49c" providerId="LiveId" clId="{9C012C66-B016-4B18-B826-2AF9D7FA54F0}" dt="2021-06-08T11:30:52.009" v="117"/>
          <ac:picMkLst>
            <pc:docMk/>
            <pc:sldMk cId="3304375429" sldId="264"/>
            <ac:picMk id="86" creationId="{8D031DDF-6EC4-4E30-9026-EAC613749D8D}"/>
          </ac:picMkLst>
        </pc:picChg>
        <pc:picChg chg="add mod">
          <ac:chgData name="이 승재" userId="78a343869a8ef49c" providerId="LiveId" clId="{9C012C66-B016-4B18-B826-2AF9D7FA54F0}" dt="2021-06-08T11:30:52.009" v="117"/>
          <ac:picMkLst>
            <pc:docMk/>
            <pc:sldMk cId="3304375429" sldId="264"/>
            <ac:picMk id="88" creationId="{27017D3B-7DC3-4773-BB71-DF8AEC1A9A9B}"/>
          </ac:picMkLst>
        </pc:picChg>
        <pc:picChg chg="add mod">
          <ac:chgData name="이 승재" userId="78a343869a8ef49c" providerId="LiveId" clId="{9C012C66-B016-4B18-B826-2AF9D7FA54F0}" dt="2021-06-08T11:30:58.015" v="119"/>
          <ac:picMkLst>
            <pc:docMk/>
            <pc:sldMk cId="3304375429" sldId="264"/>
            <ac:picMk id="90" creationId="{F2F4E8CC-6080-4AF5-92C2-298957102D9A}"/>
          </ac:picMkLst>
        </pc:picChg>
        <pc:picChg chg="del">
          <ac:chgData name="이 승재" userId="78a343869a8ef49c" providerId="LiveId" clId="{9C012C66-B016-4B18-B826-2AF9D7FA54F0}" dt="2021-06-08T11:38:59.735" v="255" actId="478"/>
          <ac:picMkLst>
            <pc:docMk/>
            <pc:sldMk cId="3304375429" sldId="264"/>
            <ac:picMk id="92" creationId="{5B935904-450C-404D-92BA-BB3B64321A43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96" creationId="{639FDD30-62A8-48E2-AB57-0DDC3893D326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98" creationId="{5B1441FB-B522-4961-B49E-09FF163FBA7F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101" creationId="{16F003F3-3F00-4DE7-8BEF-A42858A8FE79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103" creationId="{9A01F2B2-450D-4B2A-A170-AA2431D8BE79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107" creationId="{7EFD5FA4-809E-4CB4-B817-328C0C68A5E6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108" creationId="{3175CAA6-AEC7-4410-B2E6-A3D79CE080BA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109" creationId="{9FEBD088-0858-4982-9F27-771FC412B1B4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110" creationId="{0592440B-2360-4EC2-A754-54D9FBDFACCB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112" creationId="{D50DEFE9-5CDB-43B9-9F38-942217CFC0FB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114" creationId="{474D0E3F-9A0B-41FB-A296-C68719D0A76A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116" creationId="{316BE8C9-19E6-4121-892D-892C050DC985}"/>
          </ac:picMkLst>
        </pc:picChg>
        <pc:picChg chg="add mod">
          <ac:chgData name="이 승재" userId="78a343869a8ef49c" providerId="LiveId" clId="{9C012C66-B016-4B18-B826-2AF9D7FA54F0}" dt="2021-06-08T11:39:00.445" v="256"/>
          <ac:picMkLst>
            <pc:docMk/>
            <pc:sldMk cId="3304375429" sldId="264"/>
            <ac:picMk id="118" creationId="{9DE65851-32D1-4B6E-B7B1-F6A8D0440820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163" creationId="{0555937B-C27C-49D0-A0AA-DCD08DC4972B}"/>
          </ac:picMkLst>
        </pc:picChg>
        <pc:picChg chg="del">
          <ac:chgData name="이 승재" userId="78a343869a8ef49c" providerId="LiveId" clId="{9C012C66-B016-4B18-B826-2AF9D7FA54F0}" dt="2021-06-08T11:30:51.290" v="116" actId="478"/>
          <ac:picMkLst>
            <pc:docMk/>
            <pc:sldMk cId="3304375429" sldId="264"/>
            <ac:picMk id="165" creationId="{711ABD12-8349-49DB-A717-3CA0EC653679}"/>
          </ac:picMkLst>
        </pc:picChg>
      </pc:sldChg>
      <pc:sldChg chg="modSp mod">
        <pc:chgData name="이 승재" userId="78a343869a8ef49c" providerId="LiveId" clId="{9C012C66-B016-4B18-B826-2AF9D7FA54F0}" dt="2021-06-08T11:24:18.449" v="115" actId="20577"/>
        <pc:sldMkLst>
          <pc:docMk/>
          <pc:sldMk cId="2913391703" sldId="340"/>
        </pc:sldMkLst>
        <pc:graphicFrameChg chg="mod modGraphic">
          <ac:chgData name="이 승재" userId="78a343869a8ef49c" providerId="LiveId" clId="{9C012C66-B016-4B18-B826-2AF9D7FA54F0}" dt="2021-06-08T11:24:18.449" v="115" actId="20577"/>
          <ac:graphicFrameMkLst>
            <pc:docMk/>
            <pc:sldMk cId="2913391703" sldId="340"/>
            <ac:graphicFrameMk id="6" creationId="{5E258C86-29FB-4EA8-A69E-8A05093030DE}"/>
          </ac:graphicFrameMkLst>
        </pc:graphicFrameChg>
      </pc:sldChg>
      <pc:sldChg chg="modSp mod">
        <pc:chgData name="이 승재" userId="78a343869a8ef49c" providerId="LiveId" clId="{9C012C66-B016-4B18-B826-2AF9D7FA54F0}" dt="2021-06-08T12:01:31.226" v="473" actId="20577"/>
        <pc:sldMkLst>
          <pc:docMk/>
          <pc:sldMk cId="3954363816" sldId="491"/>
        </pc:sldMkLst>
        <pc:spChg chg="mod">
          <ac:chgData name="이 승재" userId="78a343869a8ef49c" providerId="LiveId" clId="{9C012C66-B016-4B18-B826-2AF9D7FA54F0}" dt="2021-06-08T12:01:31.226" v="473" actId="20577"/>
          <ac:spMkLst>
            <pc:docMk/>
            <pc:sldMk cId="3954363816" sldId="491"/>
            <ac:spMk id="2" creationId="{DAAAAC99-3556-478A-AD10-A606404D35B4}"/>
          </ac:spMkLst>
        </pc:spChg>
      </pc:sldChg>
      <pc:sldChg chg="addSp delSp modSp mod">
        <pc:chgData name="이 승재" userId="78a343869a8ef49c" providerId="LiveId" clId="{9C012C66-B016-4B18-B826-2AF9D7FA54F0}" dt="2021-06-08T11:38:38.574" v="246"/>
        <pc:sldMkLst>
          <pc:docMk/>
          <pc:sldMk cId="2326931892" sldId="493"/>
        </pc:sldMkLst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55" creationId="{346F1380-95D7-4B69-817C-D7CE5807B001}"/>
          </ac:spMkLst>
        </pc:spChg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58" creationId="{A4A580D2-36DB-4B29-9C9F-B49715967F83}"/>
          </ac:spMkLst>
        </pc:spChg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60" creationId="{C004C999-652C-4009-86C6-0ACED8ED25CB}"/>
          </ac:spMkLst>
        </pc:spChg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61" creationId="{AC4A61DE-D798-420C-BC44-3B925923F7E1}"/>
          </ac:spMkLst>
        </pc:spChg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62" creationId="{1F090B53-14EC-4F8A-9C44-710065DC02B9}"/>
          </ac:spMkLst>
        </pc:spChg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63" creationId="{C43878C0-B817-4190-B441-626FE2D6CC6C}"/>
          </ac:spMkLst>
        </pc:spChg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68" creationId="{4092F0A4-6F4A-4261-B32C-4DBDD91FE477}"/>
          </ac:spMkLst>
        </pc:spChg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70" creationId="{9EC7320B-0771-45EE-A82F-62196C81DF75}"/>
          </ac:spMkLst>
        </pc:spChg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72" creationId="{22832FA4-8204-4E2B-92A1-48E39664F036}"/>
          </ac:spMkLst>
        </pc:spChg>
        <pc:spChg chg="add mod">
          <ac:chgData name="이 승재" userId="78a343869a8ef49c" providerId="LiveId" clId="{9C012C66-B016-4B18-B826-2AF9D7FA54F0}" dt="2021-06-08T11:38:38.574" v="246"/>
          <ac:spMkLst>
            <pc:docMk/>
            <pc:sldMk cId="2326931892" sldId="493"/>
            <ac:spMk id="74" creationId="{97A66175-247B-49DE-9131-D506D6938DD5}"/>
          </ac:spMkLst>
        </pc:spChg>
        <pc:spChg chg="del">
          <ac:chgData name="이 승재" userId="78a343869a8ef49c" providerId="LiveId" clId="{9C012C66-B016-4B18-B826-2AF9D7FA54F0}" dt="2021-06-08T11:38:37.812" v="245" actId="478"/>
          <ac:spMkLst>
            <pc:docMk/>
            <pc:sldMk cId="2326931892" sldId="493"/>
            <ac:spMk id="91" creationId="{3328A4BA-86F8-4A5E-AEDF-89D1136066E8}"/>
          </ac:spMkLst>
        </pc:spChg>
        <pc:spChg chg="del">
          <ac:chgData name="이 승재" userId="78a343869a8ef49c" providerId="LiveId" clId="{9C012C66-B016-4B18-B826-2AF9D7FA54F0}" dt="2021-06-08T11:38:37.812" v="245" actId="478"/>
          <ac:spMkLst>
            <pc:docMk/>
            <pc:sldMk cId="2326931892" sldId="493"/>
            <ac:spMk id="223" creationId="{DFF2BEAA-DDF1-474B-8955-F330655E1B3E}"/>
          </ac:spMkLst>
        </pc:sp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57" creationId="{C2B30F86-8420-44D2-A43A-56275B7FB6AF}"/>
          </ac:picMkLst>
        </pc:pic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59" creationId="{256243E1-0DFA-410D-96FA-225AF98A22BF}"/>
          </ac:picMkLst>
        </pc:pic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64" creationId="{5897E11F-C005-4EE7-86F9-428FCE4F7606}"/>
          </ac:picMkLst>
        </pc:pic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65" creationId="{9FED3F12-3756-4729-99D0-9FAB0880BE9E}"/>
          </ac:picMkLst>
        </pc:pic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66" creationId="{3A09D1D2-7AA8-4344-9750-D453E65B5D03}"/>
          </ac:picMkLst>
        </pc:pic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67" creationId="{3186F34F-D944-49F7-847F-4F99EFF4A830}"/>
          </ac:picMkLst>
        </pc:pic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69" creationId="{92639C86-465C-4929-BF5E-2B3B8FFF38C7}"/>
          </ac:picMkLst>
        </pc:pic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71" creationId="{AC184F62-4C9E-40EE-B698-2A033203972A}"/>
          </ac:picMkLst>
        </pc:pic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73" creationId="{9DB9CA8A-74FA-4BD2-8305-53F8123E70A3}"/>
          </ac:picMkLst>
        </pc:picChg>
        <pc:picChg chg="add mod">
          <ac:chgData name="이 승재" userId="78a343869a8ef49c" providerId="LiveId" clId="{9C012C66-B016-4B18-B826-2AF9D7FA54F0}" dt="2021-06-08T11:38:38.574" v="246"/>
          <ac:picMkLst>
            <pc:docMk/>
            <pc:sldMk cId="2326931892" sldId="493"/>
            <ac:picMk id="75" creationId="{09B2113B-7A5E-4522-AAE9-0179F11310BB}"/>
          </ac:picMkLst>
        </pc:picChg>
        <pc:picChg chg="del">
          <ac:chgData name="이 승재" userId="78a343869a8ef49c" providerId="LiveId" clId="{9C012C66-B016-4B18-B826-2AF9D7FA54F0}" dt="2021-06-08T11:38:37.812" v="245" actId="478"/>
          <ac:picMkLst>
            <pc:docMk/>
            <pc:sldMk cId="2326931892" sldId="493"/>
            <ac:picMk id="92" creationId="{5B935904-450C-404D-92BA-BB3B64321A43}"/>
          </ac:picMkLst>
        </pc:picChg>
      </pc:sldChg>
      <pc:sldChg chg="addSp delSp modSp mod">
        <pc:chgData name="이 승재" userId="78a343869a8ef49c" providerId="LiveId" clId="{9C012C66-B016-4B18-B826-2AF9D7FA54F0}" dt="2021-06-08T11:38:54.068" v="254"/>
        <pc:sldMkLst>
          <pc:docMk/>
          <pc:sldMk cId="3868960736" sldId="494"/>
        </pc:sldMkLst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54" creationId="{07A47371-F19C-413D-AEE6-86BB203FA34C}"/>
          </ac:spMkLst>
        </pc:spChg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57" creationId="{2BF7A380-1B56-4922-A17D-65C66B124698}"/>
          </ac:spMkLst>
        </pc:spChg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59" creationId="{7B226290-2390-43B5-B322-6434FF34726D}"/>
          </ac:spMkLst>
        </pc:spChg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60" creationId="{0F12DE7C-FF09-4418-B9BB-69892253CCFD}"/>
          </ac:spMkLst>
        </pc:spChg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61" creationId="{2ED92E31-B4C4-4A91-A148-A8E92836DF41}"/>
          </ac:spMkLst>
        </pc:spChg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62" creationId="{2ACA5052-08D1-4627-B059-41C4C195EE63}"/>
          </ac:spMkLst>
        </pc:spChg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67" creationId="{DB9D2496-8921-43AE-B92B-400A446DA857}"/>
          </ac:spMkLst>
        </pc:spChg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69" creationId="{AB83B680-BA3D-48E2-BCAD-7F4D186F7383}"/>
          </ac:spMkLst>
        </pc:spChg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71" creationId="{37C90376-B094-4E26-9EA4-42C4024DC929}"/>
          </ac:spMkLst>
        </pc:spChg>
        <pc:spChg chg="add mod">
          <ac:chgData name="이 승재" userId="78a343869a8ef49c" providerId="LiveId" clId="{9C012C66-B016-4B18-B826-2AF9D7FA54F0}" dt="2021-06-08T11:38:54.068" v="254"/>
          <ac:spMkLst>
            <pc:docMk/>
            <pc:sldMk cId="3868960736" sldId="494"/>
            <ac:spMk id="73" creationId="{D2B04E5E-1970-4577-AA16-5DD01BF56477}"/>
          </ac:spMkLst>
        </pc:spChg>
        <pc:spChg chg="del">
          <ac:chgData name="이 승재" userId="78a343869a8ef49c" providerId="LiveId" clId="{9C012C66-B016-4B18-B826-2AF9D7FA54F0}" dt="2021-06-08T11:38:53.281" v="253" actId="478"/>
          <ac:spMkLst>
            <pc:docMk/>
            <pc:sldMk cId="3868960736" sldId="494"/>
            <ac:spMk id="91" creationId="{3328A4BA-86F8-4A5E-AEDF-89D1136066E8}"/>
          </ac:spMkLst>
        </pc:spChg>
        <pc:spChg chg="del">
          <ac:chgData name="이 승재" userId="78a343869a8ef49c" providerId="LiveId" clId="{9C012C66-B016-4B18-B826-2AF9D7FA54F0}" dt="2021-06-08T11:38:53.281" v="253" actId="478"/>
          <ac:spMkLst>
            <pc:docMk/>
            <pc:sldMk cId="3868960736" sldId="494"/>
            <ac:spMk id="223" creationId="{DFF2BEAA-DDF1-474B-8955-F330655E1B3E}"/>
          </ac:spMkLst>
        </pc:sp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55" creationId="{57ACC326-3C23-442A-8586-F5D9FAFA1B30}"/>
          </ac:picMkLst>
        </pc:pic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58" creationId="{7E551B36-9254-4ADF-A218-67EA45FF394B}"/>
          </ac:picMkLst>
        </pc:pic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63" creationId="{F4D73EB7-DFDD-4F80-B638-CE57C697D493}"/>
          </ac:picMkLst>
        </pc:pic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64" creationId="{5D1C0E25-F175-4003-B14A-57722EB0D8B9}"/>
          </ac:picMkLst>
        </pc:pic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65" creationId="{DCA3089A-BBC5-479C-A55F-B6FE335940E1}"/>
          </ac:picMkLst>
        </pc:pic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66" creationId="{0AA2516B-E0B5-48EB-B9CB-11FD93443290}"/>
          </ac:picMkLst>
        </pc:pic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68" creationId="{33F81298-9D53-40D2-AD01-A244C4A53AA5}"/>
          </ac:picMkLst>
        </pc:pic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70" creationId="{390560EC-FEA4-41FD-B553-476F1D60EA7E}"/>
          </ac:picMkLst>
        </pc:pic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72" creationId="{96FBF7DC-61AA-408C-B30D-C1233F4AC8C3}"/>
          </ac:picMkLst>
        </pc:picChg>
        <pc:picChg chg="add mod">
          <ac:chgData name="이 승재" userId="78a343869a8ef49c" providerId="LiveId" clId="{9C012C66-B016-4B18-B826-2AF9D7FA54F0}" dt="2021-06-08T11:38:54.068" v="254"/>
          <ac:picMkLst>
            <pc:docMk/>
            <pc:sldMk cId="3868960736" sldId="494"/>
            <ac:picMk id="74" creationId="{10FD1848-FDB5-40AA-80D4-062DE59698FE}"/>
          </ac:picMkLst>
        </pc:picChg>
        <pc:picChg chg="del">
          <ac:chgData name="이 승재" userId="78a343869a8ef49c" providerId="LiveId" clId="{9C012C66-B016-4B18-B826-2AF9D7FA54F0}" dt="2021-06-08T11:38:53.281" v="253" actId="478"/>
          <ac:picMkLst>
            <pc:docMk/>
            <pc:sldMk cId="3868960736" sldId="494"/>
            <ac:picMk id="92" creationId="{5B935904-450C-404D-92BA-BB3B64321A43}"/>
          </ac:picMkLst>
        </pc:picChg>
      </pc:sldChg>
      <pc:sldChg chg="addSp delSp modSp mod">
        <pc:chgData name="이 승재" userId="78a343869a8ef49c" providerId="LiveId" clId="{9C012C66-B016-4B18-B826-2AF9D7FA54F0}" dt="2021-06-08T12:30:57.469" v="567" actId="20577"/>
        <pc:sldMkLst>
          <pc:docMk/>
          <pc:sldMk cId="362480634" sldId="495"/>
        </pc:sldMkLst>
        <pc:spChg chg="mod">
          <ac:chgData name="이 승재" userId="78a343869a8ef49c" providerId="LiveId" clId="{9C012C66-B016-4B18-B826-2AF9D7FA54F0}" dt="2021-06-08T12:30:57.469" v="567" actId="20577"/>
          <ac:spMkLst>
            <pc:docMk/>
            <pc:sldMk cId="362480634" sldId="495"/>
            <ac:spMk id="52" creationId="{7B29E34F-42BE-45A0-8389-2B193317E52A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55" creationId="{FED09384-C446-4BF3-81F0-4417ECE25CB5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58" creationId="{1637EB6D-D349-4E5B-9D3B-09D41E606F05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60" creationId="{A521B5AD-9557-4B50-B388-1A1BF1979D24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61" creationId="{80BD381B-D3D4-4700-BA88-4E3F6696336B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62" creationId="{16327876-ACAE-409E-B1CD-B1646C6CAA9B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63" creationId="{F9641C7C-0859-437C-94D6-118F1EA4B9D2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68" creationId="{DCE69756-F41D-4C32-BB71-FE87A69AAC8D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70" creationId="{F5FB42A5-9C13-4498-9898-22C85FEF8025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72" creationId="{B0BB4ECB-F4FB-49C0-9B00-B195A3ECAC50}"/>
          </ac:spMkLst>
        </pc:spChg>
        <pc:spChg chg="add mod">
          <ac:chgData name="이 승재" userId="78a343869a8ef49c" providerId="LiveId" clId="{9C012C66-B016-4B18-B826-2AF9D7FA54F0}" dt="2021-06-08T11:38:43.432" v="248"/>
          <ac:spMkLst>
            <pc:docMk/>
            <pc:sldMk cId="362480634" sldId="495"/>
            <ac:spMk id="74" creationId="{76C1FD77-9C9C-4DF7-AD4F-66ABC82D3382}"/>
          </ac:spMkLst>
        </pc:spChg>
        <pc:spChg chg="del">
          <ac:chgData name="이 승재" userId="78a343869a8ef49c" providerId="LiveId" clId="{9C012C66-B016-4B18-B826-2AF9D7FA54F0}" dt="2021-06-08T11:38:42.775" v="247" actId="478"/>
          <ac:spMkLst>
            <pc:docMk/>
            <pc:sldMk cId="362480634" sldId="495"/>
            <ac:spMk id="91" creationId="{3328A4BA-86F8-4A5E-AEDF-89D1136066E8}"/>
          </ac:spMkLst>
        </pc:spChg>
        <pc:spChg chg="del">
          <ac:chgData name="이 승재" userId="78a343869a8ef49c" providerId="LiveId" clId="{9C012C66-B016-4B18-B826-2AF9D7FA54F0}" dt="2021-06-08T11:38:42.775" v="247" actId="478"/>
          <ac:spMkLst>
            <pc:docMk/>
            <pc:sldMk cId="362480634" sldId="495"/>
            <ac:spMk id="223" creationId="{DFF2BEAA-DDF1-474B-8955-F330655E1B3E}"/>
          </ac:spMkLst>
        </pc:spChg>
        <pc:picChg chg="del">
          <ac:chgData name="이 승재" userId="78a343869a8ef49c" providerId="LiveId" clId="{9C012C66-B016-4B18-B826-2AF9D7FA54F0}" dt="2021-06-08T11:38:42.775" v="247" actId="478"/>
          <ac:picMkLst>
            <pc:docMk/>
            <pc:sldMk cId="362480634" sldId="495"/>
            <ac:picMk id="45" creationId="{F5BD857B-9C4E-450E-AE57-27FC7894FD27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57" creationId="{E1EC7B68-593F-4274-BC26-8643F8F9D138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59" creationId="{4D7B8D84-9F9F-47B6-93BD-0D450E7F79E0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64" creationId="{AB58EA4C-F4CF-4136-B357-13430FECD2F5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65" creationId="{A61F94F0-0DA2-4D09-8EE9-727BBD6885FD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66" creationId="{258C1021-D93F-4120-8C36-A93035422398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67" creationId="{909202F6-4712-4A23-B8E0-D8B22DE1E012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69" creationId="{9586A314-1DFA-4B4E-8320-BFEFC322C699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71" creationId="{F18E0DED-D925-439E-842D-F08A8FC86EC6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73" creationId="{3C242730-F297-4B4A-B23D-8C28B3149198}"/>
          </ac:picMkLst>
        </pc:picChg>
        <pc:picChg chg="add mod">
          <ac:chgData name="이 승재" userId="78a343869a8ef49c" providerId="LiveId" clId="{9C012C66-B016-4B18-B826-2AF9D7FA54F0}" dt="2021-06-08T11:38:43.432" v="248"/>
          <ac:picMkLst>
            <pc:docMk/>
            <pc:sldMk cId="362480634" sldId="495"/>
            <ac:picMk id="75" creationId="{832E14BD-3A0F-4739-BA85-B3B9774F9E95}"/>
          </ac:picMkLst>
        </pc:picChg>
        <pc:picChg chg="add mod">
          <ac:chgData name="이 승재" userId="78a343869a8ef49c" providerId="LiveId" clId="{9C012C66-B016-4B18-B826-2AF9D7FA54F0}" dt="2021-06-08T12:00:10.845" v="289" actId="1076"/>
          <ac:picMkLst>
            <pc:docMk/>
            <pc:sldMk cId="362480634" sldId="495"/>
            <ac:picMk id="76" creationId="{B1A1DBAA-AE85-40B2-9B6B-E65D9CB71A24}"/>
          </ac:picMkLst>
        </pc:picChg>
        <pc:picChg chg="add mod">
          <ac:chgData name="이 승재" userId="78a343869a8ef49c" providerId="LiveId" clId="{9C012C66-B016-4B18-B826-2AF9D7FA54F0}" dt="2021-06-08T12:00:59.419" v="375" actId="1076"/>
          <ac:picMkLst>
            <pc:docMk/>
            <pc:sldMk cId="362480634" sldId="495"/>
            <ac:picMk id="77" creationId="{B10A9A61-567A-4E9C-97E7-1D274CA2E201}"/>
          </ac:picMkLst>
        </pc:picChg>
        <pc:picChg chg="del">
          <ac:chgData name="이 승재" userId="78a343869a8ef49c" providerId="LiveId" clId="{9C012C66-B016-4B18-B826-2AF9D7FA54F0}" dt="2021-06-08T11:38:42.775" v="247" actId="478"/>
          <ac:picMkLst>
            <pc:docMk/>
            <pc:sldMk cId="362480634" sldId="495"/>
            <ac:picMk id="92" creationId="{5B935904-450C-404D-92BA-BB3B64321A43}"/>
          </ac:picMkLst>
        </pc:picChg>
      </pc:sldChg>
      <pc:sldChg chg="addSp delSp modSp mod">
        <pc:chgData name="이 승재" userId="78a343869a8ef49c" providerId="LiveId" clId="{9C012C66-B016-4B18-B826-2AF9D7FA54F0}" dt="2021-06-08T12:01:02.387" v="377" actId="1076"/>
        <pc:sldMkLst>
          <pc:docMk/>
          <pc:sldMk cId="2145999521" sldId="496"/>
        </pc:sldMkLst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54" creationId="{270F324C-ED6F-42D9-AD89-C55D95B93FE2}"/>
          </ac:spMkLst>
        </pc:spChg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60" creationId="{ADBF9A66-E5D9-446A-8044-1FEB4599B9C5}"/>
          </ac:spMkLst>
        </pc:spChg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62" creationId="{FBB14206-A372-43BD-BA3D-8B78A1C8209D}"/>
          </ac:spMkLst>
        </pc:spChg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63" creationId="{0C329190-8726-4B63-8A92-CFF54512889B}"/>
          </ac:spMkLst>
        </pc:spChg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64" creationId="{B14C6F7B-97E0-4BAE-9347-90AAF0F007A2}"/>
          </ac:spMkLst>
        </pc:spChg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65" creationId="{74356530-D243-4FF6-A6C2-0CF3E36CAFF3}"/>
          </ac:spMkLst>
        </pc:spChg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70" creationId="{0A4604E6-2F80-4611-A141-370A7ABAE0E0}"/>
          </ac:spMkLst>
        </pc:spChg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72" creationId="{159AA29E-5D9C-4B91-961E-70E8D61E6E57}"/>
          </ac:spMkLst>
        </pc:spChg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74" creationId="{CF7FCC05-DC33-4B64-A1C3-2E07DE3E400F}"/>
          </ac:spMkLst>
        </pc:spChg>
        <pc:spChg chg="add mod">
          <ac:chgData name="이 승재" userId="78a343869a8ef49c" providerId="LiveId" clId="{9C012C66-B016-4B18-B826-2AF9D7FA54F0}" dt="2021-06-08T11:38:46.180" v="250"/>
          <ac:spMkLst>
            <pc:docMk/>
            <pc:sldMk cId="2145999521" sldId="496"/>
            <ac:spMk id="76" creationId="{F457D496-8F15-4DAD-B64C-4D473AEAC608}"/>
          </ac:spMkLst>
        </pc:spChg>
        <pc:spChg chg="del">
          <ac:chgData name="이 승재" userId="78a343869a8ef49c" providerId="LiveId" clId="{9C012C66-B016-4B18-B826-2AF9D7FA54F0}" dt="2021-06-08T11:38:45.481" v="249" actId="478"/>
          <ac:spMkLst>
            <pc:docMk/>
            <pc:sldMk cId="2145999521" sldId="496"/>
            <ac:spMk id="91" creationId="{3328A4BA-86F8-4A5E-AEDF-89D1136066E8}"/>
          </ac:spMkLst>
        </pc:spChg>
        <pc:spChg chg="del">
          <ac:chgData name="이 승재" userId="78a343869a8ef49c" providerId="LiveId" clId="{9C012C66-B016-4B18-B826-2AF9D7FA54F0}" dt="2021-06-08T11:38:45.481" v="249" actId="478"/>
          <ac:spMkLst>
            <pc:docMk/>
            <pc:sldMk cId="2145999521" sldId="496"/>
            <ac:spMk id="223" creationId="{DFF2BEAA-DDF1-474B-8955-F330655E1B3E}"/>
          </ac:spMkLst>
        </pc:sp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59" creationId="{3CE7B784-0E99-4591-8DEF-7DFC5C0B1A69}"/>
          </ac:picMkLst>
        </pc:pic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61" creationId="{29029C1B-5320-44AD-ACBC-735C8A36E6F7}"/>
          </ac:picMkLst>
        </pc:pic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66" creationId="{884BE58D-7BA5-4BAD-BC84-01C861A5D21D}"/>
          </ac:picMkLst>
        </pc:pic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67" creationId="{51738059-956B-4997-98FE-007E9742C274}"/>
          </ac:picMkLst>
        </pc:pic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68" creationId="{167967AA-75C3-4AEC-BCD3-77463C5061FC}"/>
          </ac:picMkLst>
        </pc:pic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69" creationId="{673B9F3B-48C1-4F54-93FB-7FBC4CECD0E3}"/>
          </ac:picMkLst>
        </pc:pic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71" creationId="{B8636D28-39BA-4D46-B6EC-08F0BCC0BAB5}"/>
          </ac:picMkLst>
        </pc:pic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73" creationId="{A4AFAC4D-05A3-4E92-9A4F-DDB1E268F661}"/>
          </ac:picMkLst>
        </pc:pic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75" creationId="{BBE4D983-40A8-40A9-B967-BBC3BEC15AB3}"/>
          </ac:picMkLst>
        </pc:picChg>
        <pc:picChg chg="add mod">
          <ac:chgData name="이 승재" userId="78a343869a8ef49c" providerId="LiveId" clId="{9C012C66-B016-4B18-B826-2AF9D7FA54F0}" dt="2021-06-08T11:38:46.180" v="250"/>
          <ac:picMkLst>
            <pc:docMk/>
            <pc:sldMk cId="2145999521" sldId="496"/>
            <ac:picMk id="77" creationId="{407CFF8B-6E80-4731-943D-1C3779847F1F}"/>
          </ac:picMkLst>
        </pc:picChg>
        <pc:picChg chg="add mod">
          <ac:chgData name="이 승재" userId="78a343869a8ef49c" providerId="LiveId" clId="{9C012C66-B016-4B18-B826-2AF9D7FA54F0}" dt="2021-06-08T12:01:02.387" v="377" actId="1076"/>
          <ac:picMkLst>
            <pc:docMk/>
            <pc:sldMk cId="2145999521" sldId="496"/>
            <ac:picMk id="78" creationId="{66947F66-0CA8-4A53-9236-B1F56F39834B}"/>
          </ac:picMkLst>
        </pc:picChg>
        <pc:picChg chg="del">
          <ac:chgData name="이 승재" userId="78a343869a8ef49c" providerId="LiveId" clId="{9C012C66-B016-4B18-B826-2AF9D7FA54F0}" dt="2021-06-08T11:38:45.481" v="249" actId="478"/>
          <ac:picMkLst>
            <pc:docMk/>
            <pc:sldMk cId="2145999521" sldId="496"/>
            <ac:picMk id="92" creationId="{5B935904-450C-404D-92BA-BB3B64321A43}"/>
          </ac:picMkLst>
        </pc:picChg>
      </pc:sldChg>
      <pc:sldChg chg="addSp delSp modSp mod">
        <pc:chgData name="이 승재" userId="78a343869a8ef49c" providerId="LiveId" clId="{9C012C66-B016-4B18-B826-2AF9D7FA54F0}" dt="2021-06-08T11:38:49.004" v="252"/>
        <pc:sldMkLst>
          <pc:docMk/>
          <pc:sldMk cId="1791592623" sldId="497"/>
        </pc:sldMkLst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58" creationId="{A0CD2068-8A52-4184-90E2-CEE85CE849DE}"/>
          </ac:spMkLst>
        </pc:spChg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60" creationId="{586228A9-3998-40E8-9A9F-045848134884}"/>
          </ac:spMkLst>
        </pc:spChg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62" creationId="{9849F036-CE31-48C0-8723-E0B5E21F6EBA}"/>
          </ac:spMkLst>
        </pc:spChg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63" creationId="{F30D061E-768E-4396-BF81-45DB5F5E7486}"/>
          </ac:spMkLst>
        </pc:spChg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64" creationId="{511BB729-25FD-4169-AC78-A6862D05014B}"/>
          </ac:spMkLst>
        </pc:spChg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65" creationId="{189F5471-ED86-4E7E-AB64-6B5FD6E24872}"/>
          </ac:spMkLst>
        </pc:spChg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70" creationId="{41A26E68-7C9D-4DEF-857E-12F6306E10B1}"/>
          </ac:spMkLst>
        </pc:spChg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72" creationId="{A59B1B6F-ADFA-42B5-9954-6EA504093983}"/>
          </ac:spMkLst>
        </pc:spChg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74" creationId="{0186CC9A-9F23-4601-A546-980F04F300E3}"/>
          </ac:spMkLst>
        </pc:spChg>
        <pc:spChg chg="add mod">
          <ac:chgData name="이 승재" userId="78a343869a8ef49c" providerId="LiveId" clId="{9C012C66-B016-4B18-B826-2AF9D7FA54F0}" dt="2021-06-08T11:38:49.004" v="252"/>
          <ac:spMkLst>
            <pc:docMk/>
            <pc:sldMk cId="1791592623" sldId="497"/>
            <ac:spMk id="76" creationId="{47756E9E-9530-4097-81F9-943502187079}"/>
          </ac:spMkLst>
        </pc:spChg>
        <pc:spChg chg="del">
          <ac:chgData name="이 승재" userId="78a343869a8ef49c" providerId="LiveId" clId="{9C012C66-B016-4B18-B826-2AF9D7FA54F0}" dt="2021-06-08T11:38:48.005" v="251" actId="478"/>
          <ac:spMkLst>
            <pc:docMk/>
            <pc:sldMk cId="1791592623" sldId="497"/>
            <ac:spMk id="91" creationId="{3328A4BA-86F8-4A5E-AEDF-89D1136066E8}"/>
          </ac:spMkLst>
        </pc:spChg>
        <pc:spChg chg="del">
          <ac:chgData name="이 승재" userId="78a343869a8ef49c" providerId="LiveId" clId="{9C012C66-B016-4B18-B826-2AF9D7FA54F0}" dt="2021-06-08T11:38:48.005" v="251" actId="478"/>
          <ac:spMkLst>
            <pc:docMk/>
            <pc:sldMk cId="1791592623" sldId="497"/>
            <ac:spMk id="223" creationId="{DFF2BEAA-DDF1-474B-8955-F330655E1B3E}"/>
          </ac:spMkLst>
        </pc:sp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59" creationId="{28CE1B09-63DD-4333-A65A-AFD982D62404}"/>
          </ac:picMkLst>
        </pc:pic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61" creationId="{83AC733D-0D7A-4848-9E20-BE16EDC10CAC}"/>
          </ac:picMkLst>
        </pc:pic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66" creationId="{6E017752-6955-40CF-B9ED-F7B36561CB4A}"/>
          </ac:picMkLst>
        </pc:pic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67" creationId="{7E4A3EE6-35B1-4078-973E-91CEA0A018F0}"/>
          </ac:picMkLst>
        </pc:pic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68" creationId="{D238F241-A46E-495F-B649-92ABB5B623DF}"/>
          </ac:picMkLst>
        </pc:pic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69" creationId="{72178F2D-6EAF-46BF-8395-5C99E97D009C}"/>
          </ac:picMkLst>
        </pc:pic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71" creationId="{5AF2628E-75ED-4EA4-A071-63F286D518A5}"/>
          </ac:picMkLst>
        </pc:pic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73" creationId="{E9A95289-AE35-4490-A65E-BFD2F3A6DAC4}"/>
          </ac:picMkLst>
        </pc:pic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75" creationId="{5B6E33E3-4DE7-43BA-B093-F6D3DCFEA950}"/>
          </ac:picMkLst>
        </pc:picChg>
        <pc:picChg chg="add mod">
          <ac:chgData name="이 승재" userId="78a343869a8ef49c" providerId="LiveId" clId="{9C012C66-B016-4B18-B826-2AF9D7FA54F0}" dt="2021-06-08T11:38:49.004" v="252"/>
          <ac:picMkLst>
            <pc:docMk/>
            <pc:sldMk cId="1791592623" sldId="497"/>
            <ac:picMk id="77" creationId="{126704E5-E409-4FC5-AE95-C9A1AE614359}"/>
          </ac:picMkLst>
        </pc:picChg>
        <pc:picChg chg="del">
          <ac:chgData name="이 승재" userId="78a343869a8ef49c" providerId="LiveId" clId="{9C012C66-B016-4B18-B826-2AF9D7FA54F0}" dt="2021-06-08T11:38:48.005" v="251" actId="478"/>
          <ac:picMkLst>
            <pc:docMk/>
            <pc:sldMk cId="1791592623" sldId="497"/>
            <ac:picMk id="92" creationId="{5B935904-450C-404D-92BA-BB3B64321A43}"/>
          </ac:picMkLst>
        </pc:picChg>
      </pc:sldChg>
    </pc:docChg>
  </pc:docChgLst>
  <pc:docChgLst>
    <pc:chgData name="Lee Seungjae" userId="1d4fbd63bced2b4a" providerId="LiveId" clId="{BCBE04CB-E6EF-4520-B4A8-A7483CC48099}"/>
    <pc:docChg chg="undo custSel addSld modSld">
      <pc:chgData name="Lee Seungjae" userId="1d4fbd63bced2b4a" providerId="LiveId" clId="{BCBE04CB-E6EF-4520-B4A8-A7483CC48099}" dt="2020-11-04T02:34:25.446" v="951" actId="403"/>
      <pc:docMkLst>
        <pc:docMk/>
      </pc:docMkLst>
      <pc:sldChg chg="modSp mod">
        <pc:chgData name="Lee Seungjae" userId="1d4fbd63bced2b4a" providerId="LiveId" clId="{BCBE04CB-E6EF-4520-B4A8-A7483CC48099}" dt="2020-11-04T02:01:35.333" v="231" actId="20577"/>
        <pc:sldMkLst>
          <pc:docMk/>
          <pc:sldMk cId="1930428356" sldId="263"/>
        </pc:sldMkLst>
        <pc:spChg chg="mod">
          <ac:chgData name="Lee Seungjae" userId="1d4fbd63bced2b4a" providerId="LiveId" clId="{BCBE04CB-E6EF-4520-B4A8-A7483CC48099}" dt="2020-11-04T02:01:35.333" v="231" actId="20577"/>
          <ac:spMkLst>
            <pc:docMk/>
            <pc:sldMk cId="1930428356" sldId="263"/>
            <ac:spMk id="16" creationId="{DB38B3F5-C5FD-4C33-8E53-F49EA65A386D}"/>
          </ac:spMkLst>
        </pc:spChg>
      </pc:sldChg>
      <pc:sldChg chg="modSp mod">
        <pc:chgData name="Lee Seungjae" userId="1d4fbd63bced2b4a" providerId="LiveId" clId="{BCBE04CB-E6EF-4520-B4A8-A7483CC48099}" dt="2020-11-04T01:58:38.613" v="2" actId="20577"/>
        <pc:sldMkLst>
          <pc:docMk/>
          <pc:sldMk cId="1464919456" sldId="265"/>
        </pc:sldMkLst>
        <pc:spChg chg="mod">
          <ac:chgData name="Lee Seungjae" userId="1d4fbd63bced2b4a" providerId="LiveId" clId="{BCBE04CB-E6EF-4520-B4A8-A7483CC48099}" dt="2020-11-04T01:58:38.613" v="2" actId="20577"/>
          <ac:spMkLst>
            <pc:docMk/>
            <pc:sldMk cId="1464919456" sldId="265"/>
            <ac:spMk id="9" creationId="{0FBE8AED-3964-471A-8C71-C8FF3246469F}"/>
          </ac:spMkLst>
        </pc:spChg>
      </pc:sldChg>
      <pc:sldChg chg="addSp delSp modSp mod">
        <pc:chgData name="Lee Seungjae" userId="1d4fbd63bced2b4a" providerId="LiveId" clId="{BCBE04CB-E6EF-4520-B4A8-A7483CC48099}" dt="2020-11-04T02:33:06.884" v="935" actId="115"/>
        <pc:sldMkLst>
          <pc:docMk/>
          <pc:sldMk cId="1680083538" sldId="267"/>
        </pc:sldMkLst>
        <pc:spChg chg="mod">
          <ac:chgData name="Lee Seungjae" userId="1d4fbd63bced2b4a" providerId="LiveId" clId="{BCBE04CB-E6EF-4520-B4A8-A7483CC48099}" dt="2020-11-04T02:33:06.884" v="935" actId="115"/>
          <ac:spMkLst>
            <pc:docMk/>
            <pc:sldMk cId="1680083538" sldId="267"/>
            <ac:spMk id="2" creationId="{D4329231-78DB-4559-97A2-9F918E7FF779}"/>
          </ac:spMkLst>
        </pc:spChg>
        <pc:spChg chg="mod">
          <ac:chgData name="Lee Seungjae" userId="1d4fbd63bced2b4a" providerId="LiveId" clId="{BCBE04CB-E6EF-4520-B4A8-A7483CC48099}" dt="2020-11-04T02:26:52.782" v="492"/>
          <ac:spMkLst>
            <pc:docMk/>
            <pc:sldMk cId="1680083538" sldId="267"/>
            <ac:spMk id="8" creationId="{CD7F8F0C-C91E-4A32-8575-9C6739BE54D8}"/>
          </ac:spMkLst>
        </pc:spChg>
        <pc:spChg chg="add mod">
          <ac:chgData name="Lee Seungjae" userId="1d4fbd63bced2b4a" providerId="LiveId" clId="{BCBE04CB-E6EF-4520-B4A8-A7483CC48099}" dt="2020-11-04T02:03:30.685" v="274" actId="6549"/>
          <ac:spMkLst>
            <pc:docMk/>
            <pc:sldMk cId="1680083538" sldId="267"/>
            <ac:spMk id="11" creationId="{87BE122F-B24C-4E9A-ACAD-70CD35E33DD2}"/>
          </ac:spMkLst>
        </pc:spChg>
        <pc:spChg chg="add mod">
          <ac:chgData name="Lee Seungjae" userId="1d4fbd63bced2b4a" providerId="LiveId" clId="{BCBE04CB-E6EF-4520-B4A8-A7483CC48099}" dt="2020-11-04T02:03:35.564" v="276" actId="1076"/>
          <ac:spMkLst>
            <pc:docMk/>
            <pc:sldMk cId="1680083538" sldId="267"/>
            <ac:spMk id="16" creationId="{6F6DF9E4-9F3B-4C90-846C-AED764BFBB8A}"/>
          </ac:spMkLst>
        </pc:spChg>
        <pc:spChg chg="add mod">
          <ac:chgData name="Lee Seungjae" userId="1d4fbd63bced2b4a" providerId="LiveId" clId="{BCBE04CB-E6EF-4520-B4A8-A7483CC48099}" dt="2020-11-04T02:23:21.459" v="278" actId="1076"/>
          <ac:spMkLst>
            <pc:docMk/>
            <pc:sldMk cId="1680083538" sldId="267"/>
            <ac:spMk id="17" creationId="{0DDD9FA9-C828-48BC-83D4-FDA7E4E97509}"/>
          </ac:spMkLst>
        </pc:spChg>
        <pc:spChg chg="add del">
          <ac:chgData name="Lee Seungjae" userId="1d4fbd63bced2b4a" providerId="LiveId" clId="{BCBE04CB-E6EF-4520-B4A8-A7483CC48099}" dt="2020-11-04T02:23:27.238" v="280" actId="22"/>
          <ac:spMkLst>
            <pc:docMk/>
            <pc:sldMk cId="1680083538" sldId="267"/>
            <ac:spMk id="19" creationId="{9574D371-8261-4465-853D-1FF9FFCA2D08}"/>
          </ac:spMkLst>
        </pc:spChg>
        <pc:spChg chg="add del">
          <ac:chgData name="Lee Seungjae" userId="1d4fbd63bced2b4a" providerId="LiveId" clId="{BCBE04CB-E6EF-4520-B4A8-A7483CC48099}" dt="2020-11-04T02:23:27.238" v="280" actId="22"/>
          <ac:spMkLst>
            <pc:docMk/>
            <pc:sldMk cId="1680083538" sldId="267"/>
            <ac:spMk id="21" creationId="{A3C623B6-3199-45FF-AAE6-D065EFDA17A0}"/>
          </ac:spMkLst>
        </pc:spChg>
        <pc:spChg chg="add del mod">
          <ac:chgData name="Lee Seungjae" userId="1d4fbd63bced2b4a" providerId="LiveId" clId="{BCBE04CB-E6EF-4520-B4A8-A7483CC48099}" dt="2020-11-04T02:23:32.414" v="284" actId="478"/>
          <ac:spMkLst>
            <pc:docMk/>
            <pc:sldMk cId="1680083538" sldId="267"/>
            <ac:spMk id="23" creationId="{2E69AD8A-C7EA-4B7B-8EB7-5CA0E40D862B}"/>
          </ac:spMkLst>
        </pc:spChg>
        <pc:spChg chg="ord">
          <ac:chgData name="Lee Seungjae" userId="1d4fbd63bced2b4a" providerId="LiveId" clId="{BCBE04CB-E6EF-4520-B4A8-A7483CC48099}" dt="2020-11-04T02:01:08.139" v="216" actId="166"/>
          <ac:spMkLst>
            <pc:docMk/>
            <pc:sldMk cId="1680083538" sldId="267"/>
            <ac:spMk id="29" creationId="{F0C95C3E-418B-4A9C-BBE5-9D28A4554FCB}"/>
          </ac:spMkLst>
        </pc:spChg>
        <pc:spChg chg="ord">
          <ac:chgData name="Lee Seungjae" userId="1d4fbd63bced2b4a" providerId="LiveId" clId="{BCBE04CB-E6EF-4520-B4A8-A7483CC48099}" dt="2020-11-04T02:23:31.724" v="283" actId="166"/>
          <ac:spMkLst>
            <pc:docMk/>
            <pc:sldMk cId="1680083538" sldId="267"/>
            <ac:spMk id="31" creationId="{6C45B36B-EDA3-4F1B-BE2D-A5A157491732}"/>
          </ac:spMkLst>
        </pc:spChg>
        <pc:spChg chg="add mod">
          <ac:chgData name="Lee Seungjae" userId="1d4fbd63bced2b4a" providerId="LiveId" clId="{BCBE04CB-E6EF-4520-B4A8-A7483CC48099}" dt="2020-11-04T02:28:34.734" v="668" actId="14100"/>
          <ac:spMkLst>
            <pc:docMk/>
            <pc:sldMk cId="1680083538" sldId="267"/>
            <ac:spMk id="33" creationId="{7AD6F9F6-A59C-4A70-A9E5-76CB7313574F}"/>
          </ac:spMkLst>
        </pc:spChg>
        <pc:picChg chg="add mod">
          <ac:chgData name="Lee Seungjae" userId="1d4fbd63bced2b4a" providerId="LiveId" clId="{BCBE04CB-E6EF-4520-B4A8-A7483CC48099}" dt="2020-11-04T01:59:29.614" v="6" actId="14100"/>
          <ac:picMkLst>
            <pc:docMk/>
            <pc:sldMk cId="1680083538" sldId="267"/>
            <ac:picMk id="4" creationId="{4A0FBB69-1910-4074-AC93-879F2C5FD561}"/>
          </ac:picMkLst>
        </pc:picChg>
        <pc:picChg chg="add del mod ord">
          <ac:chgData name="Lee Seungjae" userId="1d4fbd63bced2b4a" providerId="LiveId" clId="{BCBE04CB-E6EF-4520-B4A8-A7483CC48099}" dt="2020-11-04T02:00:59.216" v="213" actId="478"/>
          <ac:picMkLst>
            <pc:docMk/>
            <pc:sldMk cId="1680083538" sldId="267"/>
            <ac:picMk id="5" creationId="{60734E57-E436-4686-937B-E27C3410A4D6}"/>
          </ac:picMkLst>
        </pc:picChg>
        <pc:picChg chg="add mod">
          <ac:chgData name="Lee Seungjae" userId="1d4fbd63bced2b4a" providerId="LiveId" clId="{BCBE04CB-E6EF-4520-B4A8-A7483CC48099}" dt="2020-11-04T02:01:06.335" v="215" actId="1076"/>
          <ac:picMkLst>
            <pc:docMk/>
            <pc:sldMk cId="1680083538" sldId="267"/>
            <ac:picMk id="6" creationId="{7511BEB0-DFB4-4248-8BFF-4040172A5835}"/>
          </ac:picMkLst>
        </pc:picChg>
        <pc:picChg chg="del">
          <ac:chgData name="Lee Seungjae" userId="1d4fbd63bced2b4a" providerId="LiveId" clId="{BCBE04CB-E6EF-4520-B4A8-A7483CC48099}" dt="2020-11-04T02:00:52.671" v="210" actId="478"/>
          <ac:picMkLst>
            <pc:docMk/>
            <pc:sldMk cId="1680083538" sldId="267"/>
            <ac:picMk id="7" creationId="{3C7E5923-9FF2-4D42-90E2-51FEF4012CF9}"/>
          </ac:picMkLst>
        </pc:picChg>
        <pc:picChg chg="add mod">
          <ac:chgData name="Lee Seungjae" userId="1d4fbd63bced2b4a" providerId="LiveId" clId="{BCBE04CB-E6EF-4520-B4A8-A7483CC48099}" dt="2020-11-04T02:27:27.109" v="497" actId="1076"/>
          <ac:picMkLst>
            <pc:docMk/>
            <pc:sldMk cId="1680083538" sldId="267"/>
            <ac:picMk id="27" creationId="{5B0A7243-4472-42B0-A383-AE08ADF8ABB7}"/>
          </ac:picMkLst>
        </pc:picChg>
        <pc:picChg chg="add mod">
          <ac:chgData name="Lee Seungjae" userId="1d4fbd63bced2b4a" providerId="LiveId" clId="{BCBE04CB-E6EF-4520-B4A8-A7483CC48099}" dt="2020-11-04T02:28:30.135" v="667" actId="1076"/>
          <ac:picMkLst>
            <pc:docMk/>
            <pc:sldMk cId="1680083538" sldId="267"/>
            <ac:picMk id="28" creationId="{357C823B-20EE-48E4-AA64-B416E7200502}"/>
          </ac:picMkLst>
        </pc:picChg>
      </pc:sldChg>
      <pc:sldChg chg="addSp delSp modSp add mod">
        <pc:chgData name="Lee Seungjae" userId="1d4fbd63bced2b4a" providerId="LiveId" clId="{BCBE04CB-E6EF-4520-B4A8-A7483CC48099}" dt="2020-11-04T02:29:50.305" v="930" actId="20577"/>
        <pc:sldMkLst>
          <pc:docMk/>
          <pc:sldMk cId="533247197" sldId="268"/>
        </pc:sldMkLst>
        <pc:spChg chg="add del mod">
          <ac:chgData name="Lee Seungjae" userId="1d4fbd63bced2b4a" providerId="LiveId" clId="{BCBE04CB-E6EF-4520-B4A8-A7483CC48099}" dt="2020-11-04T02:29:50.305" v="930" actId="20577"/>
          <ac:spMkLst>
            <pc:docMk/>
            <pc:sldMk cId="533247197" sldId="268"/>
            <ac:spMk id="2" creationId="{D4329231-78DB-4559-97A2-9F918E7FF779}"/>
          </ac:spMkLst>
        </pc:spChg>
        <pc:spChg chg="add">
          <ac:chgData name="Lee Seungjae" userId="1d4fbd63bced2b4a" providerId="LiveId" clId="{BCBE04CB-E6EF-4520-B4A8-A7483CC48099}" dt="2020-11-04T02:23:35.709" v="285" actId="22"/>
          <ac:spMkLst>
            <pc:docMk/>
            <pc:sldMk cId="533247197" sldId="268"/>
            <ac:spMk id="4" creationId="{0B47F77D-3A2D-4BB9-8F6A-9415A7F76918}"/>
          </ac:spMkLst>
        </pc:spChg>
        <pc:spChg chg="mod">
          <ac:chgData name="Lee Seungjae" userId="1d4fbd63bced2b4a" providerId="LiveId" clId="{BCBE04CB-E6EF-4520-B4A8-A7483CC48099}" dt="2020-11-04T01:58:37.447" v="1" actId="20577"/>
          <ac:spMkLst>
            <pc:docMk/>
            <pc:sldMk cId="533247197" sldId="268"/>
            <ac:spMk id="9" creationId="{0FBE8AED-3964-471A-8C71-C8FF3246469F}"/>
          </ac:spMkLst>
        </pc:spChg>
        <pc:spChg chg="del">
          <ac:chgData name="Lee Seungjae" userId="1d4fbd63bced2b4a" providerId="LiveId" clId="{BCBE04CB-E6EF-4520-B4A8-A7483CC48099}" dt="2020-11-04T02:00:56.129" v="211" actId="478"/>
          <ac:spMkLst>
            <pc:docMk/>
            <pc:sldMk cId="533247197" sldId="268"/>
            <ac:spMk id="10" creationId="{DD287E11-98DA-4AB4-A769-9A40B56CBC54}"/>
          </ac:spMkLst>
        </pc:spChg>
        <pc:spChg chg="del">
          <ac:chgData name="Lee Seungjae" userId="1d4fbd63bced2b4a" providerId="LiveId" clId="{BCBE04CB-E6EF-4520-B4A8-A7483CC48099}" dt="2020-11-04T02:00:56.874" v="212" actId="478"/>
          <ac:spMkLst>
            <pc:docMk/>
            <pc:sldMk cId="533247197" sldId="268"/>
            <ac:spMk id="12" creationId="{AB54EC1B-D1F2-4132-B8BD-5C13D7351692}"/>
          </ac:spMkLst>
        </pc:spChg>
        <pc:picChg chg="add del">
          <ac:chgData name="Lee Seungjae" userId="1d4fbd63bced2b4a" providerId="LiveId" clId="{BCBE04CB-E6EF-4520-B4A8-A7483CC48099}" dt="2020-11-04T02:00:47.103" v="206" actId="22"/>
          <ac:picMkLst>
            <pc:docMk/>
            <pc:sldMk cId="533247197" sldId="268"/>
            <ac:picMk id="3" creationId="{0EFF6B64-586C-40E7-8172-1310526DD26D}"/>
          </ac:picMkLst>
        </pc:picChg>
      </pc:sldChg>
      <pc:sldChg chg="modSp add mod">
        <pc:chgData name="Lee Seungjae" userId="1d4fbd63bced2b4a" providerId="LiveId" clId="{BCBE04CB-E6EF-4520-B4A8-A7483CC48099}" dt="2020-11-04T02:34:25.446" v="951" actId="403"/>
        <pc:sldMkLst>
          <pc:docMk/>
          <pc:sldMk cId="1272256326" sldId="269"/>
        </pc:sldMkLst>
        <pc:spChg chg="mod">
          <ac:chgData name="Lee Seungjae" userId="1d4fbd63bced2b4a" providerId="LiveId" clId="{BCBE04CB-E6EF-4520-B4A8-A7483CC48099}" dt="2020-11-04T02:33:57.739" v="943" actId="122"/>
          <ac:spMkLst>
            <pc:docMk/>
            <pc:sldMk cId="1272256326" sldId="269"/>
            <ac:spMk id="45" creationId="{AE631FCD-0AB7-4602-BE77-53257B90CA67}"/>
          </ac:spMkLst>
        </pc:spChg>
        <pc:spChg chg="mod">
          <ac:chgData name="Lee Seungjae" userId="1d4fbd63bced2b4a" providerId="LiveId" clId="{BCBE04CB-E6EF-4520-B4A8-A7483CC48099}" dt="2020-11-04T02:34:09.221" v="946" actId="1076"/>
          <ac:spMkLst>
            <pc:docMk/>
            <pc:sldMk cId="1272256326" sldId="269"/>
            <ac:spMk id="51" creationId="{8C68513E-A351-4C35-B45A-71397BB483F3}"/>
          </ac:spMkLst>
        </pc:spChg>
        <pc:spChg chg="mod">
          <ac:chgData name="Lee Seungjae" userId="1d4fbd63bced2b4a" providerId="LiveId" clId="{BCBE04CB-E6EF-4520-B4A8-A7483CC48099}" dt="2020-11-04T02:34:17.974" v="949" actId="1076"/>
          <ac:spMkLst>
            <pc:docMk/>
            <pc:sldMk cId="1272256326" sldId="269"/>
            <ac:spMk id="52" creationId="{0A381329-CB32-4607-AD83-3F596B635967}"/>
          </ac:spMkLst>
        </pc:spChg>
        <pc:spChg chg="mod">
          <ac:chgData name="Lee Seungjae" userId="1d4fbd63bced2b4a" providerId="LiveId" clId="{BCBE04CB-E6EF-4520-B4A8-A7483CC48099}" dt="2020-11-04T02:34:25.446" v="951" actId="403"/>
          <ac:spMkLst>
            <pc:docMk/>
            <pc:sldMk cId="1272256326" sldId="269"/>
            <ac:spMk id="54" creationId="{5499776F-9882-4C1E-B56B-7D07B164C924}"/>
          </ac:spMkLst>
        </pc:spChg>
        <pc:picChg chg="mod">
          <ac:chgData name="Lee Seungjae" userId="1d4fbd63bced2b4a" providerId="LiveId" clId="{BCBE04CB-E6EF-4520-B4A8-A7483CC48099}" dt="2020-11-04T02:33:48.883" v="940" actId="1076"/>
          <ac:picMkLst>
            <pc:docMk/>
            <pc:sldMk cId="1272256326" sldId="269"/>
            <ac:picMk id="42" creationId="{DC6068EE-635B-4F79-8CA6-9C85DFE9A634}"/>
          </ac:picMkLst>
        </pc:picChg>
        <pc:picChg chg="mod">
          <ac:chgData name="Lee Seungjae" userId="1d4fbd63bced2b4a" providerId="LiveId" clId="{BCBE04CB-E6EF-4520-B4A8-A7483CC48099}" dt="2020-11-04T02:34:09.221" v="946" actId="1076"/>
          <ac:picMkLst>
            <pc:docMk/>
            <pc:sldMk cId="1272256326" sldId="269"/>
            <ac:picMk id="44" creationId="{0134CFAA-D62C-4D3A-8BB1-8CFCF40F2088}"/>
          </ac:picMkLst>
        </pc:picChg>
      </pc:sldChg>
    </pc:docChg>
  </pc:docChgLst>
  <pc:docChgLst>
    <pc:chgData name="Lee Seungjae" userId="1d4fbd63bced2b4a" providerId="LiveId" clId="{BE822076-70F6-4AAE-91BD-EE834E6B0E7F}"/>
    <pc:docChg chg="undo redo custSel addSld delSld modSld sldOrd addSection delSection">
      <pc:chgData name="Lee Seungjae" userId="1d4fbd63bced2b4a" providerId="LiveId" clId="{BE822076-70F6-4AAE-91BD-EE834E6B0E7F}" dt="2021-02-19T06:00:20.419" v="6557" actId="20577"/>
      <pc:docMkLst>
        <pc:docMk/>
      </pc:docMkLst>
      <pc:sldChg chg="modSp mod ord">
        <pc:chgData name="Lee Seungjae" userId="1d4fbd63bced2b4a" providerId="LiveId" clId="{BE822076-70F6-4AAE-91BD-EE834E6B0E7F}" dt="2021-02-19T05:29:33.500" v="6300" actId="20577"/>
        <pc:sldMkLst>
          <pc:docMk/>
          <pc:sldMk cId="279823809" sldId="258"/>
        </pc:sldMkLst>
        <pc:spChg chg="mod">
          <ac:chgData name="Lee Seungjae" userId="1d4fbd63bced2b4a" providerId="LiveId" clId="{BE822076-70F6-4AAE-91BD-EE834E6B0E7F}" dt="2021-02-19T05:29:33.500" v="6300" actId="20577"/>
          <ac:spMkLst>
            <pc:docMk/>
            <pc:sldMk cId="279823809" sldId="258"/>
            <ac:spMk id="2" creationId="{C8C77E1E-3D05-4B19-A742-C39309D522CF}"/>
          </ac:spMkLst>
        </pc:spChg>
      </pc:sldChg>
      <pc:sldChg chg="modSp mod">
        <pc:chgData name="Lee Seungjae" userId="1d4fbd63bced2b4a" providerId="LiveId" clId="{BE822076-70F6-4AAE-91BD-EE834E6B0E7F}" dt="2021-02-19T05:29:36.563" v="6301" actId="20577"/>
        <pc:sldMkLst>
          <pc:docMk/>
          <pc:sldMk cId="2913391703" sldId="340"/>
        </pc:sldMkLst>
        <pc:graphicFrameChg chg="modGraphic">
          <ac:chgData name="Lee Seungjae" userId="1d4fbd63bced2b4a" providerId="LiveId" clId="{BE822076-70F6-4AAE-91BD-EE834E6B0E7F}" dt="2021-02-19T05:29:36.563" v="6301" actId="20577"/>
          <ac:graphicFrameMkLst>
            <pc:docMk/>
            <pc:sldMk cId="2913391703" sldId="340"/>
            <ac:graphicFrameMk id="6" creationId="{5E258C86-29FB-4EA8-A69E-8A05093030DE}"/>
          </ac:graphicFrameMkLst>
        </pc:graphicFrameChg>
      </pc:sldChg>
      <pc:sldChg chg="addSp delSp modSp mod">
        <pc:chgData name="Lee Seungjae" userId="1d4fbd63bced2b4a" providerId="LiveId" clId="{BE822076-70F6-4AAE-91BD-EE834E6B0E7F}" dt="2021-02-19T05:48:34.780" v="6345"/>
        <pc:sldMkLst>
          <pc:docMk/>
          <pc:sldMk cId="658673556" sldId="369"/>
        </pc:sldMkLst>
        <pc:spChg chg="add del mod">
          <ac:chgData name="Lee Seungjae" userId="1d4fbd63bced2b4a" providerId="LiveId" clId="{BE822076-70F6-4AAE-91BD-EE834E6B0E7F}" dt="2021-02-19T02:06:24.293" v="69" actId="21"/>
          <ac:spMkLst>
            <pc:docMk/>
            <pc:sldMk cId="658673556" sldId="369"/>
            <ac:spMk id="2" creationId="{37DE7FC1-B2FA-4F65-8CC0-1729885E87C9}"/>
          </ac:spMkLst>
        </pc:spChg>
        <pc:spChg chg="add mod">
          <ac:chgData name="Lee Seungjae" userId="1d4fbd63bced2b4a" providerId="LiveId" clId="{BE822076-70F6-4AAE-91BD-EE834E6B0E7F}" dt="2021-02-19T03:30:50.338" v="3163" actId="1076"/>
          <ac:spMkLst>
            <pc:docMk/>
            <pc:sldMk cId="658673556" sldId="369"/>
            <ac:spMk id="3" creationId="{5F754903-394F-4235-BED0-624BDBDFFCA9}"/>
          </ac:spMkLst>
        </pc:spChg>
        <pc:spChg chg="add mod">
          <ac:chgData name="Lee Seungjae" userId="1d4fbd63bced2b4a" providerId="LiveId" clId="{BE822076-70F6-4AAE-91BD-EE834E6B0E7F}" dt="2021-02-19T05:21:04.416" v="6178" actId="1076"/>
          <ac:spMkLst>
            <pc:docMk/>
            <pc:sldMk cId="658673556" sldId="369"/>
            <ac:spMk id="4" creationId="{E0AFDE33-8ECD-4548-9EE6-CF2416422038}"/>
          </ac:spMkLst>
        </pc:spChg>
        <pc:spChg chg="mod">
          <ac:chgData name="Lee Seungjae" userId="1d4fbd63bced2b4a" providerId="LiveId" clId="{BE822076-70F6-4AAE-91BD-EE834E6B0E7F}" dt="2021-02-19T02:04:43.005" v="31" actId="20577"/>
          <ac:spMkLst>
            <pc:docMk/>
            <pc:sldMk cId="658673556" sldId="369"/>
            <ac:spMk id="42" creationId="{4FF2CBF4-A108-42E6-8E66-A575443E259D}"/>
          </ac:spMkLst>
        </pc:spChg>
        <pc:spChg chg="add mod">
          <ac:chgData name="Lee Seungjae" userId="1d4fbd63bced2b4a" providerId="LiveId" clId="{BE822076-70F6-4AAE-91BD-EE834E6B0E7F}" dt="2021-02-19T03:30:53.526" v="3165" actId="1076"/>
          <ac:spMkLst>
            <pc:docMk/>
            <pc:sldMk cId="658673556" sldId="369"/>
            <ac:spMk id="44" creationId="{35F7F405-015C-4184-A107-DD8D8312BDCB}"/>
          </ac:spMkLst>
        </pc:spChg>
        <pc:spChg chg="add mod">
          <ac:chgData name="Lee Seungjae" userId="1d4fbd63bced2b4a" providerId="LiveId" clId="{BE822076-70F6-4AAE-91BD-EE834E6B0E7F}" dt="2021-02-19T03:30:56.086" v="3167" actId="1076"/>
          <ac:spMkLst>
            <pc:docMk/>
            <pc:sldMk cId="658673556" sldId="369"/>
            <ac:spMk id="45" creationId="{8BBE8EDF-7760-4AEC-A768-832C48445CE1}"/>
          </ac:spMkLst>
        </pc:spChg>
        <pc:spChg chg="add mod">
          <ac:chgData name="Lee Seungjae" userId="1d4fbd63bced2b4a" providerId="LiveId" clId="{BE822076-70F6-4AAE-91BD-EE834E6B0E7F}" dt="2021-02-19T05:23:12.478" v="6296" actId="207"/>
          <ac:spMkLst>
            <pc:docMk/>
            <pc:sldMk cId="658673556" sldId="369"/>
            <ac:spMk id="48" creationId="{47D44709-8DA4-40F9-B646-2332747E7687}"/>
          </ac:spMkLst>
        </pc:spChg>
        <pc:spChg chg="del">
          <ac:chgData name="Lee Seungjae" userId="1d4fbd63bced2b4a" providerId="LiveId" clId="{BE822076-70F6-4AAE-91BD-EE834E6B0E7F}" dt="2021-02-19T02:04:43.864" v="32" actId="478"/>
          <ac:spMkLst>
            <pc:docMk/>
            <pc:sldMk cId="658673556" sldId="369"/>
            <ac:spMk id="321" creationId="{002F05A7-8028-43EE-93AA-FCC10738EB89}"/>
          </ac:spMkLst>
        </pc:spChg>
        <pc:graphicFrameChg chg="mod modGraphic">
          <ac:chgData name="Lee Seungjae" userId="1d4fbd63bced2b4a" providerId="LiveId" clId="{BE822076-70F6-4AAE-91BD-EE834E6B0E7F}" dt="2021-02-19T05:48:34.780" v="6345"/>
          <ac:graphicFrameMkLst>
            <pc:docMk/>
            <pc:sldMk cId="658673556" sldId="369"/>
            <ac:graphicFrameMk id="41" creationId="{F6DF2C76-8789-4EBA-AF2E-A59DB631ACC7}"/>
          </ac:graphicFrameMkLst>
        </pc:graphicFrameChg>
        <pc:picChg chg="add mod">
          <ac:chgData name="Lee Seungjae" userId="1d4fbd63bced2b4a" providerId="LiveId" clId="{BE822076-70F6-4AAE-91BD-EE834E6B0E7F}" dt="2021-02-19T02:04:23.251" v="28"/>
          <ac:picMkLst>
            <pc:docMk/>
            <pc:sldMk cId="658673556" sldId="369"/>
            <ac:picMk id="40" creationId="{9FA936DA-4754-4F52-8C2F-71600BEBCE2E}"/>
          </ac:picMkLst>
        </pc:picChg>
        <pc:picChg chg="add del mod">
          <ac:chgData name="Lee Seungjae" userId="1d4fbd63bced2b4a" providerId="LiveId" clId="{BE822076-70F6-4AAE-91BD-EE834E6B0E7F}" dt="2021-02-19T02:05:37.600" v="59"/>
          <ac:picMkLst>
            <pc:docMk/>
            <pc:sldMk cId="658673556" sldId="369"/>
            <ac:picMk id="43" creationId="{3881ECF0-59F1-442D-81AA-4A607A993454}"/>
          </ac:picMkLst>
        </pc:picChg>
        <pc:picChg chg="add mod modCrop">
          <ac:chgData name="Lee Seungjae" userId="1d4fbd63bced2b4a" providerId="LiveId" clId="{BE822076-70F6-4AAE-91BD-EE834E6B0E7F}" dt="2021-02-19T05:21:04.416" v="6178" actId="1076"/>
          <ac:picMkLst>
            <pc:docMk/>
            <pc:sldMk cId="658673556" sldId="369"/>
            <ac:picMk id="46" creationId="{90D43624-F4DA-4E57-949D-0273E8DF96B1}"/>
          </ac:picMkLst>
        </pc:picChg>
        <pc:picChg chg="del">
          <ac:chgData name="Lee Seungjae" userId="1d4fbd63bced2b4a" providerId="LiveId" clId="{BE822076-70F6-4AAE-91BD-EE834E6B0E7F}" dt="2021-02-19T02:04:22.512" v="27" actId="478"/>
          <ac:picMkLst>
            <pc:docMk/>
            <pc:sldMk cId="658673556" sldId="369"/>
            <ac:picMk id="291" creationId="{A6D20C4C-6517-4E28-8205-91F0C5AA26A1}"/>
          </ac:picMkLst>
        </pc:picChg>
        <pc:picChg chg="del">
          <ac:chgData name="Lee Seungjae" userId="1d4fbd63bced2b4a" providerId="LiveId" clId="{BE822076-70F6-4AAE-91BD-EE834E6B0E7F}" dt="2021-02-19T02:04:21.514" v="26" actId="478"/>
          <ac:picMkLst>
            <pc:docMk/>
            <pc:sldMk cId="658673556" sldId="369"/>
            <ac:picMk id="296" creationId="{1F598523-DC1C-4A49-B22A-9C74B1796071}"/>
          </ac:picMkLst>
        </pc:picChg>
      </pc:sldChg>
      <pc:sldChg chg="addSp delSp modSp mod">
        <pc:chgData name="Lee Seungjae" userId="1d4fbd63bced2b4a" providerId="LiveId" clId="{BE822076-70F6-4AAE-91BD-EE834E6B0E7F}" dt="2021-02-19T03:45:53.498" v="3957" actId="478"/>
        <pc:sldMkLst>
          <pc:docMk/>
          <pc:sldMk cId="1016931212" sldId="394"/>
        </pc:sldMkLst>
        <pc:spChg chg="add mod">
          <ac:chgData name="Lee Seungjae" userId="1d4fbd63bced2b4a" providerId="LiveId" clId="{BE822076-70F6-4AAE-91BD-EE834E6B0E7F}" dt="2021-02-19T02:05:50.307" v="64" actId="2085"/>
          <ac:spMkLst>
            <pc:docMk/>
            <pc:sldMk cId="1016931212" sldId="394"/>
            <ac:spMk id="3" creationId="{1CDDBC28-69B4-421C-9877-8A0A0D928E49}"/>
          </ac:spMkLst>
        </pc:spChg>
        <pc:picChg chg="add del mod">
          <ac:chgData name="Lee Seungjae" userId="1d4fbd63bced2b4a" providerId="LiveId" clId="{BE822076-70F6-4AAE-91BD-EE834E6B0E7F}" dt="2021-02-19T03:45:53.498" v="3957" actId="478"/>
          <ac:picMkLst>
            <pc:docMk/>
            <pc:sldMk cId="1016931212" sldId="394"/>
            <ac:picMk id="2" creationId="{2B2FEB0E-4ABC-4049-B67A-A9BF935BFE25}"/>
          </ac:picMkLst>
        </pc:picChg>
        <pc:picChg chg="add mod ord">
          <ac:chgData name="Lee Seungjae" userId="1d4fbd63bced2b4a" providerId="LiveId" clId="{BE822076-70F6-4AAE-91BD-EE834E6B0E7F}" dt="2021-02-19T03:45:48.170" v="3954" actId="167"/>
          <ac:picMkLst>
            <pc:docMk/>
            <pc:sldMk cId="1016931212" sldId="394"/>
            <ac:picMk id="4" creationId="{2E579F90-DEB5-4FB1-9047-D1FA1A375F41}"/>
          </ac:picMkLst>
        </pc:picChg>
        <pc:picChg chg="add mod ord">
          <ac:chgData name="Lee Seungjae" userId="1d4fbd63bced2b4a" providerId="LiveId" clId="{BE822076-70F6-4AAE-91BD-EE834E6B0E7F}" dt="2021-02-19T02:05:54.840" v="66" actId="1076"/>
          <ac:picMkLst>
            <pc:docMk/>
            <pc:sldMk cId="1016931212" sldId="394"/>
            <ac:picMk id="15" creationId="{DC1DF595-2071-4122-BF72-A5672908288B}"/>
          </ac:picMkLst>
        </pc:picChg>
      </pc:sldChg>
      <pc:sldChg chg="modSp mod">
        <pc:chgData name="Lee Seungjae" userId="1d4fbd63bced2b4a" providerId="LiveId" clId="{BE822076-70F6-4AAE-91BD-EE834E6B0E7F}" dt="2021-02-19T03:11:14.485" v="2777" actId="20577"/>
        <pc:sldMkLst>
          <pc:docMk/>
          <pc:sldMk cId="2985071010" sldId="403"/>
        </pc:sldMkLst>
        <pc:spChg chg="mod">
          <ac:chgData name="Lee Seungjae" userId="1d4fbd63bced2b4a" providerId="LiveId" clId="{BE822076-70F6-4AAE-91BD-EE834E6B0E7F}" dt="2021-02-19T03:11:14.485" v="2777" actId="20577"/>
          <ac:spMkLst>
            <pc:docMk/>
            <pc:sldMk cId="2985071010" sldId="403"/>
            <ac:spMk id="22" creationId="{45F6B34D-2D4A-4405-B32D-B56102BBF199}"/>
          </ac:spMkLst>
        </pc:spChg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183119046" sldId="408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264441052" sldId="409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2542607320" sldId="410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2028320675" sldId="411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184281043" sldId="412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2561635424" sldId="414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686870363" sldId="415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2265743368" sldId="416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2885597792" sldId="417"/>
        </pc:sldMkLst>
      </pc:sldChg>
      <pc:sldChg chg="modSp mod">
        <pc:chgData name="Lee Seungjae" userId="1d4fbd63bced2b4a" providerId="LiveId" clId="{BE822076-70F6-4AAE-91BD-EE834E6B0E7F}" dt="2021-02-19T05:30:06.704" v="6306" actId="115"/>
        <pc:sldMkLst>
          <pc:docMk/>
          <pc:sldMk cId="2361133791" sldId="418"/>
        </pc:sldMkLst>
        <pc:spChg chg="mod">
          <ac:chgData name="Lee Seungjae" userId="1d4fbd63bced2b4a" providerId="LiveId" clId="{BE822076-70F6-4AAE-91BD-EE834E6B0E7F}" dt="2021-02-19T05:30:06.704" v="6306" actId="115"/>
          <ac:spMkLst>
            <pc:docMk/>
            <pc:sldMk cId="2361133791" sldId="418"/>
            <ac:spMk id="6" creationId="{049649F4-9750-4C50-A53A-D7F4FBB0A347}"/>
          </ac:spMkLst>
        </pc:spChg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1256639944" sldId="419"/>
        </pc:sldMkLst>
      </pc:sldChg>
      <pc:sldChg chg="modSp del mod">
        <pc:chgData name="Lee Seungjae" userId="1d4fbd63bced2b4a" providerId="LiveId" clId="{BE822076-70F6-4AAE-91BD-EE834E6B0E7F}" dt="2021-02-19T05:29:27.413" v="6299" actId="47"/>
        <pc:sldMkLst>
          <pc:docMk/>
          <pc:sldMk cId="3525804912" sldId="420"/>
        </pc:sldMkLst>
        <pc:spChg chg="mod">
          <ac:chgData name="Lee Seungjae" userId="1d4fbd63bced2b4a" providerId="LiveId" clId="{BE822076-70F6-4AAE-91BD-EE834E6B0E7F}" dt="2021-02-19T02:35:33.022" v="287" actId="20577"/>
          <ac:spMkLst>
            <pc:docMk/>
            <pc:sldMk cId="3525804912" sldId="420"/>
            <ac:spMk id="3" creationId="{CB187605-F544-4E19-B32A-2292ED81364F}"/>
          </ac:spMkLst>
        </pc:spChg>
      </pc:sldChg>
      <pc:sldChg chg="modSp mod">
        <pc:chgData name="Lee Seungjae" userId="1d4fbd63bced2b4a" providerId="LiveId" clId="{BE822076-70F6-4AAE-91BD-EE834E6B0E7F}" dt="2021-02-19T05:45:06.139" v="6307" actId="6549"/>
        <pc:sldMkLst>
          <pc:docMk/>
          <pc:sldMk cId="856090320" sldId="421"/>
        </pc:sldMkLst>
        <pc:spChg chg="mod">
          <ac:chgData name="Lee Seungjae" userId="1d4fbd63bced2b4a" providerId="LiveId" clId="{BE822076-70F6-4AAE-91BD-EE834E6B0E7F}" dt="2021-02-19T05:45:06.139" v="6307" actId="6549"/>
          <ac:spMkLst>
            <pc:docMk/>
            <pc:sldMk cId="856090320" sldId="421"/>
            <ac:spMk id="5" creationId="{1C066FFD-77AA-425D-A574-DE2D5C9D863B}"/>
          </ac:spMkLst>
        </pc:spChg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2191580064" sldId="422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1485543108" sldId="423"/>
        </pc:sldMkLst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4164848691" sldId="425"/>
        </pc:sldMkLst>
      </pc:sldChg>
      <pc:sldChg chg="addSp delSp modSp mod">
        <pc:chgData name="Lee Seungjae" userId="1d4fbd63bced2b4a" providerId="LiveId" clId="{BE822076-70F6-4AAE-91BD-EE834E6B0E7F}" dt="2021-02-19T05:47:48.457" v="6311"/>
        <pc:sldMkLst>
          <pc:docMk/>
          <pc:sldMk cId="433230706" sldId="426"/>
        </pc:sldMkLst>
        <pc:spChg chg="mod">
          <ac:chgData name="Lee Seungjae" userId="1d4fbd63bced2b4a" providerId="LiveId" clId="{BE822076-70F6-4AAE-91BD-EE834E6B0E7F}" dt="2021-02-19T02:30:14.990" v="249"/>
          <ac:spMkLst>
            <pc:docMk/>
            <pc:sldMk cId="433230706" sldId="426"/>
            <ac:spMk id="5" creationId="{1C066FFD-77AA-425D-A574-DE2D5C9D863B}"/>
          </ac:spMkLst>
        </pc:spChg>
        <pc:spChg chg="add del mod">
          <ac:chgData name="Lee Seungjae" userId="1d4fbd63bced2b4a" providerId="LiveId" clId="{BE822076-70F6-4AAE-91BD-EE834E6B0E7F}" dt="2021-02-19T05:47:48.457" v="6311"/>
          <ac:spMkLst>
            <pc:docMk/>
            <pc:sldMk cId="433230706" sldId="426"/>
            <ac:spMk id="39" creationId="{A4A20160-6F8B-44CD-9F46-1CCEE903396E}"/>
          </ac:spMkLst>
        </pc:spChg>
        <pc:spChg chg="add del mod">
          <ac:chgData name="Lee Seungjae" userId="1d4fbd63bced2b4a" providerId="LiveId" clId="{BE822076-70F6-4AAE-91BD-EE834E6B0E7F}" dt="2021-02-19T05:47:48.457" v="6311"/>
          <ac:spMkLst>
            <pc:docMk/>
            <pc:sldMk cId="433230706" sldId="426"/>
            <ac:spMk id="40" creationId="{D1456B68-26B1-4E40-927D-0DD4DE9DE23A}"/>
          </ac:spMkLst>
        </pc:spChg>
        <pc:spChg chg="add del mod">
          <ac:chgData name="Lee Seungjae" userId="1d4fbd63bced2b4a" providerId="LiveId" clId="{BE822076-70F6-4AAE-91BD-EE834E6B0E7F}" dt="2021-02-19T05:47:48.457" v="6311"/>
          <ac:spMkLst>
            <pc:docMk/>
            <pc:sldMk cId="433230706" sldId="426"/>
            <ac:spMk id="41" creationId="{7E34286F-D056-4276-A88F-838E0214114C}"/>
          </ac:spMkLst>
        </pc:spChg>
        <pc:picChg chg="add del mod">
          <ac:chgData name="Lee Seungjae" userId="1d4fbd63bced2b4a" providerId="LiveId" clId="{BE822076-70F6-4AAE-91BD-EE834E6B0E7F}" dt="2021-02-19T02:55:36.941" v="1583" actId="478"/>
          <ac:picMkLst>
            <pc:docMk/>
            <pc:sldMk cId="433230706" sldId="426"/>
            <ac:picMk id="38" creationId="{1D7732F1-D993-4A15-A043-231497D04B9E}"/>
          </ac:picMkLst>
        </pc:picChg>
        <pc:picChg chg="add del">
          <ac:chgData name="Lee Seungjae" userId="1d4fbd63bced2b4a" providerId="LiveId" clId="{BE822076-70F6-4AAE-91BD-EE834E6B0E7F}" dt="2021-02-19T02:04:14.172" v="22" actId="21"/>
          <ac:picMkLst>
            <pc:docMk/>
            <pc:sldMk cId="433230706" sldId="426"/>
            <ac:picMk id="291" creationId="{A6D20C4C-6517-4E28-8205-91F0C5AA26A1}"/>
          </ac:picMkLst>
        </pc:picChg>
        <pc:picChg chg="mod modCrop">
          <ac:chgData name="Lee Seungjae" userId="1d4fbd63bced2b4a" providerId="LiveId" clId="{BE822076-70F6-4AAE-91BD-EE834E6B0E7F}" dt="2021-02-19T02:04:17.129" v="25" actId="1076"/>
          <ac:picMkLst>
            <pc:docMk/>
            <pc:sldMk cId="433230706" sldId="426"/>
            <ac:picMk id="296" creationId="{1F598523-DC1C-4A49-B22A-9C74B1796071}"/>
          </ac:picMkLst>
        </pc:picChg>
      </pc:sldChg>
      <pc:sldChg chg="addSp delSp modSp mod">
        <pc:chgData name="Lee Seungjae" userId="1d4fbd63bced2b4a" providerId="LiveId" clId="{BE822076-70F6-4AAE-91BD-EE834E6B0E7F}" dt="2021-02-19T05:23:20.270" v="6298" actId="6549"/>
        <pc:sldMkLst>
          <pc:docMk/>
          <pc:sldMk cId="652234742" sldId="427"/>
        </pc:sldMkLst>
        <pc:spChg chg="add del mod">
          <ac:chgData name="Lee Seungjae" userId="1d4fbd63bced2b4a" providerId="LiveId" clId="{BE822076-70F6-4AAE-91BD-EE834E6B0E7F}" dt="2021-02-19T02:07:38.027" v="113" actId="21"/>
          <ac:spMkLst>
            <pc:docMk/>
            <pc:sldMk cId="652234742" sldId="427"/>
            <ac:spMk id="2" creationId="{51D87ACB-1FD6-4878-BF3F-AA18773D0207}"/>
          </ac:spMkLst>
        </pc:spChg>
        <pc:spChg chg="mod">
          <ac:chgData name="Lee Seungjae" userId="1d4fbd63bced2b4a" providerId="LiveId" clId="{BE822076-70F6-4AAE-91BD-EE834E6B0E7F}" dt="2021-02-19T03:14:59.132" v="2894" actId="6549"/>
          <ac:spMkLst>
            <pc:docMk/>
            <pc:sldMk cId="652234742" sldId="427"/>
            <ac:spMk id="5" creationId="{1C066FFD-77AA-425D-A574-DE2D5C9D863B}"/>
          </ac:spMkLst>
        </pc:spChg>
        <pc:spChg chg="add del mod">
          <ac:chgData name="Lee Seungjae" userId="1d4fbd63bced2b4a" providerId="LiveId" clId="{BE822076-70F6-4AAE-91BD-EE834E6B0E7F}" dt="2021-02-19T02:12:18.163" v="182" actId="21"/>
          <ac:spMkLst>
            <pc:docMk/>
            <pc:sldMk cId="652234742" sldId="427"/>
            <ac:spMk id="6" creationId="{19910B75-E32C-49E6-AFDD-2C7981A3EB87}"/>
          </ac:spMkLst>
        </pc:spChg>
        <pc:spChg chg="add del mod">
          <ac:chgData name="Lee Seungjae" userId="1d4fbd63bced2b4a" providerId="LiveId" clId="{BE822076-70F6-4AAE-91BD-EE834E6B0E7F}" dt="2021-02-19T02:12:18.163" v="182" actId="21"/>
          <ac:spMkLst>
            <pc:docMk/>
            <pc:sldMk cId="652234742" sldId="427"/>
            <ac:spMk id="7" creationId="{DC6556DD-00D3-4E46-BB10-A707A4372FA1}"/>
          </ac:spMkLst>
        </pc:spChg>
        <pc:spChg chg="add mod">
          <ac:chgData name="Lee Seungjae" userId="1d4fbd63bced2b4a" providerId="LiveId" clId="{BE822076-70F6-4AAE-91BD-EE834E6B0E7F}" dt="2021-02-19T05:23:20.270" v="6298" actId="6549"/>
          <ac:spMkLst>
            <pc:docMk/>
            <pc:sldMk cId="652234742" sldId="427"/>
            <ac:spMk id="8" creationId="{0BEBAB64-40B2-4880-B3B2-1757A88692C3}"/>
          </ac:spMkLst>
        </pc:spChg>
        <pc:spChg chg="mod">
          <ac:chgData name="Lee Seungjae" userId="1d4fbd63bced2b4a" providerId="LiveId" clId="{BE822076-70F6-4AAE-91BD-EE834E6B0E7F}" dt="2021-02-19T02:12:34.388" v="191" actId="1076"/>
          <ac:spMkLst>
            <pc:docMk/>
            <pc:sldMk cId="652234742" sldId="427"/>
            <ac:spMk id="60" creationId="{940A0F26-6D52-459C-BE86-41C12D9E4D72}"/>
          </ac:spMkLst>
        </pc:spChg>
        <pc:spChg chg="mod">
          <ac:chgData name="Lee Seungjae" userId="1d4fbd63bced2b4a" providerId="LiveId" clId="{BE822076-70F6-4AAE-91BD-EE834E6B0E7F}" dt="2021-02-19T02:12:34.388" v="191" actId="1076"/>
          <ac:spMkLst>
            <pc:docMk/>
            <pc:sldMk cId="652234742" sldId="427"/>
            <ac:spMk id="64" creationId="{FE555328-F68A-4E3E-AB89-1B02270E270C}"/>
          </ac:spMkLst>
        </pc:spChg>
        <pc:spChg chg="mod">
          <ac:chgData name="Lee Seungjae" userId="1d4fbd63bced2b4a" providerId="LiveId" clId="{BE822076-70F6-4AAE-91BD-EE834E6B0E7F}" dt="2021-02-19T02:12:34.388" v="191" actId="1076"/>
          <ac:spMkLst>
            <pc:docMk/>
            <pc:sldMk cId="652234742" sldId="427"/>
            <ac:spMk id="65" creationId="{195FF720-42D4-4EBB-8598-4289BBDEEBDB}"/>
          </ac:spMkLst>
        </pc:spChg>
        <pc:spChg chg="del">
          <ac:chgData name="Lee Seungjae" userId="1d4fbd63bced2b4a" providerId="LiveId" clId="{BE822076-70F6-4AAE-91BD-EE834E6B0E7F}" dt="2021-02-19T02:12:18.163" v="182" actId="21"/>
          <ac:spMkLst>
            <pc:docMk/>
            <pc:sldMk cId="652234742" sldId="427"/>
            <ac:spMk id="66" creationId="{B7A90857-FAA3-41E6-96C2-5D00CDC12877}"/>
          </ac:spMkLst>
        </pc:spChg>
        <pc:spChg chg="mod">
          <ac:chgData name="Lee Seungjae" userId="1d4fbd63bced2b4a" providerId="LiveId" clId="{BE822076-70F6-4AAE-91BD-EE834E6B0E7F}" dt="2021-02-19T02:12:34.388" v="191" actId="1076"/>
          <ac:spMkLst>
            <pc:docMk/>
            <pc:sldMk cId="652234742" sldId="427"/>
            <ac:spMk id="67" creationId="{C723BD6C-3874-4AE5-AA17-BFDADC59ABE8}"/>
          </ac:spMkLst>
        </pc:spChg>
        <pc:spChg chg="add del mod ord">
          <ac:chgData name="Lee Seungjae" userId="1d4fbd63bced2b4a" providerId="LiveId" clId="{BE822076-70F6-4AAE-91BD-EE834E6B0E7F}" dt="2021-02-19T02:46:09.967" v="837" actId="1076"/>
          <ac:spMkLst>
            <pc:docMk/>
            <pc:sldMk cId="652234742" sldId="427"/>
            <ac:spMk id="71" creationId="{0EFB5155-A3CB-4D08-B639-39C4C1FC8549}"/>
          </ac:spMkLst>
        </pc:spChg>
        <pc:spChg chg="del">
          <ac:chgData name="Lee Seungjae" userId="1d4fbd63bced2b4a" providerId="LiveId" clId="{BE822076-70F6-4AAE-91BD-EE834E6B0E7F}" dt="2021-02-19T02:45:48.878" v="828" actId="478"/>
          <ac:spMkLst>
            <pc:docMk/>
            <pc:sldMk cId="652234742" sldId="427"/>
            <ac:spMk id="75" creationId="{0B1AE3B3-ED0A-444E-82BE-A707419B65AE}"/>
          </ac:spMkLst>
        </pc:spChg>
        <pc:spChg chg="del">
          <ac:chgData name="Lee Seungjae" userId="1d4fbd63bced2b4a" providerId="LiveId" clId="{BE822076-70F6-4AAE-91BD-EE834E6B0E7F}" dt="2021-02-19T02:46:34.919" v="854" actId="478"/>
          <ac:spMkLst>
            <pc:docMk/>
            <pc:sldMk cId="652234742" sldId="427"/>
            <ac:spMk id="76" creationId="{7198CF72-A95D-4A58-93D0-9B4EF2E59353}"/>
          </ac:spMkLst>
        </pc:spChg>
        <pc:spChg chg="del">
          <ac:chgData name="Lee Seungjae" userId="1d4fbd63bced2b4a" providerId="LiveId" clId="{BE822076-70F6-4AAE-91BD-EE834E6B0E7F}" dt="2021-02-19T02:46:35.807" v="855" actId="478"/>
          <ac:spMkLst>
            <pc:docMk/>
            <pc:sldMk cId="652234742" sldId="427"/>
            <ac:spMk id="77" creationId="{3ECC253D-64DA-4AF7-A5AE-A82710AB7DA7}"/>
          </ac:spMkLst>
        </pc:spChg>
        <pc:spChg chg="del">
          <ac:chgData name="Lee Seungjae" userId="1d4fbd63bced2b4a" providerId="LiveId" clId="{BE822076-70F6-4AAE-91BD-EE834E6B0E7F}" dt="2021-02-19T02:46:36.188" v="856" actId="478"/>
          <ac:spMkLst>
            <pc:docMk/>
            <pc:sldMk cId="652234742" sldId="427"/>
            <ac:spMk id="78" creationId="{57AFD4E4-79CC-46EF-9282-C24DEEDC71A2}"/>
          </ac:spMkLst>
        </pc:spChg>
        <pc:spChg chg="del mod ord">
          <ac:chgData name="Lee Seungjae" userId="1d4fbd63bced2b4a" providerId="LiveId" clId="{BE822076-70F6-4AAE-91BD-EE834E6B0E7F}" dt="2021-02-19T02:52:17.444" v="1324" actId="478"/>
          <ac:spMkLst>
            <pc:docMk/>
            <pc:sldMk cId="652234742" sldId="427"/>
            <ac:spMk id="79" creationId="{884B4390-F113-494C-8530-6857C050F361}"/>
          </ac:spMkLst>
        </pc:spChg>
        <pc:spChg chg="del">
          <ac:chgData name="Lee Seungjae" userId="1d4fbd63bced2b4a" providerId="LiveId" clId="{BE822076-70F6-4AAE-91BD-EE834E6B0E7F}" dt="2021-02-19T02:46:34.654" v="853" actId="478"/>
          <ac:spMkLst>
            <pc:docMk/>
            <pc:sldMk cId="652234742" sldId="427"/>
            <ac:spMk id="81" creationId="{C5264B9B-FC3F-4031-A666-928DDAA9134D}"/>
          </ac:spMkLst>
        </pc:spChg>
        <pc:spChg chg="del mod ord">
          <ac:chgData name="Lee Seungjae" userId="1d4fbd63bced2b4a" providerId="LiveId" clId="{BE822076-70F6-4AAE-91BD-EE834E6B0E7F}" dt="2021-02-19T02:52:17.444" v="1324" actId="478"/>
          <ac:spMkLst>
            <pc:docMk/>
            <pc:sldMk cId="652234742" sldId="427"/>
            <ac:spMk id="82" creationId="{702FF8F7-82EE-4168-9DB3-72CBB1FE39FA}"/>
          </ac:spMkLst>
        </pc:spChg>
        <pc:spChg chg="add del mod">
          <ac:chgData name="Lee Seungjae" userId="1d4fbd63bced2b4a" providerId="LiveId" clId="{BE822076-70F6-4AAE-91BD-EE834E6B0E7F}" dt="2021-02-19T02:06:32.961" v="75" actId="21"/>
          <ac:spMkLst>
            <pc:docMk/>
            <pc:sldMk cId="652234742" sldId="427"/>
            <ac:spMk id="84" creationId="{5D5A5DDE-A0DA-49EB-81A9-DF58357DD627}"/>
          </ac:spMkLst>
        </pc:spChg>
        <pc:spChg chg="add del mod">
          <ac:chgData name="Lee Seungjae" userId="1d4fbd63bced2b4a" providerId="LiveId" clId="{BE822076-70F6-4AAE-91BD-EE834E6B0E7F}" dt="2021-02-19T02:07:38.027" v="113" actId="21"/>
          <ac:spMkLst>
            <pc:docMk/>
            <pc:sldMk cId="652234742" sldId="427"/>
            <ac:spMk id="85" creationId="{42A37DF6-1776-4899-85D5-F4F35D391B20}"/>
          </ac:spMkLst>
        </pc:spChg>
        <pc:spChg chg="add del mod">
          <ac:chgData name="Lee Seungjae" userId="1d4fbd63bced2b4a" providerId="LiveId" clId="{BE822076-70F6-4AAE-91BD-EE834E6B0E7F}" dt="2021-02-19T02:08:11.617" v="124" actId="21"/>
          <ac:spMkLst>
            <pc:docMk/>
            <pc:sldMk cId="652234742" sldId="427"/>
            <ac:spMk id="86" creationId="{0AB27B47-6566-4AFB-87B1-CC2C5B450110}"/>
          </ac:spMkLst>
        </pc:spChg>
        <pc:spChg chg="add del mod">
          <ac:chgData name="Lee Seungjae" userId="1d4fbd63bced2b4a" providerId="LiveId" clId="{BE822076-70F6-4AAE-91BD-EE834E6B0E7F}" dt="2021-02-19T02:08:11.617" v="124" actId="21"/>
          <ac:spMkLst>
            <pc:docMk/>
            <pc:sldMk cId="652234742" sldId="427"/>
            <ac:spMk id="87" creationId="{940A24CA-DD0F-42B7-B4B9-47F986BDF7F8}"/>
          </ac:spMkLst>
        </pc:spChg>
        <pc:spChg chg="add mod">
          <ac:chgData name="Lee Seungjae" userId="1d4fbd63bced2b4a" providerId="LiveId" clId="{BE822076-70F6-4AAE-91BD-EE834E6B0E7F}" dt="2021-02-19T02:08:22.591" v="127" actId="1076"/>
          <ac:spMkLst>
            <pc:docMk/>
            <pc:sldMk cId="652234742" sldId="427"/>
            <ac:spMk id="89" creationId="{8DCC1480-1786-449D-BBCA-09D5BD29B144}"/>
          </ac:spMkLst>
        </pc:spChg>
        <pc:spChg chg="add mod">
          <ac:chgData name="Lee Seungjae" userId="1d4fbd63bced2b4a" providerId="LiveId" clId="{BE822076-70F6-4AAE-91BD-EE834E6B0E7F}" dt="2021-02-19T02:08:22.591" v="127" actId="1076"/>
          <ac:spMkLst>
            <pc:docMk/>
            <pc:sldMk cId="652234742" sldId="427"/>
            <ac:spMk id="90" creationId="{8210A300-9A14-44F2-8900-6032B58FD200}"/>
          </ac:spMkLst>
        </pc:spChg>
        <pc:spChg chg="add del mod">
          <ac:chgData name="Lee Seungjae" userId="1d4fbd63bced2b4a" providerId="LiveId" clId="{BE822076-70F6-4AAE-91BD-EE834E6B0E7F}" dt="2021-02-19T02:12:23.346" v="186" actId="21"/>
          <ac:spMkLst>
            <pc:docMk/>
            <pc:sldMk cId="652234742" sldId="427"/>
            <ac:spMk id="93" creationId="{A51B61C9-4A67-426D-A34D-FC8B6A3750E1}"/>
          </ac:spMkLst>
        </pc:spChg>
        <pc:spChg chg="add del mod">
          <ac:chgData name="Lee Seungjae" userId="1d4fbd63bced2b4a" providerId="LiveId" clId="{BE822076-70F6-4AAE-91BD-EE834E6B0E7F}" dt="2021-02-19T02:12:23.346" v="186" actId="21"/>
          <ac:spMkLst>
            <pc:docMk/>
            <pc:sldMk cId="652234742" sldId="427"/>
            <ac:spMk id="94" creationId="{96B2ABC3-DCA4-4A6D-B84A-E0BE4B8EF004}"/>
          </ac:spMkLst>
        </pc:spChg>
        <pc:spChg chg="add del mod">
          <ac:chgData name="Lee Seungjae" userId="1d4fbd63bced2b4a" providerId="LiveId" clId="{BE822076-70F6-4AAE-91BD-EE834E6B0E7F}" dt="2021-02-19T02:12:23.346" v="186" actId="21"/>
          <ac:spMkLst>
            <pc:docMk/>
            <pc:sldMk cId="652234742" sldId="427"/>
            <ac:spMk id="96" creationId="{69B878AB-F89D-4635-B82F-C6BD1B379EEA}"/>
          </ac:spMkLst>
        </pc:spChg>
        <pc:spChg chg="add mod">
          <ac:chgData name="Lee Seungjae" userId="1d4fbd63bced2b4a" providerId="LiveId" clId="{BE822076-70F6-4AAE-91BD-EE834E6B0E7F}" dt="2021-02-19T02:12:34.388" v="191" actId="1076"/>
          <ac:spMkLst>
            <pc:docMk/>
            <pc:sldMk cId="652234742" sldId="427"/>
            <ac:spMk id="98" creationId="{A6A02CDB-91AA-4CFF-9C46-2D38BD0D1F81}"/>
          </ac:spMkLst>
        </pc:spChg>
        <pc:spChg chg="add mod">
          <ac:chgData name="Lee Seungjae" userId="1d4fbd63bced2b4a" providerId="LiveId" clId="{BE822076-70F6-4AAE-91BD-EE834E6B0E7F}" dt="2021-02-19T02:12:34.388" v="191" actId="1076"/>
          <ac:spMkLst>
            <pc:docMk/>
            <pc:sldMk cId="652234742" sldId="427"/>
            <ac:spMk id="99" creationId="{CD62A0CA-6B72-43F1-9719-F5A19413BE33}"/>
          </ac:spMkLst>
        </pc:spChg>
        <pc:spChg chg="add mod">
          <ac:chgData name="Lee Seungjae" userId="1d4fbd63bced2b4a" providerId="LiveId" clId="{BE822076-70F6-4AAE-91BD-EE834E6B0E7F}" dt="2021-02-19T02:12:25.500" v="188" actId="1076"/>
          <ac:spMkLst>
            <pc:docMk/>
            <pc:sldMk cId="652234742" sldId="427"/>
            <ac:spMk id="101" creationId="{E5A0DF7D-401E-4FBE-8719-41DE84EDC8FE}"/>
          </ac:spMkLst>
        </pc:spChg>
        <pc:spChg chg="add mod">
          <ac:chgData name="Lee Seungjae" userId="1d4fbd63bced2b4a" providerId="LiveId" clId="{BE822076-70F6-4AAE-91BD-EE834E6B0E7F}" dt="2021-02-19T02:46:08.363" v="836" actId="20577"/>
          <ac:spMkLst>
            <pc:docMk/>
            <pc:sldMk cId="652234742" sldId="427"/>
            <ac:spMk id="102" creationId="{D1B30E0F-44C6-4609-AFFA-FC3388AF646D}"/>
          </ac:spMkLst>
        </pc:spChg>
        <pc:spChg chg="add mod">
          <ac:chgData name="Lee Seungjae" userId="1d4fbd63bced2b4a" providerId="LiveId" clId="{BE822076-70F6-4AAE-91BD-EE834E6B0E7F}" dt="2021-02-19T02:46:16.019" v="842" actId="1076"/>
          <ac:spMkLst>
            <pc:docMk/>
            <pc:sldMk cId="652234742" sldId="427"/>
            <ac:spMk id="103" creationId="{2A1B6B62-2185-41C2-B01F-37BA2F121F88}"/>
          </ac:spMkLst>
        </pc:spChg>
        <pc:spChg chg="add mod">
          <ac:chgData name="Lee Seungjae" userId="1d4fbd63bced2b4a" providerId="LiveId" clId="{BE822076-70F6-4AAE-91BD-EE834E6B0E7F}" dt="2021-02-19T02:46:21.862" v="848" actId="20577"/>
          <ac:spMkLst>
            <pc:docMk/>
            <pc:sldMk cId="652234742" sldId="427"/>
            <ac:spMk id="104" creationId="{6169A30A-61B1-4012-907A-2446DD6862A1}"/>
          </ac:spMkLst>
        </pc:spChg>
        <pc:spChg chg="add mod">
          <ac:chgData name="Lee Seungjae" userId="1d4fbd63bced2b4a" providerId="LiveId" clId="{BE822076-70F6-4AAE-91BD-EE834E6B0E7F}" dt="2021-02-19T02:46:29.510" v="851" actId="1076"/>
          <ac:spMkLst>
            <pc:docMk/>
            <pc:sldMk cId="652234742" sldId="427"/>
            <ac:spMk id="105" creationId="{B18D484E-9913-44D3-B1B9-110DA066DA5E}"/>
          </ac:spMkLst>
        </pc:spChg>
        <pc:spChg chg="add del mod">
          <ac:chgData name="Lee Seungjae" userId="1d4fbd63bced2b4a" providerId="LiveId" clId="{BE822076-70F6-4AAE-91BD-EE834E6B0E7F}" dt="2021-02-19T02:58:16.342" v="1896" actId="478"/>
          <ac:spMkLst>
            <pc:docMk/>
            <pc:sldMk cId="652234742" sldId="427"/>
            <ac:spMk id="106" creationId="{451839BF-0B5A-4609-9670-801DA195B690}"/>
          </ac:spMkLst>
        </pc:spChg>
        <pc:spChg chg="add del mod">
          <ac:chgData name="Lee Seungjae" userId="1d4fbd63bced2b4a" providerId="LiveId" clId="{BE822076-70F6-4AAE-91BD-EE834E6B0E7F}" dt="2021-02-19T05:13:22.886" v="5831"/>
          <ac:spMkLst>
            <pc:docMk/>
            <pc:sldMk cId="652234742" sldId="427"/>
            <ac:spMk id="107" creationId="{D0301BC3-4629-4BFC-8219-79D018DC584F}"/>
          </ac:spMkLst>
        </pc:spChg>
        <pc:spChg chg="add del mod">
          <ac:chgData name="Lee Seungjae" userId="1d4fbd63bced2b4a" providerId="LiveId" clId="{BE822076-70F6-4AAE-91BD-EE834E6B0E7F}" dt="2021-02-19T05:13:22.886" v="5831"/>
          <ac:spMkLst>
            <pc:docMk/>
            <pc:sldMk cId="652234742" sldId="427"/>
            <ac:spMk id="108" creationId="{28674D1A-CE48-42FA-A5A0-AD38F4D81369}"/>
          </ac:spMkLst>
        </pc:spChg>
        <pc:spChg chg="add del mod">
          <ac:chgData name="Lee Seungjae" userId="1d4fbd63bced2b4a" providerId="LiveId" clId="{BE822076-70F6-4AAE-91BD-EE834E6B0E7F}" dt="2021-02-19T05:13:22.886" v="5831"/>
          <ac:spMkLst>
            <pc:docMk/>
            <pc:sldMk cId="652234742" sldId="427"/>
            <ac:spMk id="109" creationId="{69055B27-AB61-44AF-B822-A67F239B209E}"/>
          </ac:spMkLst>
        </pc:spChg>
        <pc:graphicFrameChg chg="mod modGraphic">
          <ac:chgData name="Lee Seungjae" userId="1d4fbd63bced2b4a" providerId="LiveId" clId="{BE822076-70F6-4AAE-91BD-EE834E6B0E7F}" dt="2021-02-19T03:12:55.884" v="2850"/>
          <ac:graphicFrameMkLst>
            <pc:docMk/>
            <pc:sldMk cId="652234742" sldId="427"/>
            <ac:graphicFrameMk id="68" creationId="{3220EFEA-8F3D-4374-A85C-ECBCE9947579}"/>
          </ac:graphicFrameMkLst>
        </pc:graphicFrameChg>
        <pc:picChg chg="add del mod ord">
          <ac:chgData name="Lee Seungjae" userId="1d4fbd63bced2b4a" providerId="LiveId" clId="{BE822076-70F6-4AAE-91BD-EE834E6B0E7F}" dt="2021-02-19T02:12:18.163" v="182" actId="21"/>
          <ac:picMkLst>
            <pc:docMk/>
            <pc:sldMk cId="652234742" sldId="427"/>
            <ac:picMk id="4" creationId="{0A7C4267-77FE-4D39-A474-9C18A6C11DC7}"/>
          </ac:picMkLst>
        </pc:picChg>
        <pc:picChg chg="add del">
          <ac:chgData name="Lee Seungjae" userId="1d4fbd63bced2b4a" providerId="LiveId" clId="{BE822076-70F6-4AAE-91BD-EE834E6B0E7F}" dt="2021-02-19T02:05:30.032" v="57" actId="478"/>
          <ac:picMkLst>
            <pc:docMk/>
            <pc:sldMk cId="652234742" sldId="427"/>
            <ac:picMk id="50" creationId="{729C1425-754D-4795-8A6E-77CF535487CF}"/>
          </ac:picMkLst>
        </pc:picChg>
        <pc:picChg chg="add del">
          <ac:chgData name="Lee Seungjae" userId="1d4fbd63bced2b4a" providerId="LiveId" clId="{BE822076-70F6-4AAE-91BD-EE834E6B0E7F}" dt="2021-02-19T02:05:29.535" v="56" actId="478"/>
          <ac:picMkLst>
            <pc:docMk/>
            <pc:sldMk cId="652234742" sldId="427"/>
            <ac:picMk id="55" creationId="{40DB2599-7935-4985-A56E-1AA13A333029}"/>
          </ac:picMkLst>
        </pc:picChg>
        <pc:picChg chg="mod">
          <ac:chgData name="Lee Seungjae" userId="1d4fbd63bced2b4a" providerId="LiveId" clId="{BE822076-70F6-4AAE-91BD-EE834E6B0E7F}" dt="2021-02-19T02:12:34.388" v="191" actId="1076"/>
          <ac:picMkLst>
            <pc:docMk/>
            <pc:sldMk cId="652234742" sldId="427"/>
            <ac:picMk id="57" creationId="{28A94737-5922-4D28-A5C6-60C37FCBE97C}"/>
          </ac:picMkLst>
        </pc:picChg>
        <pc:picChg chg="del">
          <ac:chgData name="Lee Seungjae" userId="1d4fbd63bced2b4a" providerId="LiveId" clId="{BE822076-70F6-4AAE-91BD-EE834E6B0E7F}" dt="2021-02-19T02:12:18.163" v="182" actId="21"/>
          <ac:picMkLst>
            <pc:docMk/>
            <pc:sldMk cId="652234742" sldId="427"/>
            <ac:picMk id="59" creationId="{9E78AC43-50D1-4305-ACEE-8E507714F42A}"/>
          </ac:picMkLst>
        </pc:picChg>
        <pc:picChg chg="mod ord">
          <ac:chgData name="Lee Seungjae" userId="1d4fbd63bced2b4a" providerId="LiveId" clId="{BE822076-70F6-4AAE-91BD-EE834E6B0E7F}" dt="2021-02-19T02:46:32.450" v="852" actId="1076"/>
          <ac:picMkLst>
            <pc:docMk/>
            <pc:sldMk cId="652234742" sldId="427"/>
            <ac:picMk id="72" creationId="{D6AF39C6-08E0-483A-91AA-4FE1CEDE17A1}"/>
          </ac:picMkLst>
        </pc:picChg>
        <pc:picChg chg="add mod">
          <ac:chgData name="Lee Seungjae" userId="1d4fbd63bced2b4a" providerId="LiveId" clId="{BE822076-70F6-4AAE-91BD-EE834E6B0E7F}" dt="2021-02-19T02:05:06.245" v="38"/>
          <ac:picMkLst>
            <pc:docMk/>
            <pc:sldMk cId="652234742" sldId="427"/>
            <ac:picMk id="83" creationId="{4720DF43-C33C-495A-8032-C55D65A57468}"/>
          </ac:picMkLst>
        </pc:picChg>
        <pc:picChg chg="add del mod modCrop">
          <ac:chgData name="Lee Seungjae" userId="1d4fbd63bced2b4a" providerId="LiveId" clId="{BE822076-70F6-4AAE-91BD-EE834E6B0E7F}" dt="2021-02-19T02:08:11.617" v="124" actId="21"/>
          <ac:picMkLst>
            <pc:docMk/>
            <pc:sldMk cId="652234742" sldId="427"/>
            <ac:picMk id="88" creationId="{008D2F97-2F8D-4877-9657-42531B41E150}"/>
          </ac:picMkLst>
        </pc:picChg>
        <pc:picChg chg="add mod">
          <ac:chgData name="Lee Seungjae" userId="1d4fbd63bced2b4a" providerId="LiveId" clId="{BE822076-70F6-4AAE-91BD-EE834E6B0E7F}" dt="2021-02-19T02:12:20.844" v="185" actId="1076"/>
          <ac:picMkLst>
            <pc:docMk/>
            <pc:sldMk cId="652234742" sldId="427"/>
            <ac:picMk id="91" creationId="{8DFA66B9-CC4B-4544-B609-9BDAC74B36F9}"/>
          </ac:picMkLst>
        </pc:picChg>
        <pc:picChg chg="add del mod">
          <ac:chgData name="Lee Seungjae" userId="1d4fbd63bced2b4a" providerId="LiveId" clId="{BE822076-70F6-4AAE-91BD-EE834E6B0E7F}" dt="2021-02-19T02:12:23.346" v="186" actId="21"/>
          <ac:picMkLst>
            <pc:docMk/>
            <pc:sldMk cId="652234742" sldId="427"/>
            <ac:picMk id="92" creationId="{6C6FF01E-2FEB-4B04-B8EE-087376DF4434}"/>
          </ac:picMkLst>
        </pc:picChg>
        <pc:picChg chg="add del mod">
          <ac:chgData name="Lee Seungjae" userId="1d4fbd63bced2b4a" providerId="LiveId" clId="{BE822076-70F6-4AAE-91BD-EE834E6B0E7F}" dt="2021-02-19T02:12:23.346" v="186" actId="21"/>
          <ac:picMkLst>
            <pc:docMk/>
            <pc:sldMk cId="652234742" sldId="427"/>
            <ac:picMk id="95" creationId="{F60A0C85-D97B-4176-8AB3-C2CD22153C11}"/>
          </ac:picMkLst>
        </pc:picChg>
        <pc:picChg chg="add del mod">
          <ac:chgData name="Lee Seungjae" userId="1d4fbd63bced2b4a" providerId="LiveId" clId="{BE822076-70F6-4AAE-91BD-EE834E6B0E7F}" dt="2021-02-19T02:12:27.759" v="190" actId="478"/>
          <ac:picMkLst>
            <pc:docMk/>
            <pc:sldMk cId="652234742" sldId="427"/>
            <ac:picMk id="97" creationId="{B910B0F4-B3F6-4679-AD60-129A633AAAB4}"/>
          </ac:picMkLst>
        </pc:picChg>
        <pc:picChg chg="add mod">
          <ac:chgData name="Lee Seungjae" userId="1d4fbd63bced2b4a" providerId="LiveId" clId="{BE822076-70F6-4AAE-91BD-EE834E6B0E7F}" dt="2021-02-19T02:12:34.388" v="191" actId="1076"/>
          <ac:picMkLst>
            <pc:docMk/>
            <pc:sldMk cId="652234742" sldId="427"/>
            <ac:picMk id="100" creationId="{0C749313-A994-4834-8BC1-79E996679823}"/>
          </ac:picMkLst>
        </pc:picChg>
        <pc:picChg chg="add del mod">
          <ac:chgData name="Lee Seungjae" userId="1d4fbd63bced2b4a" providerId="LiveId" clId="{BE822076-70F6-4AAE-91BD-EE834E6B0E7F}" dt="2021-02-19T02:09:14.393" v="138"/>
          <ac:picMkLst>
            <pc:docMk/>
            <pc:sldMk cId="652234742" sldId="427"/>
            <ac:picMk id="1026" creationId="{294AD17C-35F0-4F7E-9E4D-F60FEF742F54}"/>
          </ac:picMkLst>
        </pc:picChg>
      </pc:sldChg>
      <pc:sldChg chg="del">
        <pc:chgData name="Lee Seungjae" userId="1d4fbd63bced2b4a" providerId="LiveId" clId="{BE822076-70F6-4AAE-91BD-EE834E6B0E7F}" dt="2021-02-19T05:29:27.413" v="6299" actId="47"/>
        <pc:sldMkLst>
          <pc:docMk/>
          <pc:sldMk cId="164778527" sldId="428"/>
        </pc:sldMkLst>
      </pc:sldChg>
      <pc:sldChg chg="addSp delSp modSp mod">
        <pc:chgData name="Lee Seungjae" userId="1d4fbd63bced2b4a" providerId="LiveId" clId="{BE822076-70F6-4AAE-91BD-EE834E6B0E7F}" dt="2021-02-19T05:13:26.132" v="5832"/>
        <pc:sldMkLst>
          <pc:docMk/>
          <pc:sldMk cId="4279601001" sldId="429"/>
        </pc:sldMkLst>
        <pc:spChg chg="mod">
          <ac:chgData name="Lee Seungjae" userId="1d4fbd63bced2b4a" providerId="LiveId" clId="{BE822076-70F6-4AAE-91BD-EE834E6B0E7F}" dt="2021-02-19T03:14:19.131" v="2853" actId="20577"/>
          <ac:spMkLst>
            <pc:docMk/>
            <pc:sldMk cId="4279601001" sldId="429"/>
            <ac:spMk id="5" creationId="{1C066FFD-77AA-425D-A574-DE2D5C9D863B}"/>
          </ac:spMkLst>
        </pc:spChg>
        <pc:spChg chg="mod">
          <ac:chgData name="Lee Seungjae" userId="1d4fbd63bced2b4a" providerId="LiveId" clId="{BE822076-70F6-4AAE-91BD-EE834E6B0E7F}" dt="2021-02-19T03:14:03.231" v="2852" actId="14100"/>
          <ac:spMkLst>
            <pc:docMk/>
            <pc:sldMk cId="4279601001" sldId="429"/>
            <ac:spMk id="53" creationId="{B7127AAA-5344-4672-94B5-B548BA3003CD}"/>
          </ac:spMkLst>
        </pc:spChg>
        <pc:spChg chg="mod">
          <ac:chgData name="Lee Seungjae" userId="1d4fbd63bced2b4a" providerId="LiveId" clId="{BE822076-70F6-4AAE-91BD-EE834E6B0E7F}" dt="2021-02-19T03:16:34.911" v="2899" actId="14100"/>
          <ac:spMkLst>
            <pc:docMk/>
            <pc:sldMk cId="4279601001" sldId="429"/>
            <ac:spMk id="54" creationId="{D59F0FE9-486A-45EF-89FA-189EF0BA0F0B}"/>
          </ac:spMkLst>
        </pc:spChg>
        <pc:spChg chg="add mod">
          <ac:chgData name="Lee Seungjae" userId="1d4fbd63bced2b4a" providerId="LiveId" clId="{BE822076-70F6-4AAE-91BD-EE834E6B0E7F}" dt="2021-02-19T03:16:38.795" v="2902" actId="1076"/>
          <ac:spMkLst>
            <pc:docMk/>
            <pc:sldMk cId="4279601001" sldId="429"/>
            <ac:spMk id="67" creationId="{C6EF5F10-6631-4344-8C73-F246693F7982}"/>
          </ac:spMkLst>
        </pc:spChg>
        <pc:spChg chg="add mod">
          <ac:chgData name="Lee Seungjae" userId="1d4fbd63bced2b4a" providerId="LiveId" clId="{BE822076-70F6-4AAE-91BD-EE834E6B0E7F}" dt="2021-02-19T05:13:26.132" v="5832"/>
          <ac:spMkLst>
            <pc:docMk/>
            <pc:sldMk cId="4279601001" sldId="429"/>
            <ac:spMk id="69" creationId="{B77BB68F-B347-45EA-9F07-CC4161A8A756}"/>
          </ac:spMkLst>
        </pc:spChg>
        <pc:spChg chg="add mod">
          <ac:chgData name="Lee Seungjae" userId="1d4fbd63bced2b4a" providerId="LiveId" clId="{BE822076-70F6-4AAE-91BD-EE834E6B0E7F}" dt="2021-02-19T05:13:26.132" v="5832"/>
          <ac:spMkLst>
            <pc:docMk/>
            <pc:sldMk cId="4279601001" sldId="429"/>
            <ac:spMk id="70" creationId="{567B5070-931A-4660-8D86-C80B22BC04F7}"/>
          </ac:spMkLst>
        </pc:spChg>
        <pc:spChg chg="add mod">
          <ac:chgData name="Lee Seungjae" userId="1d4fbd63bced2b4a" providerId="LiveId" clId="{BE822076-70F6-4AAE-91BD-EE834E6B0E7F}" dt="2021-02-19T05:13:26.132" v="5832"/>
          <ac:spMkLst>
            <pc:docMk/>
            <pc:sldMk cId="4279601001" sldId="429"/>
            <ac:spMk id="100" creationId="{245EB557-5695-4F48-95E3-60E43AD16D25}"/>
          </ac:spMkLst>
        </pc:spChg>
        <pc:graphicFrameChg chg="mod modGraphic">
          <ac:chgData name="Lee Seungjae" userId="1d4fbd63bced2b4a" providerId="LiveId" clId="{BE822076-70F6-4AAE-91BD-EE834E6B0E7F}" dt="2021-02-19T03:17:42.691" v="2939"/>
          <ac:graphicFrameMkLst>
            <pc:docMk/>
            <pc:sldMk cId="4279601001" sldId="429"/>
            <ac:graphicFrameMk id="13" creationId="{F69594E8-CE03-4C83-B93C-93946B43EB68}"/>
          </ac:graphicFrameMkLst>
        </pc:graphicFrameChg>
        <pc:picChg chg="del">
          <ac:chgData name="Lee Seungjae" userId="1d4fbd63bced2b4a" providerId="LiveId" clId="{BE822076-70F6-4AAE-91BD-EE834E6B0E7F}" dt="2021-02-19T02:03:18.586" v="1" actId="478"/>
          <ac:picMkLst>
            <pc:docMk/>
            <pc:sldMk cId="4279601001" sldId="429"/>
            <ac:picMk id="59" creationId="{BAAC9AB4-DB7E-4747-A059-F59563D810F5}"/>
          </ac:picMkLst>
        </pc:picChg>
        <pc:picChg chg="del">
          <ac:chgData name="Lee Seungjae" userId="1d4fbd63bced2b4a" providerId="LiveId" clId="{BE822076-70F6-4AAE-91BD-EE834E6B0E7F}" dt="2021-02-19T02:03:17.537" v="0" actId="478"/>
          <ac:picMkLst>
            <pc:docMk/>
            <pc:sldMk cId="4279601001" sldId="429"/>
            <ac:picMk id="60" creationId="{A6445A47-65E1-4360-92B6-55A592231E7C}"/>
          </ac:picMkLst>
        </pc:picChg>
        <pc:picChg chg="add mod">
          <ac:chgData name="Lee Seungjae" userId="1d4fbd63bced2b4a" providerId="LiveId" clId="{BE822076-70F6-4AAE-91BD-EE834E6B0E7F}" dt="2021-02-19T02:03:32.990" v="8"/>
          <ac:picMkLst>
            <pc:docMk/>
            <pc:sldMk cId="4279601001" sldId="429"/>
            <ac:picMk id="64" creationId="{7A675BC2-3B59-41F2-A5AD-BB1518D4C6C8}"/>
          </ac:picMkLst>
        </pc:picChg>
        <pc:picChg chg="add mod">
          <ac:chgData name="Lee Seungjae" userId="1d4fbd63bced2b4a" providerId="LiveId" clId="{BE822076-70F6-4AAE-91BD-EE834E6B0E7F}" dt="2021-02-19T02:03:46.126" v="11" actId="1076"/>
          <ac:picMkLst>
            <pc:docMk/>
            <pc:sldMk cId="4279601001" sldId="429"/>
            <ac:picMk id="65" creationId="{7D0EAF51-D9B3-46F4-AFA7-0BE0DE00111C}"/>
          </ac:picMkLst>
        </pc:picChg>
        <pc:picChg chg="add mod">
          <ac:chgData name="Lee Seungjae" userId="1d4fbd63bced2b4a" providerId="LiveId" clId="{BE822076-70F6-4AAE-91BD-EE834E6B0E7F}" dt="2021-02-19T02:05:06.935" v="39"/>
          <ac:picMkLst>
            <pc:docMk/>
            <pc:sldMk cId="4279601001" sldId="429"/>
            <ac:picMk id="66" creationId="{4F736BF8-8A28-4B90-83D0-559B3F814041}"/>
          </ac:picMkLst>
        </pc:picChg>
        <pc:picChg chg="del">
          <ac:chgData name="Lee Seungjae" userId="1d4fbd63bced2b4a" providerId="LiveId" clId="{BE822076-70F6-4AAE-91BD-EE834E6B0E7F}" dt="2021-02-19T02:05:28.583" v="55" actId="478"/>
          <ac:picMkLst>
            <pc:docMk/>
            <pc:sldMk cId="4279601001" sldId="429"/>
            <ac:picMk id="79" creationId="{2E24B3AA-2E50-42F6-9E09-9B23D8190AB3}"/>
          </ac:picMkLst>
        </pc:picChg>
        <pc:picChg chg="del">
          <ac:chgData name="Lee Seungjae" userId="1d4fbd63bced2b4a" providerId="LiveId" clId="{BE822076-70F6-4AAE-91BD-EE834E6B0E7F}" dt="2021-02-19T02:05:28.059" v="54" actId="478"/>
          <ac:picMkLst>
            <pc:docMk/>
            <pc:sldMk cId="4279601001" sldId="429"/>
            <ac:picMk id="84" creationId="{B32BA13A-8612-447C-8CEA-62B0A41D95AD}"/>
          </ac:picMkLst>
        </pc:picChg>
      </pc:sldChg>
      <pc:sldChg chg="addSp delSp modSp mod">
        <pc:chgData name="Lee Seungjae" userId="1d4fbd63bced2b4a" providerId="LiveId" clId="{BE822076-70F6-4AAE-91BD-EE834E6B0E7F}" dt="2021-02-19T05:13:48.072" v="5836" actId="1076"/>
        <pc:sldMkLst>
          <pc:docMk/>
          <pc:sldMk cId="3934490607" sldId="430"/>
        </pc:sldMkLst>
        <pc:spChg chg="mod">
          <ac:chgData name="Lee Seungjae" userId="1d4fbd63bced2b4a" providerId="LiveId" clId="{BE822076-70F6-4AAE-91BD-EE834E6B0E7F}" dt="2021-02-19T03:14:24.444" v="2856" actId="20577"/>
          <ac:spMkLst>
            <pc:docMk/>
            <pc:sldMk cId="3934490607" sldId="430"/>
            <ac:spMk id="5" creationId="{1C066FFD-77AA-425D-A574-DE2D5C9D863B}"/>
          </ac:spMkLst>
        </pc:spChg>
        <pc:spChg chg="add mod">
          <ac:chgData name="Lee Seungjae" userId="1d4fbd63bced2b4a" providerId="LiveId" clId="{BE822076-70F6-4AAE-91BD-EE834E6B0E7F}" dt="2021-02-19T05:13:48.072" v="5836" actId="1076"/>
          <ac:spMkLst>
            <pc:docMk/>
            <pc:sldMk cId="3934490607" sldId="430"/>
            <ac:spMk id="61" creationId="{D10C32EE-14D9-488D-8724-905AD358508E}"/>
          </ac:spMkLst>
        </pc:spChg>
        <pc:spChg chg="add mod">
          <ac:chgData name="Lee Seungjae" userId="1d4fbd63bced2b4a" providerId="LiveId" clId="{BE822076-70F6-4AAE-91BD-EE834E6B0E7F}" dt="2021-02-19T05:13:48.072" v="5836" actId="1076"/>
          <ac:spMkLst>
            <pc:docMk/>
            <pc:sldMk cId="3934490607" sldId="430"/>
            <ac:spMk id="62" creationId="{D59E296B-3412-4D8D-8723-0AEDF1E64721}"/>
          </ac:spMkLst>
        </pc:spChg>
        <pc:spChg chg="add mod">
          <ac:chgData name="Lee Seungjae" userId="1d4fbd63bced2b4a" providerId="LiveId" clId="{BE822076-70F6-4AAE-91BD-EE834E6B0E7F}" dt="2021-02-19T05:13:48.072" v="5836" actId="1076"/>
          <ac:spMkLst>
            <pc:docMk/>
            <pc:sldMk cId="3934490607" sldId="430"/>
            <ac:spMk id="63" creationId="{E0A87DA9-A869-4B82-8EB1-35A8281F2C62}"/>
          </ac:spMkLst>
        </pc:spChg>
        <pc:picChg chg="add del mod">
          <ac:chgData name="Lee Seungjae" userId="1d4fbd63bced2b4a" providerId="LiveId" clId="{BE822076-70F6-4AAE-91BD-EE834E6B0E7F}" dt="2021-02-19T02:05:10.142" v="43"/>
          <ac:picMkLst>
            <pc:docMk/>
            <pc:sldMk cId="3934490607" sldId="430"/>
            <ac:picMk id="50" creationId="{2092537C-DC86-4625-A6F2-95355D11D1E4}"/>
          </ac:picMkLst>
        </pc:picChg>
        <pc:picChg chg="add mod">
          <ac:chgData name="Lee Seungjae" userId="1d4fbd63bced2b4a" providerId="LiveId" clId="{BE822076-70F6-4AAE-91BD-EE834E6B0E7F}" dt="2021-02-19T02:05:18.138" v="46" actId="1076"/>
          <ac:picMkLst>
            <pc:docMk/>
            <pc:sldMk cId="3934490607" sldId="430"/>
            <ac:picMk id="51" creationId="{D76C5751-BF24-4F07-BDE9-713DC7CFA34D}"/>
          </ac:picMkLst>
        </pc:picChg>
        <pc:picChg chg="del">
          <ac:chgData name="Lee Seungjae" userId="1d4fbd63bced2b4a" providerId="LiveId" clId="{BE822076-70F6-4AAE-91BD-EE834E6B0E7F}" dt="2021-02-19T02:05:19.207" v="48" actId="478"/>
          <ac:picMkLst>
            <pc:docMk/>
            <pc:sldMk cId="3934490607" sldId="430"/>
            <ac:picMk id="79" creationId="{2E24B3AA-2E50-42F6-9E09-9B23D8190AB3}"/>
          </ac:picMkLst>
        </pc:picChg>
        <pc:picChg chg="del">
          <ac:chgData name="Lee Seungjae" userId="1d4fbd63bced2b4a" providerId="LiveId" clId="{BE822076-70F6-4AAE-91BD-EE834E6B0E7F}" dt="2021-02-19T02:05:18.696" v="47" actId="478"/>
          <ac:picMkLst>
            <pc:docMk/>
            <pc:sldMk cId="3934490607" sldId="430"/>
            <ac:picMk id="84" creationId="{B32BA13A-8612-447C-8CEA-62B0A41D95AD}"/>
          </ac:picMkLst>
        </pc:picChg>
      </pc:sldChg>
      <pc:sldChg chg="modSp del mod">
        <pc:chgData name="Lee Seungjae" userId="1d4fbd63bced2b4a" providerId="LiveId" clId="{BE822076-70F6-4AAE-91BD-EE834E6B0E7F}" dt="2021-02-19T05:29:27.413" v="6299" actId="47"/>
        <pc:sldMkLst>
          <pc:docMk/>
          <pc:sldMk cId="2808959624" sldId="432"/>
        </pc:sldMkLst>
        <pc:spChg chg="mod">
          <ac:chgData name="Lee Seungjae" userId="1d4fbd63bced2b4a" providerId="LiveId" clId="{BE822076-70F6-4AAE-91BD-EE834E6B0E7F}" dt="2021-02-19T03:40:39.434" v="3927"/>
          <ac:spMkLst>
            <pc:docMk/>
            <pc:sldMk cId="2808959624" sldId="432"/>
            <ac:spMk id="3" creationId="{CB187605-F544-4E19-B32A-2292ED81364F}"/>
          </ac:spMkLst>
        </pc:spChg>
      </pc:sldChg>
      <pc:sldChg chg="modSp mod">
        <pc:chgData name="Lee Seungjae" userId="1d4fbd63bced2b4a" providerId="LiveId" clId="{BE822076-70F6-4AAE-91BD-EE834E6B0E7F}" dt="2021-02-19T03:21:31.460" v="2952" actId="14100"/>
        <pc:sldMkLst>
          <pc:docMk/>
          <pc:sldMk cId="3666077754" sldId="436"/>
        </pc:sldMkLst>
        <pc:spChg chg="mod">
          <ac:chgData name="Lee Seungjae" userId="1d4fbd63bced2b4a" providerId="LiveId" clId="{BE822076-70F6-4AAE-91BD-EE834E6B0E7F}" dt="2021-02-19T03:14:26.346" v="2857" actId="20577"/>
          <ac:spMkLst>
            <pc:docMk/>
            <pc:sldMk cId="3666077754" sldId="436"/>
            <ac:spMk id="5" creationId="{1C066FFD-77AA-425D-A574-DE2D5C9D863B}"/>
          </ac:spMkLst>
        </pc:spChg>
        <pc:spChg chg="mod">
          <ac:chgData name="Lee Seungjae" userId="1d4fbd63bced2b4a" providerId="LiveId" clId="{BE822076-70F6-4AAE-91BD-EE834E6B0E7F}" dt="2021-02-19T03:21:31.460" v="2952" actId="14100"/>
          <ac:spMkLst>
            <pc:docMk/>
            <pc:sldMk cId="3666077754" sldId="436"/>
            <ac:spMk id="6" creationId="{D2E3B213-7C04-48CA-8D82-480A13CE9EA5}"/>
          </ac:spMkLst>
        </pc:spChg>
      </pc:sldChg>
      <pc:sldChg chg="modSp mod">
        <pc:chgData name="Lee Seungjae" userId="1d4fbd63bced2b4a" providerId="LiveId" clId="{BE822076-70F6-4AAE-91BD-EE834E6B0E7F}" dt="2021-02-19T03:14:27.627" v="2858" actId="20577"/>
        <pc:sldMkLst>
          <pc:docMk/>
          <pc:sldMk cId="733897213" sldId="437"/>
        </pc:sldMkLst>
        <pc:spChg chg="mod">
          <ac:chgData name="Lee Seungjae" userId="1d4fbd63bced2b4a" providerId="LiveId" clId="{BE822076-70F6-4AAE-91BD-EE834E6B0E7F}" dt="2021-02-19T03:14:27.627" v="2858" actId="20577"/>
          <ac:spMkLst>
            <pc:docMk/>
            <pc:sldMk cId="733897213" sldId="437"/>
            <ac:spMk id="5" creationId="{1C066FFD-77AA-425D-A574-DE2D5C9D863B}"/>
          </ac:spMkLst>
        </pc:spChg>
      </pc:sldChg>
      <pc:sldChg chg="addSp delSp modSp del mod">
        <pc:chgData name="Lee Seungjae" userId="1d4fbd63bced2b4a" providerId="LiveId" clId="{BE822076-70F6-4AAE-91BD-EE834E6B0E7F}" dt="2021-02-19T05:29:27.413" v="6299" actId="47"/>
        <pc:sldMkLst>
          <pc:docMk/>
          <pc:sldMk cId="315471093" sldId="440"/>
        </pc:sldMkLst>
        <pc:spChg chg="del mod">
          <ac:chgData name="Lee Seungjae" userId="1d4fbd63bced2b4a" providerId="LiveId" clId="{BE822076-70F6-4AAE-91BD-EE834E6B0E7F}" dt="2021-02-19T03:40:47.060" v="3931" actId="478"/>
          <ac:spMkLst>
            <pc:docMk/>
            <pc:sldMk cId="315471093" sldId="440"/>
            <ac:spMk id="5" creationId="{1C066FFD-77AA-425D-A574-DE2D5C9D863B}"/>
          </ac:spMkLst>
        </pc:spChg>
        <pc:spChg chg="mod">
          <ac:chgData name="Lee Seungjae" userId="1d4fbd63bced2b4a" providerId="LiveId" clId="{BE822076-70F6-4AAE-91BD-EE834E6B0E7F}" dt="2021-02-19T03:40:41.442" v="3928" actId="20577"/>
          <ac:spMkLst>
            <pc:docMk/>
            <pc:sldMk cId="315471093" sldId="440"/>
            <ac:spMk id="9" creationId="{0FBE8AED-3964-471A-8C71-C8FF3246469F}"/>
          </ac:spMkLst>
        </pc:spChg>
        <pc:spChg chg="add mod">
          <ac:chgData name="Lee Seungjae" userId="1d4fbd63bced2b4a" providerId="LiveId" clId="{BE822076-70F6-4AAE-91BD-EE834E6B0E7F}" dt="2021-02-19T05:17:18.250" v="5934" actId="20577"/>
          <ac:spMkLst>
            <pc:docMk/>
            <pc:sldMk cId="315471093" sldId="440"/>
            <ac:spMk id="36" creationId="{403A024E-9F67-418A-BE2F-CB7009F54577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81" creationId="{29AB067B-ADC8-4DDE-A819-48136ABF5065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82" creationId="{DA284E5B-EB15-424D-9D69-418B5C78DD70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83" creationId="{814732BA-76CA-476E-BF4B-B5DED914DCD3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86" creationId="{EB67C2B1-14A9-4E64-967F-3D0464C643D3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87" creationId="{499CF464-E677-46E4-AA8C-AD6AA2B9AD45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88" creationId="{FC93788C-850E-4E56-AC88-CAD0E0C449FD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89" creationId="{746DDABD-3F3C-4A51-8F14-835CC9688B8A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92" creationId="{70B3BE2A-2AD3-41CA-87E1-FBDB4DA034B3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93" creationId="{A21A8A4A-4B0D-475D-B867-D211A6FA2DEC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294" creationId="{21595635-8E54-4197-B351-7BB83C5CBE1A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301" creationId="{7DBD375A-1DCD-44AA-801F-ADE96EF87A25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302" creationId="{399AD4F9-C1BD-4676-A91C-C831C6D87BB0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305" creationId="{A7C325E5-36FC-4F37-A02E-3FB8C24CF8B8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306" creationId="{7BD1279F-571E-43C1-BA50-2E0220E4F49F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307" creationId="{D6E5D79B-CB99-46BA-8AA9-B64BE0F51962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319" creationId="{F68E9391-58A7-4D54-812B-83F3018D0EB8}"/>
          </ac:spMkLst>
        </pc:spChg>
        <pc:spChg chg="del">
          <ac:chgData name="Lee Seungjae" userId="1d4fbd63bced2b4a" providerId="LiveId" clId="{BE822076-70F6-4AAE-91BD-EE834E6B0E7F}" dt="2021-02-19T03:40:45.035" v="3930" actId="478"/>
          <ac:spMkLst>
            <pc:docMk/>
            <pc:sldMk cId="315471093" sldId="440"/>
            <ac:spMk id="320" creationId="{661AD4A4-D9A4-41EC-AD4C-948CCEC8AD33}"/>
          </ac:spMkLst>
        </pc:spChg>
        <pc:graphicFrameChg chg="del">
          <ac:chgData name="Lee Seungjae" userId="1d4fbd63bced2b4a" providerId="LiveId" clId="{BE822076-70F6-4AAE-91BD-EE834E6B0E7F}" dt="2021-02-19T03:40:43.684" v="3929" actId="478"/>
          <ac:graphicFrameMkLst>
            <pc:docMk/>
            <pc:sldMk cId="315471093" sldId="440"/>
            <ac:graphicFrameMk id="13" creationId="{F69594E8-CE03-4C83-B93C-93946B43EB68}"/>
          </ac:graphicFrameMkLst>
        </pc:graphicFrame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11" creationId="{988FF1EE-9B19-4F4E-AD37-7A5AFDD6968E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80" creationId="{2EBF2ED6-0571-4A51-9B84-10485F130E7F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84" creationId="{2BC5E1F9-D070-4C43-84B0-0952F1570CFD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85" creationId="{B1BEDC39-22B4-40E3-AE14-0BE6434B8553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90" creationId="{32A33CC6-F050-4209-B4F6-27AAEAE211F4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91" creationId="{A6D20C4C-6517-4E28-8205-91F0C5AA26A1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95" creationId="{CCFB714A-6B21-4B3D-AB29-0D9F8E793DA6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96" creationId="{1F598523-DC1C-4A49-B22A-9C74B1796071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97" creationId="{B2DB3203-4B3F-41E4-BF5E-9E144275F44C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98" creationId="{EC83DA68-FDB2-4D82-872C-1EDD204F4931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299" creationId="{2471BD91-F886-4B43-B67C-850DB971BD12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300" creationId="{A5171A68-5625-4924-AC67-11ECA8BE353A}"/>
          </ac:picMkLst>
        </pc:picChg>
        <pc:picChg chg="del">
          <ac:chgData name="Lee Seungjae" userId="1d4fbd63bced2b4a" providerId="LiveId" clId="{BE822076-70F6-4AAE-91BD-EE834E6B0E7F}" dt="2021-02-19T03:40:45.035" v="3930" actId="478"/>
          <ac:picMkLst>
            <pc:docMk/>
            <pc:sldMk cId="315471093" sldId="440"/>
            <ac:picMk id="303" creationId="{11D9A74B-3E3C-43AC-A730-622BCBC21A19}"/>
          </ac:picMkLst>
        </pc:picChg>
      </pc:sldChg>
      <pc:sldChg chg="addSp delSp modSp mod">
        <pc:chgData name="Lee Seungjae" userId="1d4fbd63bced2b4a" providerId="LiveId" clId="{BE822076-70F6-4AAE-91BD-EE834E6B0E7F}" dt="2021-02-19T05:13:55.518" v="5840" actId="478"/>
        <pc:sldMkLst>
          <pc:docMk/>
          <pc:sldMk cId="2984599938" sldId="441"/>
        </pc:sldMkLst>
        <pc:spChg chg="mod">
          <ac:chgData name="Lee Seungjae" userId="1d4fbd63bced2b4a" providerId="LiveId" clId="{BE822076-70F6-4AAE-91BD-EE834E6B0E7F}" dt="2021-02-19T03:14:28.743" v="2859" actId="20577"/>
          <ac:spMkLst>
            <pc:docMk/>
            <pc:sldMk cId="2984599938" sldId="441"/>
            <ac:spMk id="5" creationId="{1C066FFD-77AA-425D-A574-DE2D5C9D863B}"/>
          </ac:spMkLst>
        </pc:spChg>
        <pc:spChg chg="add mod">
          <ac:chgData name="Lee Seungjae" userId="1d4fbd63bced2b4a" providerId="LiveId" clId="{BE822076-70F6-4AAE-91BD-EE834E6B0E7F}" dt="2021-02-19T05:13:51.206" v="5837"/>
          <ac:spMkLst>
            <pc:docMk/>
            <pc:sldMk cId="2984599938" sldId="441"/>
            <ac:spMk id="46" creationId="{F61796CE-152A-482D-AC35-46E9F1F66961}"/>
          </ac:spMkLst>
        </pc:spChg>
        <pc:spChg chg="add mod">
          <ac:chgData name="Lee Seungjae" userId="1d4fbd63bced2b4a" providerId="LiveId" clId="{BE822076-70F6-4AAE-91BD-EE834E6B0E7F}" dt="2021-02-19T05:13:51.206" v="5837"/>
          <ac:spMkLst>
            <pc:docMk/>
            <pc:sldMk cId="2984599938" sldId="441"/>
            <ac:spMk id="50" creationId="{D2B2EE92-871D-4108-9CDC-CEDC53BCA380}"/>
          </ac:spMkLst>
        </pc:spChg>
        <pc:spChg chg="add del mod">
          <ac:chgData name="Lee Seungjae" userId="1d4fbd63bced2b4a" providerId="LiveId" clId="{BE822076-70F6-4AAE-91BD-EE834E6B0E7F}" dt="2021-02-19T05:13:55.518" v="5840" actId="478"/>
          <ac:spMkLst>
            <pc:docMk/>
            <pc:sldMk cId="2984599938" sldId="441"/>
            <ac:spMk id="58" creationId="{93782ACD-E729-4BED-BF4E-AACE4B4537C8}"/>
          </ac:spMkLst>
        </pc:spChg>
        <pc:picChg chg="mod">
          <ac:chgData name="Lee Seungjae" userId="1d4fbd63bced2b4a" providerId="LiveId" clId="{BE822076-70F6-4AAE-91BD-EE834E6B0E7F}" dt="2021-02-19T04:55:51.731" v="5521" actId="1076"/>
          <ac:picMkLst>
            <pc:docMk/>
            <pc:sldMk cId="2984599938" sldId="441"/>
            <ac:picMk id="25" creationId="{9026D426-6086-4B3D-8238-CE1DDA3785D8}"/>
          </ac:picMkLst>
        </pc:picChg>
        <pc:picChg chg="del">
          <ac:chgData name="Lee Seungjae" userId="1d4fbd63bced2b4a" providerId="LiveId" clId="{BE822076-70F6-4AAE-91BD-EE834E6B0E7F}" dt="2021-02-19T02:34:35.286" v="254" actId="478"/>
          <ac:picMkLst>
            <pc:docMk/>
            <pc:sldMk cId="2984599938" sldId="441"/>
            <ac:picMk id="30" creationId="{16A87C0E-929B-4376-8906-E99662679173}"/>
          </ac:picMkLst>
        </pc:picChg>
        <pc:picChg chg="add del mod">
          <ac:chgData name="Lee Seungjae" userId="1d4fbd63bced2b4a" providerId="LiveId" clId="{BE822076-70F6-4AAE-91BD-EE834E6B0E7F}" dt="2021-02-19T05:13:54.534" v="5839" actId="478"/>
          <ac:picMkLst>
            <pc:docMk/>
            <pc:sldMk cId="2984599938" sldId="441"/>
            <ac:picMk id="34" creationId="{47AF467C-77BF-4524-A3C6-DD4FADF649F4}"/>
          </ac:picMkLst>
        </pc:picChg>
        <pc:picChg chg="del">
          <ac:chgData name="Lee Seungjae" userId="1d4fbd63bced2b4a" providerId="LiveId" clId="{BE822076-70F6-4AAE-91BD-EE834E6B0E7F}" dt="2021-02-19T02:34:34.774" v="253" actId="478"/>
          <ac:picMkLst>
            <pc:docMk/>
            <pc:sldMk cId="2984599938" sldId="441"/>
            <ac:picMk id="35" creationId="{FBA88DB1-F7CB-49A0-ACA8-B92C9183D549}"/>
          </ac:picMkLst>
        </pc:picChg>
        <pc:picChg chg="add mod">
          <ac:chgData name="Lee Seungjae" userId="1d4fbd63bced2b4a" providerId="LiveId" clId="{BE822076-70F6-4AAE-91BD-EE834E6B0E7F}" dt="2021-02-19T02:05:12.116" v="44"/>
          <ac:picMkLst>
            <pc:docMk/>
            <pc:sldMk cId="2984599938" sldId="441"/>
            <ac:picMk id="44" creationId="{3B90CBBC-D5FE-4C92-B5A7-5AFDE66940B0}"/>
          </ac:picMkLst>
        </pc:picChg>
        <pc:picChg chg="add mod">
          <ac:chgData name="Lee Seungjae" userId="1d4fbd63bced2b4a" providerId="LiveId" clId="{BE822076-70F6-4AAE-91BD-EE834E6B0E7F}" dt="2021-02-19T02:34:37.431" v="255" actId="1076"/>
          <ac:picMkLst>
            <pc:docMk/>
            <pc:sldMk cId="2984599938" sldId="441"/>
            <ac:picMk id="45" creationId="{9B8B808F-0062-459E-893C-FE06B92841D8}"/>
          </ac:picMkLst>
        </pc:picChg>
      </pc:sldChg>
      <pc:sldChg chg="addSp delSp modSp mod">
        <pc:chgData name="Lee Seungjae" userId="1d4fbd63bced2b4a" providerId="LiveId" clId="{BE822076-70F6-4AAE-91BD-EE834E6B0E7F}" dt="2021-02-19T05:13:36.734" v="5833"/>
        <pc:sldMkLst>
          <pc:docMk/>
          <pc:sldMk cId="3666657966" sldId="442"/>
        </pc:sldMkLst>
        <pc:spChg chg="mod">
          <ac:chgData name="Lee Seungjae" userId="1d4fbd63bced2b4a" providerId="LiveId" clId="{BE822076-70F6-4AAE-91BD-EE834E6B0E7F}" dt="2021-02-19T03:14:20.771" v="2854" actId="20577"/>
          <ac:spMkLst>
            <pc:docMk/>
            <pc:sldMk cId="3666657966" sldId="442"/>
            <ac:spMk id="5" creationId="{1C066FFD-77AA-425D-A574-DE2D5C9D863B}"/>
          </ac:spMkLst>
        </pc:spChg>
        <pc:spChg chg="add mod">
          <ac:chgData name="Lee Seungjae" userId="1d4fbd63bced2b4a" providerId="LiveId" clId="{BE822076-70F6-4AAE-91BD-EE834E6B0E7F}" dt="2021-02-19T05:13:36.734" v="5833"/>
          <ac:spMkLst>
            <pc:docMk/>
            <pc:sldMk cId="3666657966" sldId="442"/>
            <ac:spMk id="102" creationId="{4120C609-5561-47BB-9608-531BCD5E4FE3}"/>
          </ac:spMkLst>
        </pc:spChg>
        <pc:spChg chg="add mod">
          <ac:chgData name="Lee Seungjae" userId="1d4fbd63bced2b4a" providerId="LiveId" clId="{BE822076-70F6-4AAE-91BD-EE834E6B0E7F}" dt="2021-02-19T05:13:36.734" v="5833"/>
          <ac:spMkLst>
            <pc:docMk/>
            <pc:sldMk cId="3666657966" sldId="442"/>
            <ac:spMk id="104" creationId="{3E86C83F-34B3-4E84-B43E-D6EED4FD520C}"/>
          </ac:spMkLst>
        </pc:spChg>
        <pc:spChg chg="add mod">
          <ac:chgData name="Lee Seungjae" userId="1d4fbd63bced2b4a" providerId="LiveId" clId="{BE822076-70F6-4AAE-91BD-EE834E6B0E7F}" dt="2021-02-19T05:13:36.734" v="5833"/>
          <ac:spMkLst>
            <pc:docMk/>
            <pc:sldMk cId="3666657966" sldId="442"/>
            <ac:spMk id="105" creationId="{1F7DFD0B-1739-4DFE-9F42-1C1C5A035F9F}"/>
          </ac:spMkLst>
        </pc:spChg>
        <pc:picChg chg="del">
          <ac:chgData name="Lee Seungjae" userId="1d4fbd63bced2b4a" providerId="LiveId" clId="{BE822076-70F6-4AAE-91BD-EE834E6B0E7F}" dt="2021-02-19T02:03:21.759" v="3" actId="478"/>
          <ac:picMkLst>
            <pc:docMk/>
            <pc:sldMk cId="3666657966" sldId="442"/>
            <ac:picMk id="76" creationId="{DB3943E0-12A5-4265-BF56-8939436EB488}"/>
          </ac:picMkLst>
        </pc:picChg>
        <pc:picChg chg="del">
          <ac:chgData name="Lee Seungjae" userId="1d4fbd63bced2b4a" providerId="LiveId" clId="{BE822076-70F6-4AAE-91BD-EE834E6B0E7F}" dt="2021-02-19T02:03:20.880" v="2" actId="478"/>
          <ac:picMkLst>
            <pc:docMk/>
            <pc:sldMk cId="3666657966" sldId="442"/>
            <ac:picMk id="77" creationId="{E10057CF-751B-4C4B-A3FB-CAF8B96EFA02}"/>
          </ac:picMkLst>
        </pc:picChg>
        <pc:picChg chg="add mod">
          <ac:chgData name="Lee Seungjae" userId="1d4fbd63bced2b4a" providerId="LiveId" clId="{BE822076-70F6-4AAE-91BD-EE834E6B0E7F}" dt="2021-02-19T02:03:32.152" v="7"/>
          <ac:picMkLst>
            <pc:docMk/>
            <pc:sldMk cId="3666657966" sldId="442"/>
            <ac:picMk id="78" creationId="{826D62D6-7F4D-41E9-960F-058728C766C1}"/>
          </ac:picMkLst>
        </pc:picChg>
        <pc:picChg chg="del">
          <ac:chgData name="Lee Seungjae" userId="1d4fbd63bced2b4a" providerId="LiveId" clId="{BE822076-70F6-4AAE-91BD-EE834E6B0E7F}" dt="2021-02-19T02:05:27.264" v="53" actId="478"/>
          <ac:picMkLst>
            <pc:docMk/>
            <pc:sldMk cId="3666657966" sldId="442"/>
            <ac:picMk id="79" creationId="{2E24B3AA-2E50-42F6-9E09-9B23D8190AB3}"/>
          </ac:picMkLst>
        </pc:picChg>
        <pc:picChg chg="del">
          <ac:chgData name="Lee Seungjae" userId="1d4fbd63bced2b4a" providerId="LiveId" clId="{BE822076-70F6-4AAE-91BD-EE834E6B0E7F}" dt="2021-02-19T02:05:26.808" v="52" actId="478"/>
          <ac:picMkLst>
            <pc:docMk/>
            <pc:sldMk cId="3666657966" sldId="442"/>
            <ac:picMk id="84" creationId="{B32BA13A-8612-447C-8CEA-62B0A41D95AD}"/>
          </ac:picMkLst>
        </pc:picChg>
        <pc:picChg chg="add mod">
          <ac:chgData name="Lee Seungjae" userId="1d4fbd63bced2b4a" providerId="LiveId" clId="{BE822076-70F6-4AAE-91BD-EE834E6B0E7F}" dt="2021-02-19T02:03:47.257" v="12"/>
          <ac:picMkLst>
            <pc:docMk/>
            <pc:sldMk cId="3666657966" sldId="442"/>
            <ac:picMk id="100" creationId="{0B8741EA-FF60-4C19-9AF0-7428D68DF031}"/>
          </ac:picMkLst>
        </pc:picChg>
        <pc:picChg chg="add mod">
          <ac:chgData name="Lee Seungjae" userId="1d4fbd63bced2b4a" providerId="LiveId" clId="{BE822076-70F6-4AAE-91BD-EE834E6B0E7F}" dt="2021-02-19T02:05:07.623" v="40"/>
          <ac:picMkLst>
            <pc:docMk/>
            <pc:sldMk cId="3666657966" sldId="442"/>
            <ac:picMk id="101" creationId="{BEF6858E-0A11-4E64-985E-6E748EE1B06C}"/>
          </ac:picMkLst>
        </pc:picChg>
      </pc:sldChg>
      <pc:sldChg chg="addSp delSp modSp mod">
        <pc:chgData name="Lee Seungjae" userId="1d4fbd63bced2b4a" providerId="LiveId" clId="{BE822076-70F6-4AAE-91BD-EE834E6B0E7F}" dt="2021-02-19T05:13:38.149" v="5834"/>
        <pc:sldMkLst>
          <pc:docMk/>
          <pc:sldMk cId="4056450411" sldId="443"/>
        </pc:sldMkLst>
        <pc:spChg chg="mod">
          <ac:chgData name="Lee Seungjae" userId="1d4fbd63bced2b4a" providerId="LiveId" clId="{BE822076-70F6-4AAE-91BD-EE834E6B0E7F}" dt="2021-02-19T03:14:23.034" v="2855" actId="20577"/>
          <ac:spMkLst>
            <pc:docMk/>
            <pc:sldMk cId="4056450411" sldId="443"/>
            <ac:spMk id="5" creationId="{1C066FFD-77AA-425D-A574-DE2D5C9D863B}"/>
          </ac:spMkLst>
        </pc:spChg>
        <pc:spChg chg="ord">
          <ac:chgData name="Lee Seungjae" userId="1d4fbd63bced2b4a" providerId="LiveId" clId="{BE822076-70F6-4AAE-91BD-EE834E6B0E7F}" dt="2021-02-19T02:05:25.243" v="51" actId="166"/>
          <ac:spMkLst>
            <pc:docMk/>
            <pc:sldMk cId="4056450411" sldId="443"/>
            <ac:spMk id="78" creationId="{797E75D8-37E2-4C9C-A795-5BA8F703F427}"/>
          </ac:spMkLst>
        </pc:spChg>
        <pc:spChg chg="add mod">
          <ac:chgData name="Lee Seungjae" userId="1d4fbd63bced2b4a" providerId="LiveId" clId="{BE822076-70F6-4AAE-91BD-EE834E6B0E7F}" dt="2021-02-19T05:13:38.149" v="5834"/>
          <ac:spMkLst>
            <pc:docMk/>
            <pc:sldMk cId="4056450411" sldId="443"/>
            <ac:spMk id="100" creationId="{8ED0A322-BC1E-462F-B9AE-742C9618088B}"/>
          </ac:spMkLst>
        </pc:spChg>
        <pc:spChg chg="add mod">
          <ac:chgData name="Lee Seungjae" userId="1d4fbd63bced2b4a" providerId="LiveId" clId="{BE822076-70F6-4AAE-91BD-EE834E6B0E7F}" dt="2021-02-19T05:13:38.149" v="5834"/>
          <ac:spMkLst>
            <pc:docMk/>
            <pc:sldMk cId="4056450411" sldId="443"/>
            <ac:spMk id="101" creationId="{D62DA974-64FB-4B26-8C13-19BF3D4A64E2}"/>
          </ac:spMkLst>
        </pc:spChg>
        <pc:spChg chg="add mod">
          <ac:chgData name="Lee Seungjae" userId="1d4fbd63bced2b4a" providerId="LiveId" clId="{BE822076-70F6-4AAE-91BD-EE834E6B0E7F}" dt="2021-02-19T05:13:38.149" v="5834"/>
          <ac:spMkLst>
            <pc:docMk/>
            <pc:sldMk cId="4056450411" sldId="443"/>
            <ac:spMk id="102" creationId="{A741BC79-BBBB-4CCD-9784-E42DA3226906}"/>
          </ac:spMkLst>
        </pc:spChg>
        <pc:spChg chg="del ord">
          <ac:chgData name="Lee Seungjae" userId="1d4fbd63bced2b4a" providerId="LiveId" clId="{BE822076-70F6-4AAE-91BD-EE834E6B0E7F}" dt="2021-02-19T03:24:07.804" v="2965" actId="478"/>
          <ac:spMkLst>
            <pc:docMk/>
            <pc:sldMk cId="4056450411" sldId="443"/>
            <ac:spMk id="104" creationId="{3A968E1B-A978-4E8B-8AB7-4B5167CA932C}"/>
          </ac:spMkLst>
        </pc:spChg>
        <pc:spChg chg="mod">
          <ac:chgData name="Lee Seungjae" userId="1d4fbd63bced2b4a" providerId="LiveId" clId="{BE822076-70F6-4AAE-91BD-EE834E6B0E7F}" dt="2021-02-19T03:24:09.907" v="2966" actId="20577"/>
          <ac:spMkLst>
            <pc:docMk/>
            <pc:sldMk cId="4056450411" sldId="443"/>
            <ac:spMk id="105" creationId="{09C3FC0D-8389-4BE1-91F3-E392DC88CF37}"/>
          </ac:spMkLst>
        </pc:spChg>
        <pc:graphicFrameChg chg="mod modGraphic">
          <ac:chgData name="Lee Seungjae" userId="1d4fbd63bced2b4a" providerId="LiveId" clId="{BE822076-70F6-4AAE-91BD-EE834E6B0E7F}" dt="2021-02-19T03:25:23.555" v="3021"/>
          <ac:graphicFrameMkLst>
            <pc:docMk/>
            <pc:sldMk cId="4056450411" sldId="443"/>
            <ac:graphicFrameMk id="64" creationId="{AEE64FC3-8F72-45A3-9CD8-A401D3FD8660}"/>
          </ac:graphicFrameMkLst>
        </pc:graphicFrameChg>
        <pc:picChg chg="mod">
          <ac:chgData name="Lee Seungjae" userId="1d4fbd63bced2b4a" providerId="LiveId" clId="{BE822076-70F6-4AAE-91BD-EE834E6B0E7F}" dt="2021-02-19T03:45:35.395" v="3951" actId="1076"/>
          <ac:picMkLst>
            <pc:docMk/>
            <pc:sldMk cId="4056450411" sldId="443"/>
            <ac:picMk id="38" creationId="{2526B0F5-76FC-4A6C-B708-5D70587B7078}"/>
          </ac:picMkLst>
        </pc:picChg>
        <pc:picChg chg="del">
          <ac:chgData name="Lee Seungjae" userId="1d4fbd63bced2b4a" providerId="LiveId" clId="{BE822076-70F6-4AAE-91BD-EE834E6B0E7F}" dt="2021-02-19T02:03:23.891" v="4" actId="478"/>
          <ac:picMkLst>
            <pc:docMk/>
            <pc:sldMk cId="4056450411" sldId="443"/>
            <ac:picMk id="60" creationId="{8B86B2AF-290D-4915-AA3B-EF99A1890A87}"/>
          </ac:picMkLst>
        </pc:picChg>
        <pc:picChg chg="del">
          <ac:chgData name="Lee Seungjae" userId="1d4fbd63bced2b4a" providerId="LiveId" clId="{BE822076-70F6-4AAE-91BD-EE834E6B0E7F}" dt="2021-02-19T02:03:24.528" v="5" actId="478"/>
          <ac:picMkLst>
            <pc:docMk/>
            <pc:sldMk cId="4056450411" sldId="443"/>
            <ac:picMk id="61" creationId="{C63CF6CC-E3FA-4698-8221-A3E1121606E1}"/>
          </ac:picMkLst>
        </pc:picChg>
        <pc:picChg chg="add mod">
          <ac:chgData name="Lee Seungjae" userId="1d4fbd63bced2b4a" providerId="LiveId" clId="{BE822076-70F6-4AAE-91BD-EE834E6B0E7F}" dt="2021-02-19T02:03:31.437" v="6"/>
          <ac:picMkLst>
            <pc:docMk/>
            <pc:sldMk cId="4056450411" sldId="443"/>
            <ac:picMk id="62" creationId="{64F3A97E-2A0C-4FF0-94B0-6C6F74E0AF64}"/>
          </ac:picMkLst>
        </pc:picChg>
        <pc:picChg chg="add mod">
          <ac:chgData name="Lee Seungjae" userId="1d4fbd63bced2b4a" providerId="LiveId" clId="{BE822076-70F6-4AAE-91BD-EE834E6B0E7F}" dt="2021-02-19T02:03:47.996" v="13"/>
          <ac:picMkLst>
            <pc:docMk/>
            <pc:sldMk cId="4056450411" sldId="443"/>
            <ac:picMk id="63" creationId="{78758FA0-3FCC-4FE3-8DD8-EEA68B8CFF38}"/>
          </ac:picMkLst>
        </pc:picChg>
        <pc:picChg chg="add mod">
          <ac:chgData name="Lee Seungjae" userId="1d4fbd63bced2b4a" providerId="LiveId" clId="{BE822076-70F6-4AAE-91BD-EE834E6B0E7F}" dt="2021-02-19T02:05:08.942" v="41"/>
          <ac:picMkLst>
            <pc:docMk/>
            <pc:sldMk cId="4056450411" sldId="443"/>
            <ac:picMk id="76" creationId="{2F364A9D-045F-4BEE-8CBB-090AEF2D3E47}"/>
          </ac:picMkLst>
        </pc:picChg>
        <pc:picChg chg="del">
          <ac:chgData name="Lee Seungjae" userId="1d4fbd63bced2b4a" providerId="LiveId" clId="{BE822076-70F6-4AAE-91BD-EE834E6B0E7F}" dt="2021-02-19T02:05:21.896" v="50" actId="478"/>
          <ac:picMkLst>
            <pc:docMk/>
            <pc:sldMk cId="4056450411" sldId="443"/>
            <ac:picMk id="79" creationId="{2E24B3AA-2E50-42F6-9E09-9B23D8190AB3}"/>
          </ac:picMkLst>
        </pc:picChg>
        <pc:picChg chg="del">
          <ac:chgData name="Lee Seungjae" userId="1d4fbd63bced2b4a" providerId="LiveId" clId="{BE822076-70F6-4AAE-91BD-EE834E6B0E7F}" dt="2021-02-19T02:05:21.314" v="49" actId="478"/>
          <ac:picMkLst>
            <pc:docMk/>
            <pc:sldMk cId="4056450411" sldId="443"/>
            <ac:picMk id="84" creationId="{B32BA13A-8612-447C-8CEA-62B0A41D95AD}"/>
          </ac:picMkLst>
        </pc:picChg>
      </pc:sldChg>
      <pc:sldChg chg="addSp delSp modSp add mod ord">
        <pc:chgData name="Lee Seungjae" userId="1d4fbd63bced2b4a" providerId="LiveId" clId="{BE822076-70F6-4AAE-91BD-EE834E6B0E7F}" dt="2021-02-19T05:13:20.358" v="5829"/>
        <pc:sldMkLst>
          <pc:docMk/>
          <pc:sldMk cId="1209909236" sldId="445"/>
        </pc:sldMkLst>
        <pc:spChg chg="add del mod">
          <ac:chgData name="Lee Seungjae" userId="1d4fbd63bced2b4a" providerId="LiveId" clId="{BE822076-70F6-4AAE-91BD-EE834E6B0E7F}" dt="2021-02-19T02:50:53.094" v="1190" actId="478"/>
          <ac:spMkLst>
            <pc:docMk/>
            <pc:sldMk cId="1209909236" sldId="445"/>
            <ac:spMk id="2" creationId="{56C02FD5-9E9A-4348-8CBF-7987729F682D}"/>
          </ac:spMkLst>
        </pc:spChg>
        <pc:spChg chg="del">
          <ac:chgData name="Lee Seungjae" userId="1d4fbd63bced2b4a" providerId="LiveId" clId="{BE822076-70F6-4AAE-91BD-EE834E6B0E7F}" dt="2021-02-19T02:29:03.063" v="198" actId="478"/>
          <ac:spMkLst>
            <pc:docMk/>
            <pc:sldMk cId="1209909236" sldId="445"/>
            <ac:spMk id="6" creationId="{19910B75-E32C-49E6-AFDD-2C7981A3EB87}"/>
          </ac:spMkLst>
        </pc:spChg>
        <pc:spChg chg="add mod">
          <ac:chgData name="Lee Seungjae" userId="1d4fbd63bced2b4a" providerId="LiveId" clId="{BE822076-70F6-4AAE-91BD-EE834E6B0E7F}" dt="2021-02-19T02:36:37.375" v="291" actId="20577"/>
          <ac:spMkLst>
            <pc:docMk/>
            <pc:sldMk cId="1209909236" sldId="445"/>
            <ac:spMk id="55" creationId="{8F41A0E8-CCA3-4E1F-A55E-69053F934076}"/>
          </ac:spMkLst>
        </pc:spChg>
        <pc:spChg chg="mod">
          <ac:chgData name="Lee Seungjae" userId="1d4fbd63bced2b4a" providerId="LiveId" clId="{BE822076-70F6-4AAE-91BD-EE834E6B0E7F}" dt="2021-02-19T02:36:38.946" v="293" actId="20577"/>
          <ac:spMkLst>
            <pc:docMk/>
            <pc:sldMk cId="1209909236" sldId="445"/>
            <ac:spMk id="77" creationId="{3ECC253D-64DA-4AF7-A5AE-A82710AB7DA7}"/>
          </ac:spMkLst>
        </pc:spChg>
        <pc:spChg chg="mod">
          <ac:chgData name="Lee Seungjae" userId="1d4fbd63bced2b4a" providerId="LiveId" clId="{BE822076-70F6-4AAE-91BD-EE834E6B0E7F}" dt="2021-02-19T02:36:39.843" v="294" actId="20577"/>
          <ac:spMkLst>
            <pc:docMk/>
            <pc:sldMk cId="1209909236" sldId="445"/>
            <ac:spMk id="78" creationId="{57AFD4E4-79CC-46EF-9282-C24DEEDC71A2}"/>
          </ac:spMkLst>
        </pc:spChg>
        <pc:spChg chg="mod">
          <ac:chgData name="Lee Seungjae" userId="1d4fbd63bced2b4a" providerId="LiveId" clId="{BE822076-70F6-4AAE-91BD-EE834E6B0E7F}" dt="2021-02-19T02:40:40.034" v="394" actId="20577"/>
          <ac:spMkLst>
            <pc:docMk/>
            <pc:sldMk cId="1209909236" sldId="445"/>
            <ac:spMk id="79" creationId="{884B4390-F113-494C-8530-6857C050F361}"/>
          </ac:spMkLst>
        </pc:spChg>
        <pc:spChg chg="mod">
          <ac:chgData name="Lee Seungjae" userId="1d4fbd63bced2b4a" providerId="LiveId" clId="{BE822076-70F6-4AAE-91BD-EE834E6B0E7F}" dt="2021-02-19T02:36:38.243" v="292" actId="20577"/>
          <ac:spMkLst>
            <pc:docMk/>
            <pc:sldMk cId="1209909236" sldId="445"/>
            <ac:spMk id="81" creationId="{C5264B9B-FC3F-4031-A666-928DDAA9134D}"/>
          </ac:spMkLst>
        </pc:spChg>
        <pc:spChg chg="del">
          <ac:chgData name="Lee Seungjae" userId="1d4fbd63bced2b4a" providerId="LiveId" clId="{BE822076-70F6-4AAE-91BD-EE834E6B0E7F}" dt="2021-02-19T02:40:50.983" v="397" actId="478"/>
          <ac:spMkLst>
            <pc:docMk/>
            <pc:sldMk cId="1209909236" sldId="445"/>
            <ac:spMk id="82" creationId="{702FF8F7-82EE-4168-9DB3-72CBB1FE39FA}"/>
          </ac:spMkLst>
        </pc:spChg>
        <pc:spChg chg="add mod">
          <ac:chgData name="Lee Seungjae" userId="1d4fbd63bced2b4a" providerId="LiveId" clId="{BE822076-70F6-4AAE-91BD-EE834E6B0E7F}" dt="2021-02-19T05:13:20.358" v="5829"/>
          <ac:spMkLst>
            <pc:docMk/>
            <pc:sldMk cId="1209909236" sldId="445"/>
            <ac:spMk id="84" creationId="{1008C8D7-AE6C-4224-A505-03A3F837983A}"/>
          </ac:spMkLst>
        </pc:spChg>
        <pc:spChg chg="add mod">
          <ac:chgData name="Lee Seungjae" userId="1d4fbd63bced2b4a" providerId="LiveId" clId="{BE822076-70F6-4AAE-91BD-EE834E6B0E7F}" dt="2021-02-19T05:13:20.358" v="5829"/>
          <ac:spMkLst>
            <pc:docMk/>
            <pc:sldMk cId="1209909236" sldId="445"/>
            <ac:spMk id="85" creationId="{C1AF58AD-3500-4BAC-8DBE-913209EE9C80}"/>
          </ac:spMkLst>
        </pc:spChg>
        <pc:spChg chg="add mod">
          <ac:chgData name="Lee Seungjae" userId="1d4fbd63bced2b4a" providerId="LiveId" clId="{BE822076-70F6-4AAE-91BD-EE834E6B0E7F}" dt="2021-02-19T05:13:20.358" v="5829"/>
          <ac:spMkLst>
            <pc:docMk/>
            <pc:sldMk cId="1209909236" sldId="445"/>
            <ac:spMk id="86" creationId="{3B5C0265-76B5-4D29-BCE9-7D2B8E6B42E4}"/>
          </ac:spMkLst>
        </pc:spChg>
        <pc:spChg chg="del">
          <ac:chgData name="Lee Seungjae" userId="1d4fbd63bced2b4a" providerId="LiveId" clId="{BE822076-70F6-4AAE-91BD-EE834E6B0E7F}" dt="2021-02-19T02:29:01.176" v="195" actId="478"/>
          <ac:spMkLst>
            <pc:docMk/>
            <pc:sldMk cId="1209909236" sldId="445"/>
            <ac:spMk id="89" creationId="{8DCC1480-1786-449D-BBCA-09D5BD29B144}"/>
          </ac:spMkLst>
        </pc:spChg>
        <pc:spChg chg="del">
          <ac:chgData name="Lee Seungjae" userId="1d4fbd63bced2b4a" providerId="LiveId" clId="{BE822076-70F6-4AAE-91BD-EE834E6B0E7F}" dt="2021-02-19T02:37:25.591" v="377" actId="478"/>
          <ac:spMkLst>
            <pc:docMk/>
            <pc:sldMk cId="1209909236" sldId="445"/>
            <ac:spMk id="90" creationId="{8210A300-9A14-44F2-8900-6032B58FD200}"/>
          </ac:spMkLst>
        </pc:spChg>
        <pc:graphicFrameChg chg="mod modGraphic">
          <ac:chgData name="Lee Seungjae" userId="1d4fbd63bced2b4a" providerId="LiveId" clId="{BE822076-70F6-4AAE-91BD-EE834E6B0E7F}" dt="2021-02-19T03:01:55.660" v="2056" actId="20577"/>
          <ac:graphicFrameMkLst>
            <pc:docMk/>
            <pc:sldMk cId="1209909236" sldId="445"/>
            <ac:graphicFrameMk id="68" creationId="{3220EFEA-8F3D-4374-A85C-ECBCE9947579}"/>
          </ac:graphicFrameMkLst>
        </pc:graphicFrameChg>
        <pc:picChg chg="del">
          <ac:chgData name="Lee Seungjae" userId="1d4fbd63bced2b4a" providerId="LiveId" clId="{BE822076-70F6-4AAE-91BD-EE834E6B0E7F}" dt="2021-02-19T02:29:01.724" v="196" actId="478"/>
          <ac:picMkLst>
            <pc:docMk/>
            <pc:sldMk cId="1209909236" sldId="445"/>
            <ac:picMk id="4" creationId="{0A7C4267-77FE-4D39-A474-9C18A6C11DC7}"/>
          </ac:picMkLst>
        </pc:picChg>
        <pc:picChg chg="mod">
          <ac:chgData name="Lee Seungjae" userId="1d4fbd63bced2b4a" providerId="LiveId" clId="{BE822076-70F6-4AAE-91BD-EE834E6B0E7F}" dt="2021-02-19T02:29:08.802" v="199" actId="1076"/>
          <ac:picMkLst>
            <pc:docMk/>
            <pc:sldMk cId="1209909236" sldId="445"/>
            <ac:picMk id="72" creationId="{D6AF39C6-08E0-483A-91AA-4FE1CEDE17A1}"/>
          </ac:picMkLst>
        </pc:picChg>
        <pc:picChg chg="del">
          <ac:chgData name="Lee Seungjae" userId="1d4fbd63bced2b4a" providerId="LiveId" clId="{BE822076-70F6-4AAE-91BD-EE834E6B0E7F}" dt="2021-02-19T02:29:02.167" v="197" actId="478"/>
          <ac:picMkLst>
            <pc:docMk/>
            <pc:sldMk cId="1209909236" sldId="445"/>
            <ac:picMk id="91" creationId="{8DFA66B9-CC4B-4544-B609-9BDAC74B36F9}"/>
          </ac:picMkLst>
        </pc:picChg>
      </pc:sldChg>
      <pc:sldChg chg="addSp delSp modSp add mod modAnim">
        <pc:chgData name="Lee Seungjae" userId="1d4fbd63bced2b4a" providerId="LiveId" clId="{BE822076-70F6-4AAE-91BD-EE834E6B0E7F}" dt="2021-02-19T03:51:04.926" v="4400" actId="1076"/>
        <pc:sldMkLst>
          <pc:docMk/>
          <pc:sldMk cId="643722553" sldId="446"/>
        </pc:sldMkLst>
        <pc:spChg chg="add mod">
          <ac:chgData name="Lee Seungjae" userId="1d4fbd63bced2b4a" providerId="LiveId" clId="{BE822076-70F6-4AAE-91BD-EE834E6B0E7F}" dt="2021-02-19T03:51:04.926" v="4400" actId="1076"/>
          <ac:spMkLst>
            <pc:docMk/>
            <pc:sldMk cId="643722553" sldId="446"/>
            <ac:spMk id="3" creationId="{BED164C6-9561-452B-880F-D4DD26D0A67C}"/>
          </ac:spMkLst>
        </pc:spChg>
        <pc:spChg chg="mod">
          <ac:chgData name="Lee Seungjae" userId="1d4fbd63bced2b4a" providerId="LiveId" clId="{BE822076-70F6-4AAE-91BD-EE834E6B0E7F}" dt="2021-02-19T03:38:06.178" v="3738" actId="404"/>
          <ac:spMkLst>
            <pc:docMk/>
            <pc:sldMk cId="643722553" sldId="446"/>
            <ac:spMk id="5" creationId="{1C066FFD-77AA-425D-A574-DE2D5C9D863B}"/>
          </ac:spMkLst>
        </pc:spChg>
        <pc:spChg chg="mod">
          <ac:chgData name="Lee Seungjae" userId="1d4fbd63bced2b4a" providerId="LiveId" clId="{BE822076-70F6-4AAE-91BD-EE834E6B0E7F}" dt="2021-02-19T03:38:51.834" v="3832"/>
          <ac:spMkLst>
            <pc:docMk/>
            <pc:sldMk cId="643722553" sldId="446"/>
            <ac:spMk id="9" creationId="{0FBE8AED-3964-471A-8C71-C8FF3246469F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21" creationId="{07C3ACF5-8A92-4FD3-83AA-93F0CA56DD92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22" creationId="{A83921E6-9A3D-4245-B729-F64294E18F3B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23" creationId="{C37FF363-08CE-46F0-8919-51F82BB40CB4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26" creationId="{F5A8C3A8-D9DB-43DD-892C-2C99A91FBFF7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27" creationId="{14C2108E-79DF-461E-9AA2-D1A7FE6969E1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28" creationId="{2E845BE2-9A0D-469A-93C1-EED38D49A741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31" creationId="{3F080406-F7CE-42C4-B172-4D12A5A5DB42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32" creationId="{FDDA477B-A544-4FE2-A1F6-3A138D31A6DE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33" creationId="{1CA8F7A3-795A-418D-8AD5-46E14DE0D533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40" creationId="{8125E7EC-EA8E-4118-ABF4-5C91806E54AF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41" creationId="{8767D642-B06D-4C4C-A30A-87AE7E9BE3B5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47" creationId="{E647BA66-87BE-469E-AA4B-FAF98244AE8A}"/>
          </ac:spMkLst>
        </pc:spChg>
        <pc:spChg chg="del">
          <ac:chgData name="Lee Seungjae" userId="1d4fbd63bced2b4a" providerId="LiveId" clId="{BE822076-70F6-4AAE-91BD-EE834E6B0E7F}" dt="2021-02-19T03:37:03.260" v="3646" actId="478"/>
          <ac:spMkLst>
            <pc:docMk/>
            <pc:sldMk cId="643722553" sldId="446"/>
            <ac:spMk id="49" creationId="{0D52B543-4CFE-4194-B0D8-2A184E71E47D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51" creationId="{C385C47D-B776-4508-BB4C-34F830C66AC0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52" creationId="{647AB433-95A8-45C2-A330-10E4B4CA2D33}"/>
          </ac:spMkLst>
        </pc:spChg>
        <pc:spChg chg="del">
          <ac:chgData name="Lee Seungjae" userId="1d4fbd63bced2b4a" providerId="LiveId" clId="{BE822076-70F6-4AAE-91BD-EE834E6B0E7F}" dt="2021-02-19T03:37:02.844" v="3645" actId="478"/>
          <ac:spMkLst>
            <pc:docMk/>
            <pc:sldMk cId="643722553" sldId="446"/>
            <ac:spMk id="53" creationId="{1A788ACF-75DF-4ADB-BA45-CA89AB5CF49D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54" creationId="{1642A653-A8E1-446D-9298-234D6CFC8BB2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55" creationId="{8C52B72E-D104-42CE-B573-ECD24BFEBF96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56" creationId="{918D0F93-3A5F-4D9B-BE4B-9870BC63BF0A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57" creationId="{B40C8BF5-6601-439C-AA89-C8C0F805DE97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63" creationId="{16002A96-AF5A-4A0F-8361-FACE39C3FDC1}"/>
          </ac:spMkLst>
        </pc:spChg>
        <pc:spChg chg="del">
          <ac:chgData name="Lee Seungjae" userId="1d4fbd63bced2b4a" providerId="LiveId" clId="{BE822076-70F6-4AAE-91BD-EE834E6B0E7F}" dt="2021-02-19T03:37:10.316" v="3647" actId="478"/>
          <ac:spMkLst>
            <pc:docMk/>
            <pc:sldMk cId="643722553" sldId="446"/>
            <ac:spMk id="64" creationId="{9C527E5C-6BF3-4D1F-9506-6244E59B5F4F}"/>
          </ac:spMkLst>
        </pc:spChg>
        <pc:graphicFrameChg chg="del">
          <ac:chgData name="Lee Seungjae" userId="1d4fbd63bced2b4a" providerId="LiveId" clId="{BE822076-70F6-4AAE-91BD-EE834E6B0E7F}" dt="2021-02-19T03:37:10.316" v="3647" actId="478"/>
          <ac:graphicFrameMkLst>
            <pc:docMk/>
            <pc:sldMk cId="643722553" sldId="446"/>
            <ac:graphicFrameMk id="13" creationId="{F69594E8-CE03-4C83-B93C-93946B43EB68}"/>
          </ac:graphicFrameMkLst>
        </pc:graphicFrameChg>
        <pc:picChg chg="add mod">
          <ac:chgData name="Lee Seungjae" userId="1d4fbd63bced2b4a" providerId="LiveId" clId="{BE822076-70F6-4AAE-91BD-EE834E6B0E7F}" dt="2021-02-19T03:38:39.043" v="3801" actId="1076"/>
          <ac:picMkLst>
            <pc:docMk/>
            <pc:sldMk cId="643722553" sldId="446"/>
            <ac:picMk id="2" creationId="{97FFFA91-9F1B-4664-98A6-172D690FB67C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20" creationId="{F223EE37-B01C-4DB2-A8CC-CC77475407BF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24" creationId="{462A276B-9213-4C10-B443-7C219DDC1AFE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25" creationId="{9026D426-6086-4B3D-8238-CE1DDA3785D8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29" creationId="{390DA8F6-0E26-4B88-A66E-FAD07A7B980D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34" creationId="{47AF467C-77BF-4524-A3C6-DD4FADF649F4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36" creationId="{217AE0D7-3F74-45D1-BCC3-C4996C90265D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37" creationId="{F2A2C82B-182D-4609-AE41-84772EEC260E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38" creationId="{916DB1E4-96C2-4DAE-BA97-2FA7AF90E4E8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42" creationId="{19417E0A-3210-4440-8C3E-36A064694705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43" creationId="{DF40921E-1F25-48BC-96FC-296AE7527BC7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44" creationId="{3B90CBBC-D5FE-4C92-B5A7-5AFDE66940B0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45" creationId="{9B8B808F-0062-459E-893C-FE06B92841D8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48" creationId="{06A5382A-0E1F-41B5-A732-BCCDA7813439}"/>
          </ac:picMkLst>
        </pc:picChg>
        <pc:picChg chg="del">
          <ac:chgData name="Lee Seungjae" userId="1d4fbd63bced2b4a" providerId="LiveId" clId="{BE822076-70F6-4AAE-91BD-EE834E6B0E7F}" dt="2021-02-19T03:37:10.316" v="3647" actId="478"/>
          <ac:picMkLst>
            <pc:docMk/>
            <pc:sldMk cId="643722553" sldId="446"/>
            <ac:picMk id="59" creationId="{D3F78342-5FAC-49EE-A391-43D5A66E5265}"/>
          </ac:picMkLst>
        </pc:picChg>
      </pc:sldChg>
      <pc:sldChg chg="addSp delSp modSp add mod delAnim">
        <pc:chgData name="Lee Seungjae" userId="1d4fbd63bced2b4a" providerId="LiveId" clId="{BE822076-70F6-4AAE-91BD-EE834E6B0E7F}" dt="2021-02-19T06:00:20.419" v="6557" actId="20577"/>
        <pc:sldMkLst>
          <pc:docMk/>
          <pc:sldMk cId="1198681828" sldId="447"/>
        </pc:sldMkLst>
        <pc:spChg chg="del">
          <ac:chgData name="Lee Seungjae" userId="1d4fbd63bced2b4a" providerId="LiveId" clId="{BE822076-70F6-4AAE-91BD-EE834E6B0E7F}" dt="2021-02-19T03:39:24.181" v="3838" actId="478"/>
          <ac:spMkLst>
            <pc:docMk/>
            <pc:sldMk cId="1198681828" sldId="447"/>
            <ac:spMk id="3" creationId="{BED164C6-9561-452B-880F-D4DD26D0A67C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" creationId="{FF2ECB42-8C7A-410D-98C0-9D59768FA8D6}"/>
          </ac:spMkLst>
        </pc:spChg>
        <pc:spChg chg="mod">
          <ac:chgData name="Lee Seungjae" userId="1d4fbd63bced2b4a" providerId="LiveId" clId="{BE822076-70F6-4AAE-91BD-EE834E6B0E7F}" dt="2021-02-19T06:00:20.419" v="6557" actId="20577"/>
          <ac:spMkLst>
            <pc:docMk/>
            <pc:sldMk cId="1198681828" sldId="447"/>
            <ac:spMk id="5" creationId="{1C066FFD-77AA-425D-A574-DE2D5C9D863B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8" creationId="{254E83DF-F1CF-49F2-BDBA-C886FEE18A8F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10" creationId="{A449773D-4D23-49D5-B580-55F4A2D56C9E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11" creationId="{B4AEAF12-67AD-43D3-AA14-016B20A4E5F0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14" creationId="{DC50034E-73C0-4B32-BE5A-46DD70D3BD5C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15" creationId="{29131CF4-E245-4139-A60E-D8A99D6B0BD4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17" creationId="{DD9C1107-7043-4A2F-B56F-2913119DF7A2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19" creationId="{86E8994A-8503-493A-B9EE-BF62129ADC34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20" creationId="{1D7D493F-199C-44D6-A499-0AAEF7B0F9E6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21" creationId="{424E8B30-FA8D-4799-BAAC-86EBC7B85E3A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27" creationId="{0EBC0384-8662-4055-9973-24435FA12A0A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28" creationId="{19F40EC4-E687-4347-9EAE-FA34DCA14A69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31" creationId="{CAA89768-A8BE-4C71-9546-A00A1D2382CF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32" creationId="{EF1FDE29-7EA3-4BEA-9E81-D8BD334F4EF8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33" creationId="{FD10BC1F-BF51-4022-AA37-EB4312D501EC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34" creationId="{5AFFFE10-FD47-4F89-AAFC-04E87150CDC8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37" creationId="{15FA4B76-91F9-4180-BD50-8983FF7C1B47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38" creationId="{4351C147-88BB-4727-805E-E2AB3DB28849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39" creationId="{4E032C39-02D0-45F0-BE1C-31DAD9CC0E7D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0" creationId="{AF28EF47-C7C5-4049-8597-D6EE104E32EB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2" creationId="{45C65533-31DB-4747-A15E-43A9973FC916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3" creationId="{8E08CC87-CB61-4BF7-89C7-A8B3EC0AD5BE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4" creationId="{6F21CB99-8D9D-4780-9008-72BF9DE2D904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5" creationId="{165F99E1-B2ED-419F-8155-CF7A0B480916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6" creationId="{710C8B55-DF64-4F1C-8149-FAA1B0D5F55B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7" creationId="{FE6B5963-6153-4470-80E9-B93F3B5D19C8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8" creationId="{C4777E31-6936-407E-8C7A-41E19B6459F9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49" creationId="{FCB57189-67C3-466A-9DF2-3FB4E6002D43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50" creationId="{3920CD05-2151-41E0-A73B-D5D6D68C55C8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51" creationId="{F665129B-E90F-4100-933D-A60C5A640DA6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54" creationId="{6C7F520F-265E-4BC8-98B8-BBEBA1F35186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55" creationId="{A8E2752E-8C6D-4A87-A4CC-AFD176C388CB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57" creationId="{420D7E5D-9C9D-4F43-A18E-0FDE00B1A77E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58" creationId="{50F48A58-1716-49C4-BEB2-AD4FB5B13582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59" creationId="{08E3CBFE-81FD-4BCA-A509-B3FD82B1C653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60" creationId="{4AED8575-46B2-44DE-8DDF-4906D130ACDC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61" creationId="{F0AEABF9-3BD0-4BF2-A290-6FD5AB008A7E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62" creationId="{87FD34E7-CAE4-4CA9-99E8-3FF484FF3A20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63" creationId="{327D32B8-ACE5-4AA0-89FD-459371B4D68C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64" creationId="{ED082222-5B88-4336-94DB-912AA6D440CB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65" creationId="{55C6CB63-FD8E-4700-B467-CEE952782F95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66" creationId="{ABCEA726-060C-4E2B-8339-ECF26113787F}"/>
          </ac:spMkLst>
        </pc:spChg>
        <pc:spChg chg="add del mod">
          <ac:chgData name="Lee Seungjae" userId="1d4fbd63bced2b4a" providerId="LiveId" clId="{BE822076-70F6-4AAE-91BD-EE834E6B0E7F}" dt="2021-02-19T03:57:50.059" v="4969" actId="478"/>
          <ac:spMkLst>
            <pc:docMk/>
            <pc:sldMk cId="1198681828" sldId="447"/>
            <ac:spMk id="67" creationId="{201DE5D0-84F0-4765-A9CD-984A4194528C}"/>
          </ac:spMkLst>
        </pc:spChg>
        <pc:spChg chg="add del mod">
          <ac:chgData name="Lee Seungjae" userId="1d4fbd63bced2b4a" providerId="LiveId" clId="{BE822076-70F6-4AAE-91BD-EE834E6B0E7F}" dt="2021-02-19T03:57:50.384" v="4970" actId="478"/>
          <ac:spMkLst>
            <pc:docMk/>
            <pc:sldMk cId="1198681828" sldId="447"/>
            <ac:spMk id="68" creationId="{F769D7FD-9063-48A7-B7F0-059D83037C13}"/>
          </ac:spMkLst>
        </pc:spChg>
        <pc:spChg chg="add del mod">
          <ac:chgData name="Lee Seungjae" userId="1d4fbd63bced2b4a" providerId="LiveId" clId="{BE822076-70F6-4AAE-91BD-EE834E6B0E7F}" dt="2021-02-19T03:57:50.883" v="4971" actId="478"/>
          <ac:spMkLst>
            <pc:docMk/>
            <pc:sldMk cId="1198681828" sldId="447"/>
            <ac:spMk id="69" creationId="{7B19E224-B941-4BEE-8215-09E2CB2BF686}"/>
          </ac:spMkLst>
        </pc:spChg>
        <pc:spChg chg="add del mod">
          <ac:chgData name="Lee Seungjae" userId="1d4fbd63bced2b4a" providerId="LiveId" clId="{BE822076-70F6-4AAE-91BD-EE834E6B0E7F}" dt="2021-02-19T03:57:54.403" v="4973" actId="478"/>
          <ac:spMkLst>
            <pc:docMk/>
            <pc:sldMk cId="1198681828" sldId="447"/>
            <ac:spMk id="70" creationId="{42FE5EC3-3054-40A8-A59D-DB077F288E69}"/>
          </ac:spMkLst>
        </pc:spChg>
        <pc:spChg chg="add del mod">
          <ac:chgData name="Lee Seungjae" userId="1d4fbd63bced2b4a" providerId="LiveId" clId="{BE822076-70F6-4AAE-91BD-EE834E6B0E7F}" dt="2021-02-19T03:57:55.242" v="4975" actId="478"/>
          <ac:spMkLst>
            <pc:docMk/>
            <pc:sldMk cId="1198681828" sldId="447"/>
            <ac:spMk id="71" creationId="{776D73D0-912B-4ADF-8688-1AF6EBD87ACF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72" creationId="{ED0F5B0B-6171-4AE4-B601-ACECEDAF6D5D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73" creationId="{78E56A86-CC75-4946-9D17-A2CDA7BB19BE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74" creationId="{4B003DF4-4D93-49F1-83CE-7EC4040BC37A}"/>
          </ac:spMkLst>
        </pc:spChg>
        <pc:spChg chg="add del mod">
          <ac:chgData name="Lee Seungjae" userId="1d4fbd63bced2b4a" providerId="LiveId" clId="{BE822076-70F6-4AAE-91BD-EE834E6B0E7F}" dt="2021-02-19T03:57:53.579" v="4972" actId="478"/>
          <ac:spMkLst>
            <pc:docMk/>
            <pc:sldMk cId="1198681828" sldId="447"/>
            <ac:spMk id="75" creationId="{BDC417C5-B9A3-4FED-93BB-9AB99FB777C6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76" creationId="{BB7F8CC8-BDBE-45DB-9F2D-E8CF1E61D00A}"/>
          </ac:spMkLst>
        </pc:spChg>
        <pc:spChg chg="add mod">
          <ac:chgData name="Lee Seungjae" userId="1d4fbd63bced2b4a" providerId="LiveId" clId="{BE822076-70F6-4AAE-91BD-EE834E6B0E7F}" dt="2021-02-19T05:59:13.434" v="6500" actId="1076"/>
          <ac:spMkLst>
            <pc:docMk/>
            <pc:sldMk cId="1198681828" sldId="447"/>
            <ac:spMk id="77" creationId="{1720D8F0-4205-462B-ACD9-197BFF3558EE}"/>
          </ac:spMkLst>
        </pc:spChg>
        <pc:spChg chg="add del mod">
          <ac:chgData name="Lee Seungjae" userId="1d4fbd63bced2b4a" providerId="LiveId" clId="{BE822076-70F6-4AAE-91BD-EE834E6B0E7F}" dt="2021-02-19T03:57:56.467" v="4976" actId="478"/>
          <ac:spMkLst>
            <pc:docMk/>
            <pc:sldMk cId="1198681828" sldId="447"/>
            <ac:spMk id="78" creationId="{48A43D47-20AB-4D8A-8D9E-B8BC48F356B4}"/>
          </ac:spMkLst>
        </pc:spChg>
        <pc:spChg chg="add del mod">
          <ac:chgData name="Lee Seungjae" userId="1d4fbd63bced2b4a" providerId="LiveId" clId="{BE822076-70F6-4AAE-91BD-EE834E6B0E7F}" dt="2021-02-19T03:57:54.834" v="4974" actId="478"/>
          <ac:spMkLst>
            <pc:docMk/>
            <pc:sldMk cId="1198681828" sldId="447"/>
            <ac:spMk id="79" creationId="{B9951899-5992-4BBC-A51E-62C27B2F8C84}"/>
          </ac:spMkLst>
        </pc:spChg>
        <pc:picChg chg="del">
          <ac:chgData name="Lee Seungjae" userId="1d4fbd63bced2b4a" providerId="LiveId" clId="{BE822076-70F6-4AAE-91BD-EE834E6B0E7F}" dt="2021-02-19T03:39:24.181" v="3838" actId="478"/>
          <ac:picMkLst>
            <pc:docMk/>
            <pc:sldMk cId="1198681828" sldId="447"/>
            <ac:picMk id="2" creationId="{97FFFA91-9F1B-4664-98A6-172D690FB67C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7" creationId="{8F41899D-7E15-4D78-8C0D-7740C27830A5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12" creationId="{DA15F3CA-E439-4ADF-A16A-F33A437DAF2B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13" creationId="{667DE6AF-C0EE-4749-A96B-094E385362FE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18" creationId="{51A0A09E-6D79-49C2-9456-6123594C0783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22" creationId="{11AEA22F-8A9A-4B10-944F-E2A202435342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23" creationId="{3CD36FEE-5AB5-48E5-A3CC-202FE4834838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24" creationId="{276B56F1-6ED1-44BF-B75B-0C2D9EFEA8F8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25" creationId="{4A847154-0A79-41D2-9FFA-CB74913E16F8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26" creationId="{F2118134-A1AA-411F-AE3C-2E7A637797A4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29" creationId="{AB175273-67DA-40C4-9FFF-B99A76DBB729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30" creationId="{C7E0BDBA-A6B3-43AD-99D5-860EA9D35FC5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35" creationId="{4DD2E98B-ECA1-4FA4-9B32-627C860BB089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36" creationId="{D2EEC514-EF9E-4DE6-8940-36F8592A1F47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41" creationId="{B4BBD6E3-7D35-468C-AC58-7383827119F4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52" creationId="{CF7204A1-DCBC-4E6B-B4EB-6EAE0CF94B39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53" creationId="{B7CAD1C5-9E7A-4222-8D9F-2BD179330A9D}"/>
          </ac:picMkLst>
        </pc:picChg>
        <pc:picChg chg="add mod">
          <ac:chgData name="Lee Seungjae" userId="1d4fbd63bced2b4a" providerId="LiveId" clId="{BE822076-70F6-4AAE-91BD-EE834E6B0E7F}" dt="2021-02-19T05:59:13.434" v="6500" actId="1076"/>
          <ac:picMkLst>
            <pc:docMk/>
            <pc:sldMk cId="1198681828" sldId="447"/>
            <ac:picMk id="56" creationId="{D8EA7104-F835-4BC9-B718-563952AFA8F3}"/>
          </ac:picMkLst>
        </pc:picChg>
      </pc:sldChg>
      <pc:sldChg chg="addSp delSp modSp add mod delAnim modAnim">
        <pc:chgData name="Lee Seungjae" userId="1d4fbd63bced2b4a" providerId="LiveId" clId="{BE822076-70F6-4AAE-91BD-EE834E6B0E7F}" dt="2021-02-19T05:14:46.846" v="5870" actId="478"/>
        <pc:sldMkLst>
          <pc:docMk/>
          <pc:sldMk cId="4286544986" sldId="448"/>
        </pc:sldMkLst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3" creationId="{2762379A-47E7-4CCC-980C-060176BE252D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4" creationId="{9CEFFAFC-F8F1-4D23-AC5B-850331C5C5F2}"/>
          </ac:spMkLst>
        </pc:spChg>
        <pc:spChg chg="mod">
          <ac:chgData name="Lee Seungjae" userId="1d4fbd63bced2b4a" providerId="LiveId" clId="{BE822076-70F6-4AAE-91BD-EE834E6B0E7F}" dt="2021-02-19T03:55:49.050" v="4720" actId="6549"/>
          <ac:spMkLst>
            <pc:docMk/>
            <pc:sldMk cId="4286544986" sldId="448"/>
            <ac:spMk id="5" creationId="{1C066FFD-77AA-425D-A574-DE2D5C9D863B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8" creationId="{254E83DF-F1CF-49F2-BDBA-C886FEE18A8F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10" creationId="{A449773D-4D23-49D5-B580-55F4A2D56C9E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11" creationId="{B4AEAF12-67AD-43D3-AA14-016B20A4E5F0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14" creationId="{DC50034E-73C0-4B32-BE5A-46DD70D3BD5C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15" creationId="{29131CF4-E245-4139-A60E-D8A99D6B0BD4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17" creationId="{DD9C1107-7043-4A2F-B56F-2913119DF7A2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19" creationId="{86E8994A-8503-493A-B9EE-BF62129ADC34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20" creationId="{1D7D493F-199C-44D6-A499-0AAEF7B0F9E6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21" creationId="{424E8B30-FA8D-4799-BAAC-86EBC7B85E3A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27" creationId="{0EBC0384-8662-4055-9973-24435FA12A0A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28" creationId="{19F40EC4-E687-4347-9EAE-FA34DCA14A69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31" creationId="{CAA89768-A8BE-4C71-9546-A00A1D2382CF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32" creationId="{EF1FDE29-7EA3-4BEA-9E81-D8BD334F4EF8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33" creationId="{FD10BC1F-BF51-4022-AA37-EB4312D501EC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34" creationId="{5AFFFE10-FD47-4F89-AAFC-04E87150CDC8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37" creationId="{15FA4B76-91F9-4180-BD50-8983FF7C1B47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38" creationId="{4351C147-88BB-4727-805E-E2AB3DB28849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39" creationId="{4E032C39-02D0-45F0-BE1C-31DAD9CC0E7D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40" creationId="{AF28EF47-C7C5-4049-8597-D6EE104E32EB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42" creationId="{45C65533-31DB-4747-A15E-43A9973FC916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43" creationId="{8E08CC87-CB61-4BF7-89C7-A8B3EC0AD5BE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44" creationId="{6F21CB99-8D9D-4780-9008-72BF9DE2D904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45" creationId="{165F99E1-B2ED-419F-8155-CF7A0B480916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46" creationId="{710C8B55-DF64-4F1C-8149-FAA1B0D5F55B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47" creationId="{FE6B5963-6153-4470-80E9-B93F3B5D19C8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48" creationId="{C4777E31-6936-407E-8C7A-41E19B6459F9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49" creationId="{FCB57189-67C3-466A-9DF2-3FB4E6002D43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50" creationId="{3920CD05-2151-41E0-A73B-D5D6D68C55C8}"/>
          </ac:spMkLst>
        </pc:spChg>
        <pc:spChg chg="del">
          <ac:chgData name="Lee Seungjae" userId="1d4fbd63bced2b4a" providerId="LiveId" clId="{BE822076-70F6-4AAE-91BD-EE834E6B0E7F}" dt="2021-02-19T03:44:45.221" v="3933" actId="478"/>
          <ac:spMkLst>
            <pc:docMk/>
            <pc:sldMk cId="4286544986" sldId="448"/>
            <ac:spMk id="51" creationId="{F665129B-E90F-4100-933D-A60C5A640DA6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55" creationId="{B70A3ABF-4215-4F52-9325-325A26AC8A5F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56" creationId="{113443A6-7D73-4C92-9BDA-31DC986F2139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57" creationId="{A86958C6-A47F-4165-BBC8-694838BCFA7B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60" creationId="{77CCA689-DC41-4020-8B96-0137FA059EE0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61" creationId="{A73DE00C-8DDB-441C-B1FF-00866E36A735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62" creationId="{747C6D43-0BC7-484E-9596-D7EFEB5B5DA2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64" creationId="{A689D2D2-FF36-4A54-9AC8-D6371AC5E724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65" creationId="{992CC07B-5195-46FC-B000-0F98994E92FA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66" creationId="{C72F301B-22E3-4B20-8AB2-36D86707FED5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71" creationId="{F6DC13C4-BBB6-4558-A6E0-367EE48A38FA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72" creationId="{9D5BC4C5-4CE7-4209-8CDF-91BBE32D350A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75" creationId="{26FCFA66-5A8B-4348-888F-D53EF362988E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77" creationId="{AFFD7898-121B-4A64-BA07-7E51548CE09C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78" creationId="{F9EC008C-28EE-46D0-A460-0C7663D5945A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79" creationId="{4EE7F0D4-6DA5-48C5-B8DA-3783E5BDDF8D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80" creationId="{6403162F-503E-4A89-847B-DC0B283EB9F1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81" creationId="{345765E9-140B-4E9B-B779-3E277640D06E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82" creationId="{927AF258-E012-43E0-89C5-D9D4CF308B39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83" creationId="{3E9278ED-A6E7-4953-BB2D-BEDBC3F7EB93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84" creationId="{445E1580-5E97-44B8-9FC7-82F8AEB0D4DD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85" creationId="{401317F5-F5EA-409D-883A-1E9DABE86515}"/>
          </ac:spMkLst>
        </pc:spChg>
        <pc:spChg chg="add del mod">
          <ac:chgData name="Lee Seungjae" userId="1d4fbd63bced2b4a" providerId="LiveId" clId="{BE822076-70F6-4AAE-91BD-EE834E6B0E7F}" dt="2021-02-19T03:45:09.041" v="3940" actId="21"/>
          <ac:spMkLst>
            <pc:docMk/>
            <pc:sldMk cId="4286544986" sldId="448"/>
            <ac:spMk id="86" creationId="{F5C31848-1E5A-4A66-B963-411E8881A61B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91" creationId="{42CE5D85-BD87-4E73-95D9-76C963FAF875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92" creationId="{AFD95AB3-E861-4759-957C-C8ABF100D56A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93" creationId="{08A26B28-F8AA-4737-A4BE-502CECFC57EA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96" creationId="{5634AF9A-EF73-4499-BFBB-369C2040991D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97" creationId="{7F6979B6-FB84-4055-8A60-660772A94B30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98" creationId="{F4339216-41BD-450B-A2AE-E80113BD9D7C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00" creationId="{6D676F7A-9A8E-44EA-BED6-B7BCE7037DFD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01" creationId="{4DEACA18-3987-4276-BDF9-DF46B5DDE288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02" creationId="{9B2341C9-4214-4E8E-A98D-9F1EA12DB82D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07" creationId="{5A11061D-35A0-4263-B8C4-BFDE54F66795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08" creationId="{3A4515D9-DC97-48B8-9C85-7DEDE5DC50C7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11" creationId="{CCEE7CA6-67D0-4D33-943C-F9159DB9467A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13" creationId="{D5E66A22-EC25-4365-8287-0B3A9524A828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14" creationId="{B4600E1A-62D0-4C6B-8801-AE313267DA3D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15" creationId="{9B62302A-B414-45D4-916B-B94EA28F449E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16" creationId="{DD87CFD3-9909-4CE2-B846-B398DE63DAD0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17" creationId="{829939AD-B4A5-46CA-AA8A-A21D75CA492B}"/>
          </ac:spMkLst>
        </pc:spChg>
        <pc:spChg chg="add del mod">
          <ac:chgData name="Lee Seungjae" userId="1d4fbd63bced2b4a" providerId="LiveId" clId="{BE822076-70F6-4AAE-91BD-EE834E6B0E7F}" dt="2021-02-19T03:45:30.291" v="3948" actId="478"/>
          <ac:spMkLst>
            <pc:docMk/>
            <pc:sldMk cId="4286544986" sldId="448"/>
            <ac:spMk id="118" creationId="{C9D3BCC6-453C-428D-B1F5-34F5A302F0BD}"/>
          </ac:spMkLst>
        </pc:spChg>
        <pc:spChg chg="add del mod">
          <ac:chgData name="Lee Seungjae" userId="1d4fbd63bced2b4a" providerId="LiveId" clId="{BE822076-70F6-4AAE-91BD-EE834E6B0E7F}" dt="2021-02-19T03:45:31.019" v="3949" actId="478"/>
          <ac:spMkLst>
            <pc:docMk/>
            <pc:sldMk cId="4286544986" sldId="448"/>
            <ac:spMk id="119" creationId="{F8B3AF59-4152-4052-8FCC-ED5E7D50E6EA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20" creationId="{F83C1480-FEA6-43D5-B125-7940963E13C2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21" creationId="{26CDE52D-F1A2-4D5E-A760-B7C30B73A647}"/>
          </ac:spMkLst>
        </pc:spChg>
        <pc:spChg chg="add del mod">
          <ac:chgData name="Lee Seungjae" userId="1d4fbd63bced2b4a" providerId="LiveId" clId="{BE822076-70F6-4AAE-91BD-EE834E6B0E7F}" dt="2021-02-19T03:52:29.430" v="4434" actId="478"/>
          <ac:spMkLst>
            <pc:docMk/>
            <pc:sldMk cId="4286544986" sldId="448"/>
            <ac:spMk id="122" creationId="{ED9A0BB0-2E23-4CC0-AB6E-014DD5EED418}"/>
          </ac:spMkLst>
        </pc:spChg>
        <pc:spChg chg="add del mod">
          <ac:chgData name="Lee Seungjae" userId="1d4fbd63bced2b4a" providerId="LiveId" clId="{BE822076-70F6-4AAE-91BD-EE834E6B0E7F}" dt="2021-02-19T03:51:36.282" v="4426" actId="478"/>
          <ac:spMkLst>
            <pc:docMk/>
            <pc:sldMk cId="4286544986" sldId="448"/>
            <ac:spMk id="126" creationId="{03C05F98-EF10-47BF-A376-094FFCC8B20F}"/>
          </ac:spMkLst>
        </pc:spChg>
        <pc:spChg chg="add del mod">
          <ac:chgData name="Lee Seungjae" userId="1d4fbd63bced2b4a" providerId="LiveId" clId="{BE822076-70F6-4AAE-91BD-EE834E6B0E7F}" dt="2021-02-19T05:14:46.846" v="5870" actId="478"/>
          <ac:spMkLst>
            <pc:docMk/>
            <pc:sldMk cId="4286544986" sldId="448"/>
            <ac:spMk id="127" creationId="{B61B3E92-E299-4CDE-83C4-64222669E2B8}"/>
          </ac:spMkLst>
        </pc:spChg>
        <pc:picChg chg="add del mod ord">
          <ac:chgData name="Lee Seungjae" userId="1d4fbd63bced2b4a" providerId="LiveId" clId="{BE822076-70F6-4AAE-91BD-EE834E6B0E7F}" dt="2021-02-19T03:56:52.807" v="4805" actId="1076"/>
          <ac:picMkLst>
            <pc:docMk/>
            <pc:sldMk cId="4286544986" sldId="448"/>
            <ac:picMk id="2" creationId="{0CE63D40-8289-4AD3-B646-9F03D6D97982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7" creationId="{8F41899D-7E15-4D78-8C0D-7740C27830A5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12" creationId="{DA15F3CA-E439-4ADF-A16A-F33A437DAF2B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13" creationId="{667DE6AF-C0EE-4749-A96B-094E385362FE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18" creationId="{51A0A09E-6D79-49C2-9456-6123594C0783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22" creationId="{11AEA22F-8A9A-4B10-944F-E2A202435342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23" creationId="{3CD36FEE-5AB5-48E5-A3CC-202FE4834838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24" creationId="{276B56F1-6ED1-44BF-B75B-0C2D9EFEA8F8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25" creationId="{4A847154-0A79-41D2-9FFA-CB74913E16F8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26" creationId="{F2118134-A1AA-411F-AE3C-2E7A637797A4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29" creationId="{AB175273-67DA-40C4-9FFF-B99A76DBB729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30" creationId="{C7E0BDBA-A6B3-43AD-99D5-860EA9D35FC5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35" creationId="{4DD2E98B-ECA1-4FA4-9B32-627C860BB089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36" creationId="{D2EEC514-EF9E-4DE6-8940-36F8592A1F47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41" creationId="{B4BBD6E3-7D35-468C-AC58-7383827119F4}"/>
          </ac:picMkLst>
        </pc:picChg>
        <pc:picChg chg="del">
          <ac:chgData name="Lee Seungjae" userId="1d4fbd63bced2b4a" providerId="LiveId" clId="{BE822076-70F6-4AAE-91BD-EE834E6B0E7F}" dt="2021-02-19T03:44:45.221" v="3933" actId="478"/>
          <ac:picMkLst>
            <pc:docMk/>
            <pc:sldMk cId="4286544986" sldId="448"/>
            <ac:picMk id="52" creationId="{CF7204A1-DCBC-4E6B-B4EB-6EAE0CF94B39}"/>
          </ac:picMkLst>
        </pc:picChg>
        <pc:picChg chg="add del mod">
          <ac:chgData name="Lee Seungjae" userId="1d4fbd63bced2b4a" providerId="LiveId" clId="{BE822076-70F6-4AAE-91BD-EE834E6B0E7F}" dt="2021-02-19T03:44:53.038" v="3936" actId="21"/>
          <ac:picMkLst>
            <pc:docMk/>
            <pc:sldMk cId="4286544986" sldId="448"/>
            <ac:picMk id="53" creationId="{89C261ED-8AB2-4D62-995B-CEBEE1682599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54" creationId="{E24521F6-5046-49E6-AD1D-0FDA90D29039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58" creationId="{A429372E-601E-400A-B9F9-CB52256502BA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59" creationId="{4FBFF120-FC25-480C-9E25-94CCBD659A85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63" creationId="{851B3B66-14F3-4C5F-B03A-4D287BBC59DB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67" creationId="{2DEAF5FE-F54D-4284-87BD-B666849B32B7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68" creationId="{CFB40E4E-9BBD-4919-97E4-2F8A55CAD989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69" creationId="{AF483356-16F8-47C2-9955-65FE1436A62A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70" creationId="{8CC35BC0-C0D2-45E7-97AC-DC63288AC288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73" creationId="{6DFDAE28-5BFE-479C-BC83-C24F886948BB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74" creationId="{1BF54B9E-5E83-457D-8535-1FCFBC10F885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76" creationId="{249951F3-E272-4187-A4D3-F065EF76C22B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87" creationId="{73657892-5BA7-4D8A-920B-E7A7E1348FD5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88" creationId="{3C4CEADE-B955-4D9C-9C11-D5E43420B7E8}"/>
          </ac:picMkLst>
        </pc:picChg>
        <pc:picChg chg="add del mod">
          <ac:chgData name="Lee Seungjae" userId="1d4fbd63bced2b4a" providerId="LiveId" clId="{BE822076-70F6-4AAE-91BD-EE834E6B0E7F}" dt="2021-02-19T03:45:09.041" v="3940" actId="21"/>
          <ac:picMkLst>
            <pc:docMk/>
            <pc:sldMk cId="4286544986" sldId="448"/>
            <ac:picMk id="89" creationId="{5F2C85FE-7FD6-42C6-9603-BF4C62525419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90" creationId="{6964A5F5-5F1C-416C-95EC-4CC0C172201B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94" creationId="{D2CA02EB-A55A-4212-B9DF-690A3141FC2D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95" creationId="{6479C694-FC4C-4061-85A7-4B6945973281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99" creationId="{8F14C3A7-65A4-4A57-A668-804D83AA7ECF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03" creationId="{4D851376-9C3A-4D62-A161-058D6E67B52E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04" creationId="{E2EC2193-6C8E-40D9-86EC-46F1E4BE8396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05" creationId="{8D22B00E-0EC5-487C-B4FD-23497D8955F1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06" creationId="{BF58B6D7-FB21-4258-92F8-A74988C94311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09" creationId="{A1DA20FD-DFAD-49C2-8439-67265E33AF27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10" creationId="{F45BE729-3F41-42AB-91CB-833EA0B092FD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12" creationId="{7990E0D5-D489-4124-9CE9-7D4CB6EFE185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23" creationId="{FCC3C96A-03A3-45DB-9090-D90043CF3B2B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24" creationId="{F456E03B-6DF4-4F49-9A03-FBC5783D4FBF}"/>
          </ac:picMkLst>
        </pc:picChg>
        <pc:picChg chg="add del mod">
          <ac:chgData name="Lee Seungjae" userId="1d4fbd63bced2b4a" providerId="LiveId" clId="{BE822076-70F6-4AAE-91BD-EE834E6B0E7F}" dt="2021-02-19T03:52:29.430" v="4434" actId="478"/>
          <ac:picMkLst>
            <pc:docMk/>
            <pc:sldMk cId="4286544986" sldId="448"/>
            <ac:picMk id="125" creationId="{82AC86B9-C50F-4A4F-8183-BEA5256F6E1F}"/>
          </ac:picMkLst>
        </pc:picChg>
      </pc:sldChg>
    </pc:docChg>
  </pc:docChgLst>
  <pc:docChgLst>
    <pc:chgData name="이 승재" userId="78a343869a8ef49c" providerId="LiveId" clId="{06DAD29A-B25E-4E4A-80AF-281C7DCC1BFC}"/>
    <pc:docChg chg="undo custSel addSld delSld modSld">
      <pc:chgData name="이 승재" userId="78a343869a8ef49c" providerId="LiveId" clId="{06DAD29A-B25E-4E4A-80AF-281C7DCC1BFC}" dt="2021-04-25T15:30:45.883" v="4304" actId="6549"/>
      <pc:docMkLst>
        <pc:docMk/>
      </pc:docMkLst>
      <pc:sldChg chg="delSp modSp mod">
        <pc:chgData name="이 승재" userId="78a343869a8ef49c" providerId="LiveId" clId="{06DAD29A-B25E-4E4A-80AF-281C7DCC1BFC}" dt="2021-04-25T15:26:49.581" v="3725" actId="20577"/>
        <pc:sldMkLst>
          <pc:docMk/>
          <pc:sldMk cId="279823809" sldId="258"/>
        </pc:sldMkLst>
        <pc:spChg chg="del mod">
          <ac:chgData name="이 승재" userId="78a343869a8ef49c" providerId="LiveId" clId="{06DAD29A-B25E-4E4A-80AF-281C7DCC1BFC}" dt="2021-04-25T13:10:22.333" v="6" actId="478"/>
          <ac:spMkLst>
            <pc:docMk/>
            <pc:sldMk cId="279823809" sldId="258"/>
            <ac:spMk id="2" creationId="{C8C77E1E-3D05-4B19-A742-C39309D522CF}"/>
          </ac:spMkLst>
        </pc:spChg>
        <pc:spChg chg="mod">
          <ac:chgData name="이 승재" userId="78a343869a8ef49c" providerId="LiveId" clId="{06DAD29A-B25E-4E4A-80AF-281C7DCC1BFC}" dt="2021-04-25T15:26:49.581" v="3725" actId="20577"/>
          <ac:spMkLst>
            <pc:docMk/>
            <pc:sldMk cId="279823809" sldId="258"/>
            <ac:spMk id="9" creationId="{0FBE8AED-3964-471A-8C71-C8FF3246469F}"/>
          </ac:spMkLst>
        </pc:spChg>
      </pc:sldChg>
      <pc:sldChg chg="addSp delSp modSp add del mod">
        <pc:chgData name="이 승재" userId="78a343869a8ef49c" providerId="LiveId" clId="{06DAD29A-B25E-4E4A-80AF-281C7DCC1BFC}" dt="2021-04-25T15:26:18.711" v="3697" actId="20577"/>
        <pc:sldMkLst>
          <pc:docMk/>
          <pc:sldMk cId="671793566" sldId="263"/>
        </pc:sldMkLst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6" creationId="{33568D74-6699-43C9-8032-3C78CDEA2C88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13" creationId="{3A0641FF-0070-429D-A1DC-DC85A82C71C5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35" creationId="{405805B1-23A9-477F-A433-75439493A33F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43" creationId="{CAA972A6-FE72-416C-93A2-6B7B65777E78}"/>
          </ac:spMkLst>
        </pc:spChg>
        <pc:spChg chg="add del mod">
          <ac:chgData name="이 승재" userId="78a343869a8ef49c" providerId="LiveId" clId="{06DAD29A-B25E-4E4A-80AF-281C7DCC1BFC}" dt="2021-04-25T13:48:49.505" v="1134" actId="478"/>
          <ac:spMkLst>
            <pc:docMk/>
            <pc:sldMk cId="671793566" sldId="263"/>
            <ac:spMk id="47" creationId="{15AAA0C7-DBD6-4121-9BB7-40643AF29BCA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48" creationId="{10E511C1-73D1-48F4-B6BC-0A8397D7DFD6}"/>
          </ac:spMkLst>
        </pc:spChg>
        <pc:spChg chg="add mod">
          <ac:chgData name="이 승재" userId="78a343869a8ef49c" providerId="LiveId" clId="{06DAD29A-B25E-4E4A-80AF-281C7DCC1BFC}" dt="2021-04-25T15:26:18.711" v="3697" actId="20577"/>
          <ac:spMkLst>
            <pc:docMk/>
            <pc:sldMk cId="671793566" sldId="263"/>
            <ac:spMk id="51" creationId="{65695D19-D275-4B64-B388-C7EBEE8A5352}"/>
          </ac:spMkLst>
        </pc:spChg>
        <pc:spChg chg="add mod">
          <ac:chgData name="이 승재" userId="78a343869a8ef49c" providerId="LiveId" clId="{06DAD29A-B25E-4E4A-80AF-281C7DCC1BFC}" dt="2021-04-25T14:13:32.911" v="2257" actId="6549"/>
          <ac:spMkLst>
            <pc:docMk/>
            <pc:sldMk cId="671793566" sldId="263"/>
            <ac:spMk id="52" creationId="{7B29E34F-42BE-45A0-8389-2B193317E52A}"/>
          </ac:spMkLst>
        </pc:spChg>
        <pc:spChg chg="add mod">
          <ac:chgData name="이 승재" userId="78a343869a8ef49c" providerId="LiveId" clId="{06DAD29A-B25E-4E4A-80AF-281C7DCC1BFC}" dt="2021-04-25T14:19:57.116" v="2660"/>
          <ac:spMkLst>
            <pc:docMk/>
            <pc:sldMk cId="671793566" sldId="263"/>
            <ac:spMk id="55" creationId="{EC5B65F3-F1E6-4AC0-A8E7-970417253223}"/>
          </ac:spMkLst>
        </pc:spChg>
        <pc:spChg chg="add mod">
          <ac:chgData name="이 승재" userId="78a343869a8ef49c" providerId="LiveId" clId="{06DAD29A-B25E-4E4A-80AF-281C7DCC1BFC}" dt="2021-04-25T14:19:57.116" v="2660"/>
          <ac:spMkLst>
            <pc:docMk/>
            <pc:sldMk cId="671793566" sldId="263"/>
            <ac:spMk id="57" creationId="{8208FEA7-94E6-4583-95AC-94BAB115CEB0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91" creationId="{3328A4BA-86F8-4A5E-AEDF-89D1136066E8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93" creationId="{7355D738-2925-411E-88CF-C1E8E6600BA8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94" creationId="{7D295A7A-43EB-407F-985F-60DB4D3F035C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100" creationId="{46777A5B-6A4F-4279-956E-4A9F50773C97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102" creationId="{69A69D53-1253-4FB9-BB3B-72B67353C19C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139" creationId="{45A72647-26BB-4E14-8986-FCFE14DB2635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140" creationId="{102069AF-B990-4246-8980-C0613046B37B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162" creationId="{B0710307-42D0-4BA5-BCBD-0ADB5A54D100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164" creationId="{26F8178F-5B73-4401-AB0B-1FADEF392A5A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172" creationId="{D51792BD-1436-490D-B415-54C1CEAA1740}"/>
          </ac:spMkLst>
        </pc:spChg>
        <pc:spChg chg="mod">
          <ac:chgData name="이 승재" userId="78a343869a8ef49c" providerId="LiveId" clId="{06DAD29A-B25E-4E4A-80AF-281C7DCC1BFC}" dt="2021-04-25T13:49:22.581" v="1141" actId="1076"/>
          <ac:spMkLst>
            <pc:docMk/>
            <pc:sldMk cId="671793566" sldId="263"/>
            <ac:spMk id="223" creationId="{DFF2BEAA-DDF1-474B-8955-F330655E1B3E}"/>
          </ac:spMkLst>
        </pc:sp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4" creationId="{4D6C1481-AB34-4E36-8D67-BA53BA8930A0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11" creationId="{44FCF354-D858-44D1-9DAF-CF35BFF22E46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23" creationId="{8C98451A-B6B1-477E-AC7B-5566336F50B2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24" creationId="{4754E6C3-E8C3-4F25-B7FE-150B094EC6E8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36" creationId="{BBD9435B-6CE8-4A61-8A43-8721D86CCB99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38" creationId="{E19C1BCD-43A7-4D26-907E-5F98A71298EE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39" creationId="{E1C1F1C7-346C-4DCD-B74F-2F41CA2D07DA}"/>
          </ac:picMkLst>
        </pc:picChg>
        <pc:picChg chg="add 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41" creationId="{546D8D44-460F-4563-BD82-9081FBD58767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42" creationId="{4FA3F412-9B94-4096-97A6-35CE4CD4BA9A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44" creationId="{9E5502A7-7659-4C65-8EAF-4544992DFCEF}"/>
          </ac:picMkLst>
        </pc:picChg>
        <pc:picChg chg="del">
          <ac:chgData name="이 승재" userId="78a343869a8ef49c" providerId="LiveId" clId="{06DAD29A-B25E-4E4A-80AF-281C7DCC1BFC}" dt="2021-04-25T13:31:37.383" v="595" actId="478"/>
          <ac:picMkLst>
            <pc:docMk/>
            <pc:sldMk cId="671793566" sldId="263"/>
            <ac:picMk id="45" creationId="{A233DC0D-009F-4BEE-A0AE-964E38847419}"/>
          </ac:picMkLst>
        </pc:picChg>
        <pc:picChg chg="add 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46" creationId="{77F1EFB6-AC61-4D86-B799-FD6ED7537891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49" creationId="{B54B559F-F8B5-429E-8B54-99809DC8AE9B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53" creationId="{B576F9D9-5387-4E0E-9159-618637CC5A06}"/>
          </ac:picMkLst>
        </pc:picChg>
        <pc:picChg chg="add mod">
          <ac:chgData name="이 승재" userId="78a343869a8ef49c" providerId="LiveId" clId="{06DAD29A-B25E-4E4A-80AF-281C7DCC1BFC}" dt="2021-04-25T14:07:21.238" v="1949"/>
          <ac:picMkLst>
            <pc:docMk/>
            <pc:sldMk cId="671793566" sldId="263"/>
            <ac:picMk id="54" creationId="{D8FCA0F8-C32A-42BB-899B-4FFA9113F09D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56" creationId="{81C1BBC4-4527-426D-AAE6-49A14E176C81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92" creationId="{5B935904-450C-404D-92BA-BB3B64321A43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101" creationId="{16F003F3-3F00-4DE7-8BEF-A42858A8FE79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103" creationId="{9A01F2B2-450D-4B2A-A170-AA2431D8BE79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137" creationId="{24A6A305-B848-4F8C-9472-FB9F7678C0E8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138" creationId="{0B3020DD-4E1A-4D5F-B3E2-52054DA28C2B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141" creationId="{1E750B89-98A1-40B4-A5BA-581665FC536E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163" creationId="{0555937B-C27C-49D0-A0AA-DCD08DC4972B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165" creationId="{711ABD12-8349-49DB-A717-3CA0EC653679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173" creationId="{521DBD86-C7C0-4F68-B5A8-7AE539BB5090}"/>
          </ac:picMkLst>
        </pc:picChg>
        <pc:picChg chg="mod">
          <ac:chgData name="이 승재" userId="78a343869a8ef49c" providerId="LiveId" clId="{06DAD29A-B25E-4E4A-80AF-281C7DCC1BFC}" dt="2021-04-25T13:49:22.581" v="1141" actId="1076"/>
          <ac:picMkLst>
            <pc:docMk/>
            <pc:sldMk cId="671793566" sldId="263"/>
            <ac:picMk id="230" creationId="{73F05474-91BC-4525-AEFE-8D7240B660E6}"/>
          </ac:picMkLst>
        </pc:picChg>
        <pc:cxnChg chg="add mod">
          <ac:chgData name="이 승재" userId="78a343869a8ef49c" providerId="LiveId" clId="{06DAD29A-B25E-4E4A-80AF-281C7DCC1BFC}" dt="2021-04-25T13:45:36.418" v="855"/>
          <ac:cxnSpMkLst>
            <pc:docMk/>
            <pc:sldMk cId="671793566" sldId="263"/>
            <ac:cxnSpMk id="50" creationId="{DE1B66BD-99FC-4E60-AC17-09DDF11605BC}"/>
          </ac:cxnSpMkLst>
        </pc:cxnChg>
      </pc:sldChg>
      <pc:sldChg chg="addSp delSp modSp add del mod">
        <pc:chgData name="이 승재" userId="78a343869a8ef49c" providerId="LiveId" clId="{06DAD29A-B25E-4E4A-80AF-281C7DCC1BFC}" dt="2021-04-25T15:26:19.664" v="3698" actId="20577"/>
        <pc:sldMkLst>
          <pc:docMk/>
          <pc:sldMk cId="3304375429" sldId="264"/>
        </pc:sldMkLst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6" creationId="{33568D74-6699-43C9-8032-3C78CDEA2C88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13" creationId="{3A0641FF-0070-429D-A1DC-DC85A82C71C5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35" creationId="{405805B1-23A9-477F-A433-75439493A33F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43" creationId="{CAA972A6-FE72-416C-93A2-6B7B65777E78}"/>
          </ac:spMkLst>
        </pc:spChg>
        <pc:spChg chg="add mod">
          <ac:chgData name="이 승재" userId="78a343869a8ef49c" providerId="LiveId" clId="{06DAD29A-B25E-4E4A-80AF-281C7DCC1BFC}" dt="2021-04-25T15:26:19.664" v="3698" actId="20577"/>
          <ac:spMkLst>
            <pc:docMk/>
            <pc:sldMk cId="3304375429" sldId="264"/>
            <ac:spMk id="46" creationId="{51C364DA-4E38-4564-85B4-ECD957128D87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47" creationId="{8D4064A9-F5A0-4C7D-B7E9-537A3B24CAEB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48" creationId="{10E511C1-73D1-48F4-B6BC-0A8397D7DFD6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51" creationId="{693F3D6E-286B-4648-BA37-80EDAF78B93D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55" creationId="{F9446010-1383-4741-A417-FD420B2204A0}"/>
          </ac:spMkLst>
        </pc:spChg>
        <pc:spChg chg="add mod">
          <ac:chgData name="이 승재" userId="78a343869a8ef49c" providerId="LiveId" clId="{06DAD29A-B25E-4E4A-80AF-281C7DCC1BFC}" dt="2021-04-25T14:12:05.576" v="2140" actId="6549"/>
          <ac:spMkLst>
            <pc:docMk/>
            <pc:sldMk cId="3304375429" sldId="264"/>
            <ac:spMk id="58" creationId="{7A9FF408-FF08-47A4-806B-BED4266EF7B0}"/>
          </ac:spMkLst>
        </pc:spChg>
        <pc:spChg chg="add mod">
          <ac:chgData name="이 승재" userId="78a343869a8ef49c" providerId="LiveId" clId="{06DAD29A-B25E-4E4A-80AF-281C7DCC1BFC}" dt="2021-04-25T14:19:47.551" v="2657"/>
          <ac:spMkLst>
            <pc:docMk/>
            <pc:sldMk cId="3304375429" sldId="264"/>
            <ac:spMk id="60" creationId="{BB9CCFE0-66BB-4599-9C2E-AA73773B64BB}"/>
          </ac:spMkLst>
        </pc:spChg>
        <pc:spChg chg="add mod">
          <ac:chgData name="이 승재" userId="78a343869a8ef49c" providerId="LiveId" clId="{06DAD29A-B25E-4E4A-80AF-281C7DCC1BFC}" dt="2021-04-25T14:19:55.776" v="2659" actId="1076"/>
          <ac:spMkLst>
            <pc:docMk/>
            <pc:sldMk cId="3304375429" sldId="264"/>
            <ac:spMk id="61" creationId="{345BA878-2DAD-4B69-B532-65D5AF381623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91" creationId="{3328A4BA-86F8-4A5E-AEDF-89D1136066E8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93" creationId="{7355D738-2925-411E-88CF-C1E8E6600BA8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94" creationId="{7D295A7A-43EB-407F-985F-60DB4D3F035C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100" creationId="{46777A5B-6A4F-4279-956E-4A9F50773C97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102" creationId="{69A69D53-1253-4FB9-BB3B-72B67353C19C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162" creationId="{B0710307-42D0-4BA5-BCBD-0ADB5A54D100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164" creationId="{26F8178F-5B73-4401-AB0B-1FADEF392A5A}"/>
          </ac:spMkLst>
        </pc:spChg>
        <pc:spChg chg="mod">
          <ac:chgData name="이 승재" userId="78a343869a8ef49c" providerId="LiveId" clId="{06DAD29A-B25E-4E4A-80AF-281C7DCC1BFC}" dt="2021-04-25T13:49:19.264" v="1140" actId="1076"/>
          <ac:spMkLst>
            <pc:docMk/>
            <pc:sldMk cId="3304375429" sldId="264"/>
            <ac:spMk id="223" creationId="{DFF2BEAA-DDF1-474B-8955-F330655E1B3E}"/>
          </ac:spMkLst>
        </pc:sp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11" creationId="{44FCF354-D858-44D1-9DAF-CF35BFF22E46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23" creationId="{8C98451A-B6B1-477E-AC7B-5566336F50B2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24" creationId="{4754E6C3-E8C3-4F25-B7FE-150B094EC6E8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36" creationId="{BBD9435B-6CE8-4A61-8A43-8721D86CCB99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38" creationId="{E19C1BCD-43A7-4D26-907E-5F98A71298EE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39" creationId="{E1C1F1C7-346C-4DCD-B74F-2F41CA2D07DA}"/>
          </ac:picMkLst>
        </pc:picChg>
        <pc:picChg chg="add 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40" creationId="{24A68A62-64E1-4597-9071-CA65336CFC8B}"/>
          </ac:picMkLst>
        </pc:picChg>
        <pc:picChg chg="add del mod">
          <ac:chgData name="이 승재" userId="78a343869a8ef49c" providerId="LiveId" clId="{06DAD29A-B25E-4E4A-80AF-281C7DCC1BFC}" dt="2021-04-25T14:01:43.006" v="1301" actId="478"/>
          <ac:picMkLst>
            <pc:docMk/>
            <pc:sldMk cId="3304375429" sldId="264"/>
            <ac:picMk id="41" creationId="{1C9181D8-CB92-4FA3-BE86-BAFAF98564F2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42" creationId="{4FA3F412-9B94-4096-97A6-35CE4CD4BA9A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44" creationId="{9E5502A7-7659-4C65-8EAF-4544992DFCEF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45" creationId="{A233DC0D-009F-4BEE-A0AE-964E38847419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49" creationId="{B54B559F-F8B5-429E-8B54-99809DC8AE9B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50" creationId="{5028B0B4-AFB0-484C-A2B3-EB7A2C94EB93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52" creationId="{5BBF7AA1-DDB8-4BBB-9F03-075114303A88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53" creationId="{B576F9D9-5387-4E0E-9159-618637CC5A06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56" creationId="{81C1BBC4-4527-426D-AAE6-49A14E176C81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57" creationId="{015A455D-B0C1-453B-A850-A55F40997466}"/>
          </ac:picMkLst>
        </pc:picChg>
        <pc:picChg chg="add del mod">
          <ac:chgData name="이 승재" userId="78a343869a8ef49c" providerId="LiveId" clId="{06DAD29A-B25E-4E4A-80AF-281C7DCC1BFC}" dt="2021-04-25T14:07:20.484" v="1948" actId="21"/>
          <ac:picMkLst>
            <pc:docMk/>
            <pc:sldMk cId="3304375429" sldId="264"/>
            <ac:picMk id="59" creationId="{045B8F6B-59F4-48EF-8570-F29266994727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92" creationId="{5B935904-450C-404D-92BA-BB3B64321A43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101" creationId="{16F003F3-3F00-4DE7-8BEF-A42858A8FE79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103" creationId="{9A01F2B2-450D-4B2A-A170-AA2431D8BE79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163" creationId="{0555937B-C27C-49D0-A0AA-DCD08DC4972B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165" creationId="{711ABD12-8349-49DB-A717-3CA0EC653679}"/>
          </ac:picMkLst>
        </pc:picChg>
        <pc:picChg chg="mod">
          <ac:chgData name="이 승재" userId="78a343869a8ef49c" providerId="LiveId" clId="{06DAD29A-B25E-4E4A-80AF-281C7DCC1BFC}" dt="2021-04-25T13:49:19.264" v="1140" actId="1076"/>
          <ac:picMkLst>
            <pc:docMk/>
            <pc:sldMk cId="3304375429" sldId="264"/>
            <ac:picMk id="230" creationId="{73F05474-91BC-4525-AEFE-8D7240B660E6}"/>
          </ac:picMkLst>
        </pc:picChg>
        <pc:cxnChg chg="add mod">
          <ac:chgData name="이 승재" userId="78a343869a8ef49c" providerId="LiveId" clId="{06DAD29A-B25E-4E4A-80AF-281C7DCC1BFC}" dt="2021-04-25T13:45:35.700" v="854"/>
          <ac:cxnSpMkLst>
            <pc:docMk/>
            <pc:sldMk cId="3304375429" sldId="264"/>
            <ac:cxnSpMk id="54" creationId="{4C9019F7-58B1-4571-B008-D163EA8D72AD}"/>
          </ac:cxnSpMkLst>
        </pc:cxnChg>
      </pc:sldChg>
      <pc:sldChg chg="modSp mod">
        <pc:chgData name="이 승재" userId="78a343869a8ef49c" providerId="LiveId" clId="{06DAD29A-B25E-4E4A-80AF-281C7DCC1BFC}" dt="2021-04-25T13:11:30.136" v="108"/>
        <pc:sldMkLst>
          <pc:docMk/>
          <pc:sldMk cId="2913391703" sldId="340"/>
        </pc:sldMkLst>
        <pc:graphicFrameChg chg="mod modGraphic">
          <ac:chgData name="이 승재" userId="78a343869a8ef49c" providerId="LiveId" clId="{06DAD29A-B25E-4E4A-80AF-281C7DCC1BFC}" dt="2021-04-25T13:11:30.136" v="108"/>
          <ac:graphicFrameMkLst>
            <pc:docMk/>
            <pc:sldMk cId="2913391703" sldId="340"/>
            <ac:graphicFrameMk id="6" creationId="{5E258C86-29FB-4EA8-A69E-8A05093030DE}"/>
          </ac:graphicFrameMkLst>
        </pc:graphicFrameChg>
      </pc:sldChg>
      <pc:sldChg chg="add del">
        <pc:chgData name="이 승재" userId="78a343869a8ef49c" providerId="LiveId" clId="{06DAD29A-B25E-4E4A-80AF-281C7DCC1BFC}" dt="2021-04-25T13:59:10.923" v="1163" actId="47"/>
        <pc:sldMkLst>
          <pc:docMk/>
          <pc:sldMk cId="4254658910" sldId="363"/>
        </pc:sldMkLst>
      </pc:sldChg>
      <pc:sldChg chg="delSp modSp mod">
        <pc:chgData name="이 승재" userId="78a343869a8ef49c" providerId="LiveId" clId="{06DAD29A-B25E-4E4A-80AF-281C7DCC1BFC}" dt="2021-04-25T15:30:45.883" v="4304" actId="6549"/>
        <pc:sldMkLst>
          <pc:docMk/>
          <pc:sldMk cId="829270920" sldId="364"/>
        </pc:sldMkLst>
        <pc:spChg chg="mod">
          <ac:chgData name="이 승재" userId="78a343869a8ef49c" providerId="LiveId" clId="{06DAD29A-B25E-4E4A-80AF-281C7DCC1BFC}" dt="2021-04-25T15:30:45.883" v="4304" actId="6549"/>
          <ac:spMkLst>
            <pc:docMk/>
            <pc:sldMk cId="829270920" sldId="364"/>
            <ac:spMk id="5" creationId="{1C066FFD-77AA-425D-A574-DE2D5C9D863B}"/>
          </ac:spMkLst>
        </pc:spChg>
        <pc:spChg chg="del">
          <ac:chgData name="이 승재" userId="78a343869a8ef49c" providerId="LiveId" clId="{06DAD29A-B25E-4E4A-80AF-281C7DCC1BFC}" dt="2021-04-25T15:26:42.137" v="3708" actId="478"/>
          <ac:spMkLst>
            <pc:docMk/>
            <pc:sldMk cId="829270920" sldId="364"/>
            <ac:spMk id="7" creationId="{15057F3C-8B1A-411F-8E83-52B11D183CAA}"/>
          </ac:spMkLst>
        </pc:spChg>
        <pc:picChg chg="del">
          <ac:chgData name="이 승재" userId="78a343869a8ef49c" providerId="LiveId" clId="{06DAD29A-B25E-4E4A-80AF-281C7DCC1BFC}" dt="2021-04-25T15:26:42.137" v="3708" actId="478"/>
          <ac:picMkLst>
            <pc:docMk/>
            <pc:sldMk cId="829270920" sldId="364"/>
            <ac:picMk id="3" creationId="{BC56A72C-0D6C-4E6C-8E6E-5065D05F5652}"/>
          </ac:picMkLst>
        </pc:picChg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658673556" sldId="369"/>
        </pc:sldMkLst>
      </pc:sldChg>
      <pc:sldChg chg="modSp mod">
        <pc:chgData name="이 승재" userId="78a343869a8ef49c" providerId="LiveId" clId="{06DAD29A-B25E-4E4A-80AF-281C7DCC1BFC}" dt="2021-04-25T14:16:34.541" v="2551"/>
        <pc:sldMkLst>
          <pc:docMk/>
          <pc:sldMk cId="3782002892" sldId="389"/>
        </pc:sldMkLst>
        <pc:spChg chg="mod">
          <ac:chgData name="이 승재" userId="78a343869a8ef49c" providerId="LiveId" clId="{06DAD29A-B25E-4E4A-80AF-281C7DCC1BFC}" dt="2021-04-25T14:16:34.541" v="2551"/>
          <ac:spMkLst>
            <pc:docMk/>
            <pc:sldMk cId="3782002892" sldId="389"/>
            <ac:spMk id="3" creationId="{CB187605-F544-4E19-B32A-2292ED81364F}"/>
          </ac:spMkLst>
        </pc:spChg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3763443325" sldId="393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2985071010" sldId="403"/>
        </pc:sldMkLst>
      </pc:sldChg>
      <pc:sldChg chg="modSp mod">
        <pc:chgData name="이 승재" userId="78a343869a8ef49c" providerId="LiveId" clId="{06DAD29A-B25E-4E4A-80AF-281C7DCC1BFC}" dt="2021-04-25T15:25:37.441" v="3692"/>
        <pc:sldMkLst>
          <pc:docMk/>
          <pc:sldMk cId="856090320" sldId="421"/>
        </pc:sldMkLst>
        <pc:spChg chg="mod">
          <ac:chgData name="이 승재" userId="78a343869a8ef49c" providerId="LiveId" clId="{06DAD29A-B25E-4E4A-80AF-281C7DCC1BFC}" dt="2021-04-25T15:25:37.441" v="3692"/>
          <ac:spMkLst>
            <pc:docMk/>
            <pc:sldMk cId="856090320" sldId="421"/>
            <ac:spMk id="5" creationId="{1C066FFD-77AA-425D-A574-DE2D5C9D863B}"/>
          </ac:spMkLst>
        </pc:spChg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1074235308" sldId="449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2395477822" sldId="450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1257499953" sldId="451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3275334384" sldId="454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1116906222" sldId="460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262600784" sldId="470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1927139501" sldId="471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3200987597" sldId="474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230057075" sldId="475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4017790594" sldId="476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3086064008" sldId="477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3106095063" sldId="478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2292866823" sldId="479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350542527" sldId="480"/>
        </pc:sldMkLst>
      </pc:sldChg>
      <pc:sldChg chg="addSp delSp modSp mod">
        <pc:chgData name="이 승재" userId="78a343869a8ef49c" providerId="LiveId" clId="{06DAD29A-B25E-4E4A-80AF-281C7DCC1BFC}" dt="2021-04-25T15:24:57.859" v="3655" actId="14100"/>
        <pc:sldMkLst>
          <pc:docMk/>
          <pc:sldMk cId="41775788" sldId="481"/>
        </pc:sldMkLst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5" creationId="{1E8A1E9C-717E-4602-B9CC-788791AC2E5E}"/>
          </ac:spMkLst>
        </pc:spChg>
        <pc:spChg chg="mod">
          <ac:chgData name="이 승재" userId="78a343869a8ef49c" providerId="LiveId" clId="{06DAD29A-B25E-4E4A-80AF-281C7DCC1BFC}" dt="2021-04-25T15:24:38.419" v="3651" actId="20577"/>
          <ac:spMkLst>
            <pc:docMk/>
            <pc:sldMk cId="41775788" sldId="481"/>
            <ac:spMk id="6" creationId="{049649F4-9750-4C50-A53A-D7F4FBB0A347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7" creationId="{C2D1C4FC-8C1D-4E88-B4D7-6F4095751081}"/>
          </ac:spMkLst>
        </pc:spChg>
        <pc:spChg chg="mod">
          <ac:chgData name="이 승재" userId="78a343869a8ef49c" providerId="LiveId" clId="{06DAD29A-B25E-4E4A-80AF-281C7DCC1BFC}" dt="2021-04-25T14:22:18.701" v="2851"/>
          <ac:spMkLst>
            <pc:docMk/>
            <pc:sldMk cId="41775788" sldId="481"/>
            <ac:spMk id="9" creationId="{0FBE8AED-3964-471A-8C71-C8FF3246469F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12" creationId="{919FEF67-9213-480F-B82A-0745C7050684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14" creationId="{8CD45A22-7D59-4839-8184-F5FAAB28EFA8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19" creationId="{8F2DFB2B-3D9F-4D8B-9745-AA9BC1F53C25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20" creationId="{F19D6CA2-0515-4E01-9F1B-2589890CA223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23" creationId="{16FED4F5-DAB8-4542-AB35-D6E84991839F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25" creationId="{059B6EA7-12EF-4A38-8680-A30E66B5D92E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27" creationId="{79646521-34A7-4728-AC24-8EB8A10CDADE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29" creationId="{CA881E99-6A17-46BD-8E59-841EC2216A51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31" creationId="{D5771455-2014-4C55-8F18-A93C8F2C097F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32" creationId="{C22311B3-90C4-477C-81EF-75A60A5AA790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34" creationId="{4F4B5092-D1A8-4C82-82C7-B94522BC0C5B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38" creationId="{BC435AC1-05E0-42EF-97CC-69F251A900BB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40" creationId="{A3933BE3-BA88-41BB-95DB-BBCC1455EAA7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42" creationId="{398AB16C-0105-4C2B-AFBD-126A6D943448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46" creationId="{732C8412-4751-4495-89C6-763436EFC929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47" creationId="{7BDD29DC-4B52-43EA-9824-0C5A6DA136EF}"/>
          </ac:spMkLst>
        </pc:spChg>
        <pc:spChg chg="add del mod">
          <ac:chgData name="이 승재" userId="78a343869a8ef49c" providerId="LiveId" clId="{06DAD29A-B25E-4E4A-80AF-281C7DCC1BFC}" dt="2021-04-25T14:47:25.065" v="2919"/>
          <ac:spMkLst>
            <pc:docMk/>
            <pc:sldMk cId="41775788" sldId="481"/>
            <ac:spMk id="48" creationId="{FC8AA64B-39D3-4CF5-AA9E-1A7071DBDE91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51" creationId="{73032EBD-2203-479E-80BC-2DEA072CD378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52" creationId="{FCAA93C1-867D-4C13-AFFB-94D76DBD018E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56" creationId="{6C735DA1-DBE0-4033-B843-C1045E22E9D6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58" creationId="{CC77B10E-5455-4D27-82C8-6E2172BCE94A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62" creationId="{44C203E6-5F84-4B7A-BD55-580DB472CC02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63" creationId="{187B03E7-5A32-4525-9035-AFE78D6A20CC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66" creationId="{5644F269-C93A-4CAD-9361-BE5A40F00FE8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68" creationId="{D96A031E-23EE-4ADE-9BAB-6D519AB710EB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70" creationId="{617C7CBB-0E0A-4D87-85C1-7C15101DF01C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72" creationId="{9425C816-375E-4E1E-B4A7-F928AB3E0BF0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74" creationId="{7B126B52-4ACD-4087-A563-C026F9B29ECC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75" creationId="{5C28E36C-2ACE-44D0-BFB1-8C3097B889DA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77" creationId="{2E922ECB-223C-4F23-812E-091427EC9368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81" creationId="{6CDCD33E-77CA-4F1A-A85C-1307B4A6FCC4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83" creationId="{03AEDFB9-8B5C-4522-8814-82ED96B3F491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85" creationId="{9FBD0949-A647-4A90-9A97-B384BEE7BAFB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89" creationId="{D6AF87E5-9BB0-4D7A-9F9D-680C60BBE812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90" creationId="{1BD55FF1-A5E9-4FA2-A7DF-770BCE20B3CD}"/>
          </ac:spMkLst>
        </pc:spChg>
        <pc:spChg chg="add del mod">
          <ac:chgData name="이 승재" userId="78a343869a8ef49c" providerId="LiveId" clId="{06DAD29A-B25E-4E4A-80AF-281C7DCC1BFC}" dt="2021-04-25T14:47:28.212" v="2921" actId="21"/>
          <ac:spMkLst>
            <pc:docMk/>
            <pc:sldMk cId="41775788" sldId="481"/>
            <ac:spMk id="91" creationId="{B262B3BC-7C26-41FC-8F7F-EB436D93F675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94" creationId="{84F0A003-03A0-4085-8EE0-280AF15EAB0E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95" creationId="{CB6F5733-1E11-48BD-9986-76262DA557F2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99" creationId="{FF7A281E-8933-4915-9D6D-F446FC0CFDFD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01" creationId="{E509832C-3CEE-40C5-BE07-1BBB463C515F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05" creationId="{F3EB9924-8C70-4B1F-92C6-F197F33D7F99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06" creationId="{1606D82C-0FD1-40C7-809F-9F10BED6109A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09" creationId="{317C605F-225A-44CA-9FDA-F36674D83586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11" creationId="{B4997591-9FF5-42DA-A270-865198449568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13" creationId="{F8265456-A7CE-4551-9A96-40543774E25D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15" creationId="{A74ADC66-B6BE-4878-A68E-A175E24591B1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17" creationId="{59167815-689B-4AD0-AA30-8F0F49676FA6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18" creationId="{986FBCF5-EE18-45E2-AE03-B5DC54FAE686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20" creationId="{9C352A92-9D1E-471B-AA64-627159DE971D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24" creationId="{8E56710C-7706-45E8-B5F9-BAB0B8BF4A28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26" creationId="{61965D7D-0084-425E-B9C2-A8617C9EA37C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28" creationId="{42326D62-93BF-4092-B80D-4A0DFB161D23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32" creationId="{E1700740-F75F-4E73-B72B-019E4FE5C236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33" creationId="{48BF6949-F707-48A1-AAFC-ABD14B2F9615}"/>
          </ac:spMkLst>
        </pc:spChg>
        <pc:spChg chg="add del mod">
          <ac:chgData name="이 승재" userId="78a343869a8ef49c" providerId="LiveId" clId="{06DAD29A-B25E-4E4A-80AF-281C7DCC1BFC}" dt="2021-04-25T14:48:03.417" v="2929" actId="21"/>
          <ac:spMkLst>
            <pc:docMk/>
            <pc:sldMk cId="41775788" sldId="481"/>
            <ac:spMk id="134" creationId="{9A9A1942-7B4B-4E67-A939-8D618FA140DD}"/>
          </ac:spMkLst>
        </pc:spChg>
        <pc:spChg chg="add del mod">
          <ac:chgData name="이 승재" userId="78a343869a8ef49c" providerId="LiveId" clId="{06DAD29A-B25E-4E4A-80AF-281C7DCC1BFC}" dt="2021-04-25T14:51:14.189" v="3076" actId="478"/>
          <ac:spMkLst>
            <pc:docMk/>
            <pc:sldMk cId="41775788" sldId="481"/>
            <ac:spMk id="137" creationId="{15D01634-7A53-4633-A275-A94F49A7D611}"/>
          </ac:spMkLst>
        </pc:spChg>
        <pc:spChg chg="add del mod">
          <ac:chgData name="이 승재" userId="78a343869a8ef49c" providerId="LiveId" clId="{06DAD29A-B25E-4E4A-80AF-281C7DCC1BFC}" dt="2021-04-25T14:51:24.237" v="3080" actId="478"/>
          <ac:spMkLst>
            <pc:docMk/>
            <pc:sldMk cId="41775788" sldId="481"/>
            <ac:spMk id="138" creationId="{98C910B6-DE97-4B5E-9920-9E6FC5F3082F}"/>
          </ac:spMkLst>
        </pc:spChg>
        <pc:picChg chg="add mod">
          <ac:chgData name="이 승재" userId="78a343869a8ef49c" providerId="LiveId" clId="{06DAD29A-B25E-4E4A-80AF-281C7DCC1BFC}" dt="2021-04-25T14:48:09.900" v="2932" actId="1076"/>
          <ac:picMkLst>
            <pc:docMk/>
            <pc:sldMk cId="41775788" sldId="481"/>
            <ac:picMk id="2" creationId="{165E7E1B-6A33-4A27-9C4F-45601C54F119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8" creationId="{17ABF43B-1014-4902-9018-D044CEF02D07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10" creationId="{6220F5D5-6BB5-43C9-BC6B-DCE400A73676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11" creationId="{87293DEF-FB77-405C-813D-09A3F3327B25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13" creationId="{047A7B69-EA1D-4D76-B91F-5081FA9C225D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15" creationId="{C42D1C3B-3739-4A57-A0B4-218D80ACECF7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17" creationId="{655301FD-298E-4C44-96DA-5CC0EDD4299B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18" creationId="{67D17F39-C08F-483B-9E2D-19BA3DB315C8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21" creationId="{9726240E-C54B-40E4-9849-BF57F5E2C337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22" creationId="{25B02250-7083-4041-B20C-C5495868E340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24" creationId="{242C685B-6ED7-4CF1-9343-EC7F7655100A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26" creationId="{B06A6590-C1CF-4D64-A4EC-6712AE949E42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28" creationId="{BA422727-247B-4A6E-81C6-332C6263F256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30" creationId="{882FC81A-84C0-4705-B7AF-A32393935313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33" creationId="{6BA1A07B-C6CD-4712-BF4A-0770C5120AC8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35" creationId="{00323596-54BD-4906-859B-953478F9EBD7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36" creationId="{4044C40E-EACC-4872-9E8A-91E2D2B02E90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37" creationId="{4010F42F-1C29-4F4C-B165-D011541AE3E0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39" creationId="{0A7AF646-419C-4DF3-96EF-0B314BEC97CE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41" creationId="{930ED949-819F-477E-9E43-5009C68332E2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43" creationId="{1DC58226-7E2E-413A-89A5-2B68D369F3F2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44" creationId="{D5362DB8-7845-4E77-81CC-B9351FC46C3B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45" creationId="{6A6746C6-13A7-4ED3-9D7D-83551305AF9B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49" creationId="{AD026DB9-CD62-44C1-AFF5-8CBA5AE62D82}"/>
          </ac:picMkLst>
        </pc:picChg>
        <pc:picChg chg="add del mod">
          <ac:chgData name="이 승재" userId="78a343869a8ef49c" providerId="LiveId" clId="{06DAD29A-B25E-4E4A-80AF-281C7DCC1BFC}" dt="2021-04-25T14:47:25.065" v="2919"/>
          <ac:picMkLst>
            <pc:docMk/>
            <pc:sldMk cId="41775788" sldId="481"/>
            <ac:picMk id="50" creationId="{D8A07593-BD0B-42E5-86C1-C9B22FD3AF50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53" creationId="{86BFAEF7-347C-4574-BEAA-5F7EDC1269B6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54" creationId="{13FFEAAF-D427-472B-B971-98C3DE47CFEB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55" creationId="{0083F277-7C50-4020-B9CC-817D6EE88243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57" creationId="{DAEA8540-9B6A-4607-9DAB-05C059542A85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59" creationId="{0F4D3277-10DE-4A6B-8CD0-58E5530B5770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60" creationId="{F6227B45-932B-4E35-AF6F-A52B0B1816C1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61" creationId="{76840AEF-B275-4DE3-B12A-7E5DF5F7153C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64" creationId="{E75C6798-841B-4FF4-A9DC-A417639CD705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65" creationId="{8EE66D77-0E1D-4E92-878F-3A9A9ECDDE3A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67" creationId="{D18E4257-7A00-4F9C-8759-283BEBAAD6B8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69" creationId="{D746F61E-A154-4169-A7A9-E4F78620CF5C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71" creationId="{79AF4927-38CA-4886-810F-0D4A4C8F8E6B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73" creationId="{0D574007-DF15-4464-AB8D-FD8D92F94F50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76" creationId="{71782FE5-CD29-4FF5-B600-8FB3247F72D9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78" creationId="{83E3006A-3E16-4723-9E43-5919A6E4A051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79" creationId="{F7CE305F-DD15-4BAD-BB58-89AB4A39FD50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80" creationId="{136CE899-8525-4B8A-BA51-728845FC08FF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82" creationId="{CDBB33AA-7053-4E4C-91B0-F471C9BB5898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84" creationId="{ABF0C9CB-4AB7-4B00-9094-F5908B0AF10A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86" creationId="{EF83178B-3B68-4130-9A28-450D682BB354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87" creationId="{FB2F61DB-D3CD-402F-A343-CF4FC10DEFE3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88" creationId="{A4C625DC-A653-4144-877E-59E6F98C83B9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92" creationId="{5CD73EF1-F331-4A4D-B01E-A1EA366CCA74}"/>
          </ac:picMkLst>
        </pc:picChg>
        <pc:picChg chg="add del mod">
          <ac:chgData name="이 승재" userId="78a343869a8ef49c" providerId="LiveId" clId="{06DAD29A-B25E-4E4A-80AF-281C7DCC1BFC}" dt="2021-04-25T14:47:28.212" v="2921" actId="21"/>
          <ac:picMkLst>
            <pc:docMk/>
            <pc:sldMk cId="41775788" sldId="481"/>
            <ac:picMk id="93" creationId="{305CEACD-E583-480A-8466-4862FBF47285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96" creationId="{B48716E7-118A-4F00-A191-77BF65A4D61C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97" creationId="{8EB61387-339D-4865-901E-63583AF56A03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98" creationId="{220A2230-ECCA-4ADF-9B54-8F2CDFC3474B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00" creationId="{041E9759-8E5E-416C-992B-9DC1FE40D33B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02" creationId="{11719F76-66F7-4DA4-9B8D-94814C625F13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03" creationId="{A1CD502D-475C-4218-AB2C-948BB7FAAB52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04" creationId="{C2778D34-FF94-4E1E-A945-B74EBBEC5DA1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07" creationId="{508BD255-3D82-4641-A2CD-4A130663E5EB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08" creationId="{54D4BBCA-ECE8-47A9-A451-9D2B145176B9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10" creationId="{167955B8-F755-4648-99BD-5D956A1A315D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12" creationId="{4B5AD08F-5923-4ED0-ADC4-4B1478F92D6A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14" creationId="{EBA37AEB-FCF4-4F87-82D8-5C59433FEB10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16" creationId="{3DE8BDEE-AFAF-4E85-9EE5-51A7456086B2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19" creationId="{69434FAE-E1E6-451B-9B13-BE5C4583D5F2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21" creationId="{036B55F4-EBFD-4029-881E-1EF9DBC27EBB}"/>
          </ac:picMkLst>
        </pc:picChg>
        <pc:picChg chg="add del mod">
          <ac:chgData name="이 승재" userId="78a343869a8ef49c" providerId="LiveId" clId="{06DAD29A-B25E-4E4A-80AF-281C7DCC1BFC}" dt="2021-04-25T14:47:59.091" v="2926" actId="478"/>
          <ac:picMkLst>
            <pc:docMk/>
            <pc:sldMk cId="41775788" sldId="481"/>
            <ac:picMk id="122" creationId="{3E88A8A2-ADB5-404F-BCD6-8A252368A775}"/>
          </ac:picMkLst>
        </pc:picChg>
        <pc:picChg chg="add del mod">
          <ac:chgData name="이 승재" userId="78a343869a8ef49c" providerId="LiveId" clId="{06DAD29A-B25E-4E4A-80AF-281C7DCC1BFC}" dt="2021-04-25T14:47:58.766" v="2925" actId="478"/>
          <ac:picMkLst>
            <pc:docMk/>
            <pc:sldMk cId="41775788" sldId="481"/>
            <ac:picMk id="123" creationId="{9065721A-8205-464D-AD6A-D78EEF61E345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25" creationId="{7F189B6C-7140-440E-B0FE-9B6292F25B80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27" creationId="{3CE47A92-B67B-46E3-93BE-87FC9FDBAA20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29" creationId="{80A56D9F-7507-43E5-ABB9-04EF218D5F2F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30" creationId="{E0B2837A-430F-460F-86CD-B694038BB17E}"/>
          </ac:picMkLst>
        </pc:picChg>
        <pc:picChg chg="add del mod">
          <ac:chgData name="이 승재" userId="78a343869a8ef49c" providerId="LiveId" clId="{06DAD29A-B25E-4E4A-80AF-281C7DCC1BFC}" dt="2021-04-25T14:48:03.417" v="2929" actId="21"/>
          <ac:picMkLst>
            <pc:docMk/>
            <pc:sldMk cId="41775788" sldId="481"/>
            <ac:picMk id="131" creationId="{1D0DADCA-25BC-4159-B33F-2ABE7155A356}"/>
          </ac:picMkLst>
        </pc:picChg>
        <pc:picChg chg="add del mod">
          <ac:chgData name="이 승재" userId="78a343869a8ef49c" providerId="LiveId" clId="{06DAD29A-B25E-4E4A-80AF-281C7DCC1BFC}" dt="2021-04-25T14:47:57.693" v="2923" actId="478"/>
          <ac:picMkLst>
            <pc:docMk/>
            <pc:sldMk cId="41775788" sldId="481"/>
            <ac:picMk id="135" creationId="{CF54A135-FD1C-4C1B-8D28-BAEBECA10325}"/>
          </ac:picMkLst>
        </pc:picChg>
        <pc:picChg chg="add del mod">
          <ac:chgData name="이 승재" userId="78a343869a8ef49c" providerId="LiveId" clId="{06DAD29A-B25E-4E4A-80AF-281C7DCC1BFC}" dt="2021-04-25T14:47:57.947" v="2924" actId="478"/>
          <ac:picMkLst>
            <pc:docMk/>
            <pc:sldMk cId="41775788" sldId="481"/>
            <ac:picMk id="136" creationId="{ED163148-022A-43DF-BFD1-D9AB093802B8}"/>
          </ac:picMkLst>
        </pc:picChg>
        <pc:picChg chg="add del mod">
          <ac:chgData name="이 승재" userId="78a343869a8ef49c" providerId="LiveId" clId="{06DAD29A-B25E-4E4A-80AF-281C7DCC1BFC}" dt="2021-04-25T14:49:18.763" v="2985" actId="478"/>
          <ac:picMkLst>
            <pc:docMk/>
            <pc:sldMk cId="41775788" sldId="481"/>
            <ac:picMk id="139" creationId="{31331741-FC01-4943-B63E-1218B1AE41E3}"/>
          </ac:picMkLst>
        </pc:picChg>
        <pc:picChg chg="add del mod">
          <ac:chgData name="이 승재" userId="78a343869a8ef49c" providerId="LiveId" clId="{06DAD29A-B25E-4E4A-80AF-281C7DCC1BFC}" dt="2021-04-25T14:49:19.316" v="2986" actId="478"/>
          <ac:picMkLst>
            <pc:docMk/>
            <pc:sldMk cId="41775788" sldId="481"/>
            <ac:picMk id="140" creationId="{3CCA4756-3C88-479E-B626-2995C7A99319}"/>
          </ac:picMkLst>
        </pc:picChg>
        <pc:picChg chg="add del mod">
          <ac:chgData name="이 승재" userId="78a343869a8ef49c" providerId="LiveId" clId="{06DAD29A-B25E-4E4A-80AF-281C7DCC1BFC}" dt="2021-04-25T15:19:08.277" v="3610" actId="931"/>
          <ac:picMkLst>
            <pc:docMk/>
            <pc:sldMk cId="41775788" sldId="481"/>
            <ac:picMk id="143" creationId="{C3418F2A-3C7B-455A-BD09-E701012555B8}"/>
          </ac:picMkLst>
        </pc:picChg>
        <pc:picChg chg="add mod">
          <ac:chgData name="이 승재" userId="78a343869a8ef49c" providerId="LiveId" clId="{06DAD29A-B25E-4E4A-80AF-281C7DCC1BFC}" dt="2021-04-25T15:24:57.659" v="3654" actId="1076"/>
          <ac:picMkLst>
            <pc:docMk/>
            <pc:sldMk cId="41775788" sldId="481"/>
            <ac:picMk id="145" creationId="{9D797F33-92CE-4575-86ED-CC8623409C04}"/>
          </ac:picMkLst>
        </pc:picChg>
        <pc:picChg chg="add mod">
          <ac:chgData name="이 승재" userId="78a343869a8ef49c" providerId="LiveId" clId="{06DAD29A-B25E-4E4A-80AF-281C7DCC1BFC}" dt="2021-04-25T15:19:32.600" v="3617" actId="1076"/>
          <ac:picMkLst>
            <pc:docMk/>
            <pc:sldMk cId="41775788" sldId="481"/>
            <ac:picMk id="146" creationId="{DB9FA89F-6067-4C5E-B1F4-5A725871B9BF}"/>
          </ac:picMkLst>
        </pc:picChg>
        <pc:cxnChg chg="add mod">
          <ac:chgData name="이 승재" userId="78a343869a8ef49c" providerId="LiveId" clId="{06DAD29A-B25E-4E4A-80AF-281C7DCC1BFC}" dt="2021-04-25T15:24:57.859" v="3655" actId="14100"/>
          <ac:cxnSpMkLst>
            <pc:docMk/>
            <pc:sldMk cId="41775788" sldId="481"/>
            <ac:cxnSpMk id="4" creationId="{8A16D6F2-A22F-4238-B8C1-E0B40D74D8B4}"/>
          </ac:cxnSpMkLst>
        </pc:cxnChg>
        <pc:cxnChg chg="add mod">
          <ac:chgData name="이 승재" userId="78a343869a8ef49c" providerId="LiveId" clId="{06DAD29A-B25E-4E4A-80AF-281C7DCC1BFC}" dt="2021-04-25T14:51:29.073" v="3082" actId="1076"/>
          <ac:cxnSpMkLst>
            <pc:docMk/>
            <pc:sldMk cId="41775788" sldId="481"/>
            <ac:cxnSpMk id="141" creationId="{EAEE4F70-9574-404F-BF44-CBAF7733B755}"/>
          </ac:cxnSpMkLst>
        </pc:cxnChg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3053677137" sldId="484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2458276529" sldId="488"/>
        </pc:sldMkLst>
      </pc:sldChg>
      <pc:sldChg chg="del">
        <pc:chgData name="이 승재" userId="78a343869a8ef49c" providerId="LiveId" clId="{06DAD29A-B25E-4E4A-80AF-281C7DCC1BFC}" dt="2021-04-25T15:24:18.130" v="3618" actId="47"/>
        <pc:sldMkLst>
          <pc:docMk/>
          <pc:sldMk cId="3336339654" sldId="489"/>
        </pc:sldMkLst>
      </pc:sldChg>
      <pc:sldChg chg="modSp add del mod">
        <pc:chgData name="이 승재" userId="78a343869a8ef49c" providerId="LiveId" clId="{06DAD29A-B25E-4E4A-80AF-281C7DCC1BFC}" dt="2021-04-25T13:59:10.865" v="1162" actId="47"/>
        <pc:sldMkLst>
          <pc:docMk/>
          <pc:sldMk cId="938874975" sldId="490"/>
        </pc:sldMkLst>
        <pc:spChg chg="mod">
          <ac:chgData name="이 승재" userId="78a343869a8ef49c" providerId="LiveId" clId="{06DAD29A-B25E-4E4A-80AF-281C7DCC1BFC}" dt="2021-04-25T13:20:28.336" v="574"/>
          <ac:spMkLst>
            <pc:docMk/>
            <pc:sldMk cId="938874975" sldId="490"/>
            <ac:spMk id="3" creationId="{CB187605-F544-4E19-B32A-2292ED81364F}"/>
          </ac:spMkLst>
        </pc:spChg>
      </pc:sldChg>
      <pc:sldChg chg="addSp modSp add mod">
        <pc:chgData name="이 승재" userId="78a343869a8ef49c" providerId="LiveId" clId="{06DAD29A-B25E-4E4A-80AF-281C7DCC1BFC}" dt="2021-04-25T15:26:16.677" v="3696" actId="20577"/>
        <pc:sldMkLst>
          <pc:docMk/>
          <pc:sldMk cId="3954363816" sldId="491"/>
        </pc:sldMkLst>
        <pc:spChg chg="add mod">
          <ac:chgData name="이 승재" userId="78a343869a8ef49c" providerId="LiveId" clId="{06DAD29A-B25E-4E4A-80AF-281C7DCC1BFC}" dt="2021-04-25T14:12:08.767" v="2142" actId="20577"/>
          <ac:spMkLst>
            <pc:docMk/>
            <pc:sldMk cId="3954363816" sldId="491"/>
            <ac:spMk id="2" creationId="{DAAAAC99-3556-478A-AD10-A606404D35B4}"/>
          </ac:spMkLst>
        </pc:spChg>
        <pc:spChg chg="add mod">
          <ac:chgData name="이 승재" userId="78a343869a8ef49c" providerId="LiveId" clId="{06DAD29A-B25E-4E4A-80AF-281C7DCC1BFC}" dt="2021-04-25T15:26:16.677" v="3696" actId="20577"/>
          <ac:spMkLst>
            <pc:docMk/>
            <pc:sldMk cId="3954363816" sldId="491"/>
            <ac:spMk id="5" creationId="{7EDF4A25-17D4-4BA8-9241-D83A425315DC}"/>
          </ac:spMkLst>
        </pc:spChg>
        <pc:spChg chg="mod">
          <ac:chgData name="이 승재" userId="78a343869a8ef49c" providerId="LiveId" clId="{06DAD29A-B25E-4E4A-80AF-281C7DCC1BFC}" dt="2021-04-25T13:57:04.192" v="1152" actId="1076"/>
          <ac:spMkLst>
            <pc:docMk/>
            <pc:sldMk cId="3954363816" sldId="491"/>
            <ac:spMk id="6" creationId="{33568D74-6699-43C9-8032-3C78CDEA2C88}"/>
          </ac:spMkLst>
        </pc:spChg>
        <pc:spChg chg="mod">
          <ac:chgData name="이 승재" userId="78a343869a8ef49c" providerId="LiveId" clId="{06DAD29A-B25E-4E4A-80AF-281C7DCC1BFC}" dt="2021-04-25T13:57:04.192" v="1152" actId="1076"/>
          <ac:spMkLst>
            <pc:docMk/>
            <pc:sldMk cId="3954363816" sldId="491"/>
            <ac:spMk id="16" creationId="{22F30079-14FD-4578-B1A9-8026D05E9DF1}"/>
          </ac:spMkLst>
        </pc:spChg>
        <pc:spChg chg="mod">
          <ac:chgData name="이 승재" userId="78a343869a8ef49c" providerId="LiveId" clId="{06DAD29A-B25E-4E4A-80AF-281C7DCC1BFC}" dt="2021-04-25T13:57:04.192" v="1152" actId="1076"/>
          <ac:spMkLst>
            <pc:docMk/>
            <pc:sldMk cId="3954363816" sldId="491"/>
            <ac:spMk id="17" creationId="{B6F22CDA-CC67-4249-B8E7-76F65C7C3298}"/>
          </ac:spMkLst>
        </pc:spChg>
        <pc:picChg chg="add mod ord">
          <ac:chgData name="이 승재" userId="78a343869a8ef49c" providerId="LiveId" clId="{06DAD29A-B25E-4E4A-80AF-281C7DCC1BFC}" dt="2021-04-25T14:04:39.065" v="1663" actId="1076"/>
          <ac:picMkLst>
            <pc:docMk/>
            <pc:sldMk cId="3954363816" sldId="491"/>
            <ac:picMk id="4" creationId="{07425405-7D1B-468E-AA62-1BD09A7FC9F7}"/>
          </ac:picMkLst>
        </pc:picChg>
        <pc:cxnChg chg="add mod">
          <ac:chgData name="이 승재" userId="78a343869a8ef49c" providerId="LiveId" clId="{06DAD29A-B25E-4E4A-80AF-281C7DCC1BFC}" dt="2021-04-25T13:45:34.237" v="853"/>
          <ac:cxnSpMkLst>
            <pc:docMk/>
            <pc:sldMk cId="3954363816" sldId="491"/>
            <ac:cxnSpMk id="7" creationId="{A03D88D4-DF53-4799-8DCE-913F018AEB51}"/>
          </ac:cxnSpMkLst>
        </pc:cxnChg>
      </pc:sldChg>
      <pc:sldChg chg="addSp modSp add del mod">
        <pc:chgData name="이 승재" userId="78a343869a8ef49c" providerId="LiveId" clId="{06DAD29A-B25E-4E4A-80AF-281C7DCC1BFC}" dt="2021-04-25T14:16:01.311" v="2527" actId="47"/>
        <pc:sldMkLst>
          <pc:docMk/>
          <pc:sldMk cId="4219779476" sldId="492"/>
        </pc:sldMkLst>
        <pc:spChg chg="add mod">
          <ac:chgData name="이 승재" userId="78a343869a8ef49c" providerId="LiveId" clId="{06DAD29A-B25E-4E4A-80AF-281C7DCC1BFC}" dt="2021-04-25T13:45:37.901" v="857"/>
          <ac:spMkLst>
            <pc:docMk/>
            <pc:sldMk cId="4219779476" sldId="492"/>
            <ac:spMk id="41" creationId="{7209EF51-F2A7-4C77-B83E-AC5867D774ED}"/>
          </ac:spMkLst>
        </pc:spChg>
        <pc:picChg chg="mod ord">
          <ac:chgData name="이 승재" userId="78a343869a8ef49c" providerId="LiveId" clId="{06DAD29A-B25E-4E4A-80AF-281C7DCC1BFC}" dt="2021-04-25T13:21:12.251" v="581" actId="166"/>
          <ac:picMkLst>
            <pc:docMk/>
            <pc:sldMk cId="4219779476" sldId="492"/>
            <ac:picMk id="23" creationId="{8C98451A-B6B1-477E-AC7B-5566336F50B2}"/>
          </ac:picMkLst>
        </pc:picChg>
        <pc:cxnChg chg="add mod">
          <ac:chgData name="이 승재" userId="78a343869a8ef49c" providerId="LiveId" clId="{06DAD29A-B25E-4E4A-80AF-281C7DCC1BFC}" dt="2021-04-25T13:45:37.901" v="857"/>
          <ac:cxnSpMkLst>
            <pc:docMk/>
            <pc:sldMk cId="4219779476" sldId="492"/>
            <ac:cxnSpMk id="46" creationId="{FCD4C0AE-B195-49EC-BA2B-1FC016BBDDC3}"/>
          </ac:cxnSpMkLst>
        </pc:cxnChg>
      </pc:sldChg>
      <pc:sldChg chg="addSp delSp modSp add del mod">
        <pc:chgData name="이 승재" userId="78a343869a8ef49c" providerId="LiveId" clId="{06DAD29A-B25E-4E4A-80AF-281C7DCC1BFC}" dt="2021-04-25T14:01:29.811" v="1300" actId="47"/>
        <pc:sldMkLst>
          <pc:docMk/>
          <pc:sldMk cId="84069394" sldId="493"/>
        </pc:sldMkLst>
        <pc:spChg chg="add del mod">
          <ac:chgData name="이 승재" userId="78a343869a8ef49c" providerId="LiveId" clId="{06DAD29A-B25E-4E4A-80AF-281C7DCC1BFC}" dt="2021-04-25T14:01:23.464" v="1295" actId="478"/>
          <ac:spMkLst>
            <pc:docMk/>
            <pc:sldMk cId="84069394" sldId="493"/>
            <ac:spMk id="3" creationId="{FE2F8BAB-CCA4-44EC-809C-46BB0768F430}"/>
          </ac:spMkLst>
        </pc:spChg>
        <pc:spChg chg="add del mod">
          <ac:chgData name="이 승재" userId="78a343869a8ef49c" providerId="LiveId" clId="{06DAD29A-B25E-4E4A-80AF-281C7DCC1BFC}" dt="2021-04-25T14:01:23.769" v="1296" actId="478"/>
          <ac:spMkLst>
            <pc:docMk/>
            <pc:sldMk cId="84069394" sldId="493"/>
            <ac:spMk id="9" creationId="{8EB1B7AE-D720-4F3C-9B05-733A57EADF43}"/>
          </ac:spMkLst>
        </pc:spChg>
        <pc:spChg chg="add del mod">
          <ac:chgData name="이 승재" userId="78a343869a8ef49c" providerId="LiveId" clId="{06DAD29A-B25E-4E4A-80AF-281C7DCC1BFC}" dt="2021-04-25T14:01:24.056" v="1297" actId="478"/>
          <ac:spMkLst>
            <pc:docMk/>
            <pc:sldMk cId="84069394" sldId="493"/>
            <ac:spMk id="10" creationId="{E4F9812F-9258-4146-8CC0-55686BEAF278}"/>
          </ac:spMkLst>
        </pc:spChg>
        <pc:spChg chg="add del mod">
          <ac:chgData name="이 승재" userId="78a343869a8ef49c" providerId="LiveId" clId="{06DAD29A-B25E-4E4A-80AF-281C7DCC1BFC}" dt="2021-04-25T14:01:24.377" v="1298" actId="478"/>
          <ac:spMkLst>
            <pc:docMk/>
            <pc:sldMk cId="84069394" sldId="493"/>
            <ac:spMk id="11" creationId="{B0ABF5F2-8586-416A-991C-C1A804921497}"/>
          </ac:spMkLst>
        </pc:spChg>
        <pc:spChg chg="add del mod">
          <ac:chgData name="이 승재" userId="78a343869a8ef49c" providerId="LiveId" clId="{06DAD29A-B25E-4E4A-80AF-281C7DCC1BFC}" dt="2021-04-25T14:01:24.776" v="1299" actId="478"/>
          <ac:spMkLst>
            <pc:docMk/>
            <pc:sldMk cId="84069394" sldId="493"/>
            <ac:spMk id="12" creationId="{9F734C54-1CE0-41FA-A8C2-770899D023A8}"/>
          </ac:spMkLst>
        </pc:spChg>
      </pc:sldChg>
      <pc:sldChg chg="addSp delSp modSp add del mod">
        <pc:chgData name="이 승재" userId="78a343869a8ef49c" providerId="LiveId" clId="{06DAD29A-B25E-4E4A-80AF-281C7DCC1BFC}" dt="2021-04-25T13:49:31.008" v="1143" actId="47"/>
        <pc:sldMkLst>
          <pc:docMk/>
          <pc:sldMk cId="1529542077" sldId="493"/>
        </pc:sldMkLst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6" creationId="{33568D74-6699-43C9-8032-3C78CDEA2C88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13" creationId="{3A0641FF-0070-429D-A1DC-DC85A82C71C5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35" creationId="{405805B1-23A9-477F-A433-75439493A33F}"/>
          </ac:spMkLst>
        </pc:spChg>
        <pc:spChg chg="add mod">
          <ac:chgData name="이 승재" userId="78a343869a8ef49c" providerId="LiveId" clId="{06DAD29A-B25E-4E4A-80AF-281C7DCC1BFC}" dt="2021-04-25T13:45:37.438" v="856"/>
          <ac:spMkLst>
            <pc:docMk/>
            <pc:sldMk cId="1529542077" sldId="493"/>
            <ac:spMk id="41" creationId="{AAF25AC4-B6E7-49D7-B51F-F3CE101EA48F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43" creationId="{CAA972A6-FE72-416C-93A2-6B7B65777E78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48" creationId="{10E511C1-73D1-48F4-B6BC-0A8397D7DFD6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91" creationId="{3328A4BA-86F8-4A5E-AEDF-89D1136066E8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93" creationId="{7355D738-2925-411E-88CF-C1E8E6600BA8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94" creationId="{7D295A7A-43EB-407F-985F-60DB4D3F035C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100" creationId="{46777A5B-6A4F-4279-956E-4A9F50773C97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102" creationId="{69A69D53-1253-4FB9-BB3B-72B67353C19C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139" creationId="{45A72647-26BB-4E14-8986-FCFE14DB2635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140" creationId="{102069AF-B990-4246-8980-C0613046B37B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162" creationId="{B0710307-42D0-4BA5-BCBD-0ADB5A54D100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164" creationId="{26F8178F-5B73-4401-AB0B-1FADEF392A5A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172" creationId="{D51792BD-1436-490D-B415-54C1CEAA1740}"/>
          </ac:spMkLst>
        </pc:spChg>
        <pc:spChg chg="mod">
          <ac:chgData name="이 승재" userId="78a343869a8ef49c" providerId="LiveId" clId="{06DAD29A-B25E-4E4A-80AF-281C7DCC1BFC}" dt="2021-04-25T13:49:26.177" v="1142" actId="1076"/>
          <ac:spMkLst>
            <pc:docMk/>
            <pc:sldMk cId="1529542077" sldId="493"/>
            <ac:spMk id="223" creationId="{DFF2BEAA-DDF1-474B-8955-F330655E1B3E}"/>
          </ac:spMkLst>
        </pc:sp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4" creationId="{4D6C1481-AB34-4E36-8D67-BA53BA8930A0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11" creationId="{44FCF354-D858-44D1-9DAF-CF35BFF22E46}"/>
          </ac:picMkLst>
        </pc:picChg>
        <pc:picChg chg="del">
          <ac:chgData name="이 승재" userId="78a343869a8ef49c" providerId="LiveId" clId="{06DAD29A-B25E-4E4A-80AF-281C7DCC1BFC}" dt="2021-04-25T13:21:20.040" v="583" actId="478"/>
          <ac:picMkLst>
            <pc:docMk/>
            <pc:sldMk cId="1529542077" sldId="493"/>
            <ac:picMk id="23" creationId="{8C98451A-B6B1-477E-AC7B-5566336F50B2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24" creationId="{4754E6C3-E8C3-4F25-B7FE-150B094EC6E8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36" creationId="{BBD9435B-6CE8-4A61-8A43-8721D86CCB99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38" creationId="{E19C1BCD-43A7-4D26-907E-5F98A71298EE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39" creationId="{E1C1F1C7-346C-4DCD-B74F-2F41CA2D07DA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42" creationId="{4FA3F412-9B94-4096-97A6-35CE4CD4BA9A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44" creationId="{9E5502A7-7659-4C65-8EAF-4544992DFCEF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45" creationId="{A233DC0D-009F-4BEE-A0AE-964E38847419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49" creationId="{B54B559F-F8B5-429E-8B54-99809DC8AE9B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53" creationId="{B576F9D9-5387-4E0E-9159-618637CC5A06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56" creationId="{81C1BBC4-4527-426D-AAE6-49A14E176C81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92" creationId="{5B935904-450C-404D-92BA-BB3B64321A43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101" creationId="{16F003F3-3F00-4DE7-8BEF-A42858A8FE79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103" creationId="{9A01F2B2-450D-4B2A-A170-AA2431D8BE79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137" creationId="{24A6A305-B848-4F8C-9472-FB9F7678C0E8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138" creationId="{0B3020DD-4E1A-4D5F-B3E2-52054DA28C2B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141" creationId="{1E750B89-98A1-40B4-A5BA-581665FC536E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163" creationId="{0555937B-C27C-49D0-A0AA-DCD08DC4972B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165" creationId="{711ABD12-8349-49DB-A717-3CA0EC653679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173" creationId="{521DBD86-C7C0-4F68-B5A8-7AE539BB5090}"/>
          </ac:picMkLst>
        </pc:picChg>
        <pc:picChg chg="mod">
          <ac:chgData name="이 승재" userId="78a343869a8ef49c" providerId="LiveId" clId="{06DAD29A-B25E-4E4A-80AF-281C7DCC1BFC}" dt="2021-04-25T13:49:26.177" v="1142" actId="1076"/>
          <ac:picMkLst>
            <pc:docMk/>
            <pc:sldMk cId="1529542077" sldId="493"/>
            <ac:picMk id="230" creationId="{73F05474-91BC-4525-AEFE-8D7240B660E6}"/>
          </ac:picMkLst>
        </pc:picChg>
        <pc:cxnChg chg="add mod">
          <ac:chgData name="이 승재" userId="78a343869a8ef49c" providerId="LiveId" clId="{06DAD29A-B25E-4E4A-80AF-281C7DCC1BFC}" dt="2021-04-25T13:45:37.438" v="856"/>
          <ac:cxnSpMkLst>
            <pc:docMk/>
            <pc:sldMk cId="1529542077" sldId="493"/>
            <ac:cxnSpMk id="46" creationId="{037F488D-35C1-4B67-8648-A429374F171F}"/>
          </ac:cxnSpMkLst>
        </pc:cxnChg>
      </pc:sldChg>
      <pc:sldChg chg="addSp delSp modSp add mod">
        <pc:chgData name="이 승재" userId="78a343869a8ef49c" providerId="LiveId" clId="{06DAD29A-B25E-4E4A-80AF-281C7DCC1BFC}" dt="2021-04-25T15:26:21.600" v="3700" actId="20577"/>
        <pc:sldMkLst>
          <pc:docMk/>
          <pc:sldMk cId="2326931892" sldId="493"/>
        </pc:sldMkLst>
        <pc:spChg chg="add del mod">
          <ac:chgData name="이 승재" userId="78a343869a8ef49c" providerId="LiveId" clId="{06DAD29A-B25E-4E4A-80AF-281C7DCC1BFC}" dt="2021-04-25T14:29:17.430" v="2911" actId="478"/>
          <ac:spMkLst>
            <pc:docMk/>
            <pc:sldMk cId="2326931892" sldId="493"/>
            <ac:spMk id="5" creationId="{DC32267F-9ADD-44B5-9D82-BD8234C4FD8E}"/>
          </ac:spMkLst>
        </pc:spChg>
        <pc:spChg chg="add mod">
          <ac:chgData name="이 승재" userId="78a343869a8ef49c" providerId="LiveId" clId="{06DAD29A-B25E-4E4A-80AF-281C7DCC1BFC}" dt="2021-04-25T14:19:57.852" v="2661"/>
          <ac:spMkLst>
            <pc:docMk/>
            <pc:sldMk cId="2326931892" sldId="493"/>
            <ac:spMk id="47" creationId="{70AC9BFA-DFE3-44A6-B343-2D4280B631F7}"/>
          </ac:spMkLst>
        </pc:spChg>
        <pc:spChg chg="mod">
          <ac:chgData name="이 승재" userId="78a343869a8ef49c" providerId="LiveId" clId="{06DAD29A-B25E-4E4A-80AF-281C7DCC1BFC}" dt="2021-04-25T15:26:21.600" v="3700" actId="20577"/>
          <ac:spMkLst>
            <pc:docMk/>
            <pc:sldMk cId="2326931892" sldId="493"/>
            <ac:spMk id="51" creationId="{65695D19-D275-4B64-B388-C7EBEE8A5352}"/>
          </ac:spMkLst>
        </pc:spChg>
        <pc:spChg chg="mod">
          <ac:chgData name="이 승재" userId="78a343869a8ef49c" providerId="LiveId" clId="{06DAD29A-B25E-4E4A-80AF-281C7DCC1BFC}" dt="2021-04-25T14:13:59.721" v="2397" actId="6549"/>
          <ac:spMkLst>
            <pc:docMk/>
            <pc:sldMk cId="2326931892" sldId="493"/>
            <ac:spMk id="52" creationId="{7B29E34F-42BE-45A0-8389-2B193317E52A}"/>
          </ac:spMkLst>
        </pc:spChg>
        <pc:spChg chg="add mod">
          <ac:chgData name="이 승재" userId="78a343869a8ef49c" providerId="LiveId" clId="{06DAD29A-B25E-4E4A-80AF-281C7DCC1BFC}" dt="2021-04-25T14:19:57.852" v="2661"/>
          <ac:spMkLst>
            <pc:docMk/>
            <pc:sldMk cId="2326931892" sldId="493"/>
            <ac:spMk id="54" creationId="{FD53F6C3-5930-4F74-A39D-3E6773DEDDED}"/>
          </ac:spMkLst>
        </pc:spChg>
        <pc:spChg chg="add del mod">
          <ac:chgData name="이 승재" userId="78a343869a8ef49c" providerId="LiveId" clId="{06DAD29A-B25E-4E4A-80AF-281C7DCC1BFC}" dt="2021-04-25T14:29:17.831" v="2912" actId="478"/>
          <ac:spMkLst>
            <pc:docMk/>
            <pc:sldMk cId="2326931892" sldId="493"/>
            <ac:spMk id="55" creationId="{C42F6984-9E71-4343-8AFD-1E64EF286D76}"/>
          </ac:spMkLst>
        </pc:spChg>
        <pc:picChg chg="add mod">
          <ac:chgData name="이 승재" userId="78a343869a8ef49c" providerId="LiveId" clId="{06DAD29A-B25E-4E4A-80AF-281C7DCC1BFC}" dt="2021-04-25T14:10:37.476" v="2057" actId="14100"/>
          <ac:picMkLst>
            <pc:docMk/>
            <pc:sldMk cId="2326931892" sldId="493"/>
            <ac:picMk id="3" creationId="{B5EFA396-C886-4772-8D1E-FFE2643E7653}"/>
          </ac:picMkLst>
        </pc:picChg>
        <pc:picChg chg="mod">
          <ac:chgData name="이 승재" userId="78a343869a8ef49c" providerId="LiveId" clId="{06DAD29A-B25E-4E4A-80AF-281C7DCC1BFC}" dt="2021-04-25T14:09:43.888" v="2047" actId="1076"/>
          <ac:picMkLst>
            <pc:docMk/>
            <pc:sldMk cId="2326931892" sldId="493"/>
            <ac:picMk id="11" creationId="{44FCF354-D858-44D1-9DAF-CF35BFF22E46}"/>
          </ac:picMkLst>
        </pc:picChg>
        <pc:picChg chg="mod ord">
          <ac:chgData name="이 승재" userId="78a343869a8ef49c" providerId="LiveId" clId="{06DAD29A-B25E-4E4A-80AF-281C7DCC1BFC}" dt="2021-04-25T14:09:46.708" v="2049" actId="166"/>
          <ac:picMkLst>
            <pc:docMk/>
            <pc:sldMk cId="2326931892" sldId="493"/>
            <ac:picMk id="137" creationId="{24A6A305-B848-4F8C-9472-FB9F7678C0E8}"/>
          </ac:picMkLst>
        </pc:picChg>
        <pc:picChg chg="mod">
          <ac:chgData name="이 승재" userId="78a343869a8ef49c" providerId="LiveId" clId="{06DAD29A-B25E-4E4A-80AF-281C7DCC1BFC}" dt="2021-04-25T14:09:50.789" v="2050" actId="1076"/>
          <ac:picMkLst>
            <pc:docMk/>
            <pc:sldMk cId="2326931892" sldId="493"/>
            <ac:picMk id="138" creationId="{0B3020DD-4E1A-4D5F-B3E2-52054DA28C2B}"/>
          </ac:picMkLst>
        </pc:picChg>
      </pc:sldChg>
      <pc:sldChg chg="addSp delSp modSp add mod">
        <pc:chgData name="이 승재" userId="78a343869a8ef49c" providerId="LiveId" clId="{06DAD29A-B25E-4E4A-80AF-281C7DCC1BFC}" dt="2021-04-25T15:26:22.616" v="3701" actId="20577"/>
        <pc:sldMkLst>
          <pc:docMk/>
          <pc:sldMk cId="3868960736" sldId="494"/>
        </pc:sldMkLst>
        <pc:spChg chg="add mod">
          <ac:chgData name="이 승재" userId="78a343869a8ef49c" providerId="LiveId" clId="{06DAD29A-B25E-4E4A-80AF-281C7DCC1BFC}" dt="2021-04-25T14:19:58.653" v="2662"/>
          <ac:spMkLst>
            <pc:docMk/>
            <pc:sldMk cId="3868960736" sldId="494"/>
            <ac:spMk id="45" creationId="{3359C575-7F11-4DBF-A94F-6D9FC70DE516}"/>
          </ac:spMkLst>
        </pc:spChg>
        <pc:spChg chg="add mod">
          <ac:chgData name="이 승재" userId="78a343869a8ef49c" providerId="LiveId" clId="{06DAD29A-B25E-4E4A-80AF-281C7DCC1BFC}" dt="2021-04-25T14:19:58.653" v="2662"/>
          <ac:spMkLst>
            <pc:docMk/>
            <pc:sldMk cId="3868960736" sldId="494"/>
            <ac:spMk id="47" creationId="{F95B52A4-350D-49D7-98DD-BCB6D2F00B94}"/>
          </ac:spMkLst>
        </pc:spChg>
        <pc:spChg chg="mod">
          <ac:chgData name="이 승재" userId="78a343869a8ef49c" providerId="LiveId" clId="{06DAD29A-B25E-4E4A-80AF-281C7DCC1BFC}" dt="2021-04-25T14:14:14.231" v="2400" actId="20577"/>
          <ac:spMkLst>
            <pc:docMk/>
            <pc:sldMk cId="3868960736" sldId="494"/>
            <ac:spMk id="48" creationId="{10E511C1-73D1-48F4-B6BC-0A8397D7DFD6}"/>
          </ac:spMkLst>
        </pc:spChg>
        <pc:spChg chg="mod">
          <ac:chgData name="이 승재" userId="78a343869a8ef49c" providerId="LiveId" clId="{06DAD29A-B25E-4E4A-80AF-281C7DCC1BFC}" dt="2021-04-25T15:26:22.616" v="3701" actId="20577"/>
          <ac:spMkLst>
            <pc:docMk/>
            <pc:sldMk cId="3868960736" sldId="494"/>
            <ac:spMk id="51" creationId="{65695D19-D275-4B64-B388-C7EBEE8A5352}"/>
          </ac:spMkLst>
        </pc:spChg>
        <pc:spChg chg="mod">
          <ac:chgData name="이 승재" userId="78a343869a8ef49c" providerId="LiveId" clId="{06DAD29A-B25E-4E4A-80AF-281C7DCC1BFC}" dt="2021-04-25T14:16:13.321" v="2528" actId="11"/>
          <ac:spMkLst>
            <pc:docMk/>
            <pc:sldMk cId="3868960736" sldId="494"/>
            <ac:spMk id="52" creationId="{7B29E34F-42BE-45A0-8389-2B193317E52A}"/>
          </ac:spMkLst>
        </pc:spChg>
        <pc:picChg chg="mod">
          <ac:chgData name="이 승재" userId="78a343869a8ef49c" providerId="LiveId" clId="{06DAD29A-B25E-4E4A-80AF-281C7DCC1BFC}" dt="2021-04-25T14:11:44.667" v="2130" actId="1076"/>
          <ac:picMkLst>
            <pc:docMk/>
            <pc:sldMk cId="3868960736" sldId="494"/>
            <ac:picMk id="11" creationId="{44FCF354-D858-44D1-9DAF-CF35BFF22E46}"/>
          </ac:picMkLst>
        </pc:picChg>
        <pc:picChg chg="add del mod">
          <ac:chgData name="이 승재" userId="78a343869a8ef49c" providerId="LiveId" clId="{06DAD29A-B25E-4E4A-80AF-281C7DCC1BFC}" dt="2021-04-25T14:11:39.290" v="2128" actId="29295"/>
          <ac:picMkLst>
            <pc:docMk/>
            <pc:sldMk cId="3868960736" sldId="494"/>
            <ac:picMk id="24" creationId="{4754E6C3-E8C3-4F25-B7FE-150B094EC6E8}"/>
          </ac:picMkLst>
        </pc:picChg>
        <pc:picChg chg="mod">
          <ac:chgData name="이 승재" userId="78a343869a8ef49c" providerId="LiveId" clId="{06DAD29A-B25E-4E4A-80AF-281C7DCC1BFC}" dt="2021-04-25T14:08:03.724" v="2037" actId="1076"/>
          <ac:picMkLst>
            <pc:docMk/>
            <pc:sldMk cId="3868960736" sldId="494"/>
            <ac:picMk id="137" creationId="{24A6A305-B848-4F8C-9472-FB9F7678C0E8}"/>
          </ac:picMkLst>
        </pc:picChg>
        <pc:picChg chg="mod">
          <ac:chgData name="이 승재" userId="78a343869a8ef49c" providerId="LiveId" clId="{06DAD29A-B25E-4E4A-80AF-281C7DCC1BFC}" dt="2021-04-25T14:08:03.724" v="2037" actId="1076"/>
          <ac:picMkLst>
            <pc:docMk/>
            <pc:sldMk cId="3868960736" sldId="494"/>
            <ac:picMk id="138" creationId="{0B3020DD-4E1A-4D5F-B3E2-52054DA28C2B}"/>
          </ac:picMkLst>
        </pc:picChg>
      </pc:sldChg>
      <pc:sldChg chg="addSp modSp add mod">
        <pc:chgData name="이 승재" userId="78a343869a8ef49c" providerId="LiveId" clId="{06DAD29A-B25E-4E4A-80AF-281C7DCC1BFC}" dt="2021-04-25T15:26:23.529" v="3702" actId="20577"/>
        <pc:sldMkLst>
          <pc:docMk/>
          <pc:sldMk cId="362480634" sldId="495"/>
        </pc:sldMkLst>
        <pc:spChg chg="add mod">
          <ac:chgData name="이 승재" userId="78a343869a8ef49c" providerId="LiveId" clId="{06DAD29A-B25E-4E4A-80AF-281C7DCC1BFC}" dt="2021-04-25T14:19:59.965" v="2663"/>
          <ac:spMkLst>
            <pc:docMk/>
            <pc:sldMk cId="362480634" sldId="495"/>
            <ac:spMk id="47" creationId="{A407EB5D-BF1B-4055-BA5C-672767299643}"/>
          </ac:spMkLst>
        </pc:spChg>
        <pc:spChg chg="mod">
          <ac:chgData name="이 승재" userId="78a343869a8ef49c" providerId="LiveId" clId="{06DAD29A-B25E-4E4A-80AF-281C7DCC1BFC}" dt="2021-04-25T14:14:10.630" v="2398" actId="20577"/>
          <ac:spMkLst>
            <pc:docMk/>
            <pc:sldMk cId="362480634" sldId="495"/>
            <ac:spMk id="48" creationId="{10E511C1-73D1-48F4-B6BC-0A8397D7DFD6}"/>
          </ac:spMkLst>
        </pc:spChg>
        <pc:spChg chg="mod">
          <ac:chgData name="이 승재" userId="78a343869a8ef49c" providerId="LiveId" clId="{06DAD29A-B25E-4E4A-80AF-281C7DCC1BFC}" dt="2021-04-25T15:26:23.529" v="3702" actId="20577"/>
          <ac:spMkLst>
            <pc:docMk/>
            <pc:sldMk cId="362480634" sldId="495"/>
            <ac:spMk id="51" creationId="{65695D19-D275-4B64-B388-C7EBEE8A5352}"/>
          </ac:spMkLst>
        </pc:spChg>
        <pc:spChg chg="mod">
          <ac:chgData name="이 승재" userId="78a343869a8ef49c" providerId="LiveId" clId="{06DAD29A-B25E-4E4A-80AF-281C7DCC1BFC}" dt="2021-04-25T14:16:17.666" v="2529" actId="11"/>
          <ac:spMkLst>
            <pc:docMk/>
            <pc:sldMk cId="362480634" sldId="495"/>
            <ac:spMk id="52" creationId="{7B29E34F-42BE-45A0-8389-2B193317E52A}"/>
          </ac:spMkLst>
        </pc:spChg>
        <pc:spChg chg="add mod">
          <ac:chgData name="이 승재" userId="78a343869a8ef49c" providerId="LiveId" clId="{06DAD29A-B25E-4E4A-80AF-281C7DCC1BFC}" dt="2021-04-25T14:19:59.965" v="2663"/>
          <ac:spMkLst>
            <pc:docMk/>
            <pc:sldMk cId="362480634" sldId="495"/>
            <ac:spMk id="54" creationId="{85C704A9-4543-4CCE-A817-7D37E49C8C15}"/>
          </ac:spMkLst>
        </pc:spChg>
        <pc:picChg chg="add mod">
          <ac:chgData name="이 승재" userId="78a343869a8ef49c" providerId="LiveId" clId="{06DAD29A-B25E-4E4A-80AF-281C7DCC1BFC}" dt="2021-04-25T14:14:21.227" v="2402" actId="1076"/>
          <ac:picMkLst>
            <pc:docMk/>
            <pc:sldMk cId="362480634" sldId="495"/>
            <ac:picMk id="45" creationId="{F5BD857B-9C4E-450E-AE57-27FC7894FD27}"/>
          </ac:picMkLst>
        </pc:picChg>
      </pc:sldChg>
      <pc:sldChg chg="addSp delSp modSp add mod">
        <pc:chgData name="이 승재" userId="78a343869a8ef49c" providerId="LiveId" clId="{06DAD29A-B25E-4E4A-80AF-281C7DCC1BFC}" dt="2021-04-25T15:26:26.353" v="3706" actId="20577"/>
        <pc:sldMkLst>
          <pc:docMk/>
          <pc:sldMk cId="2145999521" sldId="496"/>
        </pc:sldMkLst>
        <pc:spChg chg="add mod">
          <ac:chgData name="이 승재" userId="78a343869a8ef49c" providerId="LiveId" clId="{06DAD29A-B25E-4E4A-80AF-281C7DCC1BFC}" dt="2021-04-25T14:15:21.920" v="2520" actId="207"/>
          <ac:spMkLst>
            <pc:docMk/>
            <pc:sldMk cId="2145999521" sldId="496"/>
            <ac:spMk id="2" creationId="{04C11F92-6313-4EBD-B74A-F18D99F04194}"/>
          </ac:spMkLst>
        </pc:spChg>
        <pc:spChg chg="add mod">
          <ac:chgData name="이 승재" userId="78a343869a8ef49c" providerId="LiveId" clId="{06DAD29A-B25E-4E4A-80AF-281C7DCC1BFC}" dt="2021-04-25T14:15:23.573" v="2521" actId="207"/>
          <ac:spMkLst>
            <pc:docMk/>
            <pc:sldMk cId="2145999521" sldId="496"/>
            <ac:spMk id="47" creationId="{E5FF129A-0B27-48FD-8654-6A29C7087C5E}"/>
          </ac:spMkLst>
        </pc:spChg>
        <pc:spChg chg="mod">
          <ac:chgData name="이 승재" userId="78a343869a8ef49c" providerId="LiveId" clId="{06DAD29A-B25E-4E4A-80AF-281C7DCC1BFC}" dt="2021-04-25T14:21:25.179" v="2811" actId="20577"/>
          <ac:spMkLst>
            <pc:docMk/>
            <pc:sldMk cId="2145999521" sldId="496"/>
            <ac:spMk id="48" creationId="{10E511C1-73D1-48F4-B6BC-0A8397D7DFD6}"/>
          </ac:spMkLst>
        </pc:spChg>
        <pc:spChg chg="mod">
          <ac:chgData name="이 승재" userId="78a343869a8ef49c" providerId="LiveId" clId="{06DAD29A-B25E-4E4A-80AF-281C7DCC1BFC}" dt="2021-04-25T15:26:26.353" v="3706" actId="20577"/>
          <ac:spMkLst>
            <pc:docMk/>
            <pc:sldMk cId="2145999521" sldId="496"/>
            <ac:spMk id="51" creationId="{65695D19-D275-4B64-B388-C7EBEE8A5352}"/>
          </ac:spMkLst>
        </pc:spChg>
        <pc:spChg chg="mod">
          <ac:chgData name="이 승재" userId="78a343869a8ef49c" providerId="LiveId" clId="{06DAD29A-B25E-4E4A-80AF-281C7DCC1BFC}" dt="2021-04-25T14:47:08.837" v="2914" actId="1076"/>
          <ac:spMkLst>
            <pc:docMk/>
            <pc:sldMk cId="2145999521" sldId="496"/>
            <ac:spMk id="52" creationId="{7B29E34F-42BE-45A0-8389-2B193317E52A}"/>
          </ac:spMkLst>
        </pc:spChg>
        <pc:spChg chg="add del mod">
          <ac:chgData name="이 승재" userId="78a343869a8ef49c" providerId="LiveId" clId="{06DAD29A-B25E-4E4A-80AF-281C7DCC1BFC}" dt="2021-04-25T14:20:03.255" v="2665" actId="478"/>
          <ac:spMkLst>
            <pc:docMk/>
            <pc:sldMk cId="2145999521" sldId="496"/>
            <ac:spMk id="54" creationId="{92313691-C5A2-4947-B0EF-5ADEF5128B59}"/>
          </ac:spMkLst>
        </pc:spChg>
        <pc:spChg chg="add mod">
          <ac:chgData name="이 승재" userId="78a343869a8ef49c" providerId="LiveId" clId="{06DAD29A-B25E-4E4A-80AF-281C7DCC1BFC}" dt="2021-04-25T14:20:01.372" v="2664"/>
          <ac:spMkLst>
            <pc:docMk/>
            <pc:sldMk cId="2145999521" sldId="496"/>
            <ac:spMk id="55" creationId="{2FDCB59B-362F-47A8-A72F-ACC97029E363}"/>
          </ac:spMkLst>
        </pc:spChg>
        <pc:spChg chg="mod">
          <ac:chgData name="이 승재" userId="78a343869a8ef49c" providerId="LiveId" clId="{06DAD29A-B25E-4E4A-80AF-281C7DCC1BFC}" dt="2021-04-25T14:15:49.318" v="2525" actId="20577"/>
          <ac:spMkLst>
            <pc:docMk/>
            <pc:sldMk cId="2145999521" sldId="496"/>
            <ac:spMk id="91" creationId="{3328A4BA-86F8-4A5E-AEDF-89D1136066E8}"/>
          </ac:spMkLst>
        </pc:spChg>
        <pc:spChg chg="mod">
          <ac:chgData name="이 승재" userId="78a343869a8ef49c" providerId="LiveId" clId="{06DAD29A-B25E-4E4A-80AF-281C7DCC1BFC}" dt="2021-04-25T14:15:41.959" v="2522" actId="20577"/>
          <ac:spMkLst>
            <pc:docMk/>
            <pc:sldMk cId="2145999521" sldId="496"/>
            <ac:spMk id="223" creationId="{DFF2BEAA-DDF1-474B-8955-F330655E1B3E}"/>
          </ac:spMkLst>
        </pc:spChg>
        <pc:picChg chg="del">
          <ac:chgData name="이 승재" userId="78a343869a8ef49c" providerId="LiveId" clId="{06DAD29A-B25E-4E4A-80AF-281C7DCC1BFC}" dt="2021-04-25T14:14:54.054" v="2509" actId="478"/>
          <ac:picMkLst>
            <pc:docMk/>
            <pc:sldMk cId="2145999521" sldId="496"/>
            <ac:picMk id="11" creationId="{44FCF354-D858-44D1-9DAF-CF35BFF22E46}"/>
          </ac:picMkLst>
        </pc:picChg>
        <pc:picChg chg="del">
          <ac:chgData name="이 승재" userId="78a343869a8ef49c" providerId="LiveId" clId="{06DAD29A-B25E-4E4A-80AF-281C7DCC1BFC}" dt="2021-04-25T14:14:53.822" v="2508" actId="478"/>
          <ac:picMkLst>
            <pc:docMk/>
            <pc:sldMk cId="2145999521" sldId="496"/>
            <ac:picMk id="24" creationId="{4754E6C3-E8C3-4F25-B7FE-150B094EC6E8}"/>
          </ac:picMkLst>
        </pc:picChg>
        <pc:picChg chg="del">
          <ac:chgData name="이 승재" userId="78a343869a8ef49c" providerId="LiveId" clId="{06DAD29A-B25E-4E4A-80AF-281C7DCC1BFC}" dt="2021-04-25T14:15:55.832" v="2526" actId="478"/>
          <ac:picMkLst>
            <pc:docMk/>
            <pc:sldMk cId="2145999521" sldId="496"/>
            <ac:picMk id="45" creationId="{F5BD857B-9C4E-450E-AE57-27FC7894FD27}"/>
          </ac:picMkLst>
        </pc:picChg>
        <pc:picChg chg="add mod">
          <ac:chgData name="이 승재" userId="78a343869a8ef49c" providerId="LiveId" clId="{06DAD29A-B25E-4E4A-80AF-281C7DCC1BFC}" dt="2021-04-25T14:21:34.985" v="2816" actId="1076"/>
          <ac:picMkLst>
            <pc:docMk/>
            <pc:sldMk cId="2145999521" sldId="496"/>
            <ac:picMk id="57" creationId="{651A3922-7134-4227-ADAC-A5B44EA6F84C}"/>
          </ac:picMkLst>
        </pc:picChg>
        <pc:picChg chg="add mod">
          <ac:chgData name="이 승재" userId="78a343869a8ef49c" providerId="LiveId" clId="{06DAD29A-B25E-4E4A-80AF-281C7DCC1BFC}" dt="2021-04-25T14:21:33.967" v="2815" actId="1076"/>
          <ac:picMkLst>
            <pc:docMk/>
            <pc:sldMk cId="2145999521" sldId="496"/>
            <ac:picMk id="58" creationId="{5785A86F-46A0-43F6-803F-6D6313B491FE}"/>
          </ac:picMkLst>
        </pc:picChg>
        <pc:picChg chg="mod">
          <ac:chgData name="이 승재" userId="78a343869a8ef49c" providerId="LiveId" clId="{06DAD29A-B25E-4E4A-80AF-281C7DCC1BFC}" dt="2021-04-25T14:14:56.382" v="2510" actId="1076"/>
          <ac:picMkLst>
            <pc:docMk/>
            <pc:sldMk cId="2145999521" sldId="496"/>
            <ac:picMk id="137" creationId="{24A6A305-B848-4F8C-9472-FB9F7678C0E8}"/>
          </ac:picMkLst>
        </pc:picChg>
        <pc:picChg chg="mod">
          <ac:chgData name="이 승재" userId="78a343869a8ef49c" providerId="LiveId" clId="{06DAD29A-B25E-4E4A-80AF-281C7DCC1BFC}" dt="2021-04-25T14:14:56.382" v="2510" actId="1076"/>
          <ac:picMkLst>
            <pc:docMk/>
            <pc:sldMk cId="2145999521" sldId="496"/>
            <ac:picMk id="138" creationId="{0B3020DD-4E1A-4D5F-B3E2-52054DA28C2B}"/>
          </ac:picMkLst>
        </pc:picChg>
      </pc:sldChg>
      <pc:sldChg chg="addSp delSp modSp add mod">
        <pc:chgData name="이 승재" userId="78a343869a8ef49c" providerId="LiveId" clId="{06DAD29A-B25E-4E4A-80AF-281C7DCC1BFC}" dt="2021-04-25T15:26:27.338" v="3707" actId="20577"/>
        <pc:sldMkLst>
          <pc:docMk/>
          <pc:sldMk cId="1791592623" sldId="497"/>
        </pc:sldMkLst>
        <pc:spChg chg="mod">
          <ac:chgData name="이 승재" userId="78a343869a8ef49c" providerId="LiveId" clId="{06DAD29A-B25E-4E4A-80AF-281C7DCC1BFC}" dt="2021-04-25T14:19:27.022" v="2655"/>
          <ac:spMkLst>
            <pc:docMk/>
            <pc:sldMk cId="1791592623" sldId="497"/>
            <ac:spMk id="2" creationId="{04C11F92-6313-4EBD-B74A-F18D99F04194}"/>
          </ac:spMkLst>
        </pc:spChg>
        <pc:spChg chg="add mod ord">
          <ac:chgData name="이 승재" userId="78a343869a8ef49c" providerId="LiveId" clId="{06DAD29A-B25E-4E4A-80AF-281C7DCC1BFC}" dt="2021-04-25T14:28:29.319" v="2870" actId="166"/>
          <ac:spMkLst>
            <pc:docMk/>
            <pc:sldMk cId="1791592623" sldId="497"/>
            <ac:spMk id="3" creationId="{3EB24D4C-F122-411A-ABD9-5E2DF17E8D7B}"/>
          </ac:spMkLst>
        </pc:spChg>
        <pc:spChg chg="del">
          <ac:chgData name="이 승재" userId="78a343869a8ef49c" providerId="LiveId" clId="{06DAD29A-B25E-4E4A-80AF-281C7DCC1BFC}" dt="2021-04-25T14:19:28.432" v="2656" actId="478"/>
          <ac:spMkLst>
            <pc:docMk/>
            <pc:sldMk cId="1791592623" sldId="497"/>
            <ac:spMk id="47" creationId="{E5FF129A-0B27-48FD-8654-6A29C7087C5E}"/>
          </ac:spMkLst>
        </pc:spChg>
        <pc:spChg chg="mod">
          <ac:chgData name="이 승재" userId="78a343869a8ef49c" providerId="LiveId" clId="{06DAD29A-B25E-4E4A-80AF-281C7DCC1BFC}" dt="2021-04-25T14:28:36.581" v="2872" actId="20577"/>
          <ac:spMkLst>
            <pc:docMk/>
            <pc:sldMk cId="1791592623" sldId="497"/>
            <ac:spMk id="48" creationId="{10E511C1-73D1-48F4-B6BC-0A8397D7DFD6}"/>
          </ac:spMkLst>
        </pc:spChg>
        <pc:spChg chg="mod">
          <ac:chgData name="이 승재" userId="78a343869a8ef49c" providerId="LiveId" clId="{06DAD29A-B25E-4E4A-80AF-281C7DCC1BFC}" dt="2021-04-25T15:26:27.338" v="3707" actId="20577"/>
          <ac:spMkLst>
            <pc:docMk/>
            <pc:sldMk cId="1791592623" sldId="497"/>
            <ac:spMk id="51" creationId="{65695D19-D275-4B64-B388-C7EBEE8A5352}"/>
          </ac:spMkLst>
        </pc:spChg>
        <pc:spChg chg="mod">
          <ac:chgData name="이 승재" userId="78a343869a8ef49c" providerId="LiveId" clId="{06DAD29A-B25E-4E4A-80AF-281C7DCC1BFC}" dt="2021-04-25T14:21:08.829" v="2810"/>
          <ac:spMkLst>
            <pc:docMk/>
            <pc:sldMk cId="1791592623" sldId="497"/>
            <ac:spMk id="52" creationId="{7B29E34F-42BE-45A0-8389-2B193317E52A}"/>
          </ac:spMkLst>
        </pc:spChg>
        <pc:spChg chg="add mod">
          <ac:chgData name="이 승재" userId="78a343869a8ef49c" providerId="LiveId" clId="{06DAD29A-B25E-4E4A-80AF-281C7DCC1BFC}" dt="2021-04-25T14:20:04.951" v="2666"/>
          <ac:spMkLst>
            <pc:docMk/>
            <pc:sldMk cId="1791592623" sldId="497"/>
            <ac:spMk id="54" creationId="{671B415D-D403-404A-9464-857354F620F4}"/>
          </ac:spMkLst>
        </pc:spChg>
        <pc:picChg chg="add mod">
          <ac:chgData name="이 승재" userId="78a343869a8ef49c" providerId="LiveId" clId="{06DAD29A-B25E-4E4A-80AF-281C7DCC1BFC}" dt="2021-04-25T14:28:27.538" v="2869" actId="1076"/>
          <ac:picMkLst>
            <pc:docMk/>
            <pc:sldMk cId="1791592623" sldId="497"/>
            <ac:picMk id="55" creationId="{30638413-9C95-4458-B589-2C4E257D7040}"/>
          </ac:picMkLst>
        </pc:picChg>
        <pc:picChg chg="add mod">
          <ac:chgData name="이 승재" userId="78a343869a8ef49c" providerId="LiveId" clId="{06DAD29A-B25E-4E4A-80AF-281C7DCC1BFC}" dt="2021-04-25T14:28:27.538" v="2869" actId="1076"/>
          <ac:picMkLst>
            <pc:docMk/>
            <pc:sldMk cId="1791592623" sldId="497"/>
            <ac:picMk id="57" creationId="{DF727EE8-0D65-4655-93D7-277F82BDA6DC}"/>
          </ac:picMkLst>
        </pc:picChg>
      </pc:sldChg>
      <pc:sldChg chg="delSp modSp add mod">
        <pc:chgData name="이 승재" userId="78a343869a8ef49c" providerId="LiveId" clId="{06DAD29A-B25E-4E4A-80AF-281C7DCC1BFC}" dt="2021-04-25T15:18:40.754" v="3602" actId="20577"/>
        <pc:sldMkLst>
          <pc:docMk/>
          <pc:sldMk cId="1162685660" sldId="498"/>
        </pc:sldMkLst>
        <pc:spChg chg="mod">
          <ac:chgData name="이 승재" userId="78a343869a8ef49c" providerId="LiveId" clId="{06DAD29A-B25E-4E4A-80AF-281C7DCC1BFC}" dt="2021-04-25T15:18:40.754" v="3602" actId="20577"/>
          <ac:spMkLst>
            <pc:docMk/>
            <pc:sldMk cId="1162685660" sldId="498"/>
            <ac:spMk id="6" creationId="{049649F4-9750-4C50-A53A-D7F4FBB0A347}"/>
          </ac:spMkLst>
        </pc:spChg>
        <pc:picChg chg="del">
          <ac:chgData name="이 승재" userId="78a343869a8ef49c" providerId="LiveId" clId="{06DAD29A-B25E-4E4A-80AF-281C7DCC1BFC}" dt="2021-04-25T15:00:24.771" v="3360" actId="478"/>
          <ac:picMkLst>
            <pc:docMk/>
            <pc:sldMk cId="1162685660" sldId="498"/>
            <ac:picMk id="2" creationId="{165E7E1B-6A33-4A27-9C4F-45601C54F119}"/>
          </ac:picMkLst>
        </pc:picChg>
        <pc:cxnChg chg="del">
          <ac:chgData name="이 승재" userId="78a343869a8ef49c" providerId="LiveId" clId="{06DAD29A-B25E-4E4A-80AF-281C7DCC1BFC}" dt="2021-04-25T15:00:24.771" v="3360" actId="478"/>
          <ac:cxnSpMkLst>
            <pc:docMk/>
            <pc:sldMk cId="1162685660" sldId="498"/>
            <ac:cxnSpMk id="4" creationId="{8A16D6F2-A22F-4238-B8C1-E0B40D74D8B4}"/>
          </ac:cxnSpMkLst>
        </pc:cxnChg>
        <pc:cxnChg chg="del">
          <ac:chgData name="이 승재" userId="78a343869a8ef49c" providerId="LiveId" clId="{06DAD29A-B25E-4E4A-80AF-281C7DCC1BFC}" dt="2021-04-25T15:00:24.771" v="3360" actId="478"/>
          <ac:cxnSpMkLst>
            <pc:docMk/>
            <pc:sldMk cId="1162685660" sldId="498"/>
            <ac:cxnSpMk id="141" creationId="{EAEE4F70-9574-404F-BF44-CBAF7733B755}"/>
          </ac:cxnSpMkLst>
        </pc:cxnChg>
      </pc:sldChg>
    </pc:docChg>
  </pc:docChgLst>
  <pc:docChgLst>
    <pc:chgData name="Lee Seungjae" userId="1d4fbd63bced2b4a" providerId="LiveId" clId="{9C264975-3A60-462D-96D0-7319B1332238}"/>
    <pc:docChg chg="undo redo custSel addSld delSld modSld sldOrd">
      <pc:chgData name="Lee Seungjae" userId="1d4fbd63bced2b4a" providerId="LiveId" clId="{9C264975-3A60-462D-96D0-7319B1332238}" dt="2021-02-19T02:02:25.605" v="23977" actId="478"/>
      <pc:docMkLst>
        <pc:docMk/>
      </pc:docMkLst>
      <pc:sldChg chg="modSp mod">
        <pc:chgData name="Lee Seungjae" userId="1d4fbd63bced2b4a" providerId="LiveId" clId="{9C264975-3A60-462D-96D0-7319B1332238}" dt="2021-02-16T06:17:45.393" v="13" actId="20577"/>
        <pc:sldMkLst>
          <pc:docMk/>
          <pc:sldMk cId="279823809" sldId="258"/>
        </pc:sldMkLst>
        <pc:spChg chg="mod">
          <ac:chgData name="Lee Seungjae" userId="1d4fbd63bced2b4a" providerId="LiveId" clId="{9C264975-3A60-462D-96D0-7319B1332238}" dt="2021-02-16T06:17:45.393" v="13" actId="20577"/>
          <ac:spMkLst>
            <pc:docMk/>
            <pc:sldMk cId="279823809" sldId="258"/>
            <ac:spMk id="2" creationId="{C8C77E1E-3D05-4B19-A742-C39309D522CF}"/>
          </ac:spMkLst>
        </pc:spChg>
        <pc:spChg chg="mod">
          <ac:chgData name="Lee Seungjae" userId="1d4fbd63bced2b4a" providerId="LiveId" clId="{9C264975-3A60-462D-96D0-7319B1332238}" dt="2021-02-16T06:17:35.168" v="7"/>
          <ac:spMkLst>
            <pc:docMk/>
            <pc:sldMk cId="279823809" sldId="258"/>
            <ac:spMk id="9" creationId="{0FBE8AED-3964-471A-8C71-C8FF3246469F}"/>
          </ac:spMkLst>
        </pc:spChg>
      </pc:sldChg>
      <pc:sldChg chg="modSp mod">
        <pc:chgData name="Lee Seungjae" userId="1d4fbd63bced2b4a" providerId="LiveId" clId="{9C264975-3A60-462D-96D0-7319B1332238}" dt="2021-02-16T06:18:00.353" v="23" actId="20577"/>
        <pc:sldMkLst>
          <pc:docMk/>
          <pc:sldMk cId="2913391703" sldId="340"/>
        </pc:sldMkLst>
        <pc:graphicFrameChg chg="modGraphic">
          <ac:chgData name="Lee Seungjae" userId="1d4fbd63bced2b4a" providerId="LiveId" clId="{9C264975-3A60-462D-96D0-7319B1332238}" dt="2021-02-16T06:18:00.353" v="23" actId="20577"/>
          <ac:graphicFrameMkLst>
            <pc:docMk/>
            <pc:sldMk cId="2913391703" sldId="340"/>
            <ac:graphicFrameMk id="6" creationId="{5E258C86-29FB-4EA8-A69E-8A05093030DE}"/>
          </ac:graphicFrameMkLst>
        </pc:graphicFrameChg>
      </pc:sldChg>
      <pc:sldChg chg="addSp delSp modSp mod">
        <pc:chgData name="Lee Seungjae" userId="1d4fbd63bced2b4a" providerId="LiveId" clId="{9C264975-3A60-462D-96D0-7319B1332238}" dt="2021-02-17T01:24:03.865" v="590" actId="255"/>
        <pc:sldMkLst>
          <pc:docMk/>
          <pc:sldMk cId="829270920" sldId="364"/>
        </pc:sldMkLst>
        <pc:spChg chg="del">
          <ac:chgData name="Lee Seungjae" userId="1d4fbd63bced2b4a" providerId="LiveId" clId="{9C264975-3A60-462D-96D0-7319B1332238}" dt="2021-02-17T01:04:02.901" v="338" actId="478"/>
          <ac:spMkLst>
            <pc:docMk/>
            <pc:sldMk cId="829270920" sldId="364"/>
            <ac:spMk id="4" creationId="{0504291E-99F5-47FA-AE90-90CC066B277A}"/>
          </ac:spMkLst>
        </pc:spChg>
        <pc:spChg chg="mod">
          <ac:chgData name="Lee Seungjae" userId="1d4fbd63bced2b4a" providerId="LiveId" clId="{9C264975-3A60-462D-96D0-7319B1332238}" dt="2021-02-17T01:24:03.865" v="590" actId="255"/>
          <ac:spMkLst>
            <pc:docMk/>
            <pc:sldMk cId="829270920" sldId="364"/>
            <ac:spMk id="5" creationId="{1C066FFD-77AA-425D-A574-DE2D5C9D863B}"/>
          </ac:spMkLst>
        </pc:spChg>
        <pc:spChg chg="add del mod">
          <ac:chgData name="Lee Seungjae" userId="1d4fbd63bced2b4a" providerId="LiveId" clId="{9C264975-3A60-462D-96D0-7319B1332238}" dt="2021-02-17T01:18:45.966" v="492" actId="478"/>
          <ac:spMkLst>
            <pc:docMk/>
            <pc:sldMk cId="829270920" sldId="364"/>
            <ac:spMk id="7" creationId="{15057F3C-8B1A-411F-8E83-52B11D183CAA}"/>
          </ac:spMkLst>
        </pc:spChg>
        <pc:picChg chg="add del mod">
          <ac:chgData name="Lee Seungjae" userId="1d4fbd63bced2b4a" providerId="LiveId" clId="{9C264975-3A60-462D-96D0-7319B1332238}" dt="2021-02-17T01:18:45.966" v="492" actId="478"/>
          <ac:picMkLst>
            <pc:docMk/>
            <pc:sldMk cId="829270920" sldId="364"/>
            <ac:picMk id="2" creationId="{3124C842-D885-41D1-9976-DE31B3C3133C}"/>
          </ac:picMkLst>
        </pc:picChg>
        <pc:picChg chg="del">
          <ac:chgData name="Lee Seungjae" userId="1d4fbd63bced2b4a" providerId="LiveId" clId="{9C264975-3A60-462D-96D0-7319B1332238}" dt="2021-02-17T01:04:02.901" v="338" actId="478"/>
          <ac:picMkLst>
            <pc:docMk/>
            <pc:sldMk cId="829270920" sldId="364"/>
            <ac:picMk id="3" creationId="{6119A096-26B5-47FC-AF01-75AC63159C09}"/>
          </ac:picMkLst>
        </pc:picChg>
        <pc:picChg chg="del">
          <ac:chgData name="Lee Seungjae" userId="1d4fbd63bced2b4a" providerId="LiveId" clId="{9C264975-3A60-462D-96D0-7319B1332238}" dt="2021-02-17T01:04:02.901" v="338" actId="478"/>
          <ac:picMkLst>
            <pc:docMk/>
            <pc:sldMk cId="829270920" sldId="364"/>
            <ac:picMk id="6" creationId="{1EC22CE7-7745-4FC1-8245-9C44A8B0260E}"/>
          </ac:picMkLst>
        </pc:picChg>
        <pc:picChg chg="del">
          <ac:chgData name="Lee Seungjae" userId="1d4fbd63bced2b4a" providerId="LiveId" clId="{9C264975-3A60-462D-96D0-7319B1332238}" dt="2021-02-17T01:04:02.901" v="338" actId="478"/>
          <ac:picMkLst>
            <pc:docMk/>
            <pc:sldMk cId="829270920" sldId="364"/>
            <ac:picMk id="8" creationId="{7EFE407D-8454-4F53-BC61-97796248CEFB}"/>
          </ac:picMkLst>
        </pc:picChg>
      </pc:sldChg>
      <pc:sldChg chg="addSp delSp modSp mod">
        <pc:chgData name="Lee Seungjae" userId="1d4fbd63bced2b4a" providerId="LiveId" clId="{9C264975-3A60-462D-96D0-7319B1332238}" dt="2021-02-18T09:23:40.253" v="20109"/>
        <pc:sldMkLst>
          <pc:docMk/>
          <pc:sldMk cId="658673556" sldId="369"/>
        </pc:sldMkLst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4" creationId="{F7D60753-9CB7-4FA0-A6BE-DC595921C856}"/>
          </ac:spMkLst>
        </pc:spChg>
        <pc:spChg chg="mod">
          <ac:chgData name="Lee Seungjae" userId="1d4fbd63bced2b4a" providerId="LiveId" clId="{9C264975-3A60-462D-96D0-7319B1332238}" dt="2021-02-18T09:23:40.253" v="20109"/>
          <ac:spMkLst>
            <pc:docMk/>
            <pc:sldMk cId="658673556" sldId="369"/>
            <ac:spMk id="5" creationId="{1C066FFD-77AA-425D-A574-DE2D5C9D863B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6" creationId="{B735A033-C693-40B1-B831-1F92076465F9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7" creationId="{C09F34FD-AAFF-43F6-A705-8A2D4A8B3AC6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15" creationId="{BCA1B8B2-20B8-44B1-8077-2774DAF6EBBE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17" creationId="{C72E28B0-C94F-447E-B443-3946F8E59A60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18" creationId="{9D8F3AE5-F10A-4CD6-8525-7B4F21CD0D72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20" creationId="{1CC3E46E-A866-4CA4-94FA-30EFC2F7E309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21" creationId="{56ECAE7D-6B7C-4395-B1A8-5E5157692E6F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22" creationId="{D03B9F0D-9581-4027-B686-8CCAC537F36B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23" creationId="{9EC2B0B7-A275-49F2-8C6D-9A2B2C0820F7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24" creationId="{B9E62CF6-1803-40C0-B710-77138DBDF36E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25" creationId="{D6440258-8BD3-45A1-BEC8-C5E773C9C601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26" creationId="{9F1003F5-3CB5-4364-AF04-4DD9440A1570}"/>
          </ac:spMkLst>
        </pc:spChg>
        <pc:spChg chg="del">
          <ac:chgData name="Lee Seungjae" userId="1d4fbd63bced2b4a" providerId="LiveId" clId="{9C264975-3A60-462D-96D0-7319B1332238}" dt="2021-02-17T07:06:32.981" v="8494" actId="478"/>
          <ac:spMkLst>
            <pc:docMk/>
            <pc:sldMk cId="658673556" sldId="369"/>
            <ac:spMk id="27" creationId="{5772BC2D-12C3-4E32-94CB-48A014623E78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29" creationId="{CA45F2B8-DB88-4E0E-8A30-2D69A7E25011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30" creationId="{9A8180CF-A540-4DE9-B2D6-31D56A68128B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31" creationId="{26C05AD2-F309-4EFC-8A9A-EE15286F0306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33" creationId="{6EA03FEE-E18D-4447-B095-0A7E693D35BE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37" creationId="{D483B13C-D2AE-4297-A9A5-95B264D02754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38" creationId="{F12EF643-15B2-410A-83AF-CEA105B23D7E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39" creationId="{3A2202FB-DCF0-44D1-98DE-8C1C0387C4B8}"/>
          </ac:spMkLst>
        </pc:spChg>
        <pc:spChg chg="add del mod">
          <ac:chgData name="Lee Seungjae" userId="1d4fbd63bced2b4a" providerId="LiveId" clId="{9C264975-3A60-462D-96D0-7319B1332238}" dt="2021-02-18T05:42:48.705" v="11181"/>
          <ac:spMkLst>
            <pc:docMk/>
            <pc:sldMk cId="658673556" sldId="369"/>
            <ac:spMk id="39" creationId="{6B1A5E93-81B6-48CD-A54A-3C3AFFCBB7E9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40" creationId="{FF61A342-E509-4C58-BB46-A6FA9801EE41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41" creationId="{6ED48CF9-6C74-44A5-A65E-58E11DA9DD94}"/>
          </ac:spMkLst>
        </pc:spChg>
        <pc:spChg chg="add mod">
          <ac:chgData name="Lee Seungjae" userId="1d4fbd63bced2b4a" providerId="LiveId" clId="{9C264975-3A60-462D-96D0-7319B1332238}" dt="2021-02-18T06:28:21.808" v="13695" actId="14100"/>
          <ac:spMkLst>
            <pc:docMk/>
            <pc:sldMk cId="658673556" sldId="369"/>
            <ac:spMk id="42" creationId="{4FF2CBF4-A108-42E6-8E66-A575443E259D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42" creationId="{EF7317BE-D404-42B7-8959-1560C20D6A2F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43" creationId="{1F48A621-597A-461F-B0FB-021F5C52ED78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44" creationId="{0E409279-183E-4C24-9A30-1B13A0D00F52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45" creationId="{F8C1AEDF-E061-4A67-8C55-05E1292990C3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46" creationId="{D2B6ACB6-CC69-4A9B-B9CF-07C86443742E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48" creationId="{8BD24AD3-4E9C-40B1-9129-711A8252E9F7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49" creationId="{3A4362DE-7043-4EB2-92F2-F6AC78C54574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50" creationId="{F0B51BE5-E3EA-496E-84B7-F98361C14CDF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52" creationId="{E924B8EC-BA54-40B7-87B3-4DB2524EC87B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53" creationId="{A7E4A450-B4BE-40E6-B360-F641573029EF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55" creationId="{2BF966B6-0772-4C4B-B778-3403B07B3F22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56" creationId="{0DDCA2EA-B4D2-42D9-A466-8D8D3E785D69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57" creationId="{260B494A-5481-44DE-8E58-B02B29D1A9EF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58" creationId="{280DAFC1-D1A5-432E-BA89-13D108C61BFB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61" creationId="{473E086A-1B6E-4936-A12B-211B05295544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62" creationId="{D71BC7D5-9B07-44DD-AA84-E8DE3CC2DBFF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63" creationId="{6C7827CD-99DD-40E9-BC34-64ECE22B2198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64" creationId="{3B4A9DD4-79F4-4A1E-9030-5A713ED1BC3D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65" creationId="{BDF2D8ED-B5A4-4385-835E-178A833D839F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66" creationId="{FF4D4080-1428-422B-8D73-6F2503FBDD17}"/>
          </ac:spMkLst>
        </pc:spChg>
        <pc:spChg chg="add mod ord">
          <ac:chgData name="Lee Seungjae" userId="1d4fbd63bced2b4a" providerId="LiveId" clId="{9C264975-3A60-462D-96D0-7319B1332238}" dt="2021-02-17T08:41:13.630" v="8997" actId="20577"/>
          <ac:spMkLst>
            <pc:docMk/>
            <pc:sldMk cId="658673556" sldId="369"/>
            <ac:spMk id="68" creationId="{96FFB7FB-CF57-41C6-BF70-9572A5DAF2AE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69" creationId="{3BAA874A-F93B-4497-BB16-444C7DFEB905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70" creationId="{2E0DC1EE-AD21-4AB6-A981-78C5BBE052F7}"/>
          </ac:spMkLst>
        </pc:spChg>
        <pc:spChg chg="add del mod">
          <ac:chgData name="Lee Seungjae" userId="1d4fbd63bced2b4a" providerId="LiveId" clId="{9C264975-3A60-462D-96D0-7319B1332238}" dt="2021-02-17T08:01:25.291" v="8516" actId="478"/>
          <ac:spMkLst>
            <pc:docMk/>
            <pc:sldMk cId="658673556" sldId="369"/>
            <ac:spMk id="71" creationId="{F7A943A8-DCF8-4E4E-8D41-B1A2F39F52C8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73" creationId="{FFAE8704-8A4E-4759-A276-0CE556E02BEE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74" creationId="{1F94CA84-DE43-4C33-8D1B-26E5784981AD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75" creationId="{88B96D7E-D436-4787-89BD-D369DCB3C689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78" creationId="{209D8C76-8A6D-48E8-A7A5-B7E460E2A87A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79" creationId="{268A66B4-7BBF-47C5-9EDF-D2B22574C591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80" creationId="{D3897251-E3A9-463C-8EF4-C096712BA634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81" creationId="{E6B4F766-9DC2-4846-8CCA-1BC500C8B58F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84" creationId="{B2F5B595-1CB5-4FEB-96F2-A5CBD1AE1523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85" creationId="{CA57AA25-E8B1-4597-A192-1241A9B91318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86" creationId="{CD41FC04-284B-47A4-9C77-8352FEC04046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93" creationId="{482D4D28-E320-46EB-8F8F-B9837D95B807}"/>
          </ac:spMkLst>
        </pc:spChg>
        <pc:spChg chg="add del mod">
          <ac:chgData name="Lee Seungjae" userId="1d4fbd63bced2b4a" providerId="LiveId" clId="{9C264975-3A60-462D-96D0-7319B1332238}" dt="2021-02-17T08:00:59.836" v="8505"/>
          <ac:spMkLst>
            <pc:docMk/>
            <pc:sldMk cId="658673556" sldId="369"/>
            <ac:spMk id="94" creationId="{C9FC193C-B10A-4EDF-8751-00E41713E1C2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97" creationId="{D106A24A-09C8-4FE9-9678-178CCBB7B0CB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98" creationId="{85E23E9B-0A1E-46BE-9835-DF4EDFF91FAE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99" creationId="{521CCCFF-6B1A-42A3-A950-9EB0688CDF14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102" creationId="{1111169A-47DF-4113-B7CE-289E1E9EDA3C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103" creationId="{1F90D586-A03B-4486-98EB-D7EE42B68AED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104" creationId="{FC06F77A-76D5-4429-8B9F-931D8905F51D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105" creationId="{04A71104-DD7E-4A19-A5C1-E9D62204850D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108" creationId="{E40D42AB-BEED-4878-B2B9-88AE35FE287A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109" creationId="{E630D7C0-C899-4E1A-ACF2-0DA409618CD2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110" creationId="{840B5151-6BDD-443B-8CAE-221F7822AC08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117" creationId="{8850A505-4546-4895-A76C-49BBFF7F32D6}"/>
          </ac:spMkLst>
        </pc:spChg>
        <pc:spChg chg="add del mod">
          <ac:chgData name="Lee Seungjae" userId="1d4fbd63bced2b4a" providerId="LiveId" clId="{9C264975-3A60-462D-96D0-7319B1332238}" dt="2021-02-17T08:01:06.876" v="8507"/>
          <ac:spMkLst>
            <pc:docMk/>
            <pc:sldMk cId="658673556" sldId="369"/>
            <ac:spMk id="118" creationId="{36993C48-D833-4700-AD74-8DEC9A5C6807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21" creationId="{3FB4687F-F68A-46DE-BB76-45512050EA2E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22" creationId="{4ABE7FC9-6122-4883-81DF-4A25C9C8B0DB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23" creationId="{45A7034B-5753-44E7-92F6-BB31FC47E097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26" creationId="{40C2C08A-0293-4D0A-80BB-9D789A927EC8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27" creationId="{AA8E58F1-DA1C-4E3E-8AE6-66648BD91F9B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28" creationId="{AD41941F-E9FF-42C9-8F1F-628B68BCA1F9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29" creationId="{7B077778-6928-411F-AF53-D7C98878591D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32" creationId="{904D35FA-7E34-4960-A756-48AC2937D695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33" creationId="{FE60B2BA-1477-4A64-A598-F0BD5FFBBE5E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34" creationId="{A0E27C49-BAFC-45BF-93AA-0EA6F0E40DD6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41" creationId="{67E7AE6E-D9D3-4074-81CE-A3DFE30F5F27}"/>
          </ac:spMkLst>
        </pc:spChg>
        <pc:spChg chg="add del mod ord">
          <ac:chgData name="Lee Seungjae" userId="1d4fbd63bced2b4a" providerId="LiveId" clId="{9C264975-3A60-462D-96D0-7319B1332238}" dt="2021-02-17T08:01:19.096" v="8515" actId="21"/>
          <ac:spMkLst>
            <pc:docMk/>
            <pc:sldMk cId="658673556" sldId="369"/>
            <ac:spMk id="142" creationId="{83430797-F481-4A40-AFA6-CE2B879C720E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45" creationId="{CFC4EC6A-C973-4713-970E-6FD5DB365930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46" creationId="{CA2AA902-3C0A-4E77-90F3-C1C12DD53134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47" creationId="{F1FCDEA0-9C09-4294-B54F-5E5C0529FE65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50" creationId="{8A9898DA-755B-4A76-B138-0138B04A8598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51" creationId="{E84A259E-AB98-4028-98D9-F7C7CB9E2C85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52" creationId="{ECDC0D1E-F0D9-4F6B-A255-C5C9B98A27F4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53" creationId="{343330DB-AC21-4851-9174-68D25E25C0B5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56" creationId="{8BA703E7-A226-4E7E-9F41-98EAA2D37229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57" creationId="{066B61A1-7AC0-44F5-AC9B-1EAEA5B917D1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58" creationId="{F9119DB1-62BA-4953-A804-30ACED2C9828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65" creationId="{7C1D8D20-5C67-408E-B3CE-1BE45B4CCF10}"/>
          </ac:spMkLst>
        </pc:spChg>
        <pc:spChg chg="add del mod">
          <ac:chgData name="Lee Seungjae" userId="1d4fbd63bced2b4a" providerId="LiveId" clId="{9C264975-3A60-462D-96D0-7319B1332238}" dt="2021-02-17T08:04:30.275" v="8521" actId="478"/>
          <ac:spMkLst>
            <pc:docMk/>
            <pc:sldMk cId="658673556" sldId="369"/>
            <ac:spMk id="166" creationId="{BC2DA4DE-756C-4BDA-AE3E-020828FDEAE6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69" creationId="{E1ACAD8D-7878-4563-B545-6446AE951CD8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70" creationId="{B69E18A0-DEA7-4441-A254-45CF344B008A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71" creationId="{668F73A9-0B13-48BC-8BCF-9CD26D1C4182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74" creationId="{F00E551A-96A4-4AA6-85A8-4F1E35F25EAC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75" creationId="{59D3EA22-7F1B-4942-8181-75033B9B4112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76" creationId="{9DB720EF-B7D6-4E2B-83B5-4045A7B5A772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77" creationId="{D40B4105-ABF6-4F5C-A742-69D3D9880B44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80" creationId="{8EEB767F-E06C-45E0-AEFF-676C8495F560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81" creationId="{F8F6A1A7-F4EA-45DD-AB47-233CEA277CC3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82" creationId="{72320D70-310B-47FA-8929-0BB7884C2225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89" creationId="{046738CB-61CE-444A-A1F1-6EC04FF4EBB0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90" creationId="{4A3DAB36-1B0D-42B2-B263-AED8B22275F0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93" creationId="{3732EDE2-2D79-4DC6-BC98-7ABCE6BD7A40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94" creationId="{A4AD0857-75B7-4849-B4AC-F77DDFAF7E93}"/>
          </ac:spMkLst>
        </pc:spChg>
        <pc:spChg chg="add del mod">
          <ac:chgData name="Lee Seungjae" userId="1d4fbd63bced2b4a" providerId="LiveId" clId="{9C264975-3A60-462D-96D0-7319B1332238}" dt="2021-02-17T08:04:27.021" v="8520"/>
          <ac:spMkLst>
            <pc:docMk/>
            <pc:sldMk cId="658673556" sldId="369"/>
            <ac:spMk id="195" creationId="{D331711E-8AF1-425D-878E-A99FE9A49971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197" creationId="{0063655D-E1F2-4E03-9A09-CD451A792455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198" creationId="{DFB40897-0646-45C4-8EC9-BB9BB7484796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199" creationId="{A5CEF9FD-5159-4D1B-B98F-47F661271CE4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02" creationId="{0366E376-F842-4589-B9E2-0BDDBC2D47E7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03" creationId="{C40738FE-AF20-42DC-90D5-5D04CFF9DBFF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04" creationId="{9D3AE176-55BC-49A8-A01C-045BAE500EA4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05" creationId="{3DA9B006-C8CE-4CDD-8A74-C9443D8296D1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08" creationId="{F53DCC3F-3391-4B20-B3E9-8FB284C245C0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09" creationId="{96C760B2-F89E-4820-8B34-EAEF4CB8E424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10" creationId="{1597BABA-0A26-4AFB-B0B1-D5E8523E16EA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17" creationId="{F7992D5E-575A-4E7F-BB47-0371CABB0E87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18" creationId="{E23503F6-34D6-461D-BE19-382A5FEF3B6E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21" creationId="{46FB3533-7538-4576-8170-D7FBE3E85144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22" creationId="{875E1FE7-BB9D-4581-B879-B51F9AB1E8C8}"/>
          </ac:spMkLst>
        </pc:spChg>
        <pc:spChg chg="add del mod">
          <ac:chgData name="Lee Seungjae" userId="1d4fbd63bced2b4a" providerId="LiveId" clId="{9C264975-3A60-462D-96D0-7319B1332238}" dt="2021-02-17T08:04:31.388" v="8523"/>
          <ac:spMkLst>
            <pc:docMk/>
            <pc:sldMk cId="658673556" sldId="369"/>
            <ac:spMk id="223" creationId="{9BDF37A8-2C24-4495-970A-A2B3EA06E1F3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25" creationId="{988CF274-BD2E-43BD-A1D0-F5934268F907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26" creationId="{0CD59F1F-133A-48F9-BF16-FAB8FC0F66D9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27" creationId="{2321F4AF-D04D-42E5-9453-9C3F5912A692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30" creationId="{81BD8452-F6AB-4118-90BF-E0AAB3BB3A4E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31" creationId="{67846D3C-BEB4-4833-918D-A3E80F1813AE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32" creationId="{8F3D78D0-EAE7-4B15-987D-FED9138FB208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33" creationId="{78F91C75-F244-46A6-9B2D-6DD3D0019D1B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36" creationId="{F54E5860-9BE2-42DD-825D-01C718546B00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37" creationId="{11FC53BD-2E8E-487F-99B0-56CF39BF17B8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38" creationId="{F7FF49DA-3238-4830-ACEB-5D162F516DF5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45" creationId="{E0ED3DD0-2A37-431F-9062-38F86909E229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46" creationId="{EE8A1589-A8AA-4A69-9CE5-2F0A9FCA620D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49" creationId="{AA3FC68C-767B-43DB-A2D0-A99A3E0656C1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50" creationId="{6404A431-C480-4551-BC90-D653EC78684D}"/>
          </ac:spMkLst>
        </pc:spChg>
        <pc:spChg chg="add del mod">
          <ac:chgData name="Lee Seungjae" userId="1d4fbd63bced2b4a" providerId="LiveId" clId="{9C264975-3A60-462D-96D0-7319B1332238}" dt="2021-02-17T08:04:33.516" v="8525"/>
          <ac:spMkLst>
            <pc:docMk/>
            <pc:sldMk cId="658673556" sldId="369"/>
            <ac:spMk id="251" creationId="{7C51ECE1-3756-4810-A901-3DD4DCAF6A98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53" creationId="{D0628FD0-7D2B-42B3-8A2E-736DFA07AD70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54" creationId="{28BA567B-5ADB-4B1F-BC93-A340DC853DD3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55" creationId="{65FA0D0C-A667-4182-9061-D1EB841A5995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58" creationId="{F23A8549-E5FA-478A-921F-76802A754B6F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59" creationId="{53BEE7B3-8443-4E9C-96BC-17244C3054C2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60" creationId="{25EACC98-FCA5-45A1-83B0-6E1AB77CF460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61" creationId="{5593FA51-4A02-4417-82ED-75A5F05B5527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64" creationId="{4738054D-9BA1-4791-84A3-E3B5EF6080A9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65" creationId="{DF02B828-6947-454E-8C19-66C079FE592E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66" creationId="{946CBCF8-AD57-43D5-B851-7B92BAAD980D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73" creationId="{DE6E07EF-A504-4896-AF26-2B684AA1A334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74" creationId="{17E6D6D6-4A30-4DC5-A91F-BB6EBB5A7653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77" creationId="{BA633E92-07F4-454D-9C37-DA129C6FF94B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78" creationId="{4AC31BFE-FD18-46FE-B9F5-69C07BE3773E}"/>
          </ac:spMkLst>
        </pc:spChg>
        <pc:spChg chg="add del mod">
          <ac:chgData name="Lee Seungjae" userId="1d4fbd63bced2b4a" providerId="LiveId" clId="{9C264975-3A60-462D-96D0-7319B1332238}" dt="2021-02-17T08:04:35.669" v="8527"/>
          <ac:spMkLst>
            <pc:docMk/>
            <pc:sldMk cId="658673556" sldId="369"/>
            <ac:spMk id="279" creationId="{EDD3D0B3-A68F-42AC-9038-770B0C35C54E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281" creationId="{29AB067B-ADC8-4DDE-A819-48136ABF5065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282" creationId="{DA284E5B-EB15-424D-9D69-418B5C78DD70}"/>
          </ac:spMkLst>
        </pc:spChg>
        <pc:spChg chg="add mod">
          <ac:chgData name="Lee Seungjae" userId="1d4fbd63bced2b4a" providerId="LiveId" clId="{9C264975-3A60-462D-96D0-7319B1332238}" dt="2021-02-17T08:06:06.858" v="8545" actId="20577"/>
          <ac:spMkLst>
            <pc:docMk/>
            <pc:sldMk cId="658673556" sldId="369"/>
            <ac:spMk id="283" creationId="{814732BA-76CA-476E-BF4B-B5DED914DCD3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286" creationId="{EB67C2B1-14A9-4E64-967F-3D0464C643D3}"/>
          </ac:spMkLst>
        </pc:spChg>
        <pc:spChg chg="add del mod">
          <ac:chgData name="Lee Seungjae" userId="1d4fbd63bced2b4a" providerId="LiveId" clId="{9C264975-3A60-462D-96D0-7319B1332238}" dt="2021-02-17T08:41:23.264" v="9002" actId="6549"/>
          <ac:spMkLst>
            <pc:docMk/>
            <pc:sldMk cId="658673556" sldId="369"/>
            <ac:spMk id="287" creationId="{499CF464-E677-46E4-AA8C-AD6AA2B9AD45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288" creationId="{FC93788C-850E-4E56-AC88-CAD0E0C449FD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289" creationId="{746DDABD-3F3C-4A51-8F14-835CC9688B8A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292" creationId="{70B3BE2A-2AD3-41CA-87E1-FBDB4DA034B3}"/>
          </ac:spMkLst>
        </pc:spChg>
        <pc:spChg chg="add mod">
          <ac:chgData name="Lee Seungjae" userId="1d4fbd63bced2b4a" providerId="LiveId" clId="{9C264975-3A60-462D-96D0-7319B1332238}" dt="2021-02-17T08:08:15.357" v="8643" actId="20577"/>
          <ac:spMkLst>
            <pc:docMk/>
            <pc:sldMk cId="658673556" sldId="369"/>
            <ac:spMk id="293" creationId="{A21A8A4A-4B0D-475D-B867-D211A6FA2DEC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294" creationId="{21595635-8E54-4197-B351-7BB83C5CBE1A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301" creationId="{7DBD375A-1DCD-44AA-801F-ADE96EF87A25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302" creationId="{399AD4F9-C1BD-4676-A91C-C831C6D87BB0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305" creationId="{A7C325E5-36FC-4F37-A02E-3FB8C24CF8B8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306" creationId="{7BD1279F-571E-43C1-BA50-2E0220E4F49F}"/>
          </ac:spMkLst>
        </pc:spChg>
        <pc:spChg chg="add mod">
          <ac:chgData name="Lee Seungjae" userId="1d4fbd63bced2b4a" providerId="LiveId" clId="{9C264975-3A60-462D-96D0-7319B1332238}" dt="2021-02-17T08:04:39.227" v="8529"/>
          <ac:spMkLst>
            <pc:docMk/>
            <pc:sldMk cId="658673556" sldId="369"/>
            <ac:spMk id="307" creationId="{D6E5D79B-CB99-46BA-8AA9-B64BE0F51962}"/>
          </ac:spMkLst>
        </pc:spChg>
        <pc:spChg chg="add del mod">
          <ac:chgData name="Lee Seungjae" userId="1d4fbd63bced2b4a" providerId="LiveId" clId="{9C264975-3A60-462D-96D0-7319B1332238}" dt="2021-02-17T08:15:13.043" v="8759" actId="478"/>
          <ac:spMkLst>
            <pc:docMk/>
            <pc:sldMk cId="658673556" sldId="369"/>
            <ac:spMk id="308" creationId="{C3957068-12EB-4BB5-9855-6BFE23415901}"/>
          </ac:spMkLst>
        </pc:spChg>
        <pc:spChg chg="add mod">
          <ac:chgData name="Lee Seungjae" userId="1d4fbd63bced2b4a" providerId="LiveId" clId="{9C264975-3A60-462D-96D0-7319B1332238}" dt="2021-02-17T08:41:14.456" v="8998" actId="20577"/>
          <ac:spMkLst>
            <pc:docMk/>
            <pc:sldMk cId="658673556" sldId="369"/>
            <ac:spMk id="309" creationId="{2BBB94BC-2AC4-47C8-9FEA-3E27695D24C5}"/>
          </ac:spMkLst>
        </pc:spChg>
        <pc:spChg chg="add del mod">
          <ac:chgData name="Lee Seungjae" userId="1d4fbd63bced2b4a" providerId="LiveId" clId="{9C264975-3A60-462D-96D0-7319B1332238}" dt="2021-02-17T08:12:12.482" v="8697" actId="478"/>
          <ac:spMkLst>
            <pc:docMk/>
            <pc:sldMk cId="658673556" sldId="369"/>
            <ac:spMk id="310" creationId="{D324F004-17AF-45B8-94DC-CD96AF6C48F2}"/>
          </ac:spMkLst>
        </pc:spChg>
        <pc:spChg chg="add del mod">
          <ac:chgData name="Lee Seungjae" userId="1d4fbd63bced2b4a" providerId="LiveId" clId="{9C264975-3A60-462D-96D0-7319B1332238}" dt="2021-02-17T08:13:25.920" v="8722" actId="478"/>
          <ac:spMkLst>
            <pc:docMk/>
            <pc:sldMk cId="658673556" sldId="369"/>
            <ac:spMk id="311" creationId="{13FAEBB4-D88B-4B88-9AF4-2ABF7C250B8E}"/>
          </ac:spMkLst>
        </pc:spChg>
        <pc:spChg chg="add del mod">
          <ac:chgData name="Lee Seungjae" userId="1d4fbd63bced2b4a" providerId="LiveId" clId="{9C264975-3A60-462D-96D0-7319B1332238}" dt="2021-02-17T08:12:58.251" v="8710" actId="478"/>
          <ac:spMkLst>
            <pc:docMk/>
            <pc:sldMk cId="658673556" sldId="369"/>
            <ac:spMk id="312" creationId="{329F9531-603C-430B-91D7-E700D50E82EC}"/>
          </ac:spMkLst>
        </pc:spChg>
        <pc:spChg chg="add del mod">
          <ac:chgData name="Lee Seungjae" userId="1d4fbd63bced2b4a" providerId="LiveId" clId="{9C264975-3A60-462D-96D0-7319B1332238}" dt="2021-02-17T08:12:57.690" v="8709" actId="478"/>
          <ac:spMkLst>
            <pc:docMk/>
            <pc:sldMk cId="658673556" sldId="369"/>
            <ac:spMk id="313" creationId="{B52A9040-BEE0-4BC7-83B9-3200C7803226}"/>
          </ac:spMkLst>
        </pc:spChg>
        <pc:spChg chg="add del mod">
          <ac:chgData name="Lee Seungjae" userId="1d4fbd63bced2b4a" providerId="LiveId" clId="{9C264975-3A60-462D-96D0-7319B1332238}" dt="2021-02-17T08:12:59.594" v="8711" actId="478"/>
          <ac:spMkLst>
            <pc:docMk/>
            <pc:sldMk cId="658673556" sldId="369"/>
            <ac:spMk id="314" creationId="{5CDF7046-A6CA-459F-B973-8B11E7F843D1}"/>
          </ac:spMkLst>
        </pc:spChg>
        <pc:spChg chg="add del mod">
          <ac:chgData name="Lee Seungjae" userId="1d4fbd63bced2b4a" providerId="LiveId" clId="{9C264975-3A60-462D-96D0-7319B1332238}" dt="2021-02-17T08:11:17.151" v="8681"/>
          <ac:spMkLst>
            <pc:docMk/>
            <pc:sldMk cId="658673556" sldId="369"/>
            <ac:spMk id="315" creationId="{3C8B71A1-3B13-4F63-86D1-BAAB24DA3FAA}"/>
          </ac:spMkLst>
        </pc:spChg>
        <pc:spChg chg="add del mod">
          <ac:chgData name="Lee Seungjae" userId="1d4fbd63bced2b4a" providerId="LiveId" clId="{9C264975-3A60-462D-96D0-7319B1332238}" dt="2021-02-17T08:13:25.635" v="8721" actId="478"/>
          <ac:spMkLst>
            <pc:docMk/>
            <pc:sldMk cId="658673556" sldId="369"/>
            <ac:spMk id="316" creationId="{3A4A03A6-71E0-43FC-B5F5-B0365532BBAC}"/>
          </ac:spMkLst>
        </pc:spChg>
        <pc:spChg chg="add del mod">
          <ac:chgData name="Lee Seungjae" userId="1d4fbd63bced2b4a" providerId="LiveId" clId="{9C264975-3A60-462D-96D0-7319B1332238}" dt="2021-02-17T08:13:07.058" v="8714" actId="478"/>
          <ac:spMkLst>
            <pc:docMk/>
            <pc:sldMk cId="658673556" sldId="369"/>
            <ac:spMk id="317" creationId="{A791408C-0309-4F0D-B0C8-20B5ADDBAB7C}"/>
          </ac:spMkLst>
        </pc:spChg>
        <pc:spChg chg="add del mod">
          <ac:chgData name="Lee Seungjae" userId="1d4fbd63bced2b4a" providerId="LiveId" clId="{9C264975-3A60-462D-96D0-7319B1332238}" dt="2021-02-17T08:14:16.442" v="8727" actId="478"/>
          <ac:spMkLst>
            <pc:docMk/>
            <pc:sldMk cId="658673556" sldId="369"/>
            <ac:spMk id="318" creationId="{169EB090-82FF-4755-A845-5154B807FE4B}"/>
          </ac:spMkLst>
        </pc:spChg>
        <pc:spChg chg="add del mod">
          <ac:chgData name="Lee Seungjae" userId="1d4fbd63bced2b4a" providerId="LiveId" clId="{9C264975-3A60-462D-96D0-7319B1332238}" dt="2021-02-17T08:41:08.081" v="8993" actId="478"/>
          <ac:spMkLst>
            <pc:docMk/>
            <pc:sldMk cId="658673556" sldId="369"/>
            <ac:spMk id="319" creationId="{F68E9391-58A7-4D54-812B-83F3018D0EB8}"/>
          </ac:spMkLst>
        </pc:spChg>
        <pc:spChg chg="add mod">
          <ac:chgData name="Lee Seungjae" userId="1d4fbd63bced2b4a" providerId="LiveId" clId="{9C264975-3A60-462D-96D0-7319B1332238}" dt="2021-02-17T08:41:12.911" v="8996" actId="20577"/>
          <ac:spMkLst>
            <pc:docMk/>
            <pc:sldMk cId="658673556" sldId="369"/>
            <ac:spMk id="320" creationId="{661AD4A4-D9A4-41EC-AD4C-948CCEC8AD33}"/>
          </ac:spMkLst>
        </pc:spChg>
        <pc:spChg chg="add mod">
          <ac:chgData name="Lee Seungjae" userId="1d4fbd63bced2b4a" providerId="LiveId" clId="{9C264975-3A60-462D-96D0-7319B1332238}" dt="2021-02-17T08:41:15.467" v="8999" actId="20577"/>
          <ac:spMkLst>
            <pc:docMk/>
            <pc:sldMk cId="658673556" sldId="369"/>
            <ac:spMk id="321" creationId="{002F05A7-8028-43EE-93AA-FCC10738EB89}"/>
          </ac:spMkLst>
        </pc:spChg>
        <pc:spChg chg="add mod">
          <ac:chgData name="Lee Seungjae" userId="1d4fbd63bced2b4a" providerId="LiveId" clId="{9C264975-3A60-462D-96D0-7319B1332238}" dt="2021-02-17T08:41:30.499" v="9004"/>
          <ac:spMkLst>
            <pc:docMk/>
            <pc:sldMk cId="658673556" sldId="369"/>
            <ac:spMk id="322" creationId="{8DEB60D5-9489-4DCF-9F82-4EE388155EE3}"/>
          </ac:spMkLst>
        </pc:spChg>
        <pc:graphicFrameChg chg="del mod modGraphic">
          <ac:chgData name="Lee Seungjae" userId="1d4fbd63bced2b4a" providerId="LiveId" clId="{9C264975-3A60-462D-96D0-7319B1332238}" dt="2021-02-18T05:42:47.325" v="11179" actId="478"/>
          <ac:graphicFrameMkLst>
            <pc:docMk/>
            <pc:sldMk cId="658673556" sldId="369"/>
            <ac:graphicFrameMk id="13" creationId="{F69594E8-CE03-4C83-B93C-93946B43EB68}"/>
          </ac:graphicFrameMkLst>
        </pc:graphicFrameChg>
        <pc:graphicFrameChg chg="add del mod">
          <ac:chgData name="Lee Seungjae" userId="1d4fbd63bced2b4a" providerId="LiveId" clId="{9C264975-3A60-462D-96D0-7319B1332238}" dt="2021-02-18T05:54:54.978" v="12101" actId="478"/>
          <ac:graphicFrameMkLst>
            <pc:docMk/>
            <pc:sldMk cId="658673556" sldId="369"/>
            <ac:graphicFrameMk id="40" creationId="{A15C6536-3A26-4463-9895-8E76DA08A4FB}"/>
          </ac:graphicFrameMkLst>
        </pc:graphicFrameChg>
        <pc:graphicFrameChg chg="add mod modGraphic">
          <ac:chgData name="Lee Seungjae" userId="1d4fbd63bced2b4a" providerId="LiveId" clId="{9C264975-3A60-462D-96D0-7319B1332238}" dt="2021-02-18T08:10:40.166" v="17955" actId="1076"/>
          <ac:graphicFrameMkLst>
            <pc:docMk/>
            <pc:sldMk cId="658673556" sldId="369"/>
            <ac:graphicFrameMk id="41" creationId="{F6DF2C76-8789-4EBA-AF2E-A59DB631ACC7}"/>
          </ac:graphicFrameMkLst>
        </pc:graphicFrameChg>
        <pc:picChg chg="del">
          <ac:chgData name="Lee Seungjae" userId="1d4fbd63bced2b4a" providerId="LiveId" clId="{9C264975-3A60-462D-96D0-7319B1332238}" dt="2021-02-17T07:06:32.981" v="8494" actId="478"/>
          <ac:picMkLst>
            <pc:docMk/>
            <pc:sldMk cId="658673556" sldId="369"/>
            <ac:picMk id="3" creationId="{8A84672F-DF92-4DA1-B000-4763474F0B31}"/>
          </ac:picMkLst>
        </pc:picChg>
        <pc:picChg chg="add del mod modCrop">
          <ac:chgData name="Lee Seungjae" userId="1d4fbd63bced2b4a" providerId="LiveId" clId="{9C264975-3A60-462D-96D0-7319B1332238}" dt="2021-02-17T06:43:12.313" v="8236" actId="21"/>
          <ac:picMkLst>
            <pc:docMk/>
            <pc:sldMk cId="658673556" sldId="369"/>
            <ac:picMk id="8" creationId="{F67C84C7-23D4-4191-ADFC-109FA3062CF5}"/>
          </ac:picMkLst>
        </pc:picChg>
        <pc:picChg chg="add mod">
          <ac:chgData name="Lee Seungjae" userId="1d4fbd63bced2b4a" providerId="LiveId" clId="{9C264975-3A60-462D-96D0-7319B1332238}" dt="2021-02-17T08:06:06.031" v="8544" actId="1076"/>
          <ac:picMkLst>
            <pc:docMk/>
            <pc:sldMk cId="658673556" sldId="369"/>
            <ac:picMk id="11" creationId="{988FF1EE-9B19-4F4E-AD37-7A5AFDD6968E}"/>
          </ac:picMkLst>
        </pc:picChg>
        <pc:picChg chg="del">
          <ac:chgData name="Lee Seungjae" userId="1d4fbd63bced2b4a" providerId="LiveId" clId="{9C264975-3A60-462D-96D0-7319B1332238}" dt="2021-02-17T07:06:32.981" v="8494" actId="478"/>
          <ac:picMkLst>
            <pc:docMk/>
            <pc:sldMk cId="658673556" sldId="369"/>
            <ac:picMk id="14" creationId="{ACA91089-C078-4E04-B074-418A316D3763}"/>
          </ac:picMkLst>
        </pc:picChg>
        <pc:picChg chg="del">
          <ac:chgData name="Lee Seungjae" userId="1d4fbd63bced2b4a" providerId="LiveId" clId="{9C264975-3A60-462D-96D0-7319B1332238}" dt="2021-02-17T07:06:32.981" v="8494" actId="478"/>
          <ac:picMkLst>
            <pc:docMk/>
            <pc:sldMk cId="658673556" sldId="369"/>
            <ac:picMk id="19" creationId="{AFD83CB1-A38F-49AD-B63F-7147BC6CD027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28" creationId="{4E946F57-0820-4096-833B-79F8EDF8FBBF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32" creationId="{8048FEAA-8291-40D5-A35E-2F645486F8F3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34" creationId="{E026DDA7-FD4B-4B95-94E8-17627D2B8037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35" creationId="{21480E83-02BD-4D55-91EC-60CC09E6FB93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36" creationId="{5AB058D6-236D-4C23-B788-2079C8EBAF93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47" creationId="{3A6A24F6-708F-4744-8BC7-3843B2D1B013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51" creationId="{5BB570AD-F7CC-4BAE-9E6A-E69BC6ABB74F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54" creationId="{CDE5CE54-A34E-40C7-AB8E-062768C9F76A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59" creationId="{61292757-68EF-4792-A02A-72BA5CB88F22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60" creationId="{E9558CDA-1440-4F33-B694-F9959BEBE650}"/>
          </ac:picMkLst>
        </pc:picChg>
        <pc:picChg chg="add del mod">
          <ac:chgData name="Lee Seungjae" userId="1d4fbd63bced2b4a" providerId="LiveId" clId="{9C264975-3A60-462D-96D0-7319B1332238}" dt="2021-02-17T08:01:25.291" v="8516" actId="478"/>
          <ac:picMkLst>
            <pc:docMk/>
            <pc:sldMk cId="658673556" sldId="369"/>
            <ac:picMk id="67" creationId="{CF9EBBFE-D28E-42FF-B357-1D8113F55028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72" creationId="{7AEB194E-634F-43CB-B612-7EDF590F7244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76" creationId="{459A5D2D-4EB6-4FB3-9A01-F308389BAAD9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77" creationId="{65E5C9E7-E72C-470E-B1DF-AA73BABFD4AE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82" creationId="{A486F4FD-54E8-4741-B0CB-85047B29F7F5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83" creationId="{C2C37FD9-439F-4C44-BD1D-E3273B0A67DE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87" creationId="{F3B3E2BC-E72D-451E-A234-C2B8152EC409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88" creationId="{A4EE1EB0-A93E-4FDC-921B-7AE03ABE6D94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89" creationId="{0A255F8A-12A9-42B6-ACDD-D47EECB95EBB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90" creationId="{27BA36A3-FDC9-4974-97B8-FE6F7ACED061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91" creationId="{9F2BE31E-8DA0-49F8-B0A7-AAF665AB3497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92" creationId="{BDA24E23-7151-4D17-989A-4C9F185D881D}"/>
          </ac:picMkLst>
        </pc:picChg>
        <pc:picChg chg="add del mod">
          <ac:chgData name="Lee Seungjae" userId="1d4fbd63bced2b4a" providerId="LiveId" clId="{9C264975-3A60-462D-96D0-7319B1332238}" dt="2021-02-17T08:00:59.836" v="8505"/>
          <ac:picMkLst>
            <pc:docMk/>
            <pc:sldMk cId="658673556" sldId="369"/>
            <ac:picMk id="95" creationId="{8C402FF4-CB3A-43DB-971F-56D8E17375F1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96" creationId="{D95BF472-2DCA-400C-855B-5BD1B0DBAA3F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00" creationId="{52A568F8-ABDF-42A7-B603-A61C79F14AEB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01" creationId="{0EA59B0C-C1FC-493C-AFC8-2BEB2E703B30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06" creationId="{2A96C1A3-0F4B-4778-986B-1D8A35BB0553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07" creationId="{876DAF4A-DEDD-44E7-9303-D6D395451098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11" creationId="{6BF1A3A5-DDDC-4358-A4ED-05566B99BC3D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12" creationId="{0BEA8308-AA6D-4453-A9FB-E86E2918AC75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13" creationId="{B2649844-03BD-4AF0-A301-643A86CC2F58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14" creationId="{09CE5D56-49C6-40C6-9408-EAF41BAFA6B0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15" creationId="{7A9278FF-3FEC-4DCB-9636-5EBCD23A943B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16" creationId="{651C0F33-E254-430A-8CC8-67695615E370}"/>
          </ac:picMkLst>
        </pc:picChg>
        <pc:picChg chg="add del mod">
          <ac:chgData name="Lee Seungjae" userId="1d4fbd63bced2b4a" providerId="LiveId" clId="{9C264975-3A60-462D-96D0-7319B1332238}" dt="2021-02-17T08:01:06.876" v="8507"/>
          <ac:picMkLst>
            <pc:docMk/>
            <pc:sldMk cId="658673556" sldId="369"/>
            <ac:picMk id="119" creationId="{C2119D64-C5F3-4136-9B77-48316EF0BC6B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20" creationId="{22B15403-521C-4656-BD12-74A75EC6CE02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24" creationId="{CDA33169-58ED-4FC8-82F7-EC73FDA1E3AC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25" creationId="{829D88D2-D772-4544-ADAB-1B6B2EDA5F51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30" creationId="{5B2856FD-C3A1-4CC6-901E-F660C9C4EED6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31" creationId="{5333B699-3870-4EF8-B75D-33F20CC13E87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35" creationId="{73FB27D9-562A-4597-9841-FD3C6088AAFE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36" creationId="{E8089B4D-4BD8-4E9A-8D67-F61C55B8FDE6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37" creationId="{143BB43F-C176-4746-BF6F-322DE2E2BE70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38" creationId="{2C000E86-6A23-473C-A1D7-CAA23CE1F230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39" creationId="{9629D85A-BA85-41E0-B1E5-EC8EC4FF17E0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40" creationId="{54D8D359-D860-4910-975C-665FACE0D712}"/>
          </ac:picMkLst>
        </pc:picChg>
        <pc:picChg chg="add del mod ord">
          <ac:chgData name="Lee Seungjae" userId="1d4fbd63bced2b4a" providerId="LiveId" clId="{9C264975-3A60-462D-96D0-7319B1332238}" dt="2021-02-17T08:01:19.096" v="8515" actId="21"/>
          <ac:picMkLst>
            <pc:docMk/>
            <pc:sldMk cId="658673556" sldId="369"/>
            <ac:picMk id="143" creationId="{BAF4D779-2ED9-48B9-8C06-D1BC0167AE42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44" creationId="{9A204653-6C95-4067-A902-2555A7BA8EC4}"/>
          </ac:picMkLst>
        </pc:picChg>
        <pc:picChg chg="add del mod">
          <ac:chgData name="Lee Seungjae" userId="1d4fbd63bced2b4a" providerId="LiveId" clId="{9C264975-3A60-462D-96D0-7319B1332238}" dt="2021-02-17T08:04:39.026" v="8528" actId="478"/>
          <ac:picMkLst>
            <pc:docMk/>
            <pc:sldMk cId="658673556" sldId="369"/>
            <ac:picMk id="148" creationId="{132D14D6-E042-4BA1-83A2-28E5383D8851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49" creationId="{381BC559-1687-462C-BC6C-DBF2C7E6E844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54" creationId="{DA7A1BA5-F849-4357-AE22-D9476DA6582A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55" creationId="{3C43E7D2-2397-47DA-83E5-406A0F88AE41}"/>
          </ac:picMkLst>
        </pc:picChg>
        <pc:picChg chg="add del mod">
          <ac:chgData name="Lee Seungjae" userId="1d4fbd63bced2b4a" providerId="LiveId" clId="{9C264975-3A60-462D-96D0-7319B1332238}" dt="2021-02-17T08:04:39.026" v="8528" actId="478"/>
          <ac:picMkLst>
            <pc:docMk/>
            <pc:sldMk cId="658673556" sldId="369"/>
            <ac:picMk id="159" creationId="{363D9000-4589-417A-8427-42FFCC8BA1FD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60" creationId="{66E02604-5BE9-41C6-B2E2-66141F965220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61" creationId="{543CCB19-CB9A-492D-AC18-E3BEB94EF5F5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62" creationId="{F28D81D8-9BC7-4633-A977-6905119D3311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63" creationId="{CC24515D-CD86-4F6A-821A-1D0FD37134DC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64" creationId="{0660519A-9F6A-4640-AE6C-364118AD5CC3}"/>
          </ac:picMkLst>
        </pc:picChg>
        <pc:picChg chg="add del mod">
          <ac:chgData name="Lee Seungjae" userId="1d4fbd63bced2b4a" providerId="LiveId" clId="{9C264975-3A60-462D-96D0-7319B1332238}" dt="2021-02-17T08:04:30.275" v="8521" actId="478"/>
          <ac:picMkLst>
            <pc:docMk/>
            <pc:sldMk cId="658673556" sldId="369"/>
            <ac:picMk id="167" creationId="{AC529F92-1CA0-4C87-8B2E-7DBF9AF1C268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68" creationId="{F78D77B5-A090-469A-8821-A3CA57C5E1B7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72" creationId="{8ABC44E5-B2DD-4AFA-BA9D-097F894AC3BC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73" creationId="{6A9F2B77-B0BA-4CEF-86C3-27463D782180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78" creationId="{0EB7E359-6382-4F58-B076-72CC267D4BB6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79" creationId="{A645D1C8-4B38-4A93-97F7-7ECFA3DD9356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83" creationId="{48E01AF4-62B0-48D3-9635-86CA36556C1B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84" creationId="{1C2A087A-D93E-4DC4-AF2A-7DF7C56E12F7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85" creationId="{5C0B9678-7FEE-48E8-A26E-C193581742EC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86" creationId="{6742C8F4-8B81-421B-9F04-B83F60610BDB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87" creationId="{9DFFAE51-0946-4307-BF40-A5C8E8EFF39A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88" creationId="{F606FB25-6B6C-402D-8BEE-8884192515E3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91" creationId="{ED611361-294F-426B-A1BE-9D509ADD265F}"/>
          </ac:picMkLst>
        </pc:picChg>
        <pc:picChg chg="add del mod">
          <ac:chgData name="Lee Seungjae" userId="1d4fbd63bced2b4a" providerId="LiveId" clId="{9C264975-3A60-462D-96D0-7319B1332238}" dt="2021-02-17T08:04:27.021" v="8520"/>
          <ac:picMkLst>
            <pc:docMk/>
            <pc:sldMk cId="658673556" sldId="369"/>
            <ac:picMk id="192" creationId="{FFEEA993-681F-47B9-828F-F7A2C13F9FD0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196" creationId="{45EF6336-0E0B-494D-9021-CE2B98D79BA0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00" creationId="{7595601E-C38E-4672-BFF7-BB35121F88DC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01" creationId="{C294A748-C804-4C70-802A-1FC3830594C8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06" creationId="{1A3DCAB0-311B-4151-93EE-ACAAB37310BD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07" creationId="{674CC50D-E4A0-4E6C-80BE-C2DE0BFF2DB9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11" creationId="{70BFA95C-BD72-4E28-B1BC-94BB3A62F454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12" creationId="{76AA3AFE-C04D-40F8-B6CF-E843C8F136A6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13" creationId="{BE46A2B9-43A2-48DE-B58B-57838EC2D3D2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14" creationId="{EF371042-3549-493C-B526-871B064E085B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15" creationId="{C14B0659-8F34-4795-B683-AA714FAEDC1F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16" creationId="{33928C0A-DAC3-4EBC-BD17-A7EB75087482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19" creationId="{18372CB3-2CEB-4108-9052-9820CF4CEFBA}"/>
          </ac:picMkLst>
        </pc:picChg>
        <pc:picChg chg="add del mod">
          <ac:chgData name="Lee Seungjae" userId="1d4fbd63bced2b4a" providerId="LiveId" clId="{9C264975-3A60-462D-96D0-7319B1332238}" dt="2021-02-17T08:04:31.388" v="8523"/>
          <ac:picMkLst>
            <pc:docMk/>
            <pc:sldMk cId="658673556" sldId="369"/>
            <ac:picMk id="220" creationId="{0643AD84-2D6A-4071-A682-0DF65F211E94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24" creationId="{F6C47D7E-2C02-4747-BEB6-1D739F8826DA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28" creationId="{C741D15B-DEB6-4709-9961-32AFA52EFAFF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29" creationId="{8639D2ED-BE35-4318-B6FA-57F9612FE696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34" creationId="{F89B96B5-2D18-4699-B34F-C0936F9442D0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35" creationId="{FB1B996A-FCBB-4A91-9299-B7AA2F11CC82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39" creationId="{06C96611-3508-429C-B095-5A878E6BBDA2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40" creationId="{3ACCD2E3-5B67-40D5-8A82-B97D5F5F2886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41" creationId="{94723B46-9995-4712-ACA3-78CE447D8AFB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42" creationId="{8CBDAC93-6F61-41D4-B045-CE1B700DE6C7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43" creationId="{E24E0973-4639-481D-B3DC-0D1A02D1BB4A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44" creationId="{D2C5D35B-0262-4BA4-8466-C802AC9B05CE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47" creationId="{D6574A41-6977-4622-837C-079B9AD5A086}"/>
          </ac:picMkLst>
        </pc:picChg>
        <pc:picChg chg="add del mod">
          <ac:chgData name="Lee Seungjae" userId="1d4fbd63bced2b4a" providerId="LiveId" clId="{9C264975-3A60-462D-96D0-7319B1332238}" dt="2021-02-17T08:04:33.516" v="8525"/>
          <ac:picMkLst>
            <pc:docMk/>
            <pc:sldMk cId="658673556" sldId="369"/>
            <ac:picMk id="248" creationId="{DF78B88F-C30C-4AD9-87EE-25DC2390D839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52" creationId="{E378DBC1-2826-46DF-A4C8-61AF8D71CBF8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56" creationId="{1706434A-8D58-408E-A0ED-293E458765B7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57" creationId="{ADE0DEE6-1474-44B7-B833-443F80C6286D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62" creationId="{FEA3423A-FB37-4EAE-862C-50899C4535D6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63" creationId="{2D2B6DBC-66C1-4F67-8254-B87C7D07E214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67" creationId="{6D732309-B934-4BAE-9B8C-14BF1C49F8B8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68" creationId="{DC907DE7-3A4E-412B-A127-6B8F934D8521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69" creationId="{2C1D44F1-0D61-469B-A423-F4F1AC5F495B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70" creationId="{BE0834C7-822F-4515-9E6E-43EF33F4610F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71" creationId="{B042BB72-7981-4C91-9EE2-239E897CF823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72" creationId="{C4336760-6386-411D-B2AF-FB04259A7CA9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75" creationId="{02E41E8D-F2FB-46CE-81FD-273C9099AE79}"/>
          </ac:picMkLst>
        </pc:picChg>
        <pc:picChg chg="add del mod">
          <ac:chgData name="Lee Seungjae" userId="1d4fbd63bced2b4a" providerId="LiveId" clId="{9C264975-3A60-462D-96D0-7319B1332238}" dt="2021-02-17T08:04:35.669" v="8527"/>
          <ac:picMkLst>
            <pc:docMk/>
            <pc:sldMk cId="658673556" sldId="369"/>
            <ac:picMk id="276" creationId="{840022A0-E746-438A-9088-70FACF0A1670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280" creationId="{2EBF2ED6-0571-4A51-9B84-10485F130E7F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284" creationId="{2BC5E1F9-D070-4C43-84B0-0952F1570CFD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285" creationId="{B1BEDC39-22B4-40E3-AE14-0BE6434B8553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290" creationId="{32A33CC6-F050-4209-B4F6-27AAEAE211F4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291" creationId="{A6D20C4C-6517-4E28-8205-91F0C5AA26A1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295" creationId="{CCFB714A-6B21-4B3D-AB29-0D9F8E793DA6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296" creationId="{1F598523-DC1C-4A49-B22A-9C74B1796071}"/>
          </ac:picMkLst>
        </pc:picChg>
        <pc:picChg chg="add del mod">
          <ac:chgData name="Lee Seungjae" userId="1d4fbd63bced2b4a" providerId="LiveId" clId="{9C264975-3A60-462D-96D0-7319B1332238}" dt="2021-02-17T08:41:23.579" v="9003" actId="478"/>
          <ac:picMkLst>
            <pc:docMk/>
            <pc:sldMk cId="658673556" sldId="369"/>
            <ac:picMk id="297" creationId="{B2DB3203-4B3F-41E4-BF5E-9E144275F44C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298" creationId="{EC83DA68-FDB2-4D82-872C-1EDD204F4931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299" creationId="{2471BD91-F886-4B43-B67C-850DB971BD12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300" creationId="{A5171A68-5625-4924-AC67-11ECA8BE353A}"/>
          </ac:picMkLst>
        </pc:picChg>
        <pc:picChg chg="add mod">
          <ac:chgData name="Lee Seungjae" userId="1d4fbd63bced2b4a" providerId="LiveId" clId="{9C264975-3A60-462D-96D0-7319B1332238}" dt="2021-02-17T08:04:39.227" v="8529"/>
          <ac:picMkLst>
            <pc:docMk/>
            <pc:sldMk cId="658673556" sldId="369"/>
            <ac:picMk id="303" creationId="{11D9A74B-3E3C-43AC-A730-622BCBC21A19}"/>
          </ac:picMkLst>
        </pc:picChg>
        <pc:picChg chg="add del mod">
          <ac:chgData name="Lee Seungjae" userId="1d4fbd63bced2b4a" providerId="LiveId" clId="{9C264975-3A60-462D-96D0-7319B1332238}" dt="2021-02-17T08:08:09.497" v="8638" actId="478"/>
          <ac:picMkLst>
            <pc:docMk/>
            <pc:sldMk cId="658673556" sldId="369"/>
            <ac:picMk id="304" creationId="{C63A88A9-4595-49DD-8D5A-C5EB5A76E9AB}"/>
          </ac:picMkLst>
        </pc:picChg>
        <pc:picChg chg="add mod">
          <ac:chgData name="Lee Seungjae" userId="1d4fbd63bced2b4a" providerId="LiveId" clId="{9C264975-3A60-462D-96D0-7319B1332238}" dt="2021-02-17T08:43:07.449" v="9039" actId="1076"/>
          <ac:picMkLst>
            <pc:docMk/>
            <pc:sldMk cId="658673556" sldId="369"/>
            <ac:picMk id="323" creationId="{E186B8E3-B581-42BB-8EA0-4B836607E5C3}"/>
          </ac:picMkLst>
        </pc:picChg>
      </pc:sldChg>
      <pc:sldChg chg="modSp del mod">
        <pc:chgData name="Lee Seungjae" userId="1d4fbd63bced2b4a" providerId="LiveId" clId="{9C264975-3A60-462D-96D0-7319B1332238}" dt="2021-02-17T03:21:27.164" v="4385" actId="47"/>
        <pc:sldMkLst>
          <pc:docMk/>
          <pc:sldMk cId="2416048484" sldId="391"/>
        </pc:sldMkLst>
        <pc:spChg chg="mod">
          <ac:chgData name="Lee Seungjae" userId="1d4fbd63bced2b4a" providerId="LiveId" clId="{9C264975-3A60-462D-96D0-7319B1332238}" dt="2021-02-17T02:49:03.415" v="3520"/>
          <ac:spMkLst>
            <pc:docMk/>
            <pc:sldMk cId="2416048484" sldId="391"/>
            <ac:spMk id="6" creationId="{049649F4-9750-4C50-A53A-D7F4FBB0A347}"/>
          </ac:spMkLst>
        </pc:spChg>
      </pc:sldChg>
      <pc:sldChg chg="modSp mod">
        <pc:chgData name="Lee Seungjae" userId="1d4fbd63bced2b4a" providerId="LiveId" clId="{9C264975-3A60-462D-96D0-7319B1332238}" dt="2021-02-18T03:44:52.386" v="10519" actId="6549"/>
        <pc:sldMkLst>
          <pc:docMk/>
          <pc:sldMk cId="3763443325" sldId="393"/>
        </pc:sldMkLst>
        <pc:spChg chg="mod">
          <ac:chgData name="Lee Seungjae" userId="1d4fbd63bced2b4a" providerId="LiveId" clId="{9C264975-3A60-462D-96D0-7319B1332238}" dt="2021-02-18T03:44:52.386" v="10519" actId="6549"/>
          <ac:spMkLst>
            <pc:docMk/>
            <pc:sldMk cId="3763443325" sldId="393"/>
            <ac:spMk id="3" creationId="{CB187605-F544-4E19-B32A-2292ED81364F}"/>
          </ac:spMkLst>
        </pc:spChg>
      </pc:sldChg>
      <pc:sldChg chg="addSp delSp modSp mod">
        <pc:chgData name="Lee Seungjae" userId="1d4fbd63bced2b4a" providerId="LiveId" clId="{9C264975-3A60-462D-96D0-7319B1332238}" dt="2021-02-18T09:47:17.134" v="20621" actId="20577"/>
        <pc:sldMkLst>
          <pc:docMk/>
          <pc:sldMk cId="1016931212" sldId="394"/>
        </pc:sldMkLst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3" creationId="{315DA15D-48C2-4571-96C5-682161AB72B0}"/>
          </ac:spMkLst>
        </pc:spChg>
        <pc:spChg chg="add del mod">
          <ac:chgData name="Lee Seungjae" userId="1d4fbd63bced2b4a" providerId="LiveId" clId="{9C264975-3A60-462D-96D0-7319B1332238}" dt="2021-02-18T05:43:28.266" v="11195" actId="478"/>
          <ac:spMkLst>
            <pc:docMk/>
            <pc:sldMk cId="1016931212" sldId="394"/>
            <ac:spMk id="4" creationId="{5A5D2E47-EF22-4B57-A699-CEFA80B358E7}"/>
          </ac:spMkLst>
        </pc:spChg>
        <pc:spChg chg="mod">
          <ac:chgData name="Lee Seungjae" userId="1d4fbd63bced2b4a" providerId="LiveId" clId="{9C264975-3A60-462D-96D0-7319B1332238}" dt="2021-02-17T06:40:57.527" v="8215" actId="20577"/>
          <ac:spMkLst>
            <pc:docMk/>
            <pc:sldMk cId="1016931212" sldId="394"/>
            <ac:spMk id="5" creationId="{1C066FFD-77AA-425D-A574-DE2D5C9D863B}"/>
          </ac:spMkLst>
        </pc:spChg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7" creationId="{A8340247-2CF3-4F13-80DD-C8FA6086F16F}"/>
          </ac:spMkLst>
        </pc:spChg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17" creationId="{2724C67F-CEE6-4448-9135-8B4916C8ADC1}"/>
          </ac:spMkLst>
        </pc:spChg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18" creationId="{F267358D-9D87-4DF4-8C0E-A16921D1AC53}"/>
          </ac:spMkLst>
        </pc:spChg>
        <pc:spChg chg="add del mod">
          <ac:chgData name="Lee Seungjae" userId="1d4fbd63bced2b4a" providerId="LiveId" clId="{9C264975-3A60-462D-96D0-7319B1332238}" dt="2021-02-18T05:43:27.402" v="11194" actId="478"/>
          <ac:spMkLst>
            <pc:docMk/>
            <pc:sldMk cId="1016931212" sldId="394"/>
            <ac:spMk id="24" creationId="{ECDB7BDC-78B0-42CF-A66E-C1940E4331CA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25" creationId="{AA5F8C7E-898C-40D1-AE5C-BBA2414A6609}"/>
          </ac:spMkLst>
        </pc:spChg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26" creationId="{CBDD8E16-D9B8-4BA5-9E2A-27A97FD6DB29}"/>
          </ac:spMkLst>
        </pc:spChg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27" creationId="{9FEE6822-B06B-4141-892B-B5AAB057E120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28" creationId="{ACC289CB-9B2B-471D-9EC2-CC2E30F594F6}"/>
          </ac:spMkLst>
        </pc:spChg>
        <pc:spChg chg="add del mod">
          <ac:chgData name="Lee Seungjae" userId="1d4fbd63bced2b4a" providerId="LiveId" clId="{9C264975-3A60-462D-96D0-7319B1332238}" dt="2021-02-18T05:43:31.569" v="11197" actId="478"/>
          <ac:spMkLst>
            <pc:docMk/>
            <pc:sldMk cId="1016931212" sldId="394"/>
            <ac:spMk id="30" creationId="{802C5AC0-22D5-41E3-BB70-387286F89B81}"/>
          </ac:spMkLst>
        </pc:spChg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32" creationId="{23E8AE6E-3EB9-4BA6-B117-3B83E1278D4D}"/>
          </ac:spMkLst>
        </pc:spChg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33" creationId="{7584AD0C-CB9B-42E7-B609-A5DE1769CA51}"/>
          </ac:spMkLst>
        </pc:spChg>
        <pc:spChg chg="add del mod">
          <ac:chgData name="Lee Seungjae" userId="1d4fbd63bced2b4a" providerId="LiveId" clId="{9C264975-3A60-462D-96D0-7319B1332238}" dt="2021-02-18T05:43:31.569" v="11197" actId="478"/>
          <ac:spMkLst>
            <pc:docMk/>
            <pc:sldMk cId="1016931212" sldId="394"/>
            <ac:spMk id="36" creationId="{87246BDC-582F-4277-A9B0-186A462B0043}"/>
          </ac:spMkLst>
        </pc:spChg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37" creationId="{00E3C3DE-85D5-4F87-8990-9F79508FC9B0}"/>
          </ac:spMkLst>
        </pc:spChg>
        <pc:spChg chg="del">
          <ac:chgData name="Lee Seungjae" userId="1d4fbd63bced2b4a" providerId="LiveId" clId="{9C264975-3A60-462D-96D0-7319B1332238}" dt="2021-02-17T06:28:06.992" v="8168" actId="478"/>
          <ac:spMkLst>
            <pc:docMk/>
            <pc:sldMk cId="1016931212" sldId="394"/>
            <ac:spMk id="38" creationId="{0D14CCA0-8794-4F64-847B-A1707C7115CF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39" creationId="{55F992A5-431C-427C-8EE7-7ABFBD6CCE87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40" creationId="{4A484351-9A85-48B5-8E54-5F426BE5B6C0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41" creationId="{426BBA27-52EE-4465-8292-D98DC90C931D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42" creationId="{BC40BCAE-7315-49F0-94BC-D058CF9B5658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43" creationId="{A74F1026-1C84-435D-B319-09CBB560E95E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44" creationId="{99375878-D573-40A5-A011-D0CB537BE09B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45" creationId="{3312BBF6-424A-4CA8-AA9A-26B20CEC7A7D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46" creationId="{5B5C6DFF-DBED-4585-9C0A-1A533A521277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47" creationId="{C3763118-BBAF-497F-9396-B4B2EB5498A9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49" creationId="{16F25018-4F9A-4404-9FBE-E84978A61D17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50" creationId="{7D8A3787-C182-49D8-AD63-262F4A3B383D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51" creationId="{99A1794F-476A-4B4B-9041-B99FAFA77A29}"/>
          </ac:spMkLst>
        </pc:spChg>
        <pc:spChg chg="add del mod">
          <ac:chgData name="Lee Seungjae" userId="1d4fbd63bced2b4a" providerId="LiveId" clId="{9C264975-3A60-462D-96D0-7319B1332238}" dt="2021-02-18T05:43:31.569" v="11197" actId="478"/>
          <ac:spMkLst>
            <pc:docMk/>
            <pc:sldMk cId="1016931212" sldId="394"/>
            <ac:spMk id="53" creationId="{036CEE36-D9C0-47E5-82FF-9D76088E47D2}"/>
          </ac:spMkLst>
        </pc:spChg>
        <pc:spChg chg="add del mod">
          <ac:chgData name="Lee Seungjae" userId="1d4fbd63bced2b4a" providerId="LiveId" clId="{9C264975-3A60-462D-96D0-7319B1332238}" dt="2021-02-18T05:43:31.569" v="11197" actId="478"/>
          <ac:spMkLst>
            <pc:docMk/>
            <pc:sldMk cId="1016931212" sldId="394"/>
            <ac:spMk id="54" creationId="{A0B14431-1BE7-4731-8A91-71833154C218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56" creationId="{14F0E93B-4988-4FC3-9366-81A4152E50BC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57" creationId="{1BD81792-C42F-4BF4-AE43-78EF54C2B8D3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58" creationId="{08157472-7C0A-4BA4-BA62-C2AD69C1392A}"/>
          </ac:spMkLst>
        </pc:spChg>
        <pc:spChg chg="add del mo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59" creationId="{FAEC257B-1720-4EA1-B2A5-01443C3DB922}"/>
          </ac:spMkLst>
        </pc:spChg>
        <pc:spChg chg="add del mod">
          <ac:chgData name="Lee Seungjae" userId="1d4fbd63bced2b4a" providerId="LiveId" clId="{9C264975-3A60-462D-96D0-7319B1332238}" dt="2021-02-18T05:43:23.530" v="11192" actId="478"/>
          <ac:spMkLst>
            <pc:docMk/>
            <pc:sldMk cId="1016931212" sldId="394"/>
            <ac:spMk id="62" creationId="{17A60FB9-51B1-4A43-AE37-299D04F0841A}"/>
          </ac:spMkLst>
        </pc:spChg>
        <pc:spChg chg="add mod ord">
          <ac:chgData name="Lee Seungjae" userId="1d4fbd63bced2b4a" providerId="LiveId" clId="{9C264975-3A60-462D-96D0-7319B1332238}" dt="2021-02-18T05:43:35.602" v="11198" actId="166"/>
          <ac:spMkLst>
            <pc:docMk/>
            <pc:sldMk cId="1016931212" sldId="394"/>
            <ac:spMk id="63" creationId="{A63222EA-4BA6-419E-8FB1-0F9279B70D70}"/>
          </ac:spMkLst>
        </pc:spChg>
        <pc:spChg chg="add mod ord">
          <ac:chgData name="Lee Seungjae" userId="1d4fbd63bced2b4a" providerId="LiveId" clId="{9C264975-3A60-462D-96D0-7319B1332238}" dt="2021-02-18T05:43:35.602" v="11198" actId="166"/>
          <ac:spMkLst>
            <pc:docMk/>
            <pc:sldMk cId="1016931212" sldId="394"/>
            <ac:spMk id="64" creationId="{AE477726-81A3-4EFE-A78A-5533E2D735C7}"/>
          </ac:spMkLst>
        </pc:spChg>
        <pc:spChg chg="add mod ord">
          <ac:chgData name="Lee Seungjae" userId="1d4fbd63bced2b4a" providerId="LiveId" clId="{9C264975-3A60-462D-96D0-7319B1332238}" dt="2021-02-18T05:43:35.602" v="11198" actId="166"/>
          <ac:spMkLst>
            <pc:docMk/>
            <pc:sldMk cId="1016931212" sldId="394"/>
            <ac:spMk id="65" creationId="{4E5F63D5-6D54-42A8-ACB9-A6D896984E45}"/>
          </ac:spMkLst>
        </pc:spChg>
        <pc:spChg chg="add mod ord">
          <ac:chgData name="Lee Seungjae" userId="1d4fbd63bced2b4a" providerId="LiveId" clId="{9C264975-3A60-462D-96D0-7319B1332238}" dt="2021-02-18T05:43:35.602" v="11198" actId="166"/>
          <ac:spMkLst>
            <pc:docMk/>
            <pc:sldMk cId="1016931212" sldId="394"/>
            <ac:spMk id="66" creationId="{6C88D7A1-E725-4506-A904-493B36609726}"/>
          </ac:spMkLst>
        </pc:spChg>
        <pc:spChg chg="add mod ord">
          <ac:chgData name="Lee Seungjae" userId="1d4fbd63bced2b4a" providerId="LiveId" clId="{9C264975-3A60-462D-96D0-7319B1332238}" dt="2021-02-18T05:43:35.602" v="11198" actId="166"/>
          <ac:spMkLst>
            <pc:docMk/>
            <pc:sldMk cId="1016931212" sldId="394"/>
            <ac:spMk id="68" creationId="{E78EEC2A-AAF9-4C39-84B6-024BFC04E1F9}"/>
          </ac:spMkLst>
        </pc:spChg>
        <pc:spChg chg="add del mod ord">
          <ac:chgData name="Lee Seungjae" userId="1d4fbd63bced2b4a" providerId="LiveId" clId="{9C264975-3A60-462D-96D0-7319B1332238}" dt="2021-02-18T05:43:25.785" v="11193" actId="478"/>
          <ac:spMkLst>
            <pc:docMk/>
            <pc:sldMk cId="1016931212" sldId="394"/>
            <ac:spMk id="69" creationId="{A972309B-F7EA-48F4-806C-430B255992DA}"/>
          </ac:spMkLst>
        </pc:spChg>
        <pc:spChg chg="add mod ord">
          <ac:chgData name="Lee Seungjae" userId="1d4fbd63bced2b4a" providerId="LiveId" clId="{9C264975-3A60-462D-96D0-7319B1332238}" dt="2021-02-18T05:43:35.602" v="11198" actId="166"/>
          <ac:spMkLst>
            <pc:docMk/>
            <pc:sldMk cId="1016931212" sldId="394"/>
            <ac:spMk id="70" creationId="{093027F0-4A06-49E9-8B17-B080C9644599}"/>
          </ac:spMkLst>
        </pc:spChg>
        <pc:spChg chg="add mod ord">
          <ac:chgData name="Lee Seungjae" userId="1d4fbd63bced2b4a" providerId="LiveId" clId="{9C264975-3A60-462D-96D0-7319B1332238}" dt="2021-02-18T05:43:35.602" v="11198" actId="166"/>
          <ac:spMkLst>
            <pc:docMk/>
            <pc:sldMk cId="1016931212" sldId="394"/>
            <ac:spMk id="71" creationId="{670AED2A-EE54-4FA3-8C72-59D4BAFABBE8}"/>
          </ac:spMkLst>
        </pc:spChg>
        <pc:spChg chg="add del mod">
          <ac:chgData name="Lee Seungjae" userId="1d4fbd63bced2b4a" providerId="LiveId" clId="{9C264975-3A60-462D-96D0-7319B1332238}" dt="2021-02-17T06:45:56.720" v="8369" actId="478"/>
          <ac:spMkLst>
            <pc:docMk/>
            <pc:sldMk cId="1016931212" sldId="394"/>
            <ac:spMk id="72" creationId="{B7D21204-E9F2-4520-95BC-439531848038}"/>
          </ac:spMkLst>
        </pc:spChg>
        <pc:spChg chg="add mod">
          <ac:chgData name="Lee Seungjae" userId="1d4fbd63bced2b4a" providerId="LiveId" clId="{9C264975-3A60-462D-96D0-7319B1332238}" dt="2021-02-18T09:05:41.453" v="19648" actId="1076"/>
          <ac:spMkLst>
            <pc:docMk/>
            <pc:sldMk cId="1016931212" sldId="394"/>
            <ac:spMk id="72" creationId="{DB585ECA-3E32-4FB2-A86D-2E30AE7F8B42}"/>
          </ac:spMkLst>
        </pc:spChg>
        <pc:spChg chg="add del mod">
          <ac:chgData name="Lee Seungjae" userId="1d4fbd63bced2b4a" providerId="LiveId" clId="{9C264975-3A60-462D-96D0-7319B1332238}" dt="2021-02-17T06:48:01.560" v="8493" actId="478"/>
          <ac:spMkLst>
            <pc:docMk/>
            <pc:sldMk cId="1016931212" sldId="394"/>
            <ac:spMk id="73" creationId="{2070074F-CFAA-4B94-AEF0-3450CDE57A7E}"/>
          </ac:spMkLst>
        </pc:spChg>
        <pc:spChg chg="add del mod">
          <ac:chgData name="Lee Seungjae" userId="1d4fbd63bced2b4a" providerId="LiveId" clId="{9C264975-3A60-462D-96D0-7319B1332238}" dt="2021-02-17T06:48:00.391" v="8492" actId="478"/>
          <ac:spMkLst>
            <pc:docMk/>
            <pc:sldMk cId="1016931212" sldId="394"/>
            <ac:spMk id="74" creationId="{A92FA707-57A6-477F-9683-3A5B9C1587E6}"/>
          </ac:spMkLst>
        </pc:spChg>
        <pc:graphicFrameChg chg="mod modGraphic">
          <ac:chgData name="Lee Seungjae" userId="1d4fbd63bced2b4a" providerId="LiveId" clId="{9C264975-3A60-462D-96D0-7319B1332238}" dt="2021-02-18T09:47:17.134" v="20621" actId="20577"/>
          <ac:graphicFrameMkLst>
            <pc:docMk/>
            <pc:sldMk cId="1016931212" sldId="394"/>
            <ac:graphicFrameMk id="6" creationId="{2E5DF44F-FFEA-4F3B-9802-8FFAF4A4AC27}"/>
          </ac:graphicFrameMkLst>
        </pc:graphicFrameChg>
        <pc:picChg chg="add mod ord">
          <ac:chgData name="Lee Seungjae" userId="1d4fbd63bced2b4a" providerId="LiveId" clId="{9C264975-3A60-462D-96D0-7319B1332238}" dt="2021-02-18T05:43:45.716" v="11199" actId="1076"/>
          <ac:picMkLst>
            <pc:docMk/>
            <pc:sldMk cId="1016931212" sldId="394"/>
            <ac:picMk id="2" creationId="{2B2FEB0E-4ABC-4049-B67A-A9BF935BFE25}"/>
          </ac:picMkLst>
        </pc:picChg>
        <pc:picChg chg="del">
          <ac:chgData name="Lee Seungjae" userId="1d4fbd63bced2b4a" providerId="LiveId" clId="{9C264975-3A60-462D-96D0-7319B1332238}" dt="2021-02-17T06:28:06.992" v="8168" actId="478"/>
          <ac:picMkLst>
            <pc:docMk/>
            <pc:sldMk cId="1016931212" sldId="394"/>
            <ac:picMk id="2" creationId="{C096A586-5419-4C5B-BE5B-F6417D87FFCD}"/>
          </ac:picMkLst>
        </pc:picChg>
        <pc:picChg chg="del">
          <ac:chgData name="Lee Seungjae" userId="1d4fbd63bced2b4a" providerId="LiveId" clId="{9C264975-3A60-462D-96D0-7319B1332238}" dt="2021-02-17T06:28:06.992" v="8168" actId="478"/>
          <ac:picMkLst>
            <pc:docMk/>
            <pc:sldMk cId="1016931212" sldId="394"/>
            <ac:picMk id="8" creationId="{34E6097B-E323-4E72-94D1-84E535A12723}"/>
          </ac:picMkLst>
        </pc:picChg>
        <pc:picChg chg="del">
          <ac:chgData name="Lee Seungjae" userId="1d4fbd63bced2b4a" providerId="LiveId" clId="{9C264975-3A60-462D-96D0-7319B1332238}" dt="2021-02-17T06:28:06.992" v="8168" actId="478"/>
          <ac:picMkLst>
            <pc:docMk/>
            <pc:sldMk cId="1016931212" sldId="394"/>
            <ac:picMk id="11" creationId="{33E18790-2A42-40E3-B370-8CD881B404ED}"/>
          </ac:picMkLst>
        </pc:picChg>
        <pc:picChg chg="add del mod">
          <ac:chgData name="Lee Seungjae" userId="1d4fbd63bced2b4a" providerId="LiveId" clId="{9C264975-3A60-462D-96D0-7319B1332238}" dt="2021-02-18T05:43:23.168" v="11191" actId="478"/>
          <ac:picMkLst>
            <pc:docMk/>
            <pc:sldMk cId="1016931212" sldId="394"/>
            <ac:picMk id="21" creationId="{73018DAD-D2EC-4D91-9AB5-DE78E2BED314}"/>
          </ac:picMkLst>
        </pc:picChg>
        <pc:picChg chg="del">
          <ac:chgData name="Lee Seungjae" userId="1d4fbd63bced2b4a" providerId="LiveId" clId="{9C264975-3A60-462D-96D0-7319B1332238}" dt="2021-02-17T06:28:06.992" v="8168" actId="478"/>
          <ac:picMkLst>
            <pc:docMk/>
            <pc:sldMk cId="1016931212" sldId="394"/>
            <ac:picMk id="22" creationId="{3139AF27-86D6-4240-B156-8ED854639F1A}"/>
          </ac:picMkLst>
        </pc:picChg>
        <pc:picChg chg="del">
          <ac:chgData name="Lee Seungjae" userId="1d4fbd63bced2b4a" providerId="LiveId" clId="{9C264975-3A60-462D-96D0-7319B1332238}" dt="2021-02-17T06:28:06.992" v="8168" actId="478"/>
          <ac:picMkLst>
            <pc:docMk/>
            <pc:sldMk cId="1016931212" sldId="394"/>
            <ac:picMk id="23" creationId="{7B29830F-7CC5-47D5-853B-02F00F0EF7F5}"/>
          </ac:picMkLst>
        </pc:picChg>
        <pc:picChg chg="add del mod">
          <ac:chgData name="Lee Seungjae" userId="1d4fbd63bced2b4a" providerId="LiveId" clId="{9C264975-3A60-462D-96D0-7319B1332238}" dt="2021-02-18T05:43:29.610" v="11196" actId="478"/>
          <ac:picMkLst>
            <pc:docMk/>
            <pc:sldMk cId="1016931212" sldId="394"/>
            <ac:picMk id="29" creationId="{865F5465-F86B-4C70-8BD5-1998B625CC62}"/>
          </ac:picMkLst>
        </pc:picChg>
        <pc:picChg chg="add del mod">
          <ac:chgData name="Lee Seungjae" userId="1d4fbd63bced2b4a" providerId="LiveId" clId="{9C264975-3A60-462D-96D0-7319B1332238}" dt="2021-02-18T05:43:31.569" v="11197" actId="478"/>
          <ac:picMkLst>
            <pc:docMk/>
            <pc:sldMk cId="1016931212" sldId="394"/>
            <ac:picMk id="31" creationId="{2C938E06-C225-43C7-A36F-A467F09AB220}"/>
          </ac:picMkLst>
        </pc:picChg>
        <pc:picChg chg="add del mod">
          <ac:chgData name="Lee Seungjae" userId="1d4fbd63bced2b4a" providerId="LiveId" clId="{9C264975-3A60-462D-96D0-7319B1332238}" dt="2021-02-18T05:43:31.569" v="11197" actId="478"/>
          <ac:picMkLst>
            <pc:docMk/>
            <pc:sldMk cId="1016931212" sldId="394"/>
            <ac:picMk id="34" creationId="{B1F42C7A-6D41-42A0-9E52-6043DDD07EB0}"/>
          </ac:picMkLst>
        </pc:picChg>
        <pc:picChg chg="add del mod">
          <ac:chgData name="Lee Seungjae" userId="1d4fbd63bced2b4a" providerId="LiveId" clId="{9C264975-3A60-462D-96D0-7319B1332238}" dt="2021-02-18T05:43:31.569" v="11197" actId="478"/>
          <ac:picMkLst>
            <pc:docMk/>
            <pc:sldMk cId="1016931212" sldId="394"/>
            <ac:picMk id="35" creationId="{C3BAEE10-1368-46B9-AB74-9AADCCB37770}"/>
          </ac:picMkLst>
        </pc:picChg>
        <pc:picChg chg="add del mod">
          <ac:chgData name="Lee Seungjae" userId="1d4fbd63bced2b4a" providerId="LiveId" clId="{9C264975-3A60-462D-96D0-7319B1332238}" dt="2021-02-18T05:43:25.785" v="11193" actId="478"/>
          <ac:picMkLst>
            <pc:docMk/>
            <pc:sldMk cId="1016931212" sldId="394"/>
            <ac:picMk id="48" creationId="{805AA46F-BC12-44A3-A3C7-D3E0495ABEFE}"/>
          </ac:picMkLst>
        </pc:picChg>
        <pc:picChg chg="add del mod">
          <ac:chgData name="Lee Seungjae" userId="1d4fbd63bced2b4a" providerId="LiveId" clId="{9C264975-3A60-462D-96D0-7319B1332238}" dt="2021-02-18T05:43:25.785" v="11193" actId="478"/>
          <ac:picMkLst>
            <pc:docMk/>
            <pc:sldMk cId="1016931212" sldId="394"/>
            <ac:picMk id="52" creationId="{7A0CB145-FF1E-4AAA-9823-3E54E5B9AE7C}"/>
          </ac:picMkLst>
        </pc:picChg>
        <pc:picChg chg="add del mod">
          <ac:chgData name="Lee Seungjae" userId="1d4fbd63bced2b4a" providerId="LiveId" clId="{9C264975-3A60-462D-96D0-7319B1332238}" dt="2021-02-18T05:43:25.785" v="11193" actId="478"/>
          <ac:picMkLst>
            <pc:docMk/>
            <pc:sldMk cId="1016931212" sldId="394"/>
            <ac:picMk id="55" creationId="{7670E884-BE8F-4EDD-87A7-87DAC9A0DBA2}"/>
          </ac:picMkLst>
        </pc:picChg>
        <pc:picChg chg="add del mod">
          <ac:chgData name="Lee Seungjae" userId="1d4fbd63bced2b4a" providerId="LiveId" clId="{9C264975-3A60-462D-96D0-7319B1332238}" dt="2021-02-18T05:43:25.785" v="11193" actId="478"/>
          <ac:picMkLst>
            <pc:docMk/>
            <pc:sldMk cId="1016931212" sldId="394"/>
            <ac:picMk id="60" creationId="{24E49A42-B48F-422A-B1D0-958EB1D8340E}"/>
          </ac:picMkLst>
        </pc:picChg>
        <pc:picChg chg="add del mod">
          <ac:chgData name="Lee Seungjae" userId="1d4fbd63bced2b4a" providerId="LiveId" clId="{9C264975-3A60-462D-96D0-7319B1332238}" dt="2021-02-18T05:43:25.785" v="11193" actId="478"/>
          <ac:picMkLst>
            <pc:docMk/>
            <pc:sldMk cId="1016931212" sldId="394"/>
            <ac:picMk id="61" creationId="{30108B6E-3FA4-4D8C-8F08-BEBEBEFDE6EE}"/>
          </ac:picMkLst>
        </pc:picChg>
        <pc:picChg chg="add del mod">
          <ac:chgData name="Lee Seungjae" userId="1d4fbd63bced2b4a" providerId="LiveId" clId="{9C264975-3A60-462D-96D0-7319B1332238}" dt="2021-02-18T05:43:31.569" v="11197" actId="478"/>
          <ac:picMkLst>
            <pc:docMk/>
            <pc:sldMk cId="1016931212" sldId="394"/>
            <ac:picMk id="67" creationId="{0FEF7F3F-8341-4286-BF78-C5DB547AAF2C}"/>
          </ac:picMkLst>
        </pc:picChg>
      </pc:sldChg>
      <pc:sldChg chg="delSp modSp mod ord">
        <pc:chgData name="Lee Seungjae" userId="1d4fbd63bced2b4a" providerId="LiveId" clId="{9C264975-3A60-462D-96D0-7319B1332238}" dt="2021-02-17T03:23:39.553" v="4473" actId="6549"/>
        <pc:sldMkLst>
          <pc:docMk/>
          <pc:sldMk cId="1281781413" sldId="402"/>
        </pc:sldMkLst>
        <pc:spChg chg="mod">
          <ac:chgData name="Lee Seungjae" userId="1d4fbd63bced2b4a" providerId="LiveId" clId="{9C264975-3A60-462D-96D0-7319B1332238}" dt="2021-02-17T02:49:07.632" v="3521" actId="6549"/>
          <ac:spMkLst>
            <pc:docMk/>
            <pc:sldMk cId="1281781413" sldId="402"/>
            <ac:spMk id="6" creationId="{049649F4-9750-4C50-A53A-D7F4FBB0A347}"/>
          </ac:spMkLst>
        </pc:spChg>
        <pc:spChg chg="del">
          <ac:chgData name="Lee Seungjae" userId="1d4fbd63bced2b4a" providerId="LiveId" clId="{9C264975-3A60-462D-96D0-7319B1332238}" dt="2021-02-17T03:11:30.389" v="3597" actId="478"/>
          <ac:spMkLst>
            <pc:docMk/>
            <pc:sldMk cId="1281781413" sldId="402"/>
            <ac:spMk id="14" creationId="{1DA3C524-4A08-4270-BB2C-CCA869BF1AD2}"/>
          </ac:spMkLst>
        </pc:spChg>
        <pc:spChg chg="del">
          <ac:chgData name="Lee Seungjae" userId="1d4fbd63bced2b4a" providerId="LiveId" clId="{9C264975-3A60-462D-96D0-7319B1332238}" dt="2021-02-17T03:11:30.389" v="3597" actId="478"/>
          <ac:spMkLst>
            <pc:docMk/>
            <pc:sldMk cId="1281781413" sldId="402"/>
            <ac:spMk id="15" creationId="{EA79109D-1424-4FCE-941F-BE7B3EC7FD21}"/>
          </ac:spMkLst>
        </pc:spChg>
        <pc:spChg chg="del">
          <ac:chgData name="Lee Seungjae" userId="1d4fbd63bced2b4a" providerId="LiveId" clId="{9C264975-3A60-462D-96D0-7319B1332238}" dt="2021-02-17T03:11:30.389" v="3597" actId="478"/>
          <ac:spMkLst>
            <pc:docMk/>
            <pc:sldMk cId="1281781413" sldId="402"/>
            <ac:spMk id="17" creationId="{5BF0E577-181B-4A84-8A56-392EE82BDEBE}"/>
          </ac:spMkLst>
        </pc:spChg>
        <pc:spChg chg="del">
          <ac:chgData name="Lee Seungjae" userId="1d4fbd63bced2b4a" providerId="LiveId" clId="{9C264975-3A60-462D-96D0-7319B1332238}" dt="2021-02-17T03:11:30.389" v="3597" actId="478"/>
          <ac:spMkLst>
            <pc:docMk/>
            <pc:sldMk cId="1281781413" sldId="402"/>
            <ac:spMk id="18" creationId="{EEC973DC-F8A5-4D50-B776-E15DC3441A23}"/>
          </ac:spMkLst>
        </pc:spChg>
        <pc:spChg chg="del">
          <ac:chgData name="Lee Seungjae" userId="1d4fbd63bced2b4a" providerId="LiveId" clId="{9C264975-3A60-462D-96D0-7319B1332238}" dt="2021-02-17T03:11:30.389" v="3597" actId="478"/>
          <ac:spMkLst>
            <pc:docMk/>
            <pc:sldMk cId="1281781413" sldId="402"/>
            <ac:spMk id="19" creationId="{DD2AD385-A753-402B-B1C0-10FE3FB23B4F}"/>
          </ac:spMkLst>
        </pc:spChg>
        <pc:spChg chg="mod">
          <ac:chgData name="Lee Seungjae" userId="1d4fbd63bced2b4a" providerId="LiveId" clId="{9C264975-3A60-462D-96D0-7319B1332238}" dt="2021-02-17T03:23:39.553" v="4473" actId="6549"/>
          <ac:spMkLst>
            <pc:docMk/>
            <pc:sldMk cId="1281781413" sldId="402"/>
            <ac:spMk id="22" creationId="{45F6B34D-2D4A-4405-B32D-B56102BBF199}"/>
          </ac:spMkLst>
        </pc:spChg>
        <pc:picChg chg="del">
          <ac:chgData name="Lee Seungjae" userId="1d4fbd63bced2b4a" providerId="LiveId" clId="{9C264975-3A60-462D-96D0-7319B1332238}" dt="2021-02-17T03:11:30.389" v="3597" actId="478"/>
          <ac:picMkLst>
            <pc:docMk/>
            <pc:sldMk cId="1281781413" sldId="402"/>
            <ac:picMk id="11" creationId="{A42FCF26-5D95-4B5A-B25F-856B3B08FAE3}"/>
          </ac:picMkLst>
        </pc:picChg>
      </pc:sldChg>
      <pc:sldChg chg="addSp delSp modSp mod ord">
        <pc:chgData name="Lee Seungjae" userId="1d4fbd63bced2b4a" providerId="LiveId" clId="{9C264975-3A60-462D-96D0-7319B1332238}" dt="2021-02-18T01:30:49.782" v="9408"/>
        <pc:sldMkLst>
          <pc:docMk/>
          <pc:sldMk cId="2985071010" sldId="403"/>
        </pc:sldMkLst>
        <pc:spChg chg="mod">
          <ac:chgData name="Lee Seungjae" userId="1d4fbd63bced2b4a" providerId="LiveId" clId="{9C264975-3A60-462D-96D0-7319B1332238}" dt="2021-02-17T02:49:16.326" v="3546" actId="20577"/>
          <ac:spMkLst>
            <pc:docMk/>
            <pc:sldMk cId="2985071010" sldId="403"/>
            <ac:spMk id="6" creationId="{049649F4-9750-4C50-A53A-D7F4FBB0A347}"/>
          </ac:spMkLst>
        </pc:spChg>
        <pc:spChg chg="mod ord">
          <ac:chgData name="Lee Seungjae" userId="1d4fbd63bced2b4a" providerId="LiveId" clId="{9C264975-3A60-462D-96D0-7319B1332238}" dt="2021-02-18T01:15:33.583" v="9105" actId="1076"/>
          <ac:spMkLst>
            <pc:docMk/>
            <pc:sldMk cId="2985071010" sldId="403"/>
            <ac:spMk id="15" creationId="{EA79109D-1424-4FCE-941F-BE7B3EC7FD21}"/>
          </ac:spMkLst>
        </pc:spChg>
        <pc:spChg chg="add del mod">
          <ac:chgData name="Lee Seungjae" userId="1d4fbd63bced2b4a" providerId="LiveId" clId="{9C264975-3A60-462D-96D0-7319B1332238}" dt="2021-02-18T01:19:54.233" v="9132" actId="478"/>
          <ac:spMkLst>
            <pc:docMk/>
            <pc:sldMk cId="2985071010" sldId="403"/>
            <ac:spMk id="17" creationId="{444F70EF-A858-4CFC-98DD-0604EB7B6841}"/>
          </ac:spMkLst>
        </pc:spChg>
        <pc:spChg chg="mod ord">
          <ac:chgData name="Lee Seungjae" userId="1d4fbd63bced2b4a" providerId="LiveId" clId="{9C264975-3A60-462D-96D0-7319B1332238}" dt="2021-02-18T01:15:33.583" v="9105" actId="1076"/>
          <ac:spMkLst>
            <pc:docMk/>
            <pc:sldMk cId="2985071010" sldId="403"/>
            <ac:spMk id="18" creationId="{EEC973DC-F8A5-4D50-B776-E15DC3441A23}"/>
          </ac:spMkLst>
        </pc:spChg>
        <pc:spChg chg="add del mod">
          <ac:chgData name="Lee Seungjae" userId="1d4fbd63bced2b4a" providerId="LiveId" clId="{9C264975-3A60-462D-96D0-7319B1332238}" dt="2021-02-18T01:15:45.952" v="9112"/>
          <ac:spMkLst>
            <pc:docMk/>
            <pc:sldMk cId="2985071010" sldId="403"/>
            <ac:spMk id="19" creationId="{28E3A05E-9616-4D3E-B61B-BBA30D04C86C}"/>
          </ac:spMkLst>
        </pc:spChg>
        <pc:spChg chg="add del mod">
          <ac:chgData name="Lee Seungjae" userId="1d4fbd63bced2b4a" providerId="LiveId" clId="{9C264975-3A60-462D-96D0-7319B1332238}" dt="2021-02-17T03:09:48.302" v="3582" actId="478"/>
          <ac:spMkLst>
            <pc:docMk/>
            <pc:sldMk cId="2985071010" sldId="403"/>
            <ac:spMk id="19" creationId="{DCE2A962-C15F-4B6E-8F72-75B3B5B75119}"/>
          </ac:spMkLst>
        </pc:spChg>
        <pc:spChg chg="add mod">
          <ac:chgData name="Lee Seungjae" userId="1d4fbd63bced2b4a" providerId="LiveId" clId="{9C264975-3A60-462D-96D0-7319B1332238}" dt="2021-02-18T01:20:01.144" v="9136" actId="20577"/>
          <ac:spMkLst>
            <pc:docMk/>
            <pc:sldMk cId="2985071010" sldId="403"/>
            <ac:spMk id="20" creationId="{DA80A87A-DA2B-4F8E-96AA-F5C2E5F681D8}"/>
          </ac:spMkLst>
        </pc:spChg>
        <pc:spChg chg="mod ord">
          <ac:chgData name="Lee Seungjae" userId="1d4fbd63bced2b4a" providerId="LiveId" clId="{9C264975-3A60-462D-96D0-7319B1332238}" dt="2021-02-18T01:19:56.461" v="9133" actId="1076"/>
          <ac:spMkLst>
            <pc:docMk/>
            <pc:sldMk cId="2985071010" sldId="403"/>
            <ac:spMk id="21" creationId="{288ACF55-3F8D-4DB4-ADE2-97EB48C1EB51}"/>
          </ac:spMkLst>
        </pc:spChg>
        <pc:spChg chg="mod">
          <ac:chgData name="Lee Seungjae" userId="1d4fbd63bced2b4a" providerId="LiveId" clId="{9C264975-3A60-462D-96D0-7319B1332238}" dt="2021-02-18T01:30:49.782" v="9408"/>
          <ac:spMkLst>
            <pc:docMk/>
            <pc:sldMk cId="2985071010" sldId="403"/>
            <ac:spMk id="22" creationId="{45F6B34D-2D4A-4405-B32D-B56102BBF199}"/>
          </ac:spMkLst>
        </pc:spChg>
        <pc:spChg chg="del mod ord">
          <ac:chgData name="Lee Seungjae" userId="1d4fbd63bced2b4a" providerId="LiveId" clId="{9C264975-3A60-462D-96D0-7319B1332238}" dt="2021-02-18T01:20:02.945" v="9137" actId="478"/>
          <ac:spMkLst>
            <pc:docMk/>
            <pc:sldMk cId="2985071010" sldId="403"/>
            <ac:spMk id="23" creationId="{8EADEFBD-8D66-4801-B3C4-EB2A807071AE}"/>
          </ac:spMkLst>
        </pc:spChg>
        <pc:spChg chg="add del mod">
          <ac:chgData name="Lee Seungjae" userId="1d4fbd63bced2b4a" providerId="LiveId" clId="{9C264975-3A60-462D-96D0-7319B1332238}" dt="2021-02-18T01:20:08.595" v="9141" actId="478"/>
          <ac:spMkLst>
            <pc:docMk/>
            <pc:sldMk cId="2985071010" sldId="403"/>
            <ac:spMk id="24" creationId="{152F3883-C77B-4CA1-8E56-D36EDDEA9C33}"/>
          </ac:spMkLst>
        </pc:spChg>
        <pc:spChg chg="add mod">
          <ac:chgData name="Lee Seungjae" userId="1d4fbd63bced2b4a" providerId="LiveId" clId="{9C264975-3A60-462D-96D0-7319B1332238}" dt="2021-02-18T01:20:11.758" v="9142" actId="1076"/>
          <ac:spMkLst>
            <pc:docMk/>
            <pc:sldMk cId="2985071010" sldId="403"/>
            <ac:spMk id="25" creationId="{319EE2FC-B23B-4A5C-B503-338FC5FCDAEC}"/>
          </ac:spMkLst>
        </pc:spChg>
        <pc:spChg chg="del mod ord">
          <ac:chgData name="Lee Seungjae" userId="1d4fbd63bced2b4a" providerId="LiveId" clId="{9C264975-3A60-462D-96D0-7319B1332238}" dt="2021-02-17T03:11:06.666" v="3595" actId="21"/>
          <ac:spMkLst>
            <pc:docMk/>
            <pc:sldMk cId="2985071010" sldId="403"/>
            <ac:spMk id="25" creationId="{A0D8270B-552A-4517-ADB5-9BBF408632D1}"/>
          </ac:spMkLst>
        </pc:spChg>
        <pc:spChg chg="add mod">
          <ac:chgData name="Lee Seungjae" userId="1d4fbd63bced2b4a" providerId="LiveId" clId="{9C264975-3A60-462D-96D0-7319B1332238}" dt="2021-02-18T01:20:11.758" v="9142" actId="1076"/>
          <ac:spMkLst>
            <pc:docMk/>
            <pc:sldMk cId="2985071010" sldId="403"/>
            <ac:spMk id="26" creationId="{2529AFCE-A148-425E-9DE7-B803DDBEDB3E}"/>
          </ac:spMkLst>
        </pc:spChg>
        <pc:spChg chg="mod ord">
          <ac:chgData name="Lee Seungjae" userId="1d4fbd63bced2b4a" providerId="LiveId" clId="{9C264975-3A60-462D-96D0-7319B1332238}" dt="2021-02-18T01:16:03.332" v="9121" actId="14100"/>
          <ac:spMkLst>
            <pc:docMk/>
            <pc:sldMk cId="2985071010" sldId="403"/>
            <ac:spMk id="27" creationId="{9BE2F91A-ABF8-4D93-8714-BAC51EE9B427}"/>
          </ac:spMkLst>
        </pc:spChg>
        <pc:spChg chg="add mod">
          <ac:chgData name="Lee Seungjae" userId="1d4fbd63bced2b4a" providerId="LiveId" clId="{9C264975-3A60-462D-96D0-7319B1332238}" dt="2021-02-18T01:20:14.062" v="9144" actId="1076"/>
          <ac:spMkLst>
            <pc:docMk/>
            <pc:sldMk cId="2985071010" sldId="403"/>
            <ac:spMk id="28" creationId="{6ED60183-C745-4EE0-B3D5-87B343C7A4BA}"/>
          </ac:spMkLst>
        </pc:spChg>
        <pc:spChg chg="add mod">
          <ac:chgData name="Lee Seungjae" userId="1d4fbd63bced2b4a" providerId="LiveId" clId="{9C264975-3A60-462D-96D0-7319B1332238}" dt="2021-02-18T01:20:14.062" v="9144" actId="1076"/>
          <ac:spMkLst>
            <pc:docMk/>
            <pc:sldMk cId="2985071010" sldId="403"/>
            <ac:spMk id="29" creationId="{365AAFE6-1271-4F9F-B4FD-30CB00187470}"/>
          </ac:spMkLst>
        </pc:spChg>
        <pc:picChg chg="add mod">
          <ac:chgData name="Lee Seungjae" userId="1d4fbd63bced2b4a" providerId="LiveId" clId="{9C264975-3A60-462D-96D0-7319B1332238}" dt="2021-02-18T01:11:30.915" v="9103" actId="14100"/>
          <ac:picMkLst>
            <pc:docMk/>
            <pc:sldMk cId="2985071010" sldId="403"/>
            <ac:picMk id="3" creationId="{19BC3765-2C5C-47AF-A81F-9E0DD328E8FA}"/>
          </ac:picMkLst>
        </pc:picChg>
        <pc:picChg chg="add del mod modCrop">
          <ac:chgData name="Lee Seungjae" userId="1d4fbd63bced2b4a" providerId="LiveId" clId="{9C264975-3A60-462D-96D0-7319B1332238}" dt="2021-02-17T03:57:46.201" v="7569" actId="478"/>
          <ac:picMkLst>
            <pc:docMk/>
            <pc:sldMk cId="2985071010" sldId="403"/>
            <ac:picMk id="3" creationId="{1BFB794F-3755-4FED-81C5-6AA7DD0AB545}"/>
          </ac:picMkLst>
        </pc:picChg>
        <pc:picChg chg="add del mod ord">
          <ac:chgData name="Lee Seungjae" userId="1d4fbd63bced2b4a" providerId="LiveId" clId="{9C264975-3A60-462D-96D0-7319B1332238}" dt="2021-02-17T03:58:25.960" v="7577" actId="478"/>
          <ac:picMkLst>
            <pc:docMk/>
            <pc:sldMk cId="2985071010" sldId="403"/>
            <ac:picMk id="5" creationId="{1C4F1552-FC4B-4B4C-B67E-4FFDEF8EB407}"/>
          </ac:picMkLst>
        </pc:picChg>
        <pc:picChg chg="add del mod">
          <ac:chgData name="Lee Seungjae" userId="1d4fbd63bced2b4a" providerId="LiveId" clId="{9C264975-3A60-462D-96D0-7319B1332238}" dt="2021-02-18T01:19:34.297" v="9125" actId="21"/>
          <ac:picMkLst>
            <pc:docMk/>
            <pc:sldMk cId="2985071010" sldId="403"/>
            <ac:picMk id="5" creationId="{2B2CD904-9CD5-402A-9184-50788A845665}"/>
          </ac:picMkLst>
        </pc:picChg>
        <pc:picChg chg="del">
          <ac:chgData name="Lee Seungjae" userId="1d4fbd63bced2b4a" providerId="LiveId" clId="{9C264975-3A60-462D-96D0-7319B1332238}" dt="2021-02-17T03:06:01.796" v="3553" actId="478"/>
          <ac:picMkLst>
            <pc:docMk/>
            <pc:sldMk cId="2985071010" sldId="403"/>
            <ac:picMk id="7" creationId="{4A63B8AC-17D2-41D2-8C57-507AE3F0F169}"/>
          </ac:picMkLst>
        </pc:picChg>
        <pc:picChg chg="add del mod ord">
          <ac:chgData name="Lee Seungjae" userId="1d4fbd63bced2b4a" providerId="LiveId" clId="{9C264975-3A60-462D-96D0-7319B1332238}" dt="2021-02-18T01:14:18.082" v="9104" actId="478"/>
          <ac:picMkLst>
            <pc:docMk/>
            <pc:sldMk cId="2985071010" sldId="403"/>
            <ac:picMk id="10" creationId="{ADF1FDFC-A8CA-41E8-9085-41E0D1AADB5A}"/>
          </ac:picMkLst>
        </pc:picChg>
      </pc:sldChg>
      <pc:sldChg chg="del">
        <pc:chgData name="Lee Seungjae" userId="1d4fbd63bced2b4a" providerId="LiveId" clId="{9C264975-3A60-462D-96D0-7319B1332238}" dt="2021-02-17T03:22:02.357" v="4393" actId="47"/>
        <pc:sldMkLst>
          <pc:docMk/>
          <pc:sldMk cId="22739080" sldId="405"/>
        </pc:sldMkLst>
      </pc:sldChg>
      <pc:sldChg chg="del">
        <pc:chgData name="Lee Seungjae" userId="1d4fbd63bced2b4a" providerId="LiveId" clId="{9C264975-3A60-462D-96D0-7319B1332238}" dt="2021-02-17T03:22:02.357" v="4393" actId="47"/>
        <pc:sldMkLst>
          <pc:docMk/>
          <pc:sldMk cId="3808135762" sldId="406"/>
        </pc:sldMkLst>
      </pc:sldChg>
      <pc:sldChg chg="del">
        <pc:chgData name="Lee Seungjae" userId="1d4fbd63bced2b4a" providerId="LiveId" clId="{9C264975-3A60-462D-96D0-7319B1332238}" dt="2021-02-17T03:22:02.357" v="4393" actId="47"/>
        <pc:sldMkLst>
          <pc:docMk/>
          <pc:sldMk cId="3045237857" sldId="407"/>
        </pc:sldMkLst>
      </pc:sldChg>
      <pc:sldChg chg="modSp mod">
        <pc:chgData name="Lee Seungjae" userId="1d4fbd63bced2b4a" providerId="LiveId" clId="{9C264975-3A60-462D-96D0-7319B1332238}" dt="2021-02-17T07:23:26.472" v="8503" actId="1076"/>
        <pc:sldMkLst>
          <pc:docMk/>
          <pc:sldMk cId="183119046" sldId="408"/>
        </pc:sldMkLst>
        <pc:picChg chg="mod">
          <ac:chgData name="Lee Seungjae" userId="1d4fbd63bced2b4a" providerId="LiveId" clId="{9C264975-3A60-462D-96D0-7319B1332238}" dt="2021-02-17T07:23:26.472" v="8503" actId="1076"/>
          <ac:picMkLst>
            <pc:docMk/>
            <pc:sldMk cId="183119046" sldId="408"/>
            <ac:picMk id="3" creationId="{8ACA6CD8-E181-42A0-AEEC-BFA78809861D}"/>
          </ac:picMkLst>
        </pc:picChg>
      </pc:sldChg>
      <pc:sldChg chg="modSp mod">
        <pc:chgData name="Lee Seungjae" userId="1d4fbd63bced2b4a" providerId="LiveId" clId="{9C264975-3A60-462D-96D0-7319B1332238}" dt="2021-02-17T06:19:12.824" v="8167" actId="14100"/>
        <pc:sldMkLst>
          <pc:docMk/>
          <pc:sldMk cId="184281043" sldId="412"/>
        </pc:sldMkLst>
        <pc:spChg chg="mod">
          <ac:chgData name="Lee Seungjae" userId="1d4fbd63bced2b4a" providerId="LiveId" clId="{9C264975-3A60-462D-96D0-7319B1332238}" dt="2021-02-17T06:19:12.824" v="8167" actId="14100"/>
          <ac:spMkLst>
            <pc:docMk/>
            <pc:sldMk cId="184281043" sldId="412"/>
            <ac:spMk id="33" creationId="{57A8BA6F-10B6-4345-86AF-AD1E826879FE}"/>
          </ac:spMkLst>
        </pc:spChg>
      </pc:sldChg>
      <pc:sldChg chg="modSp mod">
        <pc:chgData name="Lee Seungjae" userId="1d4fbd63bced2b4a" providerId="LiveId" clId="{9C264975-3A60-462D-96D0-7319B1332238}" dt="2021-02-18T03:10:58.053" v="10011" actId="115"/>
        <pc:sldMkLst>
          <pc:docMk/>
          <pc:sldMk cId="2361133791" sldId="418"/>
        </pc:sldMkLst>
        <pc:spChg chg="mod">
          <ac:chgData name="Lee Seungjae" userId="1d4fbd63bced2b4a" providerId="LiveId" clId="{9C264975-3A60-462D-96D0-7319B1332238}" dt="2021-02-18T03:10:58.053" v="10011" actId="115"/>
          <ac:spMkLst>
            <pc:docMk/>
            <pc:sldMk cId="2361133791" sldId="418"/>
            <ac:spMk id="6" creationId="{049649F4-9750-4C50-A53A-D7F4FBB0A347}"/>
          </ac:spMkLst>
        </pc:spChg>
      </pc:sldChg>
      <pc:sldChg chg="modSp mod">
        <pc:chgData name="Lee Seungjae" userId="1d4fbd63bced2b4a" providerId="LiveId" clId="{9C264975-3A60-462D-96D0-7319B1332238}" dt="2021-02-17T01:05:19.766" v="436" actId="2711"/>
        <pc:sldMkLst>
          <pc:docMk/>
          <pc:sldMk cId="856090320" sldId="421"/>
        </pc:sldMkLst>
        <pc:spChg chg="mod">
          <ac:chgData name="Lee Seungjae" userId="1d4fbd63bced2b4a" providerId="LiveId" clId="{9C264975-3A60-462D-96D0-7319B1332238}" dt="2021-02-17T01:05:19.766" v="436" actId="2711"/>
          <ac:spMkLst>
            <pc:docMk/>
            <pc:sldMk cId="856090320" sldId="421"/>
            <ac:spMk id="5" creationId="{1C066FFD-77AA-425D-A574-DE2D5C9D863B}"/>
          </ac:spMkLst>
        </pc:spChg>
      </pc:sldChg>
      <pc:sldChg chg="modSp add del mod">
        <pc:chgData name="Lee Seungjae" userId="1d4fbd63bced2b4a" providerId="LiveId" clId="{9C264975-3A60-462D-96D0-7319B1332238}" dt="2021-02-17T02:11:33.410" v="3198" actId="47"/>
        <pc:sldMkLst>
          <pc:docMk/>
          <pc:sldMk cId="2989414602" sldId="424"/>
        </pc:sldMkLst>
        <pc:spChg chg="mod">
          <ac:chgData name="Lee Seungjae" userId="1d4fbd63bced2b4a" providerId="LiveId" clId="{9C264975-3A60-462D-96D0-7319B1332238}" dt="2021-02-17T01:24:38.385" v="640"/>
          <ac:spMkLst>
            <pc:docMk/>
            <pc:sldMk cId="2989414602" sldId="424"/>
            <ac:spMk id="6" creationId="{049649F4-9750-4C50-A53A-D7F4FBB0A347}"/>
          </ac:spMkLst>
        </pc:spChg>
      </pc:sldChg>
      <pc:sldChg chg="addSp delSp modSp add mod">
        <pc:chgData name="Lee Seungjae" userId="1d4fbd63bced2b4a" providerId="LiveId" clId="{9C264975-3A60-462D-96D0-7319B1332238}" dt="2021-02-18T01:36:07.118" v="9760" actId="20577"/>
        <pc:sldMkLst>
          <pc:docMk/>
          <pc:sldMk cId="3715951862" sldId="424"/>
        </pc:sldMkLst>
        <pc:spChg chg="mod">
          <ac:chgData name="Lee Seungjae" userId="1d4fbd63bced2b4a" providerId="LiveId" clId="{9C264975-3A60-462D-96D0-7319B1332238}" dt="2021-02-17T03:09:53.957" v="3584" actId="20577"/>
          <ac:spMkLst>
            <pc:docMk/>
            <pc:sldMk cId="3715951862" sldId="424"/>
            <ac:spMk id="6" creationId="{049649F4-9750-4C50-A53A-D7F4FBB0A347}"/>
          </ac:spMkLst>
        </pc:spChg>
        <pc:spChg chg="add mod">
          <ac:chgData name="Lee Seungjae" userId="1d4fbd63bced2b4a" providerId="LiveId" clId="{9C264975-3A60-462D-96D0-7319B1332238}" dt="2021-02-18T01:31:04.494" v="9414" actId="20577"/>
          <ac:spMkLst>
            <pc:docMk/>
            <pc:sldMk cId="3715951862" sldId="424"/>
            <ac:spMk id="14" creationId="{2AC4761D-9005-4D15-9248-795FEA95BBCD}"/>
          </ac:spMkLst>
        </pc:spChg>
        <pc:spChg chg="del">
          <ac:chgData name="Lee Seungjae" userId="1d4fbd63bced2b4a" providerId="LiveId" clId="{9C264975-3A60-462D-96D0-7319B1332238}" dt="2021-02-17T03:10:11.860" v="3594" actId="478"/>
          <ac:spMkLst>
            <pc:docMk/>
            <pc:sldMk cId="3715951862" sldId="424"/>
            <ac:spMk id="15" creationId="{EA79109D-1424-4FCE-941F-BE7B3EC7FD21}"/>
          </ac:spMkLst>
        </pc:spChg>
        <pc:spChg chg="add mod">
          <ac:chgData name="Lee Seungjae" userId="1d4fbd63bced2b4a" providerId="LiveId" clId="{9C264975-3A60-462D-96D0-7319B1332238}" dt="2021-02-18T01:33:58.017" v="9482" actId="1076"/>
          <ac:spMkLst>
            <pc:docMk/>
            <pc:sldMk cId="3715951862" sldId="424"/>
            <ac:spMk id="17" creationId="{4260EAD2-4ACD-4841-A8BC-5B51C97AC856}"/>
          </ac:spMkLst>
        </pc:spChg>
        <pc:spChg chg="del">
          <ac:chgData name="Lee Seungjae" userId="1d4fbd63bced2b4a" providerId="LiveId" clId="{9C264975-3A60-462D-96D0-7319B1332238}" dt="2021-02-17T03:10:09.902" v="3592" actId="478"/>
          <ac:spMkLst>
            <pc:docMk/>
            <pc:sldMk cId="3715951862" sldId="424"/>
            <ac:spMk id="17" creationId="{444F70EF-A858-4CFC-98DD-0604EB7B6841}"/>
          </ac:spMkLst>
        </pc:spChg>
        <pc:spChg chg="add mod">
          <ac:chgData name="Lee Seungjae" userId="1d4fbd63bced2b4a" providerId="LiveId" clId="{9C264975-3A60-462D-96D0-7319B1332238}" dt="2021-02-18T01:30:58.723" v="9410" actId="1076"/>
          <ac:spMkLst>
            <pc:docMk/>
            <pc:sldMk cId="3715951862" sldId="424"/>
            <ac:spMk id="18" creationId="{59A02095-74CE-474B-B903-57D7FA6EE476}"/>
          </ac:spMkLst>
        </pc:spChg>
        <pc:spChg chg="del">
          <ac:chgData name="Lee Seungjae" userId="1d4fbd63bced2b4a" providerId="LiveId" clId="{9C264975-3A60-462D-96D0-7319B1332238}" dt="2021-02-17T03:10:11.860" v="3594" actId="478"/>
          <ac:spMkLst>
            <pc:docMk/>
            <pc:sldMk cId="3715951862" sldId="424"/>
            <ac:spMk id="18" creationId="{EEC973DC-F8A5-4D50-B776-E15DC3441A23}"/>
          </ac:spMkLst>
        </pc:spChg>
        <pc:spChg chg="add mod">
          <ac:chgData name="Lee Seungjae" userId="1d4fbd63bced2b4a" providerId="LiveId" clId="{9C264975-3A60-462D-96D0-7319B1332238}" dt="2021-02-18T01:34:03.084" v="9484" actId="1076"/>
          <ac:spMkLst>
            <pc:docMk/>
            <pc:sldMk cId="3715951862" sldId="424"/>
            <ac:spMk id="19" creationId="{FF857CEB-842A-4979-A1A5-DC84BDFA7640}"/>
          </ac:spMkLst>
        </pc:spChg>
        <pc:spChg chg="add del mod">
          <ac:chgData name="Lee Seungjae" userId="1d4fbd63bced2b4a" providerId="LiveId" clId="{9C264975-3A60-462D-96D0-7319B1332238}" dt="2021-02-18T01:31:09.290" v="9419" actId="478"/>
          <ac:spMkLst>
            <pc:docMk/>
            <pc:sldMk cId="3715951862" sldId="424"/>
            <ac:spMk id="20" creationId="{FA61301A-D63B-4B9A-BAB7-039B8B47C197}"/>
          </ac:spMkLst>
        </pc:spChg>
        <pc:spChg chg="del">
          <ac:chgData name="Lee Seungjae" userId="1d4fbd63bced2b4a" providerId="LiveId" clId="{9C264975-3A60-462D-96D0-7319B1332238}" dt="2021-02-17T03:10:07.836" v="3591" actId="478"/>
          <ac:spMkLst>
            <pc:docMk/>
            <pc:sldMk cId="3715951862" sldId="424"/>
            <ac:spMk id="21" creationId="{288ACF55-3F8D-4DB4-ADE2-97EB48C1EB51}"/>
          </ac:spMkLst>
        </pc:spChg>
        <pc:spChg chg="add del mod">
          <ac:chgData name="Lee Seungjae" userId="1d4fbd63bced2b4a" providerId="LiveId" clId="{9C264975-3A60-462D-96D0-7319B1332238}" dt="2021-02-18T01:33:55.889" v="9481" actId="478"/>
          <ac:spMkLst>
            <pc:docMk/>
            <pc:sldMk cId="3715951862" sldId="424"/>
            <ac:spMk id="21" creationId="{C0DC3DE0-2F40-4B14-9FF6-F418A3B38B9E}"/>
          </ac:spMkLst>
        </pc:spChg>
        <pc:spChg chg="mod">
          <ac:chgData name="Lee Seungjae" userId="1d4fbd63bced2b4a" providerId="LiveId" clId="{9C264975-3A60-462D-96D0-7319B1332238}" dt="2021-02-18T01:36:07.118" v="9760" actId="20577"/>
          <ac:spMkLst>
            <pc:docMk/>
            <pc:sldMk cId="3715951862" sldId="424"/>
            <ac:spMk id="22" creationId="{45F6B34D-2D4A-4405-B32D-B56102BBF199}"/>
          </ac:spMkLst>
        </pc:spChg>
        <pc:spChg chg="del">
          <ac:chgData name="Lee Seungjae" userId="1d4fbd63bced2b4a" providerId="LiveId" clId="{9C264975-3A60-462D-96D0-7319B1332238}" dt="2021-02-17T03:10:07.836" v="3591" actId="478"/>
          <ac:spMkLst>
            <pc:docMk/>
            <pc:sldMk cId="3715951862" sldId="424"/>
            <ac:spMk id="23" creationId="{8EADEFBD-8D66-4801-B3C4-EB2A807071AE}"/>
          </ac:spMkLst>
        </pc:spChg>
        <pc:spChg chg="add mod">
          <ac:chgData name="Lee Seungjae" userId="1d4fbd63bced2b4a" providerId="LiveId" clId="{9C264975-3A60-462D-96D0-7319B1332238}" dt="2021-02-18T01:34:05.293" v="9486" actId="1076"/>
          <ac:spMkLst>
            <pc:docMk/>
            <pc:sldMk cId="3715951862" sldId="424"/>
            <ac:spMk id="23" creationId="{AA5DE3DE-2F52-4E6F-8E0A-490F80C1DFD9}"/>
          </ac:spMkLst>
        </pc:spChg>
        <pc:spChg chg="add mod">
          <ac:chgData name="Lee Seungjae" userId="1d4fbd63bced2b4a" providerId="LiveId" clId="{9C264975-3A60-462D-96D0-7319B1332238}" dt="2021-02-18T01:31:03.606" v="9413" actId="20577"/>
          <ac:spMkLst>
            <pc:docMk/>
            <pc:sldMk cId="3715951862" sldId="424"/>
            <ac:spMk id="24" creationId="{FBAD7BB8-C6CA-4ECB-94B7-350FD7ADD21C}"/>
          </ac:spMkLst>
        </pc:spChg>
        <pc:spChg chg="del">
          <ac:chgData name="Lee Seungjae" userId="1d4fbd63bced2b4a" providerId="LiveId" clId="{9C264975-3A60-462D-96D0-7319B1332238}" dt="2021-02-17T03:10:07.836" v="3591" actId="478"/>
          <ac:spMkLst>
            <pc:docMk/>
            <pc:sldMk cId="3715951862" sldId="424"/>
            <ac:spMk id="25" creationId="{A0D8270B-552A-4517-ADB5-9BBF408632D1}"/>
          </ac:spMkLst>
        </pc:spChg>
        <pc:spChg chg="del">
          <ac:chgData name="Lee Seungjae" userId="1d4fbd63bced2b4a" providerId="LiveId" clId="{9C264975-3A60-462D-96D0-7319B1332238}" dt="2021-02-17T03:10:10.950" v="3593" actId="478"/>
          <ac:spMkLst>
            <pc:docMk/>
            <pc:sldMk cId="3715951862" sldId="424"/>
            <ac:spMk id="27" creationId="{9BE2F91A-ABF8-4D93-8714-BAC51EE9B427}"/>
          </ac:spMkLst>
        </pc:spChg>
        <pc:picChg chg="del">
          <ac:chgData name="Lee Seungjae" userId="1d4fbd63bced2b4a" providerId="LiveId" clId="{9C264975-3A60-462D-96D0-7319B1332238}" dt="2021-02-17T03:57:52.778" v="7571" actId="478"/>
          <ac:picMkLst>
            <pc:docMk/>
            <pc:sldMk cId="3715951862" sldId="424"/>
            <ac:picMk id="3" creationId="{1BFB794F-3755-4FED-81C5-6AA7DD0AB545}"/>
          </ac:picMkLst>
        </pc:picChg>
        <pc:picChg chg="add del">
          <ac:chgData name="Lee Seungjae" userId="1d4fbd63bced2b4a" providerId="LiveId" clId="{9C264975-3A60-462D-96D0-7319B1332238}" dt="2021-02-18T01:11:24.789" v="9100" actId="22"/>
          <ac:picMkLst>
            <pc:docMk/>
            <pc:sldMk cId="3715951862" sldId="424"/>
            <ac:picMk id="3" creationId="{F39FAC1B-195B-45DF-A4CE-2A93FEA4AC17}"/>
          </ac:picMkLst>
        </pc:picChg>
        <pc:picChg chg="add mod ord">
          <ac:chgData name="Lee Seungjae" userId="1d4fbd63bced2b4a" providerId="LiveId" clId="{9C264975-3A60-462D-96D0-7319B1332238}" dt="2021-02-18T01:26:48.278" v="9178" actId="167"/>
          <ac:picMkLst>
            <pc:docMk/>
            <pc:sldMk cId="3715951862" sldId="424"/>
            <ac:picMk id="5" creationId="{DBF1E65D-1ACF-4009-8662-760946D60C99}"/>
          </ac:picMkLst>
        </pc:picChg>
        <pc:picChg chg="add del mod">
          <ac:chgData name="Lee Seungjae" userId="1d4fbd63bced2b4a" providerId="LiveId" clId="{9C264975-3A60-462D-96D0-7319B1332238}" dt="2021-02-18T01:26:48.866" v="9179" actId="478"/>
          <ac:picMkLst>
            <pc:docMk/>
            <pc:sldMk cId="3715951862" sldId="424"/>
            <ac:picMk id="13" creationId="{E1237478-22A0-4475-AB62-BD751EFBC23D}"/>
          </ac:picMkLst>
        </pc:picChg>
        <pc:picChg chg="add del mod">
          <ac:chgData name="Lee Seungjae" userId="1d4fbd63bced2b4a" providerId="LiveId" clId="{9C264975-3A60-462D-96D0-7319B1332238}" dt="2021-02-17T03:58:29.800" v="7580" actId="478"/>
          <ac:picMkLst>
            <pc:docMk/>
            <pc:sldMk cId="3715951862" sldId="424"/>
            <ac:picMk id="26" creationId="{7437D945-A36A-49D3-AA06-10E2BD476AE1}"/>
          </ac:picMkLst>
        </pc:picChg>
        <pc:picChg chg="add del mod ord">
          <ac:chgData name="Lee Seungjae" userId="1d4fbd63bced2b4a" providerId="LiveId" clId="{9C264975-3A60-462D-96D0-7319B1332238}" dt="2021-02-18T01:19:41.297" v="9130" actId="478"/>
          <ac:picMkLst>
            <pc:docMk/>
            <pc:sldMk cId="3715951862" sldId="424"/>
            <ac:picMk id="28" creationId="{7ECBA487-0E4B-4C44-9E37-284E48AACD8F}"/>
          </ac:picMkLst>
        </pc:picChg>
      </pc:sldChg>
      <pc:sldChg chg="addSp modSp add mod">
        <pc:chgData name="Lee Seungjae" userId="1d4fbd63bced2b4a" providerId="LiveId" clId="{9C264975-3A60-462D-96D0-7319B1332238}" dt="2021-02-17T08:09:34.316" v="8671" actId="20577"/>
        <pc:sldMkLst>
          <pc:docMk/>
          <pc:sldMk cId="4164848691" sldId="425"/>
        </pc:sldMkLst>
        <pc:spChg chg="add mod">
          <ac:chgData name="Lee Seungjae" userId="1d4fbd63bced2b4a" providerId="LiveId" clId="{9C264975-3A60-462D-96D0-7319B1332238}" dt="2021-02-17T08:09:34.316" v="8671" actId="20577"/>
          <ac:spMkLst>
            <pc:docMk/>
            <pc:sldMk cId="4164848691" sldId="425"/>
            <ac:spMk id="42" creationId="{52CFD987-59F1-4401-B2DC-86BBDAE8BA44}"/>
          </ac:spMkLst>
        </pc:spChg>
        <pc:spChg chg="mod">
          <ac:chgData name="Lee Seungjae" userId="1d4fbd63bced2b4a" providerId="LiveId" clId="{9C264975-3A60-462D-96D0-7319B1332238}" dt="2021-02-17T08:09:31.486" v="8670" actId="14100"/>
          <ac:spMkLst>
            <pc:docMk/>
            <pc:sldMk cId="4164848691" sldId="425"/>
            <ac:spMk id="308" creationId="{C3957068-12EB-4BB5-9855-6BFE23415901}"/>
          </ac:spMkLst>
        </pc:spChg>
        <pc:spChg chg="mod">
          <ac:chgData name="Lee Seungjae" userId="1d4fbd63bced2b4a" providerId="LiveId" clId="{9C264975-3A60-462D-96D0-7319B1332238}" dt="2021-02-17T08:09:23.700" v="8666" actId="14100"/>
          <ac:spMkLst>
            <pc:docMk/>
            <pc:sldMk cId="4164848691" sldId="425"/>
            <ac:spMk id="310" creationId="{D324F004-17AF-45B8-94DC-CD96AF6C48F2}"/>
          </ac:spMkLst>
        </pc:spChg>
      </pc:sldChg>
      <pc:sldChg chg="addSp delSp modSp add mod ord">
        <pc:chgData name="Lee Seungjae" userId="1d4fbd63bced2b4a" providerId="LiveId" clId="{9C264975-3A60-462D-96D0-7319B1332238}" dt="2021-02-18T09:26:55.429" v="20322" actId="20577"/>
        <pc:sldMkLst>
          <pc:docMk/>
          <pc:sldMk cId="433230706" sldId="426"/>
        </pc:sldMkLst>
        <pc:spChg chg="mod">
          <ac:chgData name="Lee Seungjae" userId="1d4fbd63bced2b4a" providerId="LiveId" clId="{9C264975-3A60-462D-96D0-7319B1332238}" dt="2021-02-18T09:23:37.801" v="20108" actId="20577"/>
          <ac:spMkLst>
            <pc:docMk/>
            <pc:sldMk cId="433230706" sldId="426"/>
            <ac:spMk id="5" creationId="{1C066FFD-77AA-425D-A574-DE2D5C9D863B}"/>
          </ac:spMkLst>
        </pc:spChg>
        <pc:spChg chg="add mod">
          <ac:chgData name="Lee Seungjae" userId="1d4fbd63bced2b4a" providerId="LiveId" clId="{9C264975-3A60-462D-96D0-7319B1332238}" dt="2021-02-17T08:40:36.144" v="8981" actId="404"/>
          <ac:spMkLst>
            <pc:docMk/>
            <pc:sldMk cId="433230706" sldId="426"/>
            <ac:spMk id="43" creationId="{44C323AE-2EEB-4796-81E2-6C125ACB825B}"/>
          </ac:spMkLst>
        </pc:spChg>
        <pc:spChg chg="add mod">
          <ac:chgData name="Lee Seungjae" userId="1d4fbd63bced2b4a" providerId="LiveId" clId="{9C264975-3A60-462D-96D0-7319B1332238}" dt="2021-02-17T08:40:58.119" v="8992" actId="1076"/>
          <ac:spMkLst>
            <pc:docMk/>
            <pc:sldMk cId="433230706" sldId="426"/>
            <ac:spMk id="44" creationId="{F7ED356E-162E-43FA-B547-01CC5369136F}"/>
          </ac:spMkLst>
        </pc:spChg>
        <pc:spChg chg="add del mod">
          <ac:chgData name="Lee Seungjae" userId="1d4fbd63bced2b4a" providerId="LiveId" clId="{9C264975-3A60-462D-96D0-7319B1332238}" dt="2021-02-18T06:10:04.800" v="13058"/>
          <ac:spMkLst>
            <pc:docMk/>
            <pc:sldMk cId="433230706" sldId="426"/>
            <ac:spMk id="45" creationId="{2B00332E-6746-4AEA-9981-3AECA125BE04}"/>
          </ac:spMkLst>
        </pc:spChg>
        <pc:spChg chg="add del mod">
          <ac:chgData name="Lee Seungjae" userId="1d4fbd63bced2b4a" providerId="LiveId" clId="{9C264975-3A60-462D-96D0-7319B1332238}" dt="2021-02-18T06:10:04.800" v="13058"/>
          <ac:spMkLst>
            <pc:docMk/>
            <pc:sldMk cId="433230706" sldId="426"/>
            <ac:spMk id="47" creationId="{A6D5BD91-776A-4EE8-BB55-4F897398BB54}"/>
          </ac:spMkLst>
        </pc:spChg>
        <pc:spChg chg="add del mod">
          <ac:chgData name="Lee Seungjae" userId="1d4fbd63bced2b4a" providerId="LiveId" clId="{9C264975-3A60-462D-96D0-7319B1332238}" dt="2021-02-18T06:10:04.800" v="13058"/>
          <ac:spMkLst>
            <pc:docMk/>
            <pc:sldMk cId="433230706" sldId="426"/>
            <ac:spMk id="48" creationId="{F1EA0849-5046-40C0-9A12-D59E32CE283E}"/>
          </ac:spMkLst>
        </pc:spChg>
        <pc:spChg chg="add del mod">
          <ac:chgData name="Lee Seungjae" userId="1d4fbd63bced2b4a" providerId="LiveId" clId="{9C264975-3A60-462D-96D0-7319B1332238}" dt="2021-02-18T06:10:04.800" v="13058"/>
          <ac:spMkLst>
            <pc:docMk/>
            <pc:sldMk cId="433230706" sldId="426"/>
            <ac:spMk id="49" creationId="{C573E329-817B-4784-B9A2-C697FCFF2078}"/>
          </ac:spMkLst>
        </pc:spChg>
        <pc:spChg chg="add mod">
          <ac:chgData name="Lee Seungjae" userId="1d4fbd63bced2b4a" providerId="LiveId" clId="{9C264975-3A60-462D-96D0-7319B1332238}" dt="2021-02-18T06:10:06.688" v="13060"/>
          <ac:spMkLst>
            <pc:docMk/>
            <pc:sldMk cId="433230706" sldId="426"/>
            <ac:spMk id="53" creationId="{07C1DC77-8104-462D-BCD8-6F60E8880430}"/>
          </ac:spMkLst>
        </pc:spChg>
        <pc:spChg chg="add mod">
          <ac:chgData name="Lee Seungjae" userId="1d4fbd63bced2b4a" providerId="LiveId" clId="{9C264975-3A60-462D-96D0-7319B1332238}" dt="2021-02-18T06:10:06.688" v="13060"/>
          <ac:spMkLst>
            <pc:docMk/>
            <pc:sldMk cId="433230706" sldId="426"/>
            <ac:spMk id="55" creationId="{A652468F-ECFB-4409-8D9D-C4ECD035C898}"/>
          </ac:spMkLst>
        </pc:spChg>
        <pc:spChg chg="add mod">
          <ac:chgData name="Lee Seungjae" userId="1d4fbd63bced2b4a" providerId="LiveId" clId="{9C264975-3A60-462D-96D0-7319B1332238}" dt="2021-02-18T06:10:06.688" v="13060"/>
          <ac:spMkLst>
            <pc:docMk/>
            <pc:sldMk cId="433230706" sldId="426"/>
            <ac:spMk id="56" creationId="{2BCBFB9F-C0B6-49F5-8FA7-EC7E86C9950B}"/>
          </ac:spMkLst>
        </pc:spChg>
        <pc:spChg chg="add mod">
          <ac:chgData name="Lee Seungjae" userId="1d4fbd63bced2b4a" providerId="LiveId" clId="{9C264975-3A60-462D-96D0-7319B1332238}" dt="2021-02-18T06:10:06.688" v="13060"/>
          <ac:spMkLst>
            <pc:docMk/>
            <pc:sldMk cId="433230706" sldId="426"/>
            <ac:spMk id="57" creationId="{37B499B2-CC59-4AD9-9DEC-0064F2736611}"/>
          </ac:spMkLst>
        </pc:spChg>
        <pc:spChg chg="mod ord">
          <ac:chgData name="Lee Seungjae" userId="1d4fbd63bced2b4a" providerId="LiveId" clId="{9C264975-3A60-462D-96D0-7319B1332238}" dt="2021-02-17T08:40:18.644" v="8969" actId="21"/>
          <ac:spMkLst>
            <pc:docMk/>
            <pc:sldMk cId="433230706" sldId="426"/>
            <ac:spMk id="281" creationId="{29AB067B-ADC8-4DDE-A819-48136ABF5065}"/>
          </ac:spMkLst>
        </pc:spChg>
        <pc:spChg chg="mod">
          <ac:chgData name="Lee Seungjae" userId="1d4fbd63bced2b4a" providerId="LiveId" clId="{9C264975-3A60-462D-96D0-7319B1332238}" dt="2021-02-17T08:40:08.891" v="8962" actId="21"/>
          <ac:spMkLst>
            <pc:docMk/>
            <pc:sldMk cId="433230706" sldId="426"/>
            <ac:spMk id="287" creationId="{499CF464-E677-46E4-AA8C-AD6AA2B9AD45}"/>
          </ac:spMkLst>
        </pc:spChg>
        <pc:spChg chg="del">
          <ac:chgData name="Lee Seungjae" userId="1d4fbd63bced2b4a" providerId="LiveId" clId="{9C264975-3A60-462D-96D0-7319B1332238}" dt="2021-02-18T06:09:52.715" v="13054" actId="21"/>
          <ac:spMkLst>
            <pc:docMk/>
            <pc:sldMk cId="433230706" sldId="426"/>
            <ac:spMk id="301" creationId="{7DBD375A-1DCD-44AA-801F-ADE96EF87A25}"/>
          </ac:spMkLst>
        </pc:spChg>
        <pc:spChg chg="del">
          <ac:chgData name="Lee Seungjae" userId="1d4fbd63bced2b4a" providerId="LiveId" clId="{9C264975-3A60-462D-96D0-7319B1332238}" dt="2021-02-18T06:09:52.715" v="13054" actId="21"/>
          <ac:spMkLst>
            <pc:docMk/>
            <pc:sldMk cId="433230706" sldId="426"/>
            <ac:spMk id="302" creationId="{399AD4F9-C1BD-4676-A91C-C831C6D87BB0}"/>
          </ac:spMkLst>
        </pc:spChg>
        <pc:spChg chg="del">
          <ac:chgData name="Lee Seungjae" userId="1d4fbd63bced2b4a" providerId="LiveId" clId="{9C264975-3A60-462D-96D0-7319B1332238}" dt="2021-02-18T06:10:06.031" v="13059" actId="478"/>
          <ac:spMkLst>
            <pc:docMk/>
            <pc:sldMk cId="433230706" sldId="426"/>
            <ac:spMk id="305" creationId="{A7C325E5-36FC-4F37-A02E-3FB8C24CF8B8}"/>
          </ac:spMkLst>
        </pc:spChg>
        <pc:spChg chg="del">
          <ac:chgData name="Lee Seungjae" userId="1d4fbd63bced2b4a" providerId="LiveId" clId="{9C264975-3A60-462D-96D0-7319B1332238}" dt="2021-02-18T06:10:06.031" v="13059" actId="478"/>
          <ac:spMkLst>
            <pc:docMk/>
            <pc:sldMk cId="433230706" sldId="426"/>
            <ac:spMk id="306" creationId="{7BD1279F-571E-43C1-BA50-2E0220E4F49F}"/>
          </ac:spMkLst>
        </pc:spChg>
        <pc:spChg chg="del">
          <ac:chgData name="Lee Seungjae" userId="1d4fbd63bced2b4a" providerId="LiveId" clId="{9C264975-3A60-462D-96D0-7319B1332238}" dt="2021-02-18T06:10:06.031" v="13059" actId="478"/>
          <ac:spMkLst>
            <pc:docMk/>
            <pc:sldMk cId="433230706" sldId="426"/>
            <ac:spMk id="307" creationId="{D6E5D79B-CB99-46BA-8AA9-B64BE0F51962}"/>
          </ac:spMkLst>
        </pc:spChg>
        <pc:spChg chg="del">
          <ac:chgData name="Lee Seungjae" userId="1d4fbd63bced2b4a" providerId="LiveId" clId="{9C264975-3A60-462D-96D0-7319B1332238}" dt="2021-02-17T08:40:46.744" v="8984" actId="478"/>
          <ac:spMkLst>
            <pc:docMk/>
            <pc:sldMk cId="433230706" sldId="426"/>
            <ac:spMk id="309" creationId="{2BBB94BC-2AC4-47C8-9FEA-3E27695D24C5}"/>
          </ac:spMkLst>
        </pc:spChg>
        <pc:spChg chg="del mod">
          <ac:chgData name="Lee Seungjae" userId="1d4fbd63bced2b4a" providerId="LiveId" clId="{9C264975-3A60-462D-96D0-7319B1332238}" dt="2021-02-17T08:40:47.200" v="8985" actId="478"/>
          <ac:spMkLst>
            <pc:docMk/>
            <pc:sldMk cId="433230706" sldId="426"/>
            <ac:spMk id="310" creationId="{D324F004-17AF-45B8-94DC-CD96AF6C48F2}"/>
          </ac:spMkLst>
        </pc:spChg>
        <pc:spChg chg="mod">
          <ac:chgData name="Lee Seungjae" userId="1d4fbd63bced2b4a" providerId="LiveId" clId="{9C264975-3A60-462D-96D0-7319B1332238}" dt="2021-02-17T08:40:51.599" v="8986" actId="20577"/>
          <ac:spMkLst>
            <pc:docMk/>
            <pc:sldMk cId="433230706" sldId="426"/>
            <ac:spMk id="311" creationId="{13FAEBB4-D88B-4B88-9AF4-2ABF7C250B8E}"/>
          </ac:spMkLst>
        </pc:spChg>
        <pc:spChg chg="del">
          <ac:chgData name="Lee Seungjae" userId="1d4fbd63bced2b4a" providerId="LiveId" clId="{9C264975-3A60-462D-96D0-7319B1332238}" dt="2021-02-17T08:14:27.932" v="8728" actId="21"/>
          <ac:spMkLst>
            <pc:docMk/>
            <pc:sldMk cId="433230706" sldId="426"/>
            <ac:spMk id="312" creationId="{329F9531-603C-430B-91D7-E700D50E82EC}"/>
          </ac:spMkLst>
        </pc:spChg>
        <pc:spChg chg="mod">
          <ac:chgData name="Lee Seungjae" userId="1d4fbd63bced2b4a" providerId="LiveId" clId="{9C264975-3A60-462D-96D0-7319B1332238}" dt="2021-02-17T08:40:52.615" v="8987" actId="20577"/>
          <ac:spMkLst>
            <pc:docMk/>
            <pc:sldMk cId="433230706" sldId="426"/>
            <ac:spMk id="313" creationId="{B52A9040-BEE0-4BC7-83B9-3200C7803226}"/>
          </ac:spMkLst>
        </pc:spChg>
        <pc:spChg chg="del">
          <ac:chgData name="Lee Seungjae" userId="1d4fbd63bced2b4a" providerId="LiveId" clId="{9C264975-3A60-462D-96D0-7319B1332238}" dt="2021-02-17T08:14:27.932" v="8728" actId="21"/>
          <ac:spMkLst>
            <pc:docMk/>
            <pc:sldMk cId="433230706" sldId="426"/>
            <ac:spMk id="314" creationId="{5CDF7046-A6CA-459F-B973-8B11E7F843D1}"/>
          </ac:spMkLst>
        </pc:spChg>
        <pc:graphicFrameChg chg="mod modGraphic">
          <ac:chgData name="Lee Seungjae" userId="1d4fbd63bced2b4a" providerId="LiveId" clId="{9C264975-3A60-462D-96D0-7319B1332238}" dt="2021-02-18T09:26:55.429" v="20322" actId="20577"/>
          <ac:graphicFrameMkLst>
            <pc:docMk/>
            <pc:sldMk cId="433230706" sldId="426"/>
            <ac:graphicFrameMk id="13" creationId="{F69594E8-CE03-4C83-B93C-93946B43EB68}"/>
          </ac:graphicFrameMkLst>
        </pc:graphicFrameChg>
        <pc:picChg chg="add del mod">
          <ac:chgData name="Lee Seungjae" userId="1d4fbd63bced2b4a" providerId="LiveId" clId="{9C264975-3A60-462D-96D0-7319B1332238}" dt="2021-02-17T08:43:00.422" v="9034" actId="21"/>
          <ac:picMkLst>
            <pc:docMk/>
            <pc:sldMk cId="433230706" sldId="426"/>
            <ac:picMk id="4" creationId="{E62E5651-ECB8-4E62-A74C-820258D74AEA}"/>
          </ac:picMkLst>
        </pc:picChg>
        <pc:picChg chg="add del mod">
          <ac:chgData name="Lee Seungjae" userId="1d4fbd63bced2b4a" providerId="LiveId" clId="{9C264975-3A60-462D-96D0-7319B1332238}" dt="2021-02-18T05:26:16.915" v="10778"/>
          <ac:picMkLst>
            <pc:docMk/>
            <pc:sldMk cId="433230706" sldId="426"/>
            <ac:picMk id="39" creationId="{12C8BD22-C9B8-40BA-B06E-F08D5DA0D438}"/>
          </ac:picMkLst>
        </pc:picChg>
        <pc:picChg chg="add del mod">
          <ac:chgData name="Lee Seungjae" userId="1d4fbd63bced2b4a" providerId="LiveId" clId="{9C264975-3A60-462D-96D0-7319B1332238}" dt="2021-02-18T06:10:04.800" v="13058"/>
          <ac:picMkLst>
            <pc:docMk/>
            <pc:sldMk cId="433230706" sldId="426"/>
            <ac:picMk id="40" creationId="{7FBBBD5C-296B-4921-A629-61F281FAC99B}"/>
          </ac:picMkLst>
        </pc:picChg>
        <pc:picChg chg="add del mod">
          <ac:chgData name="Lee Seungjae" userId="1d4fbd63bced2b4a" providerId="LiveId" clId="{9C264975-3A60-462D-96D0-7319B1332238}" dt="2021-02-18T06:10:04.800" v="13058"/>
          <ac:picMkLst>
            <pc:docMk/>
            <pc:sldMk cId="433230706" sldId="426"/>
            <ac:picMk id="41" creationId="{4CFC9EF4-9015-4FC7-BD34-0F55D61A005B}"/>
          </ac:picMkLst>
        </pc:picChg>
        <pc:picChg chg="add del mod">
          <ac:chgData name="Lee Seungjae" userId="1d4fbd63bced2b4a" providerId="LiveId" clId="{9C264975-3A60-462D-96D0-7319B1332238}" dt="2021-02-18T06:10:04.800" v="13058"/>
          <ac:picMkLst>
            <pc:docMk/>
            <pc:sldMk cId="433230706" sldId="426"/>
            <ac:picMk id="42" creationId="{920D309C-7EF1-4E6D-AF2D-8ECFAC6B61B2}"/>
          </ac:picMkLst>
        </pc:picChg>
        <pc:picChg chg="add del mod">
          <ac:chgData name="Lee Seungjae" userId="1d4fbd63bced2b4a" providerId="LiveId" clId="{9C264975-3A60-462D-96D0-7319B1332238}" dt="2021-02-18T06:10:04.800" v="13058"/>
          <ac:picMkLst>
            <pc:docMk/>
            <pc:sldMk cId="433230706" sldId="426"/>
            <ac:picMk id="46" creationId="{67D5BAA6-7A87-4660-8312-5B634358BB51}"/>
          </ac:picMkLst>
        </pc:picChg>
        <pc:picChg chg="add del mod">
          <ac:chgData name="Lee Seungjae" userId="1d4fbd63bced2b4a" providerId="LiveId" clId="{9C264975-3A60-462D-96D0-7319B1332238}" dt="2021-02-17T08:43:05.595" v="9037" actId="21"/>
          <ac:picMkLst>
            <pc:docMk/>
            <pc:sldMk cId="433230706" sldId="426"/>
            <ac:picMk id="47" creationId="{E720F7A9-7EF7-44A8-938E-0F63FBA4EAE6}"/>
          </ac:picMkLst>
        </pc:picChg>
        <pc:picChg chg="add mod">
          <ac:chgData name="Lee Seungjae" userId="1d4fbd63bced2b4a" providerId="LiveId" clId="{9C264975-3A60-462D-96D0-7319B1332238}" dt="2021-02-18T06:10:06.688" v="13060"/>
          <ac:picMkLst>
            <pc:docMk/>
            <pc:sldMk cId="433230706" sldId="426"/>
            <ac:picMk id="50" creationId="{FED8494C-BB22-45DA-B839-317D791B3896}"/>
          </ac:picMkLst>
        </pc:picChg>
        <pc:picChg chg="add mod">
          <ac:chgData name="Lee Seungjae" userId="1d4fbd63bced2b4a" providerId="LiveId" clId="{9C264975-3A60-462D-96D0-7319B1332238}" dt="2021-02-18T06:10:06.688" v="13060"/>
          <ac:picMkLst>
            <pc:docMk/>
            <pc:sldMk cId="433230706" sldId="426"/>
            <ac:picMk id="51" creationId="{2819FE42-4939-4A71-908F-2EA2422F342E}"/>
          </ac:picMkLst>
        </pc:picChg>
        <pc:picChg chg="add mod">
          <ac:chgData name="Lee Seungjae" userId="1d4fbd63bced2b4a" providerId="LiveId" clId="{9C264975-3A60-462D-96D0-7319B1332238}" dt="2021-02-18T06:10:06.688" v="13060"/>
          <ac:picMkLst>
            <pc:docMk/>
            <pc:sldMk cId="433230706" sldId="426"/>
            <ac:picMk id="52" creationId="{0F55BC7D-877A-47F0-9E62-A20201EABFA9}"/>
          </ac:picMkLst>
        </pc:picChg>
        <pc:picChg chg="add mod">
          <ac:chgData name="Lee Seungjae" userId="1d4fbd63bced2b4a" providerId="LiveId" clId="{9C264975-3A60-462D-96D0-7319B1332238}" dt="2021-02-18T06:10:06.688" v="13060"/>
          <ac:picMkLst>
            <pc:docMk/>
            <pc:sldMk cId="433230706" sldId="426"/>
            <ac:picMk id="54" creationId="{DC58EC67-B9AE-4F91-988B-CD6BD9F8D379}"/>
          </ac:picMkLst>
        </pc:picChg>
        <pc:picChg chg="mod">
          <ac:chgData name="Lee Seungjae" userId="1d4fbd63bced2b4a" providerId="LiveId" clId="{9C264975-3A60-462D-96D0-7319B1332238}" dt="2021-02-18T06:09:48.441" v="13053" actId="1076"/>
          <ac:picMkLst>
            <pc:docMk/>
            <pc:sldMk cId="433230706" sldId="426"/>
            <ac:picMk id="284" creationId="{2BC5E1F9-D070-4C43-84B0-0952F1570CFD}"/>
          </ac:picMkLst>
        </pc:picChg>
        <pc:picChg chg="del">
          <ac:chgData name="Lee Seungjae" userId="1d4fbd63bced2b4a" providerId="LiveId" clId="{9C264975-3A60-462D-96D0-7319B1332238}" dt="2021-02-17T08:40:45.658" v="8983" actId="478"/>
          <ac:picMkLst>
            <pc:docMk/>
            <pc:sldMk cId="433230706" sldId="426"/>
            <ac:picMk id="297" creationId="{B2DB3203-4B3F-41E4-BF5E-9E144275F44C}"/>
          </ac:picMkLst>
        </pc:picChg>
        <pc:picChg chg="del mod">
          <ac:chgData name="Lee Seungjae" userId="1d4fbd63bced2b4a" providerId="LiveId" clId="{9C264975-3A60-462D-96D0-7319B1332238}" dt="2021-02-18T06:10:06.031" v="13059" actId="478"/>
          <ac:picMkLst>
            <pc:docMk/>
            <pc:sldMk cId="433230706" sldId="426"/>
            <ac:picMk id="298" creationId="{EC83DA68-FDB2-4D82-872C-1EDD204F4931}"/>
          </ac:picMkLst>
        </pc:picChg>
        <pc:picChg chg="del mod">
          <ac:chgData name="Lee Seungjae" userId="1d4fbd63bced2b4a" providerId="LiveId" clId="{9C264975-3A60-462D-96D0-7319B1332238}" dt="2021-02-18T06:10:06.031" v="13059" actId="478"/>
          <ac:picMkLst>
            <pc:docMk/>
            <pc:sldMk cId="433230706" sldId="426"/>
            <ac:picMk id="299" creationId="{2471BD91-F886-4B43-B67C-850DB971BD12}"/>
          </ac:picMkLst>
        </pc:picChg>
        <pc:picChg chg="del mod">
          <ac:chgData name="Lee Seungjae" userId="1d4fbd63bced2b4a" providerId="LiveId" clId="{9C264975-3A60-462D-96D0-7319B1332238}" dt="2021-02-18T06:10:06.031" v="13059" actId="478"/>
          <ac:picMkLst>
            <pc:docMk/>
            <pc:sldMk cId="433230706" sldId="426"/>
            <ac:picMk id="300" creationId="{A5171A68-5625-4924-AC67-11ECA8BE353A}"/>
          </ac:picMkLst>
        </pc:picChg>
        <pc:picChg chg="del mod">
          <ac:chgData name="Lee Seungjae" userId="1d4fbd63bced2b4a" providerId="LiveId" clId="{9C264975-3A60-462D-96D0-7319B1332238}" dt="2021-02-18T05:25:22.474" v="10776" actId="478"/>
          <ac:picMkLst>
            <pc:docMk/>
            <pc:sldMk cId="433230706" sldId="426"/>
            <ac:picMk id="303" creationId="{11D9A74B-3E3C-43AC-A730-622BCBC21A19}"/>
          </ac:picMkLst>
        </pc:picChg>
      </pc:sldChg>
      <pc:sldChg chg="addSp delSp modSp add mod">
        <pc:chgData name="Lee Seungjae" userId="1d4fbd63bced2b4a" providerId="LiveId" clId="{9C264975-3A60-462D-96D0-7319B1332238}" dt="2021-02-19T02:01:26.497" v="23970" actId="1076"/>
        <pc:sldMkLst>
          <pc:docMk/>
          <pc:sldMk cId="652234742" sldId="427"/>
        </pc:sldMkLst>
        <pc:spChg chg="mod">
          <ac:chgData name="Lee Seungjae" userId="1d4fbd63bced2b4a" providerId="LiveId" clId="{9C264975-3A60-462D-96D0-7319B1332238}" dt="2021-02-18T09:23:43.237" v="20111" actId="20577"/>
          <ac:spMkLst>
            <pc:docMk/>
            <pc:sldMk cId="652234742" sldId="427"/>
            <ac:spMk id="5" creationId="{1C066FFD-77AA-425D-A574-DE2D5C9D863B}"/>
          </ac:spMkLst>
        </pc:spChg>
        <pc:spChg chg="add mod">
          <ac:chgData name="Lee Seungjae" userId="1d4fbd63bced2b4a" providerId="LiveId" clId="{9C264975-3A60-462D-96D0-7319B1332238}" dt="2021-02-18T06:27:58.416" v="13685" actId="1076"/>
          <ac:spMkLst>
            <pc:docMk/>
            <pc:sldMk cId="652234742" sldId="427"/>
            <ac:spMk id="40" creationId="{CE510BCB-2B7B-4496-B62B-2FA20415B844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41" creationId="{B51B11D0-1251-455F-A3BD-A93D1D2F159F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42" creationId="{F97A6DDC-60B3-4979-B6F8-00E6D87DB003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45" creationId="{8708B13C-56B9-43AC-A2BA-8076CC62227F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46" creationId="{BFF16E7D-9CAE-4526-B24B-2340B400B638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47" creationId="{FCC4BBCF-F17F-43D0-9DD8-59EC53E8946A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48" creationId="{24F02B5C-9A8E-4572-8D78-FC2679D8F54C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51" creationId="{28A55E00-6F1A-41F4-9BBB-D525619473AD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52" creationId="{163B2436-B384-4EC1-B504-F6B097695431}"/>
          </ac:spMkLst>
        </pc:spChg>
        <pc:spChg chg="add mod">
          <ac:chgData name="Lee Seungjae" userId="1d4fbd63bced2b4a" providerId="LiveId" clId="{9C264975-3A60-462D-96D0-7319B1332238}" dt="2021-02-17T08:43:22.647" v="9045" actId="403"/>
          <ac:spMkLst>
            <pc:docMk/>
            <pc:sldMk cId="652234742" sldId="427"/>
            <ac:spMk id="53" creationId="{BA83A612-D0B1-480F-BDE7-C7F5A991DD0D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60" creationId="{940A0F26-6D52-459C-BE86-41C12D9E4D72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61" creationId="{6791CDC2-AD06-4212-9168-346E12191C7D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64" creationId="{FE555328-F68A-4E3E-AB89-1B02270E270C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65" creationId="{195FF720-42D4-4EBB-8598-4289BBDEEBDB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66" creationId="{B7A90857-FAA3-41E6-96C2-5D00CDC12877}"/>
          </ac:spMkLst>
        </pc:spChg>
        <pc:spChg chg="add mod">
          <ac:chgData name="Lee Seungjae" userId="1d4fbd63bced2b4a" providerId="LiveId" clId="{9C264975-3A60-462D-96D0-7319B1332238}" dt="2021-02-17T08:39:38.826" v="8961"/>
          <ac:spMkLst>
            <pc:docMk/>
            <pc:sldMk cId="652234742" sldId="427"/>
            <ac:spMk id="67" creationId="{C723BD6C-3874-4AE5-AA17-BFDADC59ABE8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68" creationId="{96FFB7FB-CF57-41C6-BF70-9572A5DAF2AE}"/>
          </ac:spMkLst>
        </pc:spChg>
        <pc:spChg chg="add mod">
          <ac:chgData name="Lee Seungjae" userId="1d4fbd63bced2b4a" providerId="LiveId" clId="{9C264975-3A60-462D-96D0-7319B1332238}" dt="2021-02-17T08:41:39.400" v="9017" actId="20577"/>
          <ac:spMkLst>
            <pc:docMk/>
            <pc:sldMk cId="652234742" sldId="427"/>
            <ac:spMk id="70" creationId="{369B9700-B83F-4E7E-B36D-AEE92652C493}"/>
          </ac:spMkLst>
        </pc:spChg>
        <pc:spChg chg="add mod">
          <ac:chgData name="Lee Seungjae" userId="1d4fbd63bced2b4a" providerId="LiveId" clId="{9C264975-3A60-462D-96D0-7319B1332238}" dt="2021-02-18T06:31:01.224" v="13882" actId="20577"/>
          <ac:spMkLst>
            <pc:docMk/>
            <pc:sldMk cId="652234742" sldId="427"/>
            <ac:spMk id="71" creationId="{0EFB5155-A3CB-4D08-B639-39C4C1FC8549}"/>
          </ac:spMkLst>
        </pc:spChg>
        <pc:spChg chg="add mod">
          <ac:chgData name="Lee Seungjae" userId="1d4fbd63bced2b4a" providerId="LiveId" clId="{9C264975-3A60-462D-96D0-7319B1332238}" dt="2021-02-19T01:00:35.863" v="20758" actId="1076"/>
          <ac:spMkLst>
            <pc:docMk/>
            <pc:sldMk cId="652234742" sldId="427"/>
            <ac:spMk id="73" creationId="{1BA31C97-3D6B-45ED-A236-F5227B5C4515}"/>
          </ac:spMkLst>
        </pc:spChg>
        <pc:spChg chg="add mod">
          <ac:chgData name="Lee Seungjae" userId="1d4fbd63bced2b4a" providerId="LiveId" clId="{9C264975-3A60-462D-96D0-7319B1332238}" dt="2021-02-19T01:00:35.863" v="20758" actId="1076"/>
          <ac:spMkLst>
            <pc:docMk/>
            <pc:sldMk cId="652234742" sldId="427"/>
            <ac:spMk id="74" creationId="{99DAD1E0-2555-43A6-A9BB-9BE4482C63B4}"/>
          </ac:spMkLst>
        </pc:spChg>
        <pc:spChg chg="add mod">
          <ac:chgData name="Lee Seungjae" userId="1d4fbd63bced2b4a" providerId="LiveId" clId="{9C264975-3A60-462D-96D0-7319B1332238}" dt="2021-02-18T06:32:36.798" v="14050" actId="20577"/>
          <ac:spMkLst>
            <pc:docMk/>
            <pc:sldMk cId="652234742" sldId="427"/>
            <ac:spMk id="75" creationId="{0B1AE3B3-ED0A-444E-82BE-A707419B65AE}"/>
          </ac:spMkLst>
        </pc:spChg>
        <pc:spChg chg="add mod">
          <ac:chgData name="Lee Seungjae" userId="1d4fbd63bced2b4a" providerId="LiveId" clId="{9C264975-3A60-462D-96D0-7319B1332238}" dt="2021-02-18T06:32:37.838" v="14051" actId="20577"/>
          <ac:spMkLst>
            <pc:docMk/>
            <pc:sldMk cId="652234742" sldId="427"/>
            <ac:spMk id="76" creationId="{7198CF72-A95D-4A58-93D0-9B4EF2E59353}"/>
          </ac:spMkLst>
        </pc:spChg>
        <pc:spChg chg="add mod">
          <ac:chgData name="Lee Seungjae" userId="1d4fbd63bced2b4a" providerId="LiveId" clId="{9C264975-3A60-462D-96D0-7319B1332238}" dt="2021-02-18T06:32:42.414" v="14055" actId="20577"/>
          <ac:spMkLst>
            <pc:docMk/>
            <pc:sldMk cId="652234742" sldId="427"/>
            <ac:spMk id="77" creationId="{3ECC253D-64DA-4AF7-A5AE-A82710AB7DA7}"/>
          </ac:spMkLst>
        </pc:spChg>
        <pc:spChg chg="add mod">
          <ac:chgData name="Lee Seungjae" userId="1d4fbd63bced2b4a" providerId="LiveId" clId="{9C264975-3A60-462D-96D0-7319B1332238}" dt="2021-02-18T06:32:43.039" v="14056" actId="20577"/>
          <ac:spMkLst>
            <pc:docMk/>
            <pc:sldMk cId="652234742" sldId="427"/>
            <ac:spMk id="78" creationId="{57AFD4E4-79CC-46EF-9282-C24DEEDC71A2}"/>
          </ac:spMkLst>
        </pc:spChg>
        <pc:spChg chg="add mod">
          <ac:chgData name="Lee Seungjae" userId="1d4fbd63bced2b4a" providerId="LiveId" clId="{9C264975-3A60-462D-96D0-7319B1332238}" dt="2021-02-18T06:32:43.974" v="14057" actId="20577"/>
          <ac:spMkLst>
            <pc:docMk/>
            <pc:sldMk cId="652234742" sldId="427"/>
            <ac:spMk id="79" creationId="{884B4390-F113-494C-8530-6857C050F361}"/>
          </ac:spMkLst>
        </pc:spChg>
        <pc:spChg chg="add del mod">
          <ac:chgData name="Lee Seungjae" userId="1d4fbd63bced2b4a" providerId="LiveId" clId="{9C264975-3A60-462D-96D0-7319B1332238}" dt="2021-02-18T07:11:12.189" v="16148" actId="478"/>
          <ac:spMkLst>
            <pc:docMk/>
            <pc:sldMk cId="652234742" sldId="427"/>
            <ac:spMk id="80" creationId="{E4E2021A-D898-4FED-8675-51B50E3AD67E}"/>
          </ac:spMkLst>
        </pc:spChg>
        <pc:spChg chg="add mod">
          <ac:chgData name="Lee Seungjae" userId="1d4fbd63bced2b4a" providerId="LiveId" clId="{9C264975-3A60-462D-96D0-7319B1332238}" dt="2021-02-18T06:32:41.358" v="14054" actId="1076"/>
          <ac:spMkLst>
            <pc:docMk/>
            <pc:sldMk cId="652234742" sldId="427"/>
            <ac:spMk id="81" creationId="{C5264B9B-FC3F-4031-A666-928DDAA9134D}"/>
          </ac:spMkLst>
        </pc:spChg>
        <pc:spChg chg="add mod">
          <ac:chgData name="Lee Seungjae" userId="1d4fbd63bced2b4a" providerId="LiveId" clId="{9C264975-3A60-462D-96D0-7319B1332238}" dt="2021-02-18T07:21:55.148" v="16668" actId="20577"/>
          <ac:spMkLst>
            <pc:docMk/>
            <pc:sldMk cId="652234742" sldId="427"/>
            <ac:spMk id="82" creationId="{702FF8F7-82EE-4168-9DB3-72CBB1FE39FA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81" creationId="{29AB067B-ADC8-4DDE-A819-48136ABF5065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82" creationId="{DA284E5B-EB15-424D-9D69-418B5C78DD70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83" creationId="{814732BA-76CA-476E-BF4B-B5DED914DCD3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86" creationId="{EB67C2B1-14A9-4E64-967F-3D0464C643D3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87" creationId="{499CF464-E677-46E4-AA8C-AD6AA2B9AD45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88" creationId="{FC93788C-850E-4E56-AC88-CAD0E0C449FD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89" creationId="{746DDABD-3F3C-4A51-8F14-835CC9688B8A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92" creationId="{70B3BE2A-2AD3-41CA-87E1-FBDB4DA034B3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93" creationId="{A21A8A4A-4B0D-475D-B867-D211A6FA2DEC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294" creationId="{21595635-8E54-4197-B351-7BB83C5CBE1A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301" creationId="{7DBD375A-1DCD-44AA-801F-ADE96EF87A25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302" creationId="{399AD4F9-C1BD-4676-A91C-C831C6D87BB0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305" creationId="{A7C325E5-36FC-4F37-A02E-3FB8C24CF8B8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306" creationId="{7BD1279F-571E-43C1-BA50-2E0220E4F49F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307" creationId="{D6E5D79B-CB99-46BA-8AA9-B64BE0F51962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309" creationId="{2BBB94BC-2AC4-47C8-9FEA-3E27695D24C5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319" creationId="{F68E9391-58A7-4D54-812B-83F3018D0EB8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320" creationId="{661AD4A4-D9A4-41EC-AD4C-948CCEC8AD33}"/>
          </ac:spMkLst>
        </pc:spChg>
        <pc:spChg chg="del">
          <ac:chgData name="Lee Seungjae" userId="1d4fbd63bced2b4a" providerId="LiveId" clId="{9C264975-3A60-462D-96D0-7319B1332238}" dt="2021-02-17T08:39:38.040" v="8960" actId="478"/>
          <ac:spMkLst>
            <pc:docMk/>
            <pc:sldMk cId="652234742" sldId="427"/>
            <ac:spMk id="321" creationId="{002F05A7-8028-43EE-93AA-FCC10738EB89}"/>
          </ac:spMkLst>
        </pc:spChg>
        <pc:graphicFrameChg chg="del">
          <ac:chgData name="Lee Seungjae" userId="1d4fbd63bced2b4a" providerId="LiveId" clId="{9C264975-3A60-462D-96D0-7319B1332238}" dt="2021-02-18T06:27:47.112" v="13680" actId="478"/>
          <ac:graphicFrameMkLst>
            <pc:docMk/>
            <pc:sldMk cId="652234742" sldId="427"/>
            <ac:graphicFrameMk id="13" creationId="{F69594E8-CE03-4C83-B93C-93946B43EB68}"/>
          </ac:graphicFrameMkLst>
        </pc:graphicFrameChg>
        <pc:graphicFrameChg chg="add mod modGraphic">
          <ac:chgData name="Lee Seungjae" userId="1d4fbd63bced2b4a" providerId="LiveId" clId="{9C264975-3A60-462D-96D0-7319B1332238}" dt="2021-02-19T01:14:50.700" v="21367" actId="20577"/>
          <ac:graphicFrameMkLst>
            <pc:docMk/>
            <pc:sldMk cId="652234742" sldId="427"/>
            <ac:graphicFrameMk id="68" creationId="{3220EFEA-8F3D-4374-A85C-ECBCE9947579}"/>
          </ac:graphicFrameMkLst>
        </pc:graphicFrame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11" creationId="{988FF1EE-9B19-4F4E-AD37-7A5AFDD6968E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39" creationId="{C950A2DE-CFDA-4C2F-A447-E50ABF8C3245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43" creationId="{FD81035E-B8DE-4B14-9C8E-467B4E470754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44" creationId="{364A0786-A910-4CFA-B059-A0CED24D523A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49" creationId="{2F3CFC74-0896-4252-BB59-05C19B843BC2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50" creationId="{729C1425-754D-4795-8A6E-77CF535487CF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54" creationId="{7784EFEC-EC11-42C9-A123-BC3663B60D72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55" creationId="{40DB2599-7935-4985-A56E-1AA13A333029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56" creationId="{58EFED3B-3B0D-4D31-86CE-EFEC45AF6456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57" creationId="{28A94737-5922-4D28-A5C6-60C37FCBE97C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58" creationId="{AD725FC2-35A2-4B5E-A5C0-2E2D7ED82ED6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59" creationId="{9E78AC43-50D1-4305-ACEE-8E507714F42A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62" creationId="{4D843FE6-B0FB-4B50-9E53-BC2828BF34DB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63" creationId="{282706FD-2869-4BDC-AB62-633604B33EFB}"/>
          </ac:picMkLst>
        </pc:picChg>
        <pc:picChg chg="add mod">
          <ac:chgData name="Lee Seungjae" userId="1d4fbd63bced2b4a" providerId="LiveId" clId="{9C264975-3A60-462D-96D0-7319B1332238}" dt="2021-02-17T08:39:38.826" v="8961"/>
          <ac:picMkLst>
            <pc:docMk/>
            <pc:sldMk cId="652234742" sldId="427"/>
            <ac:picMk id="69" creationId="{B8BD6A93-EA18-4F84-92D2-06BCDC4D8E77}"/>
          </ac:picMkLst>
        </pc:picChg>
        <pc:picChg chg="add del mod">
          <ac:chgData name="Lee Seungjae" userId="1d4fbd63bced2b4a" providerId="LiveId" clId="{9C264975-3A60-462D-96D0-7319B1332238}" dt="2021-02-17T08:43:17.128" v="9042" actId="478"/>
          <ac:picMkLst>
            <pc:docMk/>
            <pc:sldMk cId="652234742" sldId="427"/>
            <ac:picMk id="71" creationId="{8BE6449A-215A-410B-B600-5798E3661227}"/>
          </ac:picMkLst>
        </pc:picChg>
        <pc:picChg chg="add mod">
          <ac:chgData name="Lee Seungjae" userId="1d4fbd63bced2b4a" providerId="LiveId" clId="{9C264975-3A60-462D-96D0-7319B1332238}" dt="2021-02-17T09:59:56.174" v="9057" actId="1076"/>
          <ac:picMkLst>
            <pc:docMk/>
            <pc:sldMk cId="652234742" sldId="427"/>
            <ac:picMk id="72" creationId="{D6AF39C6-08E0-483A-91AA-4FE1CEDE17A1}"/>
          </ac:picMkLst>
        </pc:picChg>
        <pc:picChg chg="add mod">
          <ac:chgData name="Lee Seungjae" userId="1d4fbd63bced2b4a" providerId="LiveId" clId="{9C264975-3A60-462D-96D0-7319B1332238}" dt="2021-02-19T02:01:26.497" v="23970" actId="1076"/>
          <ac:picMkLst>
            <pc:docMk/>
            <pc:sldMk cId="652234742" sldId="427"/>
            <ac:picMk id="80" creationId="{E301648B-4EDB-46FD-AAAC-077088DAADD6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80" creationId="{2EBF2ED6-0571-4A51-9B84-10485F130E7F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84" creationId="{2BC5E1F9-D070-4C43-84B0-0952F1570CFD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85" creationId="{B1BEDC39-22B4-40E3-AE14-0BE6434B8553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90" creationId="{32A33CC6-F050-4209-B4F6-27AAEAE211F4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91" creationId="{A6D20C4C-6517-4E28-8205-91F0C5AA26A1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95" creationId="{CCFB714A-6B21-4B3D-AB29-0D9F8E793DA6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96" creationId="{1F598523-DC1C-4A49-B22A-9C74B1796071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97" creationId="{B2DB3203-4B3F-41E4-BF5E-9E144275F44C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98" creationId="{EC83DA68-FDB2-4D82-872C-1EDD204F4931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299" creationId="{2471BD91-F886-4B43-B67C-850DB971BD12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300" creationId="{A5171A68-5625-4924-AC67-11ECA8BE353A}"/>
          </ac:picMkLst>
        </pc:picChg>
        <pc:picChg chg="del">
          <ac:chgData name="Lee Seungjae" userId="1d4fbd63bced2b4a" providerId="LiveId" clId="{9C264975-3A60-462D-96D0-7319B1332238}" dt="2021-02-17T08:39:38.040" v="8960" actId="478"/>
          <ac:picMkLst>
            <pc:docMk/>
            <pc:sldMk cId="652234742" sldId="427"/>
            <ac:picMk id="303" creationId="{11D9A74B-3E3C-43AC-A730-622BCBC21A19}"/>
          </ac:picMkLst>
        </pc:picChg>
      </pc:sldChg>
      <pc:sldChg chg="delSp modSp add mod">
        <pc:chgData name="Lee Seungjae" userId="1d4fbd63bced2b4a" providerId="LiveId" clId="{9C264975-3A60-462D-96D0-7319B1332238}" dt="2021-02-18T02:50:11.019" v="9861" actId="1076"/>
        <pc:sldMkLst>
          <pc:docMk/>
          <pc:sldMk cId="164778527" sldId="428"/>
        </pc:sldMkLst>
        <pc:spChg chg="mod">
          <ac:chgData name="Lee Seungjae" userId="1d4fbd63bced2b4a" providerId="LiveId" clId="{9C264975-3A60-462D-96D0-7319B1332238}" dt="2021-02-17T08:26:06.794" v="8959" actId="20577"/>
          <ac:spMkLst>
            <pc:docMk/>
            <pc:sldMk cId="164778527" sldId="428"/>
            <ac:spMk id="5" creationId="{1C066FFD-77AA-425D-A574-DE2D5C9D863B}"/>
          </ac:spMkLst>
        </pc:spChg>
        <pc:spChg chg="del">
          <ac:chgData name="Lee Seungjae" userId="1d4fbd63bced2b4a" providerId="LiveId" clId="{9C264975-3A60-462D-96D0-7319B1332238}" dt="2021-02-17T08:25:47" v="8885" actId="478"/>
          <ac:spMkLst>
            <pc:docMk/>
            <pc:sldMk cId="164778527" sldId="428"/>
            <ac:spMk id="68" creationId="{96FFB7FB-CF57-41C6-BF70-9572A5DAF2AE}"/>
          </ac:spMkLst>
        </pc:spChg>
        <pc:spChg chg="del">
          <ac:chgData name="Lee Seungjae" userId="1d4fbd63bced2b4a" providerId="LiveId" clId="{9C264975-3A60-462D-96D0-7319B1332238}" dt="2021-02-17T08:25:47" v="8885" actId="478"/>
          <ac:spMkLst>
            <pc:docMk/>
            <pc:sldMk cId="164778527" sldId="428"/>
            <ac:spMk id="309" creationId="{2BBB94BC-2AC4-47C8-9FEA-3E27695D24C5}"/>
          </ac:spMkLst>
        </pc:spChg>
        <pc:spChg chg="del">
          <ac:chgData name="Lee Seungjae" userId="1d4fbd63bced2b4a" providerId="LiveId" clId="{9C264975-3A60-462D-96D0-7319B1332238}" dt="2021-02-17T08:25:47" v="8885" actId="478"/>
          <ac:spMkLst>
            <pc:docMk/>
            <pc:sldMk cId="164778527" sldId="428"/>
            <ac:spMk id="321" creationId="{002F05A7-8028-43EE-93AA-FCC10738EB89}"/>
          </ac:spMkLst>
        </pc:spChg>
        <pc:picChg chg="mod">
          <ac:chgData name="Lee Seungjae" userId="1d4fbd63bced2b4a" providerId="LiveId" clId="{9C264975-3A60-462D-96D0-7319B1332238}" dt="2021-02-18T02:50:11.019" v="9861" actId="1076"/>
          <ac:picMkLst>
            <pc:docMk/>
            <pc:sldMk cId="164778527" sldId="428"/>
            <ac:picMk id="303" creationId="{11D9A74B-3E3C-43AC-A730-622BCBC21A19}"/>
          </ac:picMkLst>
        </pc:picChg>
      </pc:sldChg>
      <pc:sldChg chg="addSp delSp modSp add mod">
        <pc:chgData name="Lee Seungjae" userId="1d4fbd63bced2b4a" providerId="LiveId" clId="{9C264975-3A60-462D-96D0-7319B1332238}" dt="2021-02-19T02:02:14.116" v="23973"/>
        <pc:sldMkLst>
          <pc:docMk/>
          <pc:sldMk cId="4279601001" sldId="429"/>
        </pc:sldMkLst>
        <pc:spChg chg="add mod">
          <ac:chgData name="Lee Seungjae" userId="1d4fbd63bced2b4a" providerId="LiveId" clId="{9C264975-3A60-462D-96D0-7319B1332238}" dt="2021-02-18T07:30:16.137" v="16894" actId="1076"/>
          <ac:spMkLst>
            <pc:docMk/>
            <pc:sldMk cId="4279601001" sldId="429"/>
            <ac:spMk id="2" creationId="{D68F0699-61D1-454C-AE01-C53C37A8A8BF}"/>
          </ac:spMkLst>
        </pc:spChg>
        <pc:spChg chg="mod">
          <ac:chgData name="Lee Seungjae" userId="1d4fbd63bced2b4a" providerId="LiveId" clId="{9C264975-3A60-462D-96D0-7319B1332238}" dt="2021-02-18T09:23:46.421" v="20113" actId="20577"/>
          <ac:spMkLst>
            <pc:docMk/>
            <pc:sldMk cId="4279601001" sldId="429"/>
            <ac:spMk id="5" creationId="{1C066FFD-77AA-425D-A574-DE2D5C9D863B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40" creationId="{CE510BCB-2B7B-4496-B62B-2FA20415B844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41" creationId="{B51B11D0-1251-455F-A3BD-A93D1D2F159F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42" creationId="{F97A6DDC-60B3-4979-B6F8-00E6D87DB003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45" creationId="{8708B13C-56B9-43AC-A2BA-8076CC62227F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46" creationId="{BFF16E7D-9CAE-4526-B24B-2340B400B638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47" creationId="{FCC4BBCF-F17F-43D0-9DD8-59EC53E8946A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48" creationId="{24F02B5C-9A8E-4572-8D78-FC2679D8F54C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51" creationId="{28A55E00-6F1A-41F4-9BBB-D525619473AD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52" creationId="{163B2436-B384-4EC1-B504-F6B097695431}"/>
          </ac:spMkLst>
        </pc:spChg>
        <pc:spChg chg="add mod">
          <ac:chgData name="Lee Seungjae" userId="1d4fbd63bced2b4a" providerId="LiveId" clId="{9C264975-3A60-462D-96D0-7319B1332238}" dt="2021-02-18T09:15:35.995" v="19674" actId="20577"/>
          <ac:spMkLst>
            <pc:docMk/>
            <pc:sldMk cId="4279601001" sldId="429"/>
            <ac:spMk id="52" creationId="{F9EB5043-C7CB-4FB0-8CC9-4967D8D72D7F}"/>
          </ac:spMkLst>
        </pc:spChg>
        <pc:spChg chg="add mod">
          <ac:chgData name="Lee Seungjae" userId="1d4fbd63bced2b4a" providerId="LiveId" clId="{9C264975-3A60-462D-96D0-7319B1332238}" dt="2021-02-18T09:15:31.869" v="19670" actId="20577"/>
          <ac:spMkLst>
            <pc:docMk/>
            <pc:sldMk cId="4279601001" sldId="429"/>
            <ac:spMk id="53" creationId="{B7127AAA-5344-4672-94B5-B548BA3003CD}"/>
          </ac:spMkLst>
        </pc:spChg>
        <pc:spChg chg="del mod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53" creationId="{BA83A612-D0B1-480F-BDE7-C7F5A991DD0D}"/>
          </ac:spMkLst>
        </pc:spChg>
        <pc:spChg chg="add mod">
          <ac:chgData name="Lee Seungjae" userId="1d4fbd63bced2b4a" providerId="LiveId" clId="{9C264975-3A60-462D-96D0-7319B1332238}" dt="2021-02-18T09:15:37.727" v="19675" actId="20577"/>
          <ac:spMkLst>
            <pc:docMk/>
            <pc:sldMk cId="4279601001" sldId="429"/>
            <ac:spMk id="54" creationId="{D59F0FE9-486A-45EF-89FA-189EF0BA0F0B}"/>
          </ac:spMkLst>
        </pc:spChg>
        <pc:spChg chg="add mod">
          <ac:chgData name="Lee Seungjae" userId="1d4fbd63bced2b4a" providerId="LiveId" clId="{9C264975-3A60-462D-96D0-7319B1332238}" dt="2021-02-18T09:15:35.358" v="19673" actId="20577"/>
          <ac:spMkLst>
            <pc:docMk/>
            <pc:sldMk cId="4279601001" sldId="429"/>
            <ac:spMk id="55" creationId="{06800A04-C47F-44C7-91C1-5D6FE8135DD4}"/>
          </ac:spMkLst>
        </pc:spChg>
        <pc:spChg chg="add del mod">
          <ac:chgData name="Lee Seungjae" userId="1d4fbd63bced2b4a" providerId="LiveId" clId="{9C264975-3A60-462D-96D0-7319B1332238}" dt="2021-02-18T07:43:38.052" v="16961" actId="478"/>
          <ac:spMkLst>
            <pc:docMk/>
            <pc:sldMk cId="4279601001" sldId="429"/>
            <ac:spMk id="57" creationId="{800DBBAF-83D8-403E-8DB1-7107AB9ED5D1}"/>
          </ac:spMkLst>
        </pc:spChg>
        <pc:spChg chg="add mod">
          <ac:chgData name="Lee Seungjae" userId="1d4fbd63bced2b4a" providerId="LiveId" clId="{9C264975-3A60-462D-96D0-7319B1332238}" dt="2021-02-19T01:00:41.987" v="20760"/>
          <ac:spMkLst>
            <pc:docMk/>
            <pc:sldMk cId="4279601001" sldId="429"/>
            <ac:spMk id="57" creationId="{B72B4119-1454-4AB3-BAFF-CB6CEDAF5043}"/>
          </ac:spMkLst>
        </pc:spChg>
        <pc:spChg chg="add mod">
          <ac:chgData name="Lee Seungjae" userId="1d4fbd63bced2b4a" providerId="LiveId" clId="{9C264975-3A60-462D-96D0-7319B1332238}" dt="2021-02-19T01:00:41.987" v="20760"/>
          <ac:spMkLst>
            <pc:docMk/>
            <pc:sldMk cId="4279601001" sldId="429"/>
            <ac:spMk id="58" creationId="{3FEF4DCF-032E-4AFD-9885-0FE34D2C8E3A}"/>
          </ac:spMkLst>
        </pc:spChg>
        <pc:spChg chg="add del mod">
          <ac:chgData name="Lee Seungjae" userId="1d4fbd63bced2b4a" providerId="LiveId" clId="{9C264975-3A60-462D-96D0-7319B1332238}" dt="2021-02-18T07:43:37.587" v="16960" actId="478"/>
          <ac:spMkLst>
            <pc:docMk/>
            <pc:sldMk cId="4279601001" sldId="429"/>
            <ac:spMk id="58" creationId="{D6636EB2-66BD-4B96-9B33-AFEDD4AD1B3D}"/>
          </ac:spMkLst>
        </pc:spChg>
        <pc:spChg chg="add del mod">
          <ac:chgData name="Lee Seungjae" userId="1d4fbd63bced2b4a" providerId="LiveId" clId="{9C264975-3A60-462D-96D0-7319B1332238}" dt="2021-02-18T07:43:37.068" v="16959" actId="478"/>
          <ac:spMkLst>
            <pc:docMk/>
            <pc:sldMk cId="4279601001" sldId="429"/>
            <ac:spMk id="59" creationId="{38F24F4B-961F-4D45-9F50-1639AB880009}"/>
          </ac:spMkLst>
        </pc:spChg>
        <pc:spChg chg="add del mod">
          <ac:chgData name="Lee Seungjae" userId="1d4fbd63bced2b4a" providerId="LiveId" clId="{9C264975-3A60-462D-96D0-7319B1332238}" dt="2021-02-18T07:42:44.487" v="16935" actId="21"/>
          <ac:spMkLst>
            <pc:docMk/>
            <pc:sldMk cId="4279601001" sldId="429"/>
            <ac:spMk id="60" creationId="{6FCAB551-C775-48FD-9BD7-6D40EC7D3AF6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60" creationId="{940A0F26-6D52-459C-BE86-41C12D9E4D72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61" creationId="{6791CDC2-AD06-4212-9168-346E12191C7D}"/>
          </ac:spMkLst>
        </pc:spChg>
        <pc:spChg chg="add mod">
          <ac:chgData name="Lee Seungjae" userId="1d4fbd63bced2b4a" providerId="LiveId" clId="{9C264975-3A60-462D-96D0-7319B1332238}" dt="2021-02-18T09:21:45.949" v="19997" actId="20577"/>
          <ac:spMkLst>
            <pc:docMk/>
            <pc:sldMk cId="4279601001" sldId="429"/>
            <ac:spMk id="61" creationId="{7B645326-F5F8-4071-8039-3122C8AB0877}"/>
          </ac:spMkLst>
        </pc:spChg>
        <pc:spChg chg="add mod">
          <ac:chgData name="Lee Seungjae" userId="1d4fbd63bced2b4a" providerId="LiveId" clId="{9C264975-3A60-462D-96D0-7319B1332238}" dt="2021-02-18T07:50:40.592" v="17088" actId="207"/>
          <ac:spMkLst>
            <pc:docMk/>
            <pc:sldMk cId="4279601001" sldId="429"/>
            <ac:spMk id="62" creationId="{4279C812-7B1A-4BDE-AF3C-B15E64C3E8BD}"/>
          </ac:spMkLst>
        </pc:spChg>
        <pc:spChg chg="add mod">
          <ac:chgData name="Lee Seungjae" userId="1d4fbd63bced2b4a" providerId="LiveId" clId="{9C264975-3A60-462D-96D0-7319B1332238}" dt="2021-02-18T09:15:30.079" v="19669" actId="14100"/>
          <ac:spMkLst>
            <pc:docMk/>
            <pc:sldMk cId="4279601001" sldId="429"/>
            <ac:spMk id="63" creationId="{89810DBC-8575-47A5-BBA4-075B4340CE31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64" creationId="{FE555328-F68A-4E3E-AB89-1B02270E270C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65" creationId="{195FF720-42D4-4EBB-8598-4289BBDEEBDB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66" creationId="{B7A90857-FAA3-41E6-96C2-5D00CDC12877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67" creationId="{C723BD6C-3874-4AE5-AA17-BFDADC59ABE8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68" creationId="{3487041F-6C9F-43FC-9E4F-B7C9DE266B7B}"/>
          </ac:spMkLst>
        </pc:spChg>
        <pc:spChg chg="del">
          <ac:chgData name="Lee Seungjae" userId="1d4fbd63bced2b4a" providerId="LiveId" clId="{9C264975-3A60-462D-96D0-7319B1332238}" dt="2021-02-17T09:59:15.331" v="9051" actId="478"/>
          <ac:spMkLst>
            <pc:docMk/>
            <pc:sldMk cId="4279601001" sldId="429"/>
            <ac:spMk id="70" creationId="{369B9700-B83F-4E7E-B36D-AEE92652C493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71" creationId="{D50C9AC0-63D4-4A7B-935C-CF33C27D680C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72" creationId="{22E7FDAA-372B-4276-B60A-B6D7B1A47474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75" creationId="{BE105B41-A942-4605-A378-F8BCEDAB139D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76" creationId="{1FE0F6F6-0EE6-4248-B8CA-E0D742FE7813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77" creationId="{FF2994F1-4E21-4C92-8EB9-944AB521B2E0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80" creationId="{7181424A-98DF-4A72-8F95-99A3D1875086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81" creationId="{7D38A687-374B-4629-91FB-3782DA19B014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82" creationId="{9265E82C-0BDE-439C-87F2-74B83606B272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89" creationId="{75330661-E863-4C54-B669-4FD27B7E99F9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90" creationId="{E3062A0B-D60A-4DE9-AE9E-5EF640253D39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93" creationId="{F7282F93-4717-4A27-8FDE-4B5BCB020FA8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94" creationId="{1A2DCB87-5D9E-4C70-86E1-E008F2E412E4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95" creationId="{02E13380-66F2-4D87-852D-A02DCCCF4BB1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96" creationId="{A0F7EE0C-7860-4756-B025-8F6F6A071347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99" creationId="{6167A861-1C8F-4A8D-9FFB-AB55906D94E6}"/>
          </ac:spMkLst>
        </pc:spChg>
        <pc:spChg chg="add del mod">
          <ac:chgData name="Lee Seungjae" userId="1d4fbd63bced2b4a" providerId="LiveId" clId="{9C264975-3A60-462D-96D0-7319B1332238}" dt="2021-02-19T01:00:41.691" v="20759" actId="478"/>
          <ac:spMkLst>
            <pc:docMk/>
            <pc:sldMk cId="4279601001" sldId="429"/>
            <ac:spMk id="100" creationId="{8717B7C4-4D40-49D9-B09B-E4FF336FC7AB}"/>
          </ac:spMkLst>
        </pc:spChg>
        <pc:spChg chg="add del mod">
          <ac:chgData name="Lee Seungjae" userId="1d4fbd63bced2b4a" providerId="LiveId" clId="{9C264975-3A60-462D-96D0-7319B1332238}" dt="2021-02-19T01:00:41.691" v="20759" actId="478"/>
          <ac:spMkLst>
            <pc:docMk/>
            <pc:sldMk cId="4279601001" sldId="429"/>
            <ac:spMk id="101" creationId="{FC941395-789E-4169-BB85-0B3334140DF4}"/>
          </ac:spMkLst>
        </pc:spChg>
        <pc:spChg chg="add mod">
          <ac:chgData name="Lee Seungjae" userId="1d4fbd63bced2b4a" providerId="LiveId" clId="{9C264975-3A60-462D-96D0-7319B1332238}" dt="2021-02-19T01:00:46.463" v="20761" actId="1076"/>
          <ac:spMkLst>
            <pc:docMk/>
            <pc:sldMk cId="4279601001" sldId="429"/>
            <ac:spMk id="102" creationId="{9D1DFA4A-B914-414B-9C06-EA8929A76B38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104" creationId="{A5606FA3-C0ED-4AB4-B82A-0DD1E60000F3}"/>
          </ac:spMkLst>
        </pc:spChg>
        <pc:spChg chg="add mod">
          <ac:chgData name="Lee Seungjae" userId="1d4fbd63bced2b4a" providerId="LiveId" clId="{9C264975-3A60-462D-96D0-7319B1332238}" dt="2021-02-18T07:49:13.662" v="17066" actId="14100"/>
          <ac:spMkLst>
            <pc:docMk/>
            <pc:sldMk cId="4279601001" sldId="429"/>
            <ac:spMk id="105" creationId="{FAA3FAFA-5E89-4682-884D-B2E92CBAB707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106" creationId="{41072B3A-B032-4E93-9B9D-57CD39680A8D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107" creationId="{2E593FED-93A7-4AFC-93BF-6F8EC85C78F4}"/>
          </ac:spMkLst>
        </pc:spChg>
        <pc:spChg chg="add mod">
          <ac:chgData name="Lee Seungjae" userId="1d4fbd63bced2b4a" providerId="LiveId" clId="{9C264975-3A60-462D-96D0-7319B1332238}" dt="2021-02-18T09:22:14.740" v="20019" actId="6549"/>
          <ac:spMkLst>
            <pc:docMk/>
            <pc:sldMk cId="4279601001" sldId="429"/>
            <ac:spMk id="108" creationId="{392D1F37-15C0-4808-91FD-93ED6C150781}"/>
          </ac:spMkLst>
        </pc:spChg>
        <pc:spChg chg="add mod">
          <ac:chgData name="Lee Seungjae" userId="1d4fbd63bced2b4a" providerId="LiveId" clId="{9C264975-3A60-462D-96D0-7319B1332238}" dt="2021-02-17T09:59:15.536" v="9052"/>
          <ac:spMkLst>
            <pc:docMk/>
            <pc:sldMk cId="4279601001" sldId="429"/>
            <ac:spMk id="109" creationId="{F62C29C4-38F0-478E-AE43-C8BC9AAD3444}"/>
          </ac:spMkLst>
        </pc:spChg>
        <pc:spChg chg="add mod">
          <ac:chgData name="Lee Seungjae" userId="1d4fbd63bced2b4a" providerId="LiveId" clId="{9C264975-3A60-462D-96D0-7319B1332238}" dt="2021-02-19T01:49:07.633" v="23645" actId="20577"/>
          <ac:spMkLst>
            <pc:docMk/>
            <pc:sldMk cId="4279601001" sldId="429"/>
            <ac:spMk id="110" creationId="{FD8C6560-4A76-4197-876C-ECE47EBECE45}"/>
          </ac:spMkLst>
        </pc:spChg>
        <pc:spChg chg="add del mod">
          <ac:chgData name="Lee Seungjae" userId="1d4fbd63bced2b4a" providerId="LiveId" clId="{9C264975-3A60-462D-96D0-7319B1332238}" dt="2021-02-18T05:26:27.636" v="10780" actId="478"/>
          <ac:spMkLst>
            <pc:docMk/>
            <pc:sldMk cId="4279601001" sldId="429"/>
            <ac:spMk id="111" creationId="{F6FFEF24-AD20-4D19-9DA9-2DFA4680EC84}"/>
          </ac:spMkLst>
        </pc:spChg>
        <pc:spChg chg="add del mod">
          <ac:chgData name="Lee Seungjae" userId="1d4fbd63bced2b4a" providerId="LiveId" clId="{9C264975-3A60-462D-96D0-7319B1332238}" dt="2021-02-18T05:26:26.316" v="10779" actId="478"/>
          <ac:spMkLst>
            <pc:docMk/>
            <pc:sldMk cId="4279601001" sldId="429"/>
            <ac:spMk id="112" creationId="{0C73D3D3-9801-4C70-98F2-F3BE7273485E}"/>
          </ac:spMkLst>
        </pc:spChg>
        <pc:spChg chg="add del mod">
          <ac:chgData name="Lee Seungjae" userId="1d4fbd63bced2b4a" providerId="LiveId" clId="{9C264975-3A60-462D-96D0-7319B1332238}" dt="2021-02-17T10:04:26.299" v="9066" actId="478"/>
          <ac:spMkLst>
            <pc:docMk/>
            <pc:sldMk cId="4279601001" sldId="429"/>
            <ac:spMk id="114" creationId="{6A7C6BCF-803A-45C2-9839-F150B0681707}"/>
          </ac:spMkLst>
        </pc:spChg>
        <pc:spChg chg="add mod">
          <ac:chgData name="Lee Seungjae" userId="1d4fbd63bced2b4a" providerId="LiveId" clId="{9C264975-3A60-462D-96D0-7319B1332238}" dt="2021-02-18T07:29:53.396" v="16856" actId="2085"/>
          <ac:spMkLst>
            <pc:docMk/>
            <pc:sldMk cId="4279601001" sldId="429"/>
            <ac:spMk id="115" creationId="{EDD7CCE5-1D99-4510-9834-DC72EB9DD95D}"/>
          </ac:spMkLst>
        </pc:spChg>
        <pc:graphicFrameChg chg="mod modGraphic">
          <ac:chgData name="Lee Seungjae" userId="1d4fbd63bced2b4a" providerId="LiveId" clId="{9C264975-3A60-462D-96D0-7319B1332238}" dt="2021-02-18T09:19:03.750" v="19896" actId="115"/>
          <ac:graphicFrameMkLst>
            <pc:docMk/>
            <pc:sldMk cId="4279601001" sldId="429"/>
            <ac:graphicFrameMk id="13" creationId="{F69594E8-CE03-4C83-B93C-93946B43EB68}"/>
          </ac:graphicFrameMkLst>
        </pc:graphicFrameChg>
        <pc:picChg chg="add del mod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37" creationId="{B1B9DCF1-BE53-420B-914B-4A09F8678E0C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38" creationId="{2526B0F5-76FC-4A6C-B708-5D70587B7078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39" creationId="{C950A2DE-CFDA-4C2F-A447-E50ABF8C3245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43" creationId="{FD81035E-B8DE-4B14-9C8E-467B4E470754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44" creationId="{364A0786-A910-4CFA-B059-A0CED24D523A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49" creationId="{2F3CFC74-0896-4252-BB59-05C19B843BC2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50" creationId="{729C1425-754D-4795-8A6E-77CF535487CF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54" creationId="{7784EFEC-EC11-42C9-A123-BC3663B60D72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55" creationId="{40DB2599-7935-4985-A56E-1AA13A333029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56" creationId="{58EFED3B-3B0D-4D31-86CE-EFEC45AF6456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57" creationId="{28A94737-5922-4D28-A5C6-60C37FCBE97C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58" creationId="{AD725FC2-35A2-4B5E-A5C0-2E2D7ED82ED6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59" creationId="{9E78AC43-50D1-4305-ACEE-8E507714F42A}"/>
          </ac:picMkLst>
        </pc:picChg>
        <pc:picChg chg="add mod">
          <ac:chgData name="Lee Seungjae" userId="1d4fbd63bced2b4a" providerId="LiveId" clId="{9C264975-3A60-462D-96D0-7319B1332238}" dt="2021-02-19T02:02:09.818" v="23972" actId="1076"/>
          <ac:picMkLst>
            <pc:docMk/>
            <pc:sldMk cId="4279601001" sldId="429"/>
            <ac:picMk id="59" creationId="{BAAC9AB4-DB7E-4747-A059-F59563D810F5}"/>
          </ac:picMkLst>
        </pc:picChg>
        <pc:picChg chg="add mod">
          <ac:chgData name="Lee Seungjae" userId="1d4fbd63bced2b4a" providerId="LiveId" clId="{9C264975-3A60-462D-96D0-7319B1332238}" dt="2021-02-19T02:02:14.116" v="23973"/>
          <ac:picMkLst>
            <pc:docMk/>
            <pc:sldMk cId="4279601001" sldId="429"/>
            <ac:picMk id="60" creationId="{A6445A47-65E1-4360-92B6-55A592231E7C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62" creationId="{4D843FE6-B0FB-4B50-9E53-BC2828BF34DB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63" creationId="{282706FD-2869-4BDC-AB62-633604B33EFB}"/>
          </ac:picMkLst>
        </pc:picChg>
        <pc:picChg chg="del">
          <ac:chgData name="Lee Seungjae" userId="1d4fbd63bced2b4a" providerId="LiveId" clId="{9C264975-3A60-462D-96D0-7319B1332238}" dt="2021-02-17T09:59:15.331" v="9051" actId="478"/>
          <ac:picMkLst>
            <pc:docMk/>
            <pc:sldMk cId="4279601001" sldId="429"/>
            <ac:picMk id="69" creationId="{B8BD6A93-EA18-4F84-92D2-06BCDC4D8E77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73" creationId="{9DCE43DC-B432-43F0-B1F7-D5551A9CBD84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74" creationId="{45F61150-E635-49EF-92D1-BA3450EC3121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78" creationId="{FD6F6C80-DE08-496D-B858-97D9603C4687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79" creationId="{2E24B3AA-2E50-42F6-9E09-9B23D8190AB3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83" creationId="{E7003610-9392-47B0-93C9-15B6316578F5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84" creationId="{B32BA13A-8612-447C-8CEA-62B0A41D95AD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85" creationId="{C5A0FE65-66C2-4715-B38E-D7A3256299B9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86" creationId="{5D597EFB-A2E6-4D5F-8365-B1340EAC8C86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87" creationId="{D93B796B-4CB4-43D0-9CCC-83EE3C4135CD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88" creationId="{89AF7A1F-C310-4444-B52A-F74B160D1B01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91" creationId="{1AC09001-5573-443F-9D07-580978EF2EAF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92" creationId="{16CE4515-3B4C-4728-A9AD-4A4412364EDD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97" creationId="{2AF4512E-F946-4DC6-A0CB-FB2C0132DC3B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98" creationId="{DBA97CC2-F469-4B59-A3D2-DF2AAB4654BE}"/>
          </ac:picMkLst>
        </pc:picChg>
        <pc:picChg chg="add mod">
          <ac:chgData name="Lee Seungjae" userId="1d4fbd63bced2b4a" providerId="LiveId" clId="{9C264975-3A60-462D-96D0-7319B1332238}" dt="2021-02-17T09:59:15.536" v="9052"/>
          <ac:picMkLst>
            <pc:docMk/>
            <pc:sldMk cId="4279601001" sldId="429"/>
            <ac:picMk id="103" creationId="{6F94DA1A-195C-4D62-A265-3A6EC1D29683}"/>
          </ac:picMkLst>
        </pc:picChg>
        <pc:picChg chg="add del mod">
          <ac:chgData name="Lee Seungjae" userId="1d4fbd63bced2b4a" providerId="LiveId" clId="{9C264975-3A60-462D-96D0-7319B1332238}" dt="2021-02-18T09:19:43.468" v="19897" actId="21"/>
          <ac:picMkLst>
            <pc:docMk/>
            <pc:sldMk cId="4279601001" sldId="429"/>
            <ac:picMk id="113" creationId="{507FB05B-38B3-4240-9BDE-CEC67731F5E9}"/>
          </ac:picMkLst>
        </pc:picChg>
      </pc:sldChg>
      <pc:sldChg chg="addSp delSp modSp add mod">
        <pc:chgData name="Lee Seungjae" userId="1d4fbd63bced2b4a" providerId="LiveId" clId="{9C264975-3A60-462D-96D0-7319B1332238}" dt="2021-02-19T01:51:58.750" v="23963"/>
        <pc:sldMkLst>
          <pc:docMk/>
          <pc:sldMk cId="3934490607" sldId="430"/>
        </pc:sldMkLst>
        <pc:spChg chg="mod">
          <ac:chgData name="Lee Seungjae" userId="1d4fbd63bced2b4a" providerId="LiveId" clId="{9C264975-3A60-462D-96D0-7319B1332238}" dt="2021-02-18T09:36:20.184" v="20551" actId="20577"/>
          <ac:spMkLst>
            <pc:docMk/>
            <pc:sldMk cId="3934490607" sldId="430"/>
            <ac:spMk id="5" creationId="{1C066FFD-77AA-425D-A574-DE2D5C9D863B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51" creationId="{2B8847F1-E9E8-4D42-97B1-FD442305C56F}"/>
          </ac:spMkLst>
        </pc:spChg>
        <pc:spChg chg="add mod">
          <ac:chgData name="Lee Seungjae" userId="1d4fbd63bced2b4a" providerId="LiveId" clId="{9C264975-3A60-462D-96D0-7319B1332238}" dt="2021-02-18T09:44:09.672" v="20594" actId="1076"/>
          <ac:spMkLst>
            <pc:docMk/>
            <pc:sldMk cId="3934490607" sldId="430"/>
            <ac:spMk id="52" creationId="{1C695B71-03E1-49B0-927B-D0322AB6190F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53" creationId="{176E0C8F-240F-4168-9E73-AD36F77486D4}"/>
          </ac:spMkLst>
        </pc:spChg>
        <pc:spChg chg="add mod">
          <ac:chgData name="Lee Seungjae" userId="1d4fbd63bced2b4a" providerId="LiveId" clId="{9C264975-3A60-462D-96D0-7319B1332238}" dt="2021-02-18T09:44:09.672" v="20594" actId="1076"/>
          <ac:spMkLst>
            <pc:docMk/>
            <pc:sldMk cId="3934490607" sldId="430"/>
            <ac:spMk id="53" creationId="{803AAAB8-CDD7-4E81-871B-CC1F1D0A8F84}"/>
          </ac:spMkLst>
        </pc:spChg>
        <pc:spChg chg="add mod">
          <ac:chgData name="Lee Seungjae" userId="1d4fbd63bced2b4a" providerId="LiveId" clId="{9C264975-3A60-462D-96D0-7319B1332238}" dt="2021-02-18T09:44:09.672" v="20594" actId="1076"/>
          <ac:spMkLst>
            <pc:docMk/>
            <pc:sldMk cId="3934490607" sldId="430"/>
            <ac:spMk id="54" creationId="{37ED5823-6EDF-4E54-A14F-11B242D8EC83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54" creationId="{53D4067B-AD0C-41E1-8DBA-C74621A24AE5}"/>
          </ac:spMkLst>
        </pc:spChg>
        <pc:spChg chg="add mod">
          <ac:chgData name="Lee Seungjae" userId="1d4fbd63bced2b4a" providerId="LiveId" clId="{9C264975-3A60-462D-96D0-7319B1332238}" dt="2021-02-18T09:44:09.672" v="20594" actId="1076"/>
          <ac:spMkLst>
            <pc:docMk/>
            <pc:sldMk cId="3934490607" sldId="430"/>
            <ac:spMk id="55" creationId="{86BA760F-0522-4584-936E-C417417DCC55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55" creationId="{8ED612C8-9228-4459-A716-1F1F6DCDFE12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56" creationId="{914E1E3E-FBBD-4D2C-98C5-6698CA8C057D}"/>
          </ac:spMkLst>
        </pc:spChg>
        <pc:spChg chg="add mod">
          <ac:chgData name="Lee Seungjae" userId="1d4fbd63bced2b4a" providerId="LiveId" clId="{9C264975-3A60-462D-96D0-7319B1332238}" dt="2021-02-18T09:44:09.672" v="20594" actId="1076"/>
          <ac:spMkLst>
            <pc:docMk/>
            <pc:sldMk cId="3934490607" sldId="430"/>
            <ac:spMk id="56" creationId="{EBC86DBB-DFC7-4EA7-A0ED-A8202C113107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57" creationId="{195915B5-6B8B-4B64-816D-7E13AE3ED50A}"/>
          </ac:spMkLst>
        </pc:spChg>
        <pc:spChg chg="add mod">
          <ac:chgData name="Lee Seungjae" userId="1d4fbd63bced2b4a" providerId="LiveId" clId="{9C264975-3A60-462D-96D0-7319B1332238}" dt="2021-02-18T09:44:09.672" v="20594" actId="1076"/>
          <ac:spMkLst>
            <pc:docMk/>
            <pc:sldMk cId="3934490607" sldId="430"/>
            <ac:spMk id="57" creationId="{70CACDB1-C206-49E6-86AE-CBA639FFE578}"/>
          </ac:spMkLst>
        </pc:spChg>
        <pc:spChg chg="add mod">
          <ac:chgData name="Lee Seungjae" userId="1d4fbd63bced2b4a" providerId="LiveId" clId="{9C264975-3A60-462D-96D0-7319B1332238}" dt="2021-02-19T01:51:58.750" v="23963"/>
          <ac:spMkLst>
            <pc:docMk/>
            <pc:sldMk cId="3934490607" sldId="430"/>
            <ac:spMk id="58" creationId="{1268BEEF-5B20-43E5-93FB-BC6E542547A7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58" creationId="{7C15FF20-8937-42AB-A9C7-4BADB414C2E7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59" creationId="{A01E6A9C-20A5-45A0-95E6-8D509ACFAADE}"/>
          </ac:spMkLst>
        </pc:spChg>
        <pc:spChg chg="add mod">
          <ac:chgData name="Lee Seungjae" userId="1d4fbd63bced2b4a" providerId="LiveId" clId="{9C264975-3A60-462D-96D0-7319B1332238}" dt="2021-02-18T09:44:09.672" v="20594" actId="1076"/>
          <ac:spMkLst>
            <pc:docMk/>
            <pc:sldMk cId="3934490607" sldId="430"/>
            <ac:spMk id="59" creationId="{CC4D2F9A-7B00-4287-8137-C90B080547D6}"/>
          </ac:spMkLst>
        </pc:spChg>
        <pc:spChg chg="add mod">
          <ac:chgData name="Lee Seungjae" userId="1d4fbd63bced2b4a" providerId="LiveId" clId="{9C264975-3A60-462D-96D0-7319B1332238}" dt="2021-02-18T09:44:09.672" v="20594" actId="1076"/>
          <ac:spMkLst>
            <pc:docMk/>
            <pc:sldMk cId="3934490607" sldId="430"/>
            <ac:spMk id="60" creationId="{26EA880B-1E02-4FE4-B030-7109EDACC6C5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60" creationId="{8DE1E3BD-06F0-46DD-9BCB-72F71B16E88B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61" creationId="{DBEEF047-6E71-4C18-A3BF-C93978E285ED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62" creationId="{49A03241-C72A-4962-8831-9B179AA9A6D4}"/>
          </ac:spMkLst>
        </pc:spChg>
        <pc:spChg chg="add del mod">
          <ac:chgData name="Lee Seungjae" userId="1d4fbd63bced2b4a" providerId="LiveId" clId="{9C264975-3A60-462D-96D0-7319B1332238}" dt="2021-02-18T03:49:32.402" v="10521"/>
          <ac:spMkLst>
            <pc:docMk/>
            <pc:sldMk cId="3934490607" sldId="430"/>
            <ac:spMk id="63" creationId="{174A2B0A-EDEB-49C4-B6EA-9EB069A37E94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64" creationId="{E459B445-D88A-45A6-8078-B418980252FE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66" creationId="{F58E2ECA-BB61-4C0A-8593-1A8D4ADBC8C8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67" creationId="{79BE802B-0768-4264-9553-9E9167097844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68" creationId="{3487041F-6C9F-43FC-9E4F-B7C9DE266B7B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69" creationId="{C2CD1E6B-A36E-4984-A85A-261DEE8B92D8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70" creationId="{8A3BC637-81C1-4724-B8AD-31F81758FE4A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71" creationId="{D50C9AC0-63D4-4A7B-935C-CF33C27D680C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72" creationId="{22E7FDAA-372B-4276-B60A-B6D7B1A47474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75" creationId="{BE105B41-A942-4605-A378-F8BCEDAB139D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76" creationId="{1FE0F6F6-0EE6-4248-B8CA-E0D742FE7813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77" creationId="{FF2994F1-4E21-4C92-8EB9-944AB521B2E0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80" creationId="{7181424A-98DF-4A72-8F95-99A3D1875086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81" creationId="{7D38A687-374B-4629-91FB-3782DA19B014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82" creationId="{9265E82C-0BDE-439C-87F2-74B83606B272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89" creationId="{75330661-E863-4C54-B669-4FD27B7E99F9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90" creationId="{E3062A0B-D60A-4DE9-AE9E-5EF640253D39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93" creationId="{F7282F93-4717-4A27-8FDE-4B5BCB020FA8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94" creationId="{1A2DCB87-5D9E-4C70-86E1-E008F2E412E4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95" creationId="{02E13380-66F2-4D87-852D-A02DCCCF4BB1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96" creationId="{A0F7EE0C-7860-4756-B025-8F6F6A071347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99" creationId="{6167A861-1C8F-4A8D-9FFB-AB55906D94E6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100" creationId="{8717B7C4-4D40-49D9-B09B-E4FF336FC7AB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101" creationId="{FC941395-789E-4169-BB85-0B3334140DF4}"/>
          </ac:spMkLst>
        </pc:spChg>
        <pc:spChg chg="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102" creationId="{9D1DFA4A-B914-414B-9C06-EA8929A76B38}"/>
          </ac:spMkLst>
        </pc:spChg>
        <pc:spChg chg="del mod">
          <ac:chgData name="Lee Seungjae" userId="1d4fbd63bced2b4a" providerId="LiveId" clId="{9C264975-3A60-462D-96D0-7319B1332238}" dt="2021-02-18T09:44:04.071" v="20592" actId="478"/>
          <ac:spMkLst>
            <pc:docMk/>
            <pc:sldMk cId="3934490607" sldId="430"/>
            <ac:spMk id="104" creationId="{A5606FA3-C0ED-4AB4-B82A-0DD1E60000F3}"/>
          </ac:spMkLst>
        </pc:spChg>
        <pc:spChg chg="del mod">
          <ac:chgData name="Lee Seungjae" userId="1d4fbd63bced2b4a" providerId="LiveId" clId="{9C264975-3A60-462D-96D0-7319B1332238}" dt="2021-02-18T09:44:04.071" v="20592" actId="478"/>
          <ac:spMkLst>
            <pc:docMk/>
            <pc:sldMk cId="3934490607" sldId="430"/>
            <ac:spMk id="105" creationId="{FAA3FAFA-5E89-4682-884D-B2E92CBAB707}"/>
          </ac:spMkLst>
        </pc:spChg>
        <pc:spChg chg="del mod">
          <ac:chgData name="Lee Seungjae" userId="1d4fbd63bced2b4a" providerId="LiveId" clId="{9C264975-3A60-462D-96D0-7319B1332238}" dt="2021-02-18T09:44:04.071" v="20592" actId="478"/>
          <ac:spMkLst>
            <pc:docMk/>
            <pc:sldMk cId="3934490607" sldId="430"/>
            <ac:spMk id="106" creationId="{41072B3A-B032-4E93-9B9D-57CD39680A8D}"/>
          </ac:spMkLst>
        </pc:spChg>
        <pc:spChg chg="del mod">
          <ac:chgData name="Lee Seungjae" userId="1d4fbd63bced2b4a" providerId="LiveId" clId="{9C264975-3A60-462D-96D0-7319B1332238}" dt="2021-02-18T09:44:04.071" v="20592" actId="478"/>
          <ac:spMkLst>
            <pc:docMk/>
            <pc:sldMk cId="3934490607" sldId="430"/>
            <ac:spMk id="107" creationId="{2E593FED-93A7-4AFC-93BF-6F8EC85C78F4}"/>
          </ac:spMkLst>
        </pc:spChg>
        <pc:spChg chg="del mod">
          <ac:chgData name="Lee Seungjae" userId="1d4fbd63bced2b4a" providerId="LiveId" clId="{9C264975-3A60-462D-96D0-7319B1332238}" dt="2021-02-18T09:44:04.071" v="20592" actId="478"/>
          <ac:spMkLst>
            <pc:docMk/>
            <pc:sldMk cId="3934490607" sldId="430"/>
            <ac:spMk id="108" creationId="{392D1F37-15C0-4808-91FD-93ED6C150781}"/>
          </ac:spMkLst>
        </pc:spChg>
        <pc:spChg chg="del mod">
          <ac:chgData name="Lee Seungjae" userId="1d4fbd63bced2b4a" providerId="LiveId" clId="{9C264975-3A60-462D-96D0-7319B1332238}" dt="2021-02-18T09:44:04.071" v="20592" actId="478"/>
          <ac:spMkLst>
            <pc:docMk/>
            <pc:sldMk cId="3934490607" sldId="430"/>
            <ac:spMk id="109" creationId="{F62C29C4-38F0-478E-AE43-C8BC9AAD3444}"/>
          </ac:spMkLst>
        </pc:spChg>
        <pc:spChg chg="del mod">
          <ac:chgData name="Lee Seungjae" userId="1d4fbd63bced2b4a" providerId="LiveId" clId="{9C264975-3A60-462D-96D0-7319B1332238}" dt="2021-02-18T09:44:04.071" v="20592" actId="478"/>
          <ac:spMkLst>
            <pc:docMk/>
            <pc:sldMk cId="3934490607" sldId="430"/>
            <ac:spMk id="110" creationId="{FD8C6560-4A76-4197-876C-ECE47EBECE45}"/>
          </ac:spMkLst>
        </pc:spChg>
        <pc:spChg chg="del">
          <ac:chgData name="Lee Seungjae" userId="1d4fbd63bced2b4a" providerId="LiveId" clId="{9C264975-3A60-462D-96D0-7319B1332238}" dt="2021-02-18T05:26:38.763" v="10783" actId="478"/>
          <ac:spMkLst>
            <pc:docMk/>
            <pc:sldMk cId="3934490607" sldId="430"/>
            <ac:spMk id="111" creationId="{F6FFEF24-AD20-4D19-9DA9-2DFA4680EC84}"/>
          </ac:spMkLst>
        </pc:spChg>
        <pc:spChg chg="del">
          <ac:chgData name="Lee Seungjae" userId="1d4fbd63bced2b4a" providerId="LiveId" clId="{9C264975-3A60-462D-96D0-7319B1332238}" dt="2021-02-18T05:26:37.715" v="10782" actId="478"/>
          <ac:spMkLst>
            <pc:docMk/>
            <pc:sldMk cId="3934490607" sldId="430"/>
            <ac:spMk id="112" creationId="{0C73D3D3-9801-4C70-98F2-F3BE7273485E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113" creationId="{654B570F-CBEF-4811-889C-628629187D4A}"/>
          </ac:spMkLst>
        </pc:spChg>
        <pc:spChg chg="add del mod">
          <ac:chgData name="Lee Seungjae" userId="1d4fbd63bced2b4a" providerId="LiveId" clId="{9C264975-3A60-462D-96D0-7319B1332238}" dt="2021-02-18T09:25:28.441" v="20200" actId="1076"/>
          <ac:spMkLst>
            <pc:docMk/>
            <pc:sldMk cId="3934490607" sldId="430"/>
            <ac:spMk id="114" creationId="{6A7C6BCF-803A-45C2-9839-F150B0681707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115" creationId="{D21DF92A-FC75-465A-B1C5-C3C97061E505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116" creationId="{C427EE21-CC66-49A9-8B12-F9DDC360ABED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117" creationId="{A8AA3708-C54E-4760-8B3C-3D364CCED274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118" creationId="{4F254C91-6950-4111-8584-5D5076107BFC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119" creationId="{A57E7B13-E2E7-484B-AF2B-7FAE0059EB50}"/>
          </ac:spMkLst>
        </pc:spChg>
        <pc:spChg chg="add del mod">
          <ac:chgData name="Lee Seungjae" userId="1d4fbd63bced2b4a" providerId="LiveId" clId="{9C264975-3A60-462D-96D0-7319B1332238}" dt="2021-02-18T03:51:43.109" v="10525"/>
          <ac:spMkLst>
            <pc:docMk/>
            <pc:sldMk cId="3934490607" sldId="430"/>
            <ac:spMk id="120" creationId="{A51D574C-F730-438F-8B3C-7A2F4D8848D7}"/>
          </ac:spMkLst>
        </pc:spChg>
        <pc:graphicFrameChg chg="del">
          <ac:chgData name="Lee Seungjae" userId="1d4fbd63bced2b4a" providerId="LiveId" clId="{9C264975-3A60-462D-96D0-7319B1332238}" dt="2021-02-18T09:24:18.184" v="20158" actId="478"/>
          <ac:graphicFrameMkLst>
            <pc:docMk/>
            <pc:sldMk cId="3934490607" sldId="430"/>
            <ac:graphicFrameMk id="13" creationId="{F69594E8-CE03-4C83-B93C-93946B43EB68}"/>
          </ac:graphicFrameMkLst>
        </pc:graphicFrame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38" creationId="{2526B0F5-76FC-4A6C-B708-5D70587B7078}"/>
          </ac:picMkLst>
        </pc:picChg>
        <pc:picChg chg="add del mod">
          <ac:chgData name="Lee Seungjae" userId="1d4fbd63bced2b4a" providerId="LiveId" clId="{9C264975-3A60-462D-96D0-7319B1332238}" dt="2021-02-18T09:19:56.556" v="19901"/>
          <ac:picMkLst>
            <pc:docMk/>
            <pc:sldMk cId="3934490607" sldId="430"/>
            <ac:picMk id="51" creationId="{7B1AB2B4-C0C9-4A63-B4DA-67DF70398B5E}"/>
          </ac:picMkLst>
        </pc:picChg>
        <pc:picChg chg="add del mod">
          <ac:chgData name="Lee Seungjae" userId="1d4fbd63bced2b4a" providerId="LiveId" clId="{9C264975-3A60-462D-96D0-7319B1332238}" dt="2021-02-18T03:49:32.402" v="10521"/>
          <ac:picMkLst>
            <pc:docMk/>
            <pc:sldMk cId="3934490607" sldId="430"/>
            <ac:picMk id="52" creationId="{331E9DB7-C04C-4394-8879-44805448C3F9}"/>
          </ac:picMkLst>
        </pc:picChg>
        <pc:picChg chg="add del mod">
          <ac:chgData name="Lee Seungjae" userId="1d4fbd63bced2b4a" providerId="LiveId" clId="{9C264975-3A60-462D-96D0-7319B1332238}" dt="2021-02-18T03:51:43.109" v="10525"/>
          <ac:picMkLst>
            <pc:docMk/>
            <pc:sldMk cId="3934490607" sldId="430"/>
            <ac:picMk id="65" creationId="{EA975439-10A2-43C0-B71F-6D45EFC87A0C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73" creationId="{9DCE43DC-B432-43F0-B1F7-D5551A9CBD84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74" creationId="{45F61150-E635-49EF-92D1-BA3450EC3121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78" creationId="{FD6F6C80-DE08-496D-B858-97D9603C4687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79" creationId="{2E24B3AA-2E50-42F6-9E09-9B23D8190AB3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83" creationId="{E7003610-9392-47B0-93C9-15B6316578F5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84" creationId="{B32BA13A-8612-447C-8CEA-62B0A41D95AD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85" creationId="{C5A0FE65-66C2-4715-B38E-D7A3256299B9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86" creationId="{5D597EFB-A2E6-4D5F-8365-B1340EAC8C86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87" creationId="{D93B796B-4CB4-43D0-9CCC-83EE3C4135CD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88" creationId="{89AF7A1F-C310-4444-B52A-F74B160D1B01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91" creationId="{1AC09001-5573-443F-9D07-580978EF2EAF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92" creationId="{16CE4515-3B4C-4728-A9AD-4A4412364EDD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97" creationId="{2AF4512E-F946-4DC6-A0CB-FB2C0132DC3B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98" creationId="{DBA97CC2-F469-4B59-A3D2-DF2AAB4654BE}"/>
          </ac:picMkLst>
        </pc:picChg>
        <pc:picChg chg="mod">
          <ac:chgData name="Lee Seungjae" userId="1d4fbd63bced2b4a" providerId="LiveId" clId="{9C264975-3A60-462D-96D0-7319B1332238}" dt="2021-02-18T09:25:28.441" v="20200" actId="1076"/>
          <ac:picMkLst>
            <pc:docMk/>
            <pc:sldMk cId="3934490607" sldId="430"/>
            <ac:picMk id="103" creationId="{6F94DA1A-195C-4D62-A265-3A6EC1D29683}"/>
          </ac:picMkLst>
        </pc:picChg>
        <pc:picChg chg="del">
          <ac:chgData name="Lee Seungjae" userId="1d4fbd63bced2b4a" providerId="LiveId" clId="{9C264975-3A60-462D-96D0-7319B1332238}" dt="2021-02-17T10:04:23.067" v="9065" actId="478"/>
          <ac:picMkLst>
            <pc:docMk/>
            <pc:sldMk cId="3934490607" sldId="430"/>
            <ac:picMk id="113" creationId="{507FB05B-38B3-4240-9BDE-CEC67731F5E9}"/>
          </ac:picMkLst>
        </pc:picChg>
      </pc:sldChg>
      <pc:sldChg chg="addSp delSp modSp add del mod">
        <pc:chgData name="Lee Seungjae" userId="1d4fbd63bced2b4a" providerId="LiveId" clId="{9C264975-3A60-462D-96D0-7319B1332238}" dt="2021-02-18T05:40:04.509" v="11094" actId="47"/>
        <pc:sldMkLst>
          <pc:docMk/>
          <pc:sldMk cId="1063093178" sldId="431"/>
        </pc:sldMkLst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2" creationId="{C86685DC-44CD-4774-BD3E-A1D75BCCF4B9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3" creationId="{B810AFFE-7C1F-40BF-97DD-5392CF8D429F}"/>
          </ac:spMkLst>
        </pc:spChg>
        <pc:spChg chg="add del mod">
          <ac:chgData name="Lee Seungjae" userId="1d4fbd63bced2b4a" providerId="LiveId" clId="{9C264975-3A60-462D-96D0-7319B1332238}" dt="2021-02-18T03:07:03.750" v="9934" actId="478"/>
          <ac:spMkLst>
            <pc:docMk/>
            <pc:sldMk cId="1063093178" sldId="431"/>
            <ac:spMk id="4" creationId="{C8E92464-1CF5-4E4B-8672-35511207756C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6" creationId="{3A35F304-AFEC-4EDE-9E23-221D76D8E6FE}"/>
          </ac:spMkLst>
        </pc:spChg>
        <pc:spChg chg="add del mod">
          <ac:chgData name="Lee Seungjae" userId="1d4fbd63bced2b4a" providerId="LiveId" clId="{9C264975-3A60-462D-96D0-7319B1332238}" dt="2021-02-18T03:19:59.547" v="10202" actId="478"/>
          <ac:spMkLst>
            <pc:docMk/>
            <pc:sldMk cId="1063093178" sldId="431"/>
            <ac:spMk id="7" creationId="{18FF6330-E9CD-4718-9109-6072B24D9BCE}"/>
          </ac:spMkLst>
        </pc:spChg>
        <pc:spChg chg="add mod">
          <ac:chgData name="Lee Seungjae" userId="1d4fbd63bced2b4a" providerId="LiveId" clId="{9C264975-3A60-462D-96D0-7319B1332238}" dt="2021-02-18T03:35:11.642" v="10458" actId="404"/>
          <ac:spMkLst>
            <pc:docMk/>
            <pc:sldMk cId="1063093178" sldId="431"/>
            <ac:spMk id="8" creationId="{035D04AE-5EEA-4159-9D5B-671FA9D60E14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52" creationId="{3A874B1D-2F85-41EA-AAE7-8698DBC5FB55}"/>
          </ac:spMkLst>
        </pc:spChg>
        <pc:spChg chg="add del mod">
          <ac:chgData name="Lee Seungjae" userId="1d4fbd63bced2b4a" providerId="LiveId" clId="{9C264975-3A60-462D-96D0-7319B1332238}" dt="2021-02-18T02:49:52.813" v="9840" actId="478"/>
          <ac:spMkLst>
            <pc:docMk/>
            <pc:sldMk cId="1063093178" sldId="431"/>
            <ac:spMk id="53" creationId="{7079CA24-22C1-4309-8ABB-FA6B81CCE095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54" creationId="{639B5209-C03E-4C59-ABE6-6F37A02A2037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58" creationId="{BB739480-37C8-4150-97A8-BB7CB4AB794F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59" creationId="{B7BA10B0-9F0F-415E-AD45-D20FCB501542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60" creationId="{0F66B0AB-5178-4869-A30C-C3999C41A3D9}"/>
          </ac:spMkLst>
        </pc:spChg>
        <pc:spChg chg="add del mod">
          <ac:chgData name="Lee Seungjae" userId="1d4fbd63bced2b4a" providerId="LiveId" clId="{9C264975-3A60-462D-96D0-7319B1332238}" dt="2021-02-18T03:06:30.190" v="9907" actId="21"/>
          <ac:spMkLst>
            <pc:docMk/>
            <pc:sldMk cId="1063093178" sldId="431"/>
            <ac:spMk id="61" creationId="{160BBAF4-CE4C-4BC9-AD88-70C040303990}"/>
          </ac:spMkLst>
        </pc:spChg>
        <pc:spChg chg="add del mod">
          <ac:chgData name="Lee Seungjae" userId="1d4fbd63bced2b4a" providerId="LiveId" clId="{9C264975-3A60-462D-96D0-7319B1332238}" dt="2021-02-18T03:06:30.190" v="9907" actId="21"/>
          <ac:spMkLst>
            <pc:docMk/>
            <pc:sldMk cId="1063093178" sldId="431"/>
            <ac:spMk id="62" creationId="{9DBCF4E7-32D5-4A82-AD4D-AE03472AB684}"/>
          </ac:spMkLst>
        </pc:spChg>
        <pc:spChg chg="add del mod">
          <ac:chgData name="Lee Seungjae" userId="1d4fbd63bced2b4a" providerId="LiveId" clId="{9C264975-3A60-462D-96D0-7319B1332238}" dt="2021-02-18T03:06:30.190" v="9907" actId="21"/>
          <ac:spMkLst>
            <pc:docMk/>
            <pc:sldMk cId="1063093178" sldId="431"/>
            <ac:spMk id="63" creationId="{E38CB8E1-2E6F-46D7-AACD-BF1553616285}"/>
          </ac:spMkLst>
        </pc:spChg>
        <pc:spChg chg="add del mod">
          <ac:chgData name="Lee Seungjae" userId="1d4fbd63bced2b4a" providerId="LiveId" clId="{9C264975-3A60-462D-96D0-7319B1332238}" dt="2021-02-18T03:06:31.503" v="9909" actId="21"/>
          <ac:spMkLst>
            <pc:docMk/>
            <pc:sldMk cId="1063093178" sldId="431"/>
            <ac:spMk id="64" creationId="{5ECC97CB-915B-462F-98E6-19DFFC98C0BC}"/>
          </ac:spMkLst>
        </pc:spChg>
        <pc:spChg chg="add del mod">
          <ac:chgData name="Lee Seungjae" userId="1d4fbd63bced2b4a" providerId="LiveId" clId="{9C264975-3A60-462D-96D0-7319B1332238}" dt="2021-02-18T03:06:31.503" v="9909" actId="21"/>
          <ac:spMkLst>
            <pc:docMk/>
            <pc:sldMk cId="1063093178" sldId="431"/>
            <ac:spMk id="65" creationId="{20119CBA-43AB-4097-89C1-FCC881FB2AD8}"/>
          </ac:spMkLst>
        </pc:spChg>
        <pc:spChg chg="add del mod">
          <ac:chgData name="Lee Seungjae" userId="1d4fbd63bced2b4a" providerId="LiveId" clId="{9C264975-3A60-462D-96D0-7319B1332238}" dt="2021-02-18T03:06:31.503" v="9909" actId="21"/>
          <ac:spMkLst>
            <pc:docMk/>
            <pc:sldMk cId="1063093178" sldId="431"/>
            <ac:spMk id="66" creationId="{EB500558-6DAC-40BB-974D-F1A22576C8C6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67" creationId="{0061865C-7705-4EA9-9023-73E3144A7AA4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68" creationId="{3487041F-6C9F-43FC-9E4F-B7C9DE266B7B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69" creationId="{3CFF1ED9-A04E-4BD3-A99D-5AE7D740C68B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70" creationId="{BE82F2D0-1009-45CA-BC58-BE0E56BB75FC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71" creationId="{D50C9AC0-63D4-4A7B-935C-CF33C27D680C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72" creationId="{22E7FDAA-372B-4276-B60A-B6D7B1A47474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75" creationId="{BE105B41-A942-4605-A378-F8BCEDAB139D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76" creationId="{1FE0F6F6-0EE6-4248-B8CA-E0D742FE7813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77" creationId="{FF2994F1-4E21-4C92-8EB9-944AB521B2E0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80" creationId="{7181424A-98DF-4A72-8F95-99A3D1875086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81" creationId="{7D38A687-374B-4629-91FB-3782DA19B014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82" creationId="{9265E82C-0BDE-439C-87F2-74B83606B272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89" creationId="{75330661-E863-4C54-B669-4FD27B7E99F9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90" creationId="{E3062A0B-D60A-4DE9-AE9E-5EF640253D39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93" creationId="{F7282F93-4717-4A27-8FDE-4B5BCB020FA8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94" creationId="{1A2DCB87-5D9E-4C70-86E1-E008F2E412E4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95" creationId="{02E13380-66F2-4D87-852D-A02DCCCF4BB1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96" creationId="{A0F7EE0C-7860-4756-B025-8F6F6A071347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99" creationId="{6167A861-1C8F-4A8D-9FFB-AB55906D94E6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00" creationId="{8717B7C4-4D40-49D9-B09B-E4FF336FC7AB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01" creationId="{FC941395-789E-4169-BB85-0B3334140DF4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02" creationId="{9D1DFA4A-B914-414B-9C06-EA8929A76B38}"/>
          </ac:spMkLst>
        </pc:spChg>
        <pc:spChg chg="add del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04" creationId="{A5606FA3-C0ED-4AB4-B82A-0DD1E60000F3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05" creationId="{FAA3FAFA-5E89-4682-884D-B2E92CBAB707}"/>
          </ac:spMkLst>
        </pc:spChg>
        <pc:spChg chg="add del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06" creationId="{41072B3A-B032-4E93-9B9D-57CD39680A8D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07" creationId="{2E593FED-93A7-4AFC-93BF-6F8EC85C78F4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08" creationId="{392D1F37-15C0-4808-91FD-93ED6C150781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09" creationId="{F62C29C4-38F0-478E-AE43-C8BC9AAD3444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10" creationId="{FD8C6560-4A76-4197-876C-ECE47EBECE45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11" creationId="{F6FFEF24-AD20-4D19-9DA9-2DFA4680EC84}"/>
          </ac:spMkLst>
        </pc:spChg>
        <pc:spChg chg="del">
          <ac:chgData name="Lee Seungjae" userId="1d4fbd63bced2b4a" providerId="LiveId" clId="{9C264975-3A60-462D-96D0-7319B1332238}" dt="2021-02-18T03:21:06.475" v="10231" actId="478"/>
          <ac:spMkLst>
            <pc:docMk/>
            <pc:sldMk cId="1063093178" sldId="431"/>
            <ac:spMk id="112" creationId="{0C73D3D3-9801-4C70-98F2-F3BE7273485E}"/>
          </ac:spMkLst>
        </pc:spChg>
        <pc:spChg chg="add del mod">
          <ac:chgData name="Lee Seungjae" userId="1d4fbd63bced2b4a" providerId="LiveId" clId="{9C264975-3A60-462D-96D0-7319B1332238}" dt="2021-02-18T03:07:23.468" v="9961" actId="478"/>
          <ac:spMkLst>
            <pc:docMk/>
            <pc:sldMk cId="1063093178" sldId="431"/>
            <ac:spMk id="113" creationId="{A8F94E53-4997-4DE6-9656-E460262F7D44}"/>
          </ac:spMkLst>
        </pc:spChg>
        <pc:spChg chg="del mod">
          <ac:chgData name="Lee Seungjae" userId="1d4fbd63bced2b4a" providerId="LiveId" clId="{9C264975-3A60-462D-96D0-7319B1332238}" dt="2021-02-18T01:41:49.801" v="9776" actId="478"/>
          <ac:spMkLst>
            <pc:docMk/>
            <pc:sldMk cId="1063093178" sldId="431"/>
            <ac:spMk id="114" creationId="{6A7C6BCF-803A-45C2-9839-F150B0681707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15" creationId="{DFA38A5D-020A-46F9-83AB-ADF28766622A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16" creationId="{67FDCB4C-39CF-4A5E-9723-07E28959BCED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17" creationId="{A2E80DA6-5F0C-4601-BB4D-FD03C959CB47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18" creationId="{B808C0CB-29F9-4EFF-A877-74946931EBA0}"/>
          </ac:spMkLst>
        </pc:spChg>
        <pc:spChg chg="add del mod">
          <ac:chgData name="Lee Seungjae" userId="1d4fbd63bced2b4a" providerId="LiveId" clId="{9C264975-3A60-462D-96D0-7319B1332238}" dt="2021-02-18T03:11:36.646" v="10071"/>
          <ac:spMkLst>
            <pc:docMk/>
            <pc:sldMk cId="1063093178" sldId="431"/>
            <ac:spMk id="119" creationId="{5EF5C28F-F6C9-4CFF-A9AA-91644719BFFF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20" creationId="{891C9B10-B0E1-4E04-A092-A3B71A69E9E2}"/>
          </ac:spMkLst>
        </pc:spChg>
        <pc:spChg chg="add del mod">
          <ac:chgData name="Lee Seungjae" userId="1d4fbd63bced2b4a" providerId="LiveId" clId="{9C264975-3A60-462D-96D0-7319B1332238}" dt="2021-02-18T03:18:00.629" v="10162"/>
          <ac:spMkLst>
            <pc:docMk/>
            <pc:sldMk cId="1063093178" sldId="431"/>
            <ac:spMk id="121" creationId="{8305373C-7CDA-4407-A200-32D713037AF2}"/>
          </ac:spMkLst>
        </pc:spChg>
        <pc:spChg chg="add del mod">
          <ac:chgData name="Lee Seungjae" userId="1d4fbd63bced2b4a" providerId="LiveId" clId="{9C264975-3A60-462D-96D0-7319B1332238}" dt="2021-02-18T03:18:03.688" v="10164"/>
          <ac:spMkLst>
            <pc:docMk/>
            <pc:sldMk cId="1063093178" sldId="431"/>
            <ac:spMk id="122" creationId="{B3DF4FBF-2F3F-4A05-9406-802A4EC6534D}"/>
          </ac:spMkLst>
        </pc:spChg>
        <pc:spChg chg="add del mod">
          <ac:chgData name="Lee Seungjae" userId="1d4fbd63bced2b4a" providerId="LiveId" clId="{9C264975-3A60-462D-96D0-7319B1332238}" dt="2021-02-18T03:18:03.688" v="10164"/>
          <ac:spMkLst>
            <pc:docMk/>
            <pc:sldMk cId="1063093178" sldId="431"/>
            <ac:spMk id="123" creationId="{3CB8C693-6896-4F66-945C-C75034CB3BBD}"/>
          </ac:spMkLst>
        </pc:spChg>
        <pc:spChg chg="add del mod">
          <ac:chgData name="Lee Seungjae" userId="1d4fbd63bced2b4a" providerId="LiveId" clId="{9C264975-3A60-462D-96D0-7319B1332238}" dt="2021-02-18T03:18:03.688" v="10164"/>
          <ac:spMkLst>
            <pc:docMk/>
            <pc:sldMk cId="1063093178" sldId="431"/>
            <ac:spMk id="124" creationId="{270B0836-DF98-4035-BF39-06958B192867}"/>
          </ac:spMkLst>
        </pc:spChg>
        <pc:spChg chg="add del mod">
          <ac:chgData name="Lee Seungjae" userId="1d4fbd63bced2b4a" providerId="LiveId" clId="{9C264975-3A60-462D-96D0-7319B1332238}" dt="2021-02-18T03:18:03.688" v="10164"/>
          <ac:spMkLst>
            <pc:docMk/>
            <pc:sldMk cId="1063093178" sldId="431"/>
            <ac:spMk id="125" creationId="{B940574B-12DA-4E82-817D-F8663BE67642}"/>
          </ac:spMkLst>
        </pc:spChg>
        <pc:spChg chg="add del mod">
          <ac:chgData name="Lee Seungjae" userId="1d4fbd63bced2b4a" providerId="LiveId" clId="{9C264975-3A60-462D-96D0-7319B1332238}" dt="2021-02-18T03:18:03.688" v="10164"/>
          <ac:spMkLst>
            <pc:docMk/>
            <pc:sldMk cId="1063093178" sldId="431"/>
            <ac:spMk id="126" creationId="{46157F6B-E128-4299-B047-50C67EBCA8F1}"/>
          </ac:spMkLst>
        </pc:spChg>
        <pc:spChg chg="add del mod">
          <ac:chgData name="Lee Seungjae" userId="1d4fbd63bced2b4a" providerId="LiveId" clId="{9C264975-3A60-462D-96D0-7319B1332238}" dt="2021-02-18T03:18:03.688" v="10164"/>
          <ac:spMkLst>
            <pc:docMk/>
            <pc:sldMk cId="1063093178" sldId="431"/>
            <ac:spMk id="127" creationId="{93C017DF-B870-48D4-BACD-95E1D7F511FB}"/>
          </ac:spMkLst>
        </pc:spChg>
        <pc:spChg chg="add del mod">
          <ac:chgData name="Lee Seungjae" userId="1d4fbd63bced2b4a" providerId="LiveId" clId="{9C264975-3A60-462D-96D0-7319B1332238}" dt="2021-02-18T03:18:07.639" v="10166"/>
          <ac:spMkLst>
            <pc:docMk/>
            <pc:sldMk cId="1063093178" sldId="431"/>
            <ac:spMk id="128" creationId="{526415B8-DFC3-48BB-8EF7-55A253DA2EE7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29" creationId="{B0C8EA9E-C49A-4A2E-9659-C4D444FF4940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30" creationId="{AEC0D907-427C-4399-AD03-564CC3A93025}"/>
          </ac:spMkLst>
        </pc:spChg>
        <pc:spChg chg="add del mod">
          <ac:chgData name="Lee Seungjae" userId="1d4fbd63bced2b4a" providerId="LiveId" clId="{9C264975-3A60-462D-96D0-7319B1332238}" dt="2021-02-18T03:18:49.963" v="10185" actId="478"/>
          <ac:spMkLst>
            <pc:docMk/>
            <pc:sldMk cId="1063093178" sldId="431"/>
            <ac:spMk id="131" creationId="{17E41041-EFE0-4AC1-86AE-14310F483C3F}"/>
          </ac:spMkLst>
        </pc:spChg>
        <pc:spChg chg="add del mod">
          <ac:chgData name="Lee Seungjae" userId="1d4fbd63bced2b4a" providerId="LiveId" clId="{9C264975-3A60-462D-96D0-7319B1332238}" dt="2021-02-18T03:20:58.742" v="10228" actId="21"/>
          <ac:spMkLst>
            <pc:docMk/>
            <pc:sldMk cId="1063093178" sldId="431"/>
            <ac:spMk id="132" creationId="{042AB387-AD4E-496C-9DFD-987D34718C68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33" creationId="{8A931E1B-D261-4B6D-B673-5B840E47265E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35" creationId="{80B70FD1-057F-4628-B4F4-103D289AAD23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37" creationId="{69C38069-53A1-4670-9623-4D676AE042A5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38" creationId="{A2463DBE-17D5-44F5-A8E4-865D6F935FF7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39" creationId="{E12C28B0-0B1D-43CD-B29D-9FBE0CFB8197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40" creationId="{FD872687-7B53-4C42-9963-53780BB5904E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41" creationId="{B240E607-D0F0-4DE1-B671-0873F3C81BD7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42" creationId="{30416A13-F979-4DB6-BC2E-B86FB8B5E8A7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43" creationId="{058E0AD8-FBD9-4439-8A50-C0312AA0B3AA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44" creationId="{E9FD79A2-DBAB-49AF-AB41-905559536A7A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45" creationId="{E8F9D047-1072-416B-8B68-E676AF3BD59A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46" creationId="{BFB769F3-9AE1-4837-BDD2-17CFFF224C61}"/>
          </ac:spMkLst>
        </pc:spChg>
        <pc:spChg chg="add del mod">
          <ac:chgData name="Lee Seungjae" userId="1d4fbd63bced2b4a" providerId="LiveId" clId="{9C264975-3A60-462D-96D0-7319B1332238}" dt="2021-02-18T03:20:20.512" v="10209"/>
          <ac:spMkLst>
            <pc:docMk/>
            <pc:sldMk cId="1063093178" sldId="431"/>
            <ac:spMk id="147" creationId="{29E6F719-5517-438F-981B-5487B682AF20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48" creationId="{A4F94E46-15DD-4338-A536-0748F76ACFD1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49" creationId="{BED22F50-81ED-43D3-96F5-926C9F1BB212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50" creationId="{AA76A305-6B37-4142-A543-0513AD14D493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51" creationId="{DA3BCDDD-A4B1-4634-8A8E-2E0BCDC22CA9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52" creationId="{94E41990-A13B-493B-BE6C-DF30BBE9D353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53" creationId="{EEA93EE2-29EC-49F4-AB15-F086A9E53A19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54" creationId="{08200A55-F5BF-4B46-B4FB-30FCDBFC3AFB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55" creationId="{D06D32C2-69C5-491B-B89A-F33A3AB7DBDA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56" creationId="{97299B45-16BD-4D9B-BB33-7B12AC1FF71C}"/>
          </ac:spMkLst>
        </pc:spChg>
        <pc:spChg chg="add del mod">
          <ac:chgData name="Lee Seungjae" userId="1d4fbd63bced2b4a" providerId="LiveId" clId="{9C264975-3A60-462D-96D0-7319B1332238}" dt="2021-02-18T03:20:25.708" v="10213"/>
          <ac:spMkLst>
            <pc:docMk/>
            <pc:sldMk cId="1063093178" sldId="431"/>
            <ac:spMk id="157" creationId="{A41AB753-5370-41AE-B515-905EDDD1C5FE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58" creationId="{15F6829C-12D7-4748-8327-73BA771F0EB5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59" creationId="{4F6F8ACF-65C6-4F36-80F9-73045FEE103F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60" creationId="{4B1E88BA-9A49-4E28-B8BB-5AC98EFDFA8A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61" creationId="{CB0692E4-F985-4B5D-887F-D6C3D85A6BFF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62" creationId="{11ECF008-2038-4DB5-883F-942872620924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64" creationId="{821DD0B1-11D7-4207-A63D-529C911D9E3D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65" creationId="{BD714C14-4195-4C90-ADA2-537E611DB083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66" creationId="{6C95B5B5-4D7F-435A-9FAF-ABAC0698E3DD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67" creationId="{DEA593C0-6182-46A2-BE82-7F6CFEED27E6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68" creationId="{CBA33BFD-BAAF-4E45-AC8A-C402625C63F2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69" creationId="{BB638932-02C6-49B1-BE97-40020410702E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0" creationId="{460AFDA1-C9BE-4104-A0D8-23F4E8CC6173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1" creationId="{B512F420-6044-41E6-B3BC-01B94B22436D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2" creationId="{88A3CAC8-4076-4C1F-94F6-EC422F748185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3" creationId="{255DFB22-C3F0-4CD8-867D-759BAB5CAD39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4" creationId="{AC50703A-FBFE-452F-89DE-4AF8956E94EA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5" creationId="{CA13BCD2-F597-4192-B3A2-4FAA7DDAD3FA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6" creationId="{FE9A39C6-26A8-49BC-A297-0E0E340B5B36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7" creationId="{D0586DED-F58E-4076-BD6C-FB8D3839439D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8" creationId="{AC823F17-F6D0-4C9F-9620-23CFFFFE76F4}"/>
          </ac:spMkLst>
        </pc:spChg>
        <pc:spChg chg="add del mod">
          <ac:chgData name="Lee Seungjae" userId="1d4fbd63bced2b4a" providerId="LiveId" clId="{9C264975-3A60-462D-96D0-7319B1332238}" dt="2021-02-18T03:20:51.987" v="10222"/>
          <ac:spMkLst>
            <pc:docMk/>
            <pc:sldMk cId="1063093178" sldId="431"/>
            <ac:spMk id="179" creationId="{4A18C8F5-5789-4C56-845A-4DFB1C9D04F3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81" creationId="{9B0208A8-0800-4F4F-AD33-AADFD56FCBEF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82" creationId="{2F749B5A-C804-42BA-9E74-82DE9246EB5B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83" creationId="{72EFFF6A-1587-4C49-851A-8F5718A9026C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84" creationId="{F27B9469-A3FD-4A98-9403-1C17081448F9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85" creationId="{FD7E1FB2-452C-4458-AFFE-9BD2A12845E4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88" creationId="{51FC9F9F-0CCF-4E8A-8BED-BA4262127027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89" creationId="{0E527F20-90E2-469F-96D4-429332D00A46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0" creationId="{A4F3E87D-4D04-41C7-AD23-C9328B3AED3D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1" creationId="{82A6B822-5C2F-47B3-85E7-005375C18D60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2" creationId="{6305380D-EBEF-4C9F-AB0A-1390492F15B4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3" creationId="{D0201EFC-8FFA-4EF0-98AF-DA5995F7E3AF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4" creationId="{183A9782-8D7A-4E89-8093-B418FC83B51C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5" creationId="{AA055923-CCFB-45C5-8276-FE9948B8B95F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6" creationId="{3D900A23-C2D7-4503-BCB5-2AE3D159B272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7" creationId="{E86FA894-87EF-4652-867B-CFB98DB6C18D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8" creationId="{08C7CF79-DFE5-45FD-A5DC-BBDD9FE3CC84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199" creationId="{C8C7DDA4-2965-44D5-9E58-4BEF168DA855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200" creationId="{19CA635A-77B6-494F-A3FD-FFA950402809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201" creationId="{F75EBF88-9274-4F53-AEBC-03F1EB3293A5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202" creationId="{96F534FC-CDC2-40D4-8996-B1A270F5C431}"/>
          </ac:spMkLst>
        </pc:spChg>
        <pc:spChg chg="add del mod">
          <ac:chgData name="Lee Seungjae" userId="1d4fbd63bced2b4a" providerId="LiveId" clId="{9C264975-3A60-462D-96D0-7319B1332238}" dt="2021-02-18T03:20:59.922" v="10230" actId="21"/>
          <ac:spMkLst>
            <pc:docMk/>
            <pc:sldMk cId="1063093178" sldId="431"/>
            <ac:spMk id="203" creationId="{CE70E34E-FCD8-4FB6-B89D-AAEF8E17D3C1}"/>
          </ac:spMkLst>
        </pc:spChg>
        <pc:spChg chg="add del mod">
          <ac:chgData name="Lee Seungjae" userId="1d4fbd63bced2b4a" providerId="LiveId" clId="{9C264975-3A60-462D-96D0-7319B1332238}" dt="2021-02-18T03:23:25.403" v="10256" actId="478"/>
          <ac:spMkLst>
            <pc:docMk/>
            <pc:sldMk cId="1063093178" sldId="431"/>
            <ac:spMk id="204" creationId="{CA4623ED-92DF-4C1D-9635-36C4819949B5}"/>
          </ac:spMkLst>
        </pc:spChg>
        <pc:spChg chg="add del mod">
          <ac:chgData name="Lee Seungjae" userId="1d4fbd63bced2b4a" providerId="LiveId" clId="{9C264975-3A60-462D-96D0-7319B1332238}" dt="2021-02-18T03:23:24.218" v="10255" actId="478"/>
          <ac:spMkLst>
            <pc:docMk/>
            <pc:sldMk cId="1063093178" sldId="431"/>
            <ac:spMk id="205" creationId="{DCB1860D-EE53-4C16-9906-26519D0F76F5}"/>
          </ac:spMkLst>
        </pc:spChg>
        <pc:spChg chg="add mod">
          <ac:chgData name="Lee Seungjae" userId="1d4fbd63bced2b4a" providerId="LiveId" clId="{9C264975-3A60-462D-96D0-7319B1332238}" dt="2021-02-18T03:21:07.072" v="10232"/>
          <ac:spMkLst>
            <pc:docMk/>
            <pc:sldMk cId="1063093178" sldId="431"/>
            <ac:spMk id="206" creationId="{F5E36E75-80BB-486C-93AD-DCE9E9B3199A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07" creationId="{50BCE96C-1E4B-4011-9E01-42F31465951F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08" creationId="{C1853815-4CC8-4443-A0E1-3AA58DC83ED6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11" creationId="{5DC9D8A7-79FB-4B14-8F6D-F8A2E00FC0D5}"/>
          </ac:spMkLst>
        </pc:spChg>
        <pc:spChg chg="add del mod">
          <ac:chgData name="Lee Seungjae" userId="1d4fbd63bced2b4a" providerId="LiveId" clId="{9C264975-3A60-462D-96D0-7319B1332238}" dt="2021-02-18T03:24:43.931" v="10271" actId="478"/>
          <ac:spMkLst>
            <pc:docMk/>
            <pc:sldMk cId="1063093178" sldId="431"/>
            <ac:spMk id="212" creationId="{F6DD844A-5A23-4C1A-B602-E656E7982B33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13" creationId="{E70AFBC1-1631-4574-80CF-66C0D7946349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14" creationId="{5B570832-765D-41F9-B409-FD28B68129DE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15" creationId="{6BDEC43B-69D6-40B8-A97F-15AD9B7B30F7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16" creationId="{C103EFED-701F-4B94-8466-AF11237E59DE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17" creationId="{BD140E70-A939-46BA-A299-CDB62B80146E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18" creationId="{A187FDF7-55E8-4762-8DDA-0BB389B67564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19" creationId="{B2961A55-011F-4C32-8683-6D0DF10AAF40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20" creationId="{5DB507FC-DBA5-4810-AA11-48502BDD90C7}"/>
          </ac:spMkLst>
        </pc:spChg>
        <pc:spChg chg="add del mod">
          <ac:chgData name="Lee Seungjae" userId="1d4fbd63bced2b4a" providerId="LiveId" clId="{9C264975-3A60-462D-96D0-7319B1332238}" dt="2021-02-18T03:31:47.838" v="10353" actId="21"/>
          <ac:spMkLst>
            <pc:docMk/>
            <pc:sldMk cId="1063093178" sldId="431"/>
            <ac:spMk id="221" creationId="{20A2CA70-F6FB-4A4C-AB42-A5E427D461DE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22" creationId="{3DBCEB39-97DB-4055-BB9B-A0381DABDF99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23" creationId="{3DB2EDE3-66E5-4EF2-998F-A33378EFBF5C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24" creationId="{CD578AE3-0A4F-4975-B76C-8DEE383D6579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25" creationId="{C181471F-1712-4D5E-8157-24B4BBBE7771}"/>
          </ac:spMkLst>
        </pc:spChg>
        <pc:spChg chg="add del mod">
          <ac:chgData name="Lee Seungjae" userId="1d4fbd63bced2b4a" providerId="LiveId" clId="{9C264975-3A60-462D-96D0-7319B1332238}" dt="2021-02-18T03:24:31.504" v="10269" actId="478"/>
          <ac:spMkLst>
            <pc:docMk/>
            <pc:sldMk cId="1063093178" sldId="431"/>
            <ac:spMk id="226" creationId="{BCED1C96-8869-4591-94CD-7EA8A030DD2B}"/>
          </ac:spMkLst>
        </pc:spChg>
        <pc:spChg chg="add del mod">
          <ac:chgData name="Lee Seungjae" userId="1d4fbd63bced2b4a" providerId="LiveId" clId="{9C264975-3A60-462D-96D0-7319B1332238}" dt="2021-02-18T03:21:14.846" v="10236"/>
          <ac:spMkLst>
            <pc:docMk/>
            <pc:sldMk cId="1063093178" sldId="431"/>
            <ac:spMk id="227" creationId="{56484542-6333-4AA5-BAF0-B095B1CE893E}"/>
          </ac:spMkLst>
        </pc:spChg>
        <pc:spChg chg="add del mod">
          <ac:chgData name="Lee Seungjae" userId="1d4fbd63bced2b4a" providerId="LiveId" clId="{9C264975-3A60-462D-96D0-7319B1332238}" dt="2021-02-18T03:21:14.846" v="10236"/>
          <ac:spMkLst>
            <pc:docMk/>
            <pc:sldMk cId="1063093178" sldId="431"/>
            <ac:spMk id="228" creationId="{9C31D715-4FE3-43E4-B8A4-A93A588C11BA}"/>
          </ac:spMkLst>
        </pc:spChg>
        <pc:spChg chg="add del mod">
          <ac:chgData name="Lee Seungjae" userId="1d4fbd63bced2b4a" providerId="LiveId" clId="{9C264975-3A60-462D-96D0-7319B1332238}" dt="2021-02-18T03:21:14.846" v="10236"/>
          <ac:spMkLst>
            <pc:docMk/>
            <pc:sldMk cId="1063093178" sldId="431"/>
            <ac:spMk id="229" creationId="{366C6F04-6D7C-4B02-BB1F-4FD356E1B552}"/>
          </ac:spMkLst>
        </pc:spChg>
        <pc:spChg chg="add del mod">
          <ac:chgData name="Lee Seungjae" userId="1d4fbd63bced2b4a" providerId="LiveId" clId="{9C264975-3A60-462D-96D0-7319B1332238}" dt="2021-02-18T03:21:14.846" v="10236"/>
          <ac:spMkLst>
            <pc:docMk/>
            <pc:sldMk cId="1063093178" sldId="431"/>
            <ac:spMk id="230" creationId="{14A502A0-5CDC-4C29-8921-088F77D6A8D5}"/>
          </ac:spMkLst>
        </pc:spChg>
        <pc:spChg chg="add del mod">
          <ac:chgData name="Lee Seungjae" userId="1d4fbd63bced2b4a" providerId="LiveId" clId="{9C264975-3A60-462D-96D0-7319B1332238}" dt="2021-02-18T03:21:14.846" v="10236"/>
          <ac:spMkLst>
            <pc:docMk/>
            <pc:sldMk cId="1063093178" sldId="431"/>
            <ac:spMk id="231" creationId="{A693CB5A-DBCD-4039-8478-02C3F4D1B320}"/>
          </ac:spMkLst>
        </pc:spChg>
        <pc:spChg chg="add del mod">
          <ac:chgData name="Lee Seungjae" userId="1d4fbd63bced2b4a" providerId="LiveId" clId="{9C264975-3A60-462D-96D0-7319B1332238}" dt="2021-02-18T03:21:14.846" v="10236"/>
          <ac:spMkLst>
            <pc:docMk/>
            <pc:sldMk cId="1063093178" sldId="431"/>
            <ac:spMk id="232" creationId="{61C20693-D37E-4545-BB93-A23766D5C69C}"/>
          </ac:spMkLst>
        </pc:spChg>
        <pc:spChg chg="add del mod">
          <ac:chgData name="Lee Seungjae" userId="1d4fbd63bced2b4a" providerId="LiveId" clId="{9C264975-3A60-462D-96D0-7319B1332238}" dt="2021-02-18T03:21:14.846" v="10236"/>
          <ac:spMkLst>
            <pc:docMk/>
            <pc:sldMk cId="1063093178" sldId="431"/>
            <ac:spMk id="233" creationId="{852A9274-BA6C-463E-844D-0A3A2F8EE7A0}"/>
          </ac:spMkLst>
        </pc:spChg>
        <pc:spChg chg="add del mod">
          <ac:chgData name="Lee Seungjae" userId="1d4fbd63bced2b4a" providerId="LiveId" clId="{9C264975-3A60-462D-96D0-7319B1332238}" dt="2021-02-18T03:21:14.846" v="10236"/>
          <ac:spMkLst>
            <pc:docMk/>
            <pc:sldMk cId="1063093178" sldId="431"/>
            <ac:spMk id="234" creationId="{4D8217DE-061A-4E5F-A891-F1A72EF71D22}"/>
          </ac:spMkLst>
        </pc:spChg>
        <pc:spChg chg="add del mod">
          <ac:chgData name="Lee Seungjae" userId="1d4fbd63bced2b4a" providerId="LiveId" clId="{9C264975-3A60-462D-96D0-7319B1332238}" dt="2021-02-18T03:23:18.828" v="10253" actId="478"/>
          <ac:spMkLst>
            <pc:docMk/>
            <pc:sldMk cId="1063093178" sldId="431"/>
            <ac:spMk id="235" creationId="{C9AA01F7-E255-4F30-B308-06A598B86E3F}"/>
          </ac:spMkLst>
        </pc:spChg>
        <pc:spChg chg="add del mod">
          <ac:chgData name="Lee Seungjae" userId="1d4fbd63bced2b4a" providerId="LiveId" clId="{9C264975-3A60-462D-96D0-7319B1332238}" dt="2021-02-18T03:23:21.586" v="10254" actId="478"/>
          <ac:spMkLst>
            <pc:docMk/>
            <pc:sldMk cId="1063093178" sldId="431"/>
            <ac:spMk id="236" creationId="{98E24978-87B1-4284-8081-38761CB13BB1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37" creationId="{E607A4D4-5D9A-42CF-8C45-FC7445133B66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38" creationId="{A34C4873-5572-4242-BFA3-E2A8C097374E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39" creationId="{F3AD282A-73A0-437C-B239-E0ABF8A7D968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40" creationId="{37067AE7-BAE8-4474-B907-4A413C68B410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41" creationId="{46752940-FFAB-4354-A08A-91AC97BF0DFD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42" creationId="{EFFE2080-69B7-43C1-9584-D715E6F44796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43" creationId="{D63CAEE8-5B6F-4E0A-A2C1-62229CB05BE9}"/>
          </ac:spMkLst>
        </pc:spChg>
        <pc:spChg chg="add del mod">
          <ac:chgData name="Lee Seungjae" userId="1d4fbd63bced2b4a" providerId="LiveId" clId="{9C264975-3A60-462D-96D0-7319B1332238}" dt="2021-02-18T03:51:39.426" v="10523" actId="21"/>
          <ac:spMkLst>
            <pc:docMk/>
            <pc:sldMk cId="1063093178" sldId="431"/>
            <ac:spMk id="244" creationId="{08CBD22F-8CF4-4146-86C5-858ACF389D3F}"/>
          </ac:spMkLst>
        </pc:spChg>
        <pc:picChg chg="del mod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38" creationId="{2526B0F5-76FC-4A6C-B708-5D70587B7078}"/>
          </ac:picMkLst>
        </pc:picChg>
        <pc:picChg chg="add del mod modCrop">
          <ac:chgData name="Lee Seungjae" userId="1d4fbd63bced2b4a" providerId="LiveId" clId="{9C264975-3A60-462D-96D0-7319B1332238}" dt="2021-02-18T03:20:58.742" v="10228" actId="21"/>
          <ac:picMkLst>
            <pc:docMk/>
            <pc:sldMk cId="1063093178" sldId="431"/>
            <ac:picMk id="55" creationId="{E2E624DD-9FC8-4450-9236-280F9E864C36}"/>
          </ac:picMkLst>
        </pc:picChg>
        <pc:picChg chg="add del mod">
          <ac:chgData name="Lee Seungjae" userId="1d4fbd63bced2b4a" providerId="LiveId" clId="{9C264975-3A60-462D-96D0-7319B1332238}" dt="2021-02-18T03:20:58.742" v="10228" actId="21"/>
          <ac:picMkLst>
            <pc:docMk/>
            <pc:sldMk cId="1063093178" sldId="431"/>
            <ac:picMk id="56" creationId="{0F398451-3BEE-4703-A73F-75F4908FA678}"/>
          </ac:picMkLst>
        </pc:picChg>
        <pc:picChg chg="del mod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73" creationId="{9DCE43DC-B432-43F0-B1F7-D5551A9CBD84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74" creationId="{45F61150-E635-49EF-92D1-BA3450EC3121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78" creationId="{FD6F6C80-DE08-496D-B858-97D9603C4687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79" creationId="{2E24B3AA-2E50-42F6-9E09-9B23D8190AB3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83" creationId="{E7003610-9392-47B0-93C9-15B6316578F5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84" creationId="{B32BA13A-8612-447C-8CEA-62B0A41D95AD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85" creationId="{C5A0FE65-66C2-4715-B38E-D7A3256299B9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86" creationId="{5D597EFB-A2E6-4D5F-8365-B1340EAC8C86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87" creationId="{D93B796B-4CB4-43D0-9CCC-83EE3C4135CD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88" creationId="{89AF7A1F-C310-4444-B52A-F74B160D1B01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91" creationId="{1AC09001-5573-443F-9D07-580978EF2EAF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92" creationId="{16CE4515-3B4C-4728-A9AD-4A4412364EDD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97" creationId="{2AF4512E-F946-4DC6-A0CB-FB2C0132DC3B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98" creationId="{DBA97CC2-F469-4B59-A3D2-DF2AAB4654BE}"/>
          </ac:picMkLst>
        </pc:picChg>
        <pc:picChg chg="del">
          <ac:chgData name="Lee Seungjae" userId="1d4fbd63bced2b4a" providerId="LiveId" clId="{9C264975-3A60-462D-96D0-7319B1332238}" dt="2021-02-18T03:21:06.475" v="10231" actId="478"/>
          <ac:picMkLst>
            <pc:docMk/>
            <pc:sldMk cId="1063093178" sldId="431"/>
            <ac:picMk id="103" creationId="{6F94DA1A-195C-4D62-A265-3A6EC1D29683}"/>
          </ac:picMkLst>
        </pc:picChg>
        <pc:picChg chg="add del mod">
          <ac:chgData name="Lee Seungjae" userId="1d4fbd63bced2b4a" providerId="LiveId" clId="{9C264975-3A60-462D-96D0-7319B1332238}" dt="2021-02-18T03:20:20.512" v="10209"/>
          <ac:picMkLst>
            <pc:docMk/>
            <pc:sldMk cId="1063093178" sldId="431"/>
            <ac:picMk id="134" creationId="{F89B4EEA-7B24-4129-9D37-0B3E07D54C8B}"/>
          </ac:picMkLst>
        </pc:picChg>
        <pc:picChg chg="add del mod">
          <ac:chgData name="Lee Seungjae" userId="1d4fbd63bced2b4a" providerId="LiveId" clId="{9C264975-3A60-462D-96D0-7319B1332238}" dt="2021-02-18T03:20:20.512" v="10209"/>
          <ac:picMkLst>
            <pc:docMk/>
            <pc:sldMk cId="1063093178" sldId="431"/>
            <ac:picMk id="136" creationId="{510EB155-9419-4995-A590-0D756F24AE95}"/>
          </ac:picMkLst>
        </pc:picChg>
        <pc:picChg chg="add del mod">
          <ac:chgData name="Lee Seungjae" userId="1d4fbd63bced2b4a" providerId="LiveId" clId="{9C264975-3A60-462D-96D0-7319B1332238}" dt="2021-02-18T03:20:51.987" v="10222"/>
          <ac:picMkLst>
            <pc:docMk/>
            <pc:sldMk cId="1063093178" sldId="431"/>
            <ac:picMk id="163" creationId="{AA0487AB-36DF-4E32-9428-4EEAF03B843E}"/>
          </ac:picMkLst>
        </pc:picChg>
        <pc:picChg chg="add del mod">
          <ac:chgData name="Lee Seungjae" userId="1d4fbd63bced2b4a" providerId="LiveId" clId="{9C264975-3A60-462D-96D0-7319B1332238}" dt="2021-02-18T03:20:55.032" v="10225"/>
          <ac:picMkLst>
            <pc:docMk/>
            <pc:sldMk cId="1063093178" sldId="431"/>
            <ac:picMk id="180" creationId="{010120C1-703A-494B-8E62-5F9F1A89AF7A}"/>
          </ac:picMkLst>
        </pc:picChg>
        <pc:picChg chg="add del mod">
          <ac:chgData name="Lee Seungjae" userId="1d4fbd63bced2b4a" providerId="LiveId" clId="{9C264975-3A60-462D-96D0-7319B1332238}" dt="2021-02-18T03:20:59.922" v="10230" actId="21"/>
          <ac:picMkLst>
            <pc:docMk/>
            <pc:sldMk cId="1063093178" sldId="431"/>
            <ac:picMk id="186" creationId="{D1836C33-22CC-4E5F-9698-5F0CC2697519}"/>
          </ac:picMkLst>
        </pc:picChg>
        <pc:picChg chg="add del mod">
          <ac:chgData name="Lee Seungjae" userId="1d4fbd63bced2b4a" providerId="LiveId" clId="{9C264975-3A60-462D-96D0-7319B1332238}" dt="2021-02-18T03:20:59.922" v="10230" actId="21"/>
          <ac:picMkLst>
            <pc:docMk/>
            <pc:sldMk cId="1063093178" sldId="431"/>
            <ac:picMk id="187" creationId="{72C8AB83-8E24-429D-8954-1C4BB5EEE3CB}"/>
          </ac:picMkLst>
        </pc:picChg>
        <pc:picChg chg="add del mod">
          <ac:chgData name="Lee Seungjae" userId="1d4fbd63bced2b4a" providerId="LiveId" clId="{9C264975-3A60-462D-96D0-7319B1332238}" dt="2021-02-18T03:24:31.504" v="10269" actId="478"/>
          <ac:picMkLst>
            <pc:docMk/>
            <pc:sldMk cId="1063093178" sldId="431"/>
            <ac:picMk id="209" creationId="{F48C12E6-143F-4E9F-99F4-54BBEAD62AE8}"/>
          </ac:picMkLst>
        </pc:picChg>
        <pc:picChg chg="add del mod">
          <ac:chgData name="Lee Seungjae" userId="1d4fbd63bced2b4a" providerId="LiveId" clId="{9C264975-3A60-462D-96D0-7319B1332238}" dt="2021-02-18T03:51:39.426" v="10523" actId="21"/>
          <ac:picMkLst>
            <pc:docMk/>
            <pc:sldMk cId="1063093178" sldId="431"/>
            <ac:picMk id="210" creationId="{3D0D5015-397E-490D-A5C2-E5D42DB830F4}"/>
          </ac:picMkLst>
        </pc:picChg>
      </pc:sldChg>
      <pc:sldChg chg="modSp add mod">
        <pc:chgData name="Lee Seungjae" userId="1d4fbd63bced2b4a" providerId="LiveId" clId="{9C264975-3A60-462D-96D0-7319B1332238}" dt="2021-02-18T03:44:01.968" v="10479"/>
        <pc:sldMkLst>
          <pc:docMk/>
          <pc:sldMk cId="2808959624" sldId="432"/>
        </pc:sldMkLst>
        <pc:spChg chg="mod">
          <ac:chgData name="Lee Seungjae" userId="1d4fbd63bced2b4a" providerId="LiveId" clId="{9C264975-3A60-462D-96D0-7319B1332238}" dt="2021-02-18T03:44:01.968" v="10479"/>
          <ac:spMkLst>
            <pc:docMk/>
            <pc:sldMk cId="2808959624" sldId="432"/>
            <ac:spMk id="3" creationId="{CB187605-F544-4E19-B32A-2292ED81364F}"/>
          </ac:spMkLst>
        </pc:spChg>
      </pc:sldChg>
      <pc:sldChg chg="new del">
        <pc:chgData name="Lee Seungjae" userId="1d4fbd63bced2b4a" providerId="LiveId" clId="{9C264975-3A60-462D-96D0-7319B1332238}" dt="2021-02-18T01:41:01.084" v="9771" actId="47"/>
        <pc:sldMkLst>
          <pc:docMk/>
          <pc:sldMk cId="1189582420" sldId="433"/>
        </pc:sldMkLst>
      </pc:sldChg>
      <pc:sldChg chg="addSp delSp modSp add del mod ord">
        <pc:chgData name="Lee Seungjae" userId="1d4fbd63bced2b4a" providerId="LiveId" clId="{9C264975-3A60-462D-96D0-7319B1332238}" dt="2021-02-18T03:34:27.690" v="10367" actId="47"/>
        <pc:sldMkLst>
          <pc:docMk/>
          <pc:sldMk cId="1959413480" sldId="433"/>
        </pc:sldMkLst>
        <pc:spChg chg="add mod">
          <ac:chgData name="Lee Seungjae" userId="1d4fbd63bced2b4a" providerId="LiveId" clId="{9C264975-3A60-462D-96D0-7319B1332238}" dt="2021-02-18T03:32:44.538" v="10359"/>
          <ac:spMkLst>
            <pc:docMk/>
            <pc:sldMk cId="1959413480" sldId="433"/>
            <ac:spMk id="20" creationId="{73AB4E8E-B617-4E9E-ADC6-A846DF36FB5F}"/>
          </ac:spMkLst>
        </pc:spChg>
        <pc:spChg chg="add del mod">
          <ac:chgData name="Lee Seungjae" userId="1d4fbd63bced2b4a" providerId="LiveId" clId="{9C264975-3A60-462D-96D0-7319B1332238}" dt="2021-02-18T03:34:08.912" v="10361" actId="478"/>
          <ac:spMkLst>
            <pc:docMk/>
            <pc:sldMk cId="1959413480" sldId="433"/>
            <ac:spMk id="22" creationId="{9985A4E0-5B96-4B5E-943A-033A4B5C4C80}"/>
          </ac:spMkLst>
        </pc:spChg>
        <pc:spChg chg="add del mod">
          <ac:chgData name="Lee Seungjae" userId="1d4fbd63bced2b4a" providerId="LiveId" clId="{9C264975-3A60-462D-96D0-7319B1332238}" dt="2021-02-18T03:34:08.912" v="10361" actId="478"/>
          <ac:spMkLst>
            <pc:docMk/>
            <pc:sldMk cId="1959413480" sldId="433"/>
            <ac:spMk id="23" creationId="{C3BE5DA8-A18D-4AFA-BAB1-DE78C1BFF41D}"/>
          </ac:spMkLst>
        </pc:spChg>
        <pc:spChg chg="add del mod">
          <ac:chgData name="Lee Seungjae" userId="1d4fbd63bced2b4a" providerId="LiveId" clId="{9C264975-3A60-462D-96D0-7319B1332238}" dt="2021-02-18T03:34:08.912" v="10361" actId="478"/>
          <ac:spMkLst>
            <pc:docMk/>
            <pc:sldMk cId="1959413480" sldId="433"/>
            <ac:spMk id="24" creationId="{349AC858-302E-487A-B917-11FF70C57F32}"/>
          </ac:spMkLst>
        </pc:spChg>
        <pc:spChg chg="add del mod">
          <ac:chgData name="Lee Seungjae" userId="1d4fbd63bced2b4a" providerId="LiveId" clId="{9C264975-3A60-462D-96D0-7319B1332238}" dt="2021-02-18T03:34:07.393" v="10360" actId="478"/>
          <ac:spMkLst>
            <pc:docMk/>
            <pc:sldMk cId="1959413480" sldId="433"/>
            <ac:spMk id="25" creationId="{27850737-CCFE-4E24-ABAA-7FF30F3C82E6}"/>
          </ac:spMkLst>
        </pc:spChg>
        <pc:spChg chg="add del mod">
          <ac:chgData name="Lee Seungjae" userId="1d4fbd63bced2b4a" providerId="LiveId" clId="{9C264975-3A60-462D-96D0-7319B1332238}" dt="2021-02-18T03:34:07.393" v="10360" actId="478"/>
          <ac:spMkLst>
            <pc:docMk/>
            <pc:sldMk cId="1959413480" sldId="433"/>
            <ac:spMk id="26" creationId="{1C6C107D-0C29-4635-BA60-361D72D83E6B}"/>
          </ac:spMkLst>
        </pc:spChg>
        <pc:spChg chg="add del mod">
          <ac:chgData name="Lee Seungjae" userId="1d4fbd63bced2b4a" providerId="LiveId" clId="{9C264975-3A60-462D-96D0-7319B1332238}" dt="2021-02-18T03:34:07.393" v="10360" actId="478"/>
          <ac:spMkLst>
            <pc:docMk/>
            <pc:sldMk cId="1959413480" sldId="433"/>
            <ac:spMk id="27" creationId="{2537DDB2-A1AD-4897-B914-AFD679EF0212}"/>
          </ac:spMkLst>
        </pc:spChg>
        <pc:spChg chg="add del mod">
          <ac:chgData name="Lee Seungjae" userId="1d4fbd63bced2b4a" providerId="LiveId" clId="{9C264975-3A60-462D-96D0-7319B1332238}" dt="2021-02-18T03:34:07.393" v="10360" actId="478"/>
          <ac:spMkLst>
            <pc:docMk/>
            <pc:sldMk cId="1959413480" sldId="433"/>
            <ac:spMk id="28" creationId="{3C43A231-4ADA-4104-BC0B-0098B6AA3E62}"/>
          </ac:spMkLst>
        </pc:spChg>
        <pc:spChg chg="add del mod">
          <ac:chgData name="Lee Seungjae" userId="1d4fbd63bced2b4a" providerId="LiveId" clId="{9C264975-3A60-462D-96D0-7319B1332238}" dt="2021-02-18T03:34:07.393" v="10360" actId="478"/>
          <ac:spMkLst>
            <pc:docMk/>
            <pc:sldMk cId="1959413480" sldId="433"/>
            <ac:spMk id="29" creationId="{1DC6AA01-F5BA-4B0C-8E45-38F510FF1CE4}"/>
          </ac:spMkLst>
        </pc:spChg>
        <pc:spChg chg="add del mod">
          <ac:chgData name="Lee Seungjae" userId="1d4fbd63bced2b4a" providerId="LiveId" clId="{9C264975-3A60-462D-96D0-7319B1332238}" dt="2021-02-18T03:34:07.393" v="10360" actId="478"/>
          <ac:spMkLst>
            <pc:docMk/>
            <pc:sldMk cId="1959413480" sldId="433"/>
            <ac:spMk id="30" creationId="{A444ED95-89CE-40A9-9698-1DEAFC50A13F}"/>
          </ac:spMkLst>
        </pc:spChg>
        <pc:spChg chg="add del mod">
          <ac:chgData name="Lee Seungjae" userId="1d4fbd63bced2b4a" providerId="LiveId" clId="{9C264975-3A60-462D-96D0-7319B1332238}" dt="2021-02-18T03:34:07.393" v="10360" actId="478"/>
          <ac:spMkLst>
            <pc:docMk/>
            <pc:sldMk cId="1959413480" sldId="433"/>
            <ac:spMk id="31" creationId="{848905CB-8059-4E1E-AE69-ADE65478AD3A}"/>
          </ac:spMkLst>
        </pc:spChg>
        <pc:spChg chg="add del mod">
          <ac:chgData name="Lee Seungjae" userId="1d4fbd63bced2b4a" providerId="LiveId" clId="{9C264975-3A60-462D-96D0-7319B1332238}" dt="2021-02-18T03:34:08.912" v="10361" actId="478"/>
          <ac:spMkLst>
            <pc:docMk/>
            <pc:sldMk cId="1959413480" sldId="433"/>
            <ac:spMk id="32" creationId="{A9B7BE91-4170-4D2F-8ACE-1F654A594088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08" creationId="{C1853815-4CC8-4443-A0E1-3AA58DC83ED6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15" creationId="{6BDEC43B-69D6-40B8-A97F-15AD9B7B30F7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16" creationId="{C103EFED-701F-4B94-8466-AF11237E59DE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17" creationId="{BD140E70-A939-46BA-A299-CDB62B80146E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37" creationId="{E607A4D4-5D9A-42CF-8C45-FC7445133B66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38" creationId="{A34C4873-5572-4242-BFA3-E2A8C097374E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39" creationId="{F3AD282A-73A0-437C-B239-E0ABF8A7D968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40" creationId="{37067AE7-BAE8-4474-B907-4A413C68B410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41" creationId="{46752940-FFAB-4354-A08A-91AC97BF0DFD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42" creationId="{EFFE2080-69B7-43C1-9584-D715E6F44796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43" creationId="{D63CAEE8-5B6F-4E0A-A2C1-62229CB05BE9}"/>
          </ac:spMkLst>
        </pc:spChg>
        <pc:spChg chg="del">
          <ac:chgData name="Lee Seungjae" userId="1d4fbd63bced2b4a" providerId="LiveId" clId="{9C264975-3A60-462D-96D0-7319B1332238}" dt="2021-02-18T03:32:42.479" v="10358" actId="21"/>
          <ac:spMkLst>
            <pc:docMk/>
            <pc:sldMk cId="1959413480" sldId="433"/>
            <ac:spMk id="244" creationId="{08CBD22F-8CF4-4146-86C5-858ACF389D3F}"/>
          </ac:spMkLst>
        </pc:spChg>
        <pc:picChg chg="add del mod">
          <ac:chgData name="Lee Seungjae" userId="1d4fbd63bced2b4a" providerId="LiveId" clId="{9C264975-3A60-462D-96D0-7319B1332238}" dt="2021-02-18T03:34:08.912" v="10361" actId="478"/>
          <ac:picMkLst>
            <pc:docMk/>
            <pc:sldMk cId="1959413480" sldId="433"/>
            <ac:picMk id="21" creationId="{1FCA9ACB-10CB-40B1-AD29-43D7BD831F59}"/>
          </ac:picMkLst>
        </pc:picChg>
        <pc:picChg chg="del">
          <ac:chgData name="Lee Seungjae" userId="1d4fbd63bced2b4a" providerId="LiveId" clId="{9C264975-3A60-462D-96D0-7319B1332238}" dt="2021-02-18T03:32:42.479" v="10358" actId="21"/>
          <ac:picMkLst>
            <pc:docMk/>
            <pc:sldMk cId="1959413480" sldId="433"/>
            <ac:picMk id="210" creationId="{3D0D5015-397E-490D-A5C2-E5D42DB830F4}"/>
          </ac:picMkLst>
        </pc:picChg>
      </pc:sldChg>
      <pc:sldChg chg="addSp delSp modSp add del mod ord">
        <pc:chgData name="Lee Seungjae" userId="1d4fbd63bced2b4a" providerId="LiveId" clId="{9C264975-3A60-462D-96D0-7319B1332238}" dt="2021-02-18T05:40:04.509" v="11094" actId="47"/>
        <pc:sldMkLst>
          <pc:docMk/>
          <pc:sldMk cId="3306229746" sldId="434"/>
        </pc:sldMkLst>
        <pc:spChg chg="add mod">
          <ac:chgData name="Lee Seungjae" userId="1d4fbd63bced2b4a" providerId="LiveId" clId="{9C264975-3A60-462D-96D0-7319B1332238}" dt="2021-02-18T03:34:58.201" v="10443" actId="1076"/>
          <ac:spMkLst>
            <pc:docMk/>
            <pc:sldMk cId="3306229746" sldId="434"/>
            <ac:spMk id="2" creationId="{BADCB45E-DF1B-43AC-A759-D9F60FBB71D8}"/>
          </ac:spMkLst>
        </pc:spChg>
        <pc:spChg chg="mod">
          <ac:chgData name="Lee Seungjae" userId="1d4fbd63bced2b4a" providerId="LiveId" clId="{9C264975-3A60-462D-96D0-7319B1332238}" dt="2021-02-18T03:40:27.230" v="10463" actId="208"/>
          <ac:spMkLst>
            <pc:docMk/>
            <pc:sldMk cId="3306229746" sldId="434"/>
            <ac:spMk id="208" creationId="{C1853815-4CC8-4443-A0E1-3AA58DC83ED6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15" creationId="{6BDEC43B-69D6-40B8-A97F-15AD9B7B30F7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16" creationId="{C103EFED-701F-4B94-8466-AF11237E59DE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17" creationId="{BD140E70-A939-46BA-A299-CDB62B80146E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37" creationId="{E607A4D4-5D9A-42CF-8C45-FC7445133B66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38" creationId="{A34C4873-5572-4242-BFA3-E2A8C097374E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39" creationId="{F3AD282A-73A0-437C-B239-E0ABF8A7D968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40" creationId="{37067AE7-BAE8-4474-B907-4A413C68B410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41" creationId="{46752940-FFAB-4354-A08A-91AC97BF0DFD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42" creationId="{EFFE2080-69B7-43C1-9584-D715E6F44796}"/>
          </ac:spMkLst>
        </pc:spChg>
        <pc:spChg chg="del">
          <ac:chgData name="Lee Seungjae" userId="1d4fbd63bced2b4a" providerId="LiveId" clId="{9C264975-3A60-462D-96D0-7319B1332238}" dt="2021-02-18T03:34:30.512" v="10368" actId="478"/>
          <ac:spMkLst>
            <pc:docMk/>
            <pc:sldMk cId="3306229746" sldId="434"/>
            <ac:spMk id="243" creationId="{D63CAEE8-5B6F-4E0A-A2C1-62229CB05BE9}"/>
          </ac:spMkLst>
        </pc:spChg>
        <pc:spChg chg="del">
          <ac:chgData name="Lee Seungjae" userId="1d4fbd63bced2b4a" providerId="LiveId" clId="{9C264975-3A60-462D-96D0-7319B1332238}" dt="2021-02-18T03:34:31.961" v="10369" actId="478"/>
          <ac:spMkLst>
            <pc:docMk/>
            <pc:sldMk cId="3306229746" sldId="434"/>
            <ac:spMk id="244" creationId="{08CBD22F-8CF4-4146-86C5-858ACF389D3F}"/>
          </ac:spMkLst>
        </pc:spChg>
        <pc:picChg chg="del">
          <ac:chgData name="Lee Seungjae" userId="1d4fbd63bced2b4a" providerId="LiveId" clId="{9C264975-3A60-462D-96D0-7319B1332238}" dt="2021-02-18T03:34:30.512" v="10368" actId="478"/>
          <ac:picMkLst>
            <pc:docMk/>
            <pc:sldMk cId="3306229746" sldId="434"/>
            <ac:picMk id="210" creationId="{3D0D5015-397E-490D-A5C2-E5D42DB830F4}"/>
          </ac:picMkLst>
        </pc:picChg>
      </pc:sldChg>
      <pc:sldChg chg="addSp delSp modSp add del mod">
        <pc:chgData name="Lee Seungjae" userId="1d4fbd63bced2b4a" providerId="LiveId" clId="{9C264975-3A60-462D-96D0-7319B1332238}" dt="2021-02-18T05:40:11.625" v="11095" actId="47"/>
        <pc:sldMkLst>
          <pc:docMk/>
          <pc:sldMk cId="327150095" sldId="435"/>
        </pc:sldMkLst>
        <pc:spChg chg="add mod">
          <ac:chgData name="Lee Seungjae" userId="1d4fbd63bced2b4a" providerId="LiveId" clId="{9C264975-3A60-462D-96D0-7319B1332238}" dt="2021-02-18T03:54:18.587" v="10643" actId="207"/>
          <ac:spMkLst>
            <pc:docMk/>
            <pc:sldMk cId="327150095" sldId="435"/>
            <ac:spMk id="2" creationId="{D2C83994-9587-4178-8E26-AA8A28BE9F86}"/>
          </ac:spMkLst>
        </pc:spChg>
        <pc:spChg chg="add mod">
          <ac:chgData name="Lee Seungjae" userId="1d4fbd63bced2b4a" providerId="LiveId" clId="{9C264975-3A60-462D-96D0-7319B1332238}" dt="2021-02-18T03:54:20.066" v="10645" actId="122"/>
          <ac:spMkLst>
            <pc:docMk/>
            <pc:sldMk cId="327150095" sldId="435"/>
            <ac:spMk id="3" creationId="{918678A9-6DA5-4CB5-AF7B-390CA62CA2AA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52" creationId="{E285A65B-E747-4DD4-BFB4-6B9465CF2D62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54" creationId="{68AABB39-B073-41CA-86B7-799588F48976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55" creationId="{CEB8D433-FD99-4B82-B79A-DECDF6EF9B04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56" creationId="{E3BF7B02-8F46-4835-B116-DD3F84F1504B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57" creationId="{E17A6F6F-10DF-44D9-8707-13899D5E69C5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58" creationId="{7BC546BB-BEAE-4C93-8066-30235A92F075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59" creationId="{D573513A-A19E-40F5-BD59-9E1C473DF951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60" creationId="{1BD1A58D-69B8-4805-9318-D216CD4A30BE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61" creationId="{3F0B333E-4D31-44E2-95A5-30E6C6D3F542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62" creationId="{A2EE9B40-ABAE-4AF5-989F-F86203DDFD35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63" creationId="{6B62F84C-2B6C-46A9-9962-ABEBE71053F5}"/>
          </ac:spMkLst>
        </pc:spChg>
        <pc:spChg chg="add mod">
          <ac:chgData name="Lee Seungjae" userId="1d4fbd63bced2b4a" providerId="LiveId" clId="{9C264975-3A60-462D-96D0-7319B1332238}" dt="2021-02-18T03:52:23.192" v="10558"/>
          <ac:spMkLst>
            <pc:docMk/>
            <pc:sldMk cId="327150095" sldId="435"/>
            <ac:spMk id="64" creationId="{879E3092-F500-4F11-BEDA-EC38ABBB1C9D}"/>
          </ac:spMkLst>
        </pc:spChg>
        <pc:spChg chg="del">
          <ac:chgData name="Lee Seungjae" userId="1d4fbd63bced2b4a" providerId="LiveId" clId="{9C264975-3A60-462D-96D0-7319B1332238}" dt="2021-02-18T03:51:56.633" v="10529" actId="478"/>
          <ac:spMkLst>
            <pc:docMk/>
            <pc:sldMk cId="327150095" sldId="435"/>
            <ac:spMk id="114" creationId="{6A7C6BCF-803A-45C2-9839-F150B0681707}"/>
          </ac:spMkLst>
        </pc:spChg>
        <pc:picChg chg="add mod">
          <ac:chgData name="Lee Seungjae" userId="1d4fbd63bced2b4a" providerId="LiveId" clId="{9C264975-3A60-462D-96D0-7319B1332238}" dt="2021-02-18T03:52:23.192" v="10558"/>
          <ac:picMkLst>
            <pc:docMk/>
            <pc:sldMk cId="327150095" sldId="435"/>
            <ac:picMk id="53" creationId="{0C2A5B2C-06A8-4334-A4D4-32A50B9E8DF4}"/>
          </ac:picMkLst>
        </pc:picChg>
        <pc:picChg chg="add del mod">
          <ac:chgData name="Lee Seungjae" userId="1d4fbd63bced2b4a" providerId="LiveId" clId="{9C264975-3A60-462D-96D0-7319B1332238}" dt="2021-02-18T03:53:47.069" v="10614" actId="21"/>
          <ac:picMkLst>
            <pc:docMk/>
            <pc:sldMk cId="327150095" sldId="435"/>
            <ac:picMk id="66" creationId="{40A9F137-B868-4F9A-AFDD-C2F4B1924878}"/>
          </ac:picMkLst>
        </pc:picChg>
      </pc:sldChg>
      <pc:sldChg chg="addSp delSp modSp add mod ord">
        <pc:chgData name="Lee Seungjae" userId="1d4fbd63bced2b4a" providerId="LiveId" clId="{9C264975-3A60-462D-96D0-7319B1332238}" dt="2021-02-19T01:51:50.865" v="23962" actId="6549"/>
        <pc:sldMkLst>
          <pc:docMk/>
          <pc:sldMk cId="3666077754" sldId="436"/>
        </pc:sldMkLst>
        <pc:spChg chg="mod ord">
          <ac:chgData name="Lee Seungjae" userId="1d4fbd63bced2b4a" providerId="LiveId" clId="{9C264975-3A60-462D-96D0-7319B1332238}" dt="2021-02-18T05:31:15.835" v="10981" actId="1076"/>
          <ac:spMkLst>
            <pc:docMk/>
            <pc:sldMk cId="3666077754" sldId="436"/>
            <ac:spMk id="2" creationId="{D2C83994-9587-4178-8E26-AA8A28BE9F86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3" creationId="{918678A9-6DA5-4CB5-AF7B-390CA62CA2AA}"/>
          </ac:spMkLst>
        </pc:spChg>
        <pc:spChg chg="add mod">
          <ac:chgData name="Lee Seungjae" userId="1d4fbd63bced2b4a" providerId="LiveId" clId="{9C264975-3A60-462D-96D0-7319B1332238}" dt="2021-02-18T05:30:55.854" v="10976" actId="1076"/>
          <ac:spMkLst>
            <pc:docMk/>
            <pc:sldMk cId="3666077754" sldId="436"/>
            <ac:spMk id="4" creationId="{C9CE7969-DAD9-43DB-B0BA-B2922BB25AC5}"/>
          </ac:spMkLst>
        </pc:spChg>
        <pc:spChg chg="mod">
          <ac:chgData name="Lee Seungjae" userId="1d4fbd63bced2b4a" providerId="LiveId" clId="{9C264975-3A60-462D-96D0-7319B1332238}" dt="2021-02-19T01:34:14.076" v="22793" actId="20577"/>
          <ac:spMkLst>
            <pc:docMk/>
            <pc:sldMk cId="3666077754" sldId="436"/>
            <ac:spMk id="5" creationId="{1C066FFD-77AA-425D-A574-DE2D5C9D863B}"/>
          </ac:spMkLst>
        </pc:spChg>
        <pc:spChg chg="add mod">
          <ac:chgData name="Lee Seungjae" userId="1d4fbd63bced2b4a" providerId="LiveId" clId="{9C264975-3A60-462D-96D0-7319B1332238}" dt="2021-02-19T01:09:05.921" v="21199" actId="14100"/>
          <ac:spMkLst>
            <pc:docMk/>
            <pc:sldMk cId="3666077754" sldId="436"/>
            <ac:spMk id="6" creationId="{D2E3B213-7C04-48CA-8D82-480A13CE9EA5}"/>
          </ac:spMkLst>
        </pc:spChg>
        <pc:spChg chg="add mod">
          <ac:chgData name="Lee Seungjae" userId="1d4fbd63bced2b4a" providerId="LiveId" clId="{9C264975-3A60-462D-96D0-7319B1332238}" dt="2021-02-18T07:47:51.969" v="17042" actId="1076"/>
          <ac:spMkLst>
            <pc:docMk/>
            <pc:sldMk cId="3666077754" sldId="436"/>
            <ac:spMk id="24" creationId="{9F94BD64-160E-4BBE-8475-428CA70E35C6}"/>
          </ac:spMkLst>
        </pc:spChg>
        <pc:spChg chg="add mod">
          <ac:chgData name="Lee Seungjae" userId="1d4fbd63bced2b4a" providerId="LiveId" clId="{9C264975-3A60-462D-96D0-7319B1332238}" dt="2021-02-19T01:05:49.087" v="20982" actId="14100"/>
          <ac:spMkLst>
            <pc:docMk/>
            <pc:sldMk cId="3666077754" sldId="436"/>
            <ac:spMk id="25" creationId="{25B40324-DD51-40E7-B259-1B535D358658}"/>
          </ac:spMkLst>
        </pc:spChg>
        <pc:spChg chg="add mod">
          <ac:chgData name="Lee Seungjae" userId="1d4fbd63bced2b4a" providerId="LiveId" clId="{9C264975-3A60-462D-96D0-7319B1332238}" dt="2021-02-19T01:13:44.975" v="21214" actId="1076"/>
          <ac:spMkLst>
            <pc:docMk/>
            <pc:sldMk cId="3666077754" sldId="436"/>
            <ac:spMk id="26" creationId="{68CD42B7-F203-428D-BC47-ECE596ABC762}"/>
          </ac:spMkLst>
        </pc:spChg>
        <pc:spChg chg="add mod">
          <ac:chgData name="Lee Seungjae" userId="1d4fbd63bced2b4a" providerId="LiveId" clId="{9C264975-3A60-462D-96D0-7319B1332238}" dt="2021-02-19T01:07:53.865" v="21173" actId="1076"/>
          <ac:spMkLst>
            <pc:docMk/>
            <pc:sldMk cId="3666077754" sldId="436"/>
            <ac:spMk id="27" creationId="{1BD71128-BB61-46A1-9BD5-841896293421}"/>
          </ac:spMkLst>
        </pc:spChg>
        <pc:spChg chg="add mod">
          <ac:chgData name="Lee Seungjae" userId="1d4fbd63bced2b4a" providerId="LiveId" clId="{9C264975-3A60-462D-96D0-7319B1332238}" dt="2021-02-19T01:47:48.111" v="23520" actId="20577"/>
          <ac:spMkLst>
            <pc:docMk/>
            <pc:sldMk cId="3666077754" sldId="436"/>
            <ac:spMk id="28" creationId="{314F0010-7D79-4281-BBD8-872BA3E8C028}"/>
          </ac:spMkLst>
        </pc:spChg>
        <pc:spChg chg="add del mod">
          <ac:chgData name="Lee Seungjae" userId="1d4fbd63bced2b4a" providerId="LiveId" clId="{9C264975-3A60-462D-96D0-7319B1332238}" dt="2021-02-18T09:43:47.565" v="20591" actId="478"/>
          <ac:spMkLst>
            <pc:docMk/>
            <pc:sldMk cId="3666077754" sldId="436"/>
            <ac:spMk id="29" creationId="{875E1EF2-C9AC-4518-970C-F42BB11B6D4C}"/>
          </ac:spMkLst>
        </pc:spChg>
        <pc:spChg chg="add del mod">
          <ac:chgData name="Lee Seungjae" userId="1d4fbd63bced2b4a" providerId="LiveId" clId="{9C264975-3A60-462D-96D0-7319B1332238}" dt="2021-02-19T01:06:12.828" v="21016"/>
          <ac:spMkLst>
            <pc:docMk/>
            <pc:sldMk cId="3666077754" sldId="436"/>
            <ac:spMk id="29" creationId="{B950F97F-D823-4E3A-8B88-E9EE09456280}"/>
          </ac:spMkLst>
        </pc:spChg>
        <pc:spChg chg="add del mod">
          <ac:chgData name="Lee Seungjae" userId="1d4fbd63bced2b4a" providerId="LiveId" clId="{9C264975-3A60-462D-96D0-7319B1332238}" dt="2021-02-19T01:07:33.164" v="21166" actId="478"/>
          <ac:spMkLst>
            <pc:docMk/>
            <pc:sldMk cId="3666077754" sldId="436"/>
            <ac:spMk id="30" creationId="{851B38BE-FD88-4B44-A299-1A6C6D91F4AE}"/>
          </ac:spMkLst>
        </pc:spChg>
        <pc:spChg chg="add mod">
          <ac:chgData name="Lee Seungjae" userId="1d4fbd63bced2b4a" providerId="LiveId" clId="{9C264975-3A60-462D-96D0-7319B1332238}" dt="2021-02-19T01:08:31.390" v="21176" actId="1076"/>
          <ac:spMkLst>
            <pc:docMk/>
            <pc:sldMk cId="3666077754" sldId="436"/>
            <ac:spMk id="31" creationId="{DBF54C17-CE0D-48F1-A343-680A4BDD16BA}"/>
          </ac:spMkLst>
        </pc:spChg>
        <pc:spChg chg="add mod">
          <ac:chgData name="Lee Seungjae" userId="1d4fbd63bced2b4a" providerId="LiveId" clId="{9C264975-3A60-462D-96D0-7319B1332238}" dt="2021-02-19T01:09:17.746" v="21200" actId="1076"/>
          <ac:spMkLst>
            <pc:docMk/>
            <pc:sldMk cId="3666077754" sldId="436"/>
            <ac:spMk id="32" creationId="{AA09933E-34E6-44C9-80E4-31BC02D205D2}"/>
          </ac:spMkLst>
        </pc:spChg>
        <pc:spChg chg="add mod">
          <ac:chgData name="Lee Seungjae" userId="1d4fbd63bced2b4a" providerId="LiveId" clId="{9C264975-3A60-462D-96D0-7319B1332238}" dt="2021-02-19T01:08:31.390" v="21176" actId="1076"/>
          <ac:spMkLst>
            <pc:docMk/>
            <pc:sldMk cId="3666077754" sldId="436"/>
            <ac:spMk id="33" creationId="{7E993477-FD8D-4121-97CF-10D043EBBADE}"/>
          </ac:spMkLst>
        </pc:spChg>
        <pc:spChg chg="add del mod">
          <ac:chgData name="Lee Seungjae" userId="1d4fbd63bced2b4a" providerId="LiveId" clId="{9C264975-3A60-462D-96D0-7319B1332238}" dt="2021-02-19T01:06:12.828" v="21016"/>
          <ac:spMkLst>
            <pc:docMk/>
            <pc:sldMk cId="3666077754" sldId="436"/>
            <ac:spMk id="34" creationId="{C1177ABD-B370-479A-8ADC-6CD7AE5BED3D}"/>
          </ac:spMkLst>
        </pc:spChg>
        <pc:spChg chg="add mod">
          <ac:chgData name="Lee Seungjae" userId="1d4fbd63bced2b4a" providerId="LiveId" clId="{9C264975-3A60-462D-96D0-7319B1332238}" dt="2021-02-19T01:08:46.202" v="21193"/>
          <ac:spMkLst>
            <pc:docMk/>
            <pc:sldMk cId="3666077754" sldId="436"/>
            <ac:spMk id="35" creationId="{8ABDD66D-0875-44A6-BEDC-48C3319AA4E7}"/>
          </ac:spMkLst>
        </pc:spChg>
        <pc:spChg chg="add mod">
          <ac:chgData name="Lee Seungjae" userId="1d4fbd63bced2b4a" providerId="LiveId" clId="{9C264975-3A60-462D-96D0-7319B1332238}" dt="2021-02-19T01:08:54.036" v="21196" actId="20577"/>
          <ac:spMkLst>
            <pc:docMk/>
            <pc:sldMk cId="3666077754" sldId="436"/>
            <ac:spMk id="36" creationId="{1B610586-F6D8-4B26-8B7F-A90ECEF1C8B1}"/>
          </ac:spMkLst>
        </pc:spChg>
        <pc:spChg chg="add mod">
          <ac:chgData name="Lee Seungjae" userId="1d4fbd63bced2b4a" providerId="LiveId" clId="{9C264975-3A60-462D-96D0-7319B1332238}" dt="2021-02-19T01:47:51.033" v="23521" actId="20577"/>
          <ac:spMkLst>
            <pc:docMk/>
            <pc:sldMk cId="3666077754" sldId="436"/>
            <ac:spMk id="37" creationId="{DA3F4564-A523-4039-82BB-AF4E7960959A}"/>
          </ac:spMkLst>
        </pc:spChg>
        <pc:spChg chg="add mod">
          <ac:chgData name="Lee Seungjae" userId="1d4fbd63bced2b4a" providerId="LiveId" clId="{9C264975-3A60-462D-96D0-7319B1332238}" dt="2021-02-19T01:48:13.491" v="23535" actId="1076"/>
          <ac:spMkLst>
            <pc:docMk/>
            <pc:sldMk cId="3666077754" sldId="436"/>
            <ac:spMk id="38" creationId="{EA7EBD73-7DA3-49F7-89B6-A82D7E3A011D}"/>
          </ac:spMkLst>
        </pc:spChg>
        <pc:spChg chg="del mod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52" creationId="{E285A65B-E747-4DD4-BFB4-6B9465CF2D62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54" creationId="{68AABB39-B073-41CA-86B7-799588F48976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55" creationId="{CEB8D433-FD99-4B82-B79A-DECDF6EF9B04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56" creationId="{E3BF7B02-8F46-4835-B116-DD3F84F1504B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57" creationId="{E17A6F6F-10DF-44D9-8707-13899D5E69C5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58" creationId="{7BC546BB-BEAE-4C93-8066-30235A92F075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59" creationId="{D573513A-A19E-40F5-BD59-9E1C473DF951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60" creationId="{1BD1A58D-69B8-4805-9318-D216CD4A30BE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61" creationId="{3F0B333E-4D31-44E2-95A5-30E6C6D3F542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62" creationId="{A2EE9B40-ABAE-4AF5-989F-F86203DDFD35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63" creationId="{6B62F84C-2B6C-46A9-9962-ABEBE71053F5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64" creationId="{879E3092-F500-4F11-BEDA-EC38ABBB1C9D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66" creationId="{9229655A-552D-4638-8970-145B745467EE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67" creationId="{06D2AC98-1BCF-44E4-8336-1A3CE1640872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68" creationId="{3487041F-6C9F-43FC-9E4F-B7C9DE266B7B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69" creationId="{10D765A2-37C3-4D42-B4D1-ECA93562C203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71" creationId="{D50C9AC0-63D4-4A7B-935C-CF33C27D680C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72" creationId="{22E7FDAA-372B-4276-B60A-B6D7B1A47474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75" creationId="{BE105B41-A942-4605-A378-F8BCEDAB139D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76" creationId="{1FE0F6F6-0EE6-4248-B8CA-E0D742FE7813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77" creationId="{FF2994F1-4E21-4C92-8EB9-944AB521B2E0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80" creationId="{7181424A-98DF-4A72-8F95-99A3D1875086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81" creationId="{7D38A687-374B-4629-91FB-3782DA19B014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82" creationId="{9265E82C-0BDE-439C-87F2-74B83606B272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89" creationId="{75330661-E863-4C54-B669-4FD27B7E99F9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90" creationId="{E3062A0B-D60A-4DE9-AE9E-5EF640253D39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93" creationId="{F7282F93-4717-4A27-8FDE-4B5BCB020FA8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94" creationId="{1A2DCB87-5D9E-4C70-86E1-E008F2E412E4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95" creationId="{02E13380-66F2-4D87-852D-A02DCCCF4BB1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96" creationId="{A0F7EE0C-7860-4756-B025-8F6F6A071347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99" creationId="{6167A861-1C8F-4A8D-9FFB-AB55906D94E6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00" creationId="{8717B7C4-4D40-49D9-B09B-E4FF336FC7AB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01" creationId="{FC941395-789E-4169-BB85-0B3334140DF4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02" creationId="{9D1DFA4A-B914-414B-9C06-EA8929A76B38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04" creationId="{A5606FA3-C0ED-4AB4-B82A-0DD1E60000F3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05" creationId="{FAA3FAFA-5E89-4682-884D-B2E92CBAB707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06" creationId="{41072B3A-B032-4E93-9B9D-57CD39680A8D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07" creationId="{2E593FED-93A7-4AFC-93BF-6F8EC85C78F4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08" creationId="{392D1F37-15C0-4808-91FD-93ED6C150781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09" creationId="{F62C29C4-38F0-478E-AE43-C8BC9AAD3444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10" creationId="{FD8C6560-4A76-4197-876C-ECE47EBECE45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11" creationId="{F6FFEF24-AD20-4D19-9DA9-2DFA4680EC84}"/>
          </ac:spMkLst>
        </pc:spChg>
        <pc:spChg chg="del">
          <ac:chgData name="Lee Seungjae" userId="1d4fbd63bced2b4a" providerId="LiveId" clId="{9C264975-3A60-462D-96D0-7319B1332238}" dt="2021-02-18T03:53:37.032" v="10606" actId="478"/>
          <ac:spMkLst>
            <pc:docMk/>
            <pc:sldMk cId="3666077754" sldId="436"/>
            <ac:spMk id="112" creationId="{0C73D3D3-9801-4C70-98F2-F3BE7273485E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14" creationId="{FF162A3A-7E17-425D-A8C6-D0E9EC98D508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15" creationId="{57DB9C1C-C060-4C76-930F-C67A342C24CA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16" creationId="{459A0B9C-45D3-49D6-B1C5-280D3B5E0970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19" creationId="{9BE70D45-34FB-41A6-8B19-DD682F3436BC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20" creationId="{CC25804F-8525-4229-A39C-045DC796DC23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21" creationId="{3C12A805-D40A-402E-9E6A-32E74599E244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28" creationId="{DE8FF6A9-234C-45EE-AC41-FECB6C93EBB9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29" creationId="{9718287C-0F8B-48F8-AF89-3EFAE1FA7C67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32" creationId="{7CE019C2-2C7D-4823-8397-4DB7E3D94E58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33" creationId="{A0F26D81-0D36-4457-8543-A6554B894D19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34" creationId="{999AECE2-EE1F-4C1B-8271-6DF1BDFFA813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35" creationId="{CA7F7C5C-BD17-417E-9235-84EB777CCC1F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38" creationId="{2047C212-5715-4F96-BAB7-156CB2F8DB5C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39" creationId="{278CE625-81B0-4315-BFFF-F3B5D3363476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40" creationId="{209030BB-FB9D-4610-831B-64F1A52CA034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41" creationId="{EFC7D5C5-0150-4A84-B896-AD2EA34747DC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43" creationId="{4FF6A957-AD3F-4717-9376-22740A5722AB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44" creationId="{07E43041-2E5C-4403-BECC-3A41E8AE245B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45" creationId="{36F8CFAE-AE6E-423B-A609-481C5B08F968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46" creationId="{B217530D-C7B2-42E8-A813-36D32A1C48C4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47" creationId="{CA6CD5ED-0BF6-483A-9D10-FB9CE465E3BB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48" creationId="{2F8D8FC1-828E-4F7A-A28B-669E2D01F314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49" creationId="{F346DC50-59D8-474E-9E21-2024BCE74909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50" creationId="{6FAC2847-9921-49CB-84F4-E6F0BFF6C44F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51" creationId="{381679A1-5D0A-49C7-9AED-BB9FBBFF15FA}"/>
          </ac:spMkLst>
        </pc:spChg>
        <pc:spChg chg="add del mod">
          <ac:chgData name="Lee Seungjae" userId="1d4fbd63bced2b4a" providerId="LiveId" clId="{9C264975-3A60-462D-96D0-7319B1332238}" dt="2021-02-18T03:53:08.856" v="10591" actId="21"/>
          <ac:spMkLst>
            <pc:docMk/>
            <pc:sldMk cId="3666077754" sldId="436"/>
            <ac:spMk id="152" creationId="{71E60525-87F6-4EF4-A64D-7B7CBE2368A5}"/>
          </ac:spMkLst>
        </pc:spChg>
        <pc:spChg chg="add mod">
          <ac:chgData name="Lee Seungjae" userId="1d4fbd63bced2b4a" providerId="LiveId" clId="{9C264975-3A60-462D-96D0-7319B1332238}" dt="2021-02-18T03:53:23.806" v="10600" actId="571"/>
          <ac:spMkLst>
            <pc:docMk/>
            <pc:sldMk cId="3666077754" sldId="436"/>
            <ac:spMk id="153" creationId="{91716456-C4FA-4930-95E2-3770FE3F8515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55" creationId="{FE08DADE-620C-49DF-96A8-A867704F435C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56" creationId="{E03676F3-58BF-4657-8469-C15105B731DA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57" creationId="{CBBD20DA-7C60-4B0C-A6DE-8816DF790CEC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60" creationId="{039E8FB7-5F62-4CF5-AFFD-26A18DBDC7B8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61" creationId="{83A06129-B6D7-4CE0-97EB-DFA309508842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62" creationId="{53B28217-8759-42B4-8888-0E25E9C5A461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65" creationId="{F6D49C4F-D74D-4CB9-8C2E-D45F3BE5CDD8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66" creationId="{B09406C8-222A-4352-942D-EDAC36409DDF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67" creationId="{4B1F9CFB-9417-4C0F-956B-B7CACF744263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74" creationId="{C23E6CBE-7984-4CB0-A3D3-AA3268C456DD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75" creationId="{8FA51E80-A65D-4F77-92AE-6D481FF481DB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78" creationId="{E42888A7-A27E-43F4-9C26-78F0FFBBC3DA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79" creationId="{779E0D28-298D-4817-84A9-73DB8AF3AD96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80" creationId="{81CFB8CE-E71F-46DE-8887-6C964271D6BB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81" creationId="{8DBD7C35-1DDA-45C8-8B93-5CF6049F3D8B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84" creationId="{46542D9E-F627-478F-90B2-DBEA3485A080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85" creationId="{CE51480D-4E2C-492B-8F43-EF3299C7C4B0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86" creationId="{D5D7496E-AB3B-4B0F-8810-36FF11F8C709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87" creationId="{DAEBDCFC-F909-490E-BFAD-6C9E99077A8C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89" creationId="{7D9A1347-90DA-4295-A9AD-2414E9D37BE9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90" creationId="{6007AF3C-A90F-42DB-BBD3-4DFAE05FDBE2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91" creationId="{6AAB24D8-168C-439C-ADD8-433242670327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92" creationId="{46FDB74E-53AB-4FA0-B1B7-D98F7E6D6AF3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93" creationId="{0CF11344-BB54-4B9B-B60E-6647476B41D2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94" creationId="{466F90C6-A9F6-4639-9B9F-67C14ACAC337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95" creationId="{8FE3EAC8-B961-4897-A1B9-F5695FC792FD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96" creationId="{37236025-12B5-429F-B2C1-D27E1F98668C}"/>
          </ac:spMkLst>
        </pc:spChg>
        <pc:spChg chg="add del mod">
          <ac:chgData name="Lee Seungjae" userId="1d4fbd63bced2b4a" providerId="LiveId" clId="{9C264975-3A60-462D-96D0-7319B1332238}" dt="2021-02-18T03:53:40.474" v="10608"/>
          <ac:spMkLst>
            <pc:docMk/>
            <pc:sldMk cId="3666077754" sldId="436"/>
            <ac:spMk id="197" creationId="{BFF0DD73-80F7-4BE2-A675-1B23865B4C6D}"/>
          </ac:spMkLst>
        </pc:spChg>
        <pc:spChg chg="add mod">
          <ac:chgData name="Lee Seungjae" userId="1d4fbd63bced2b4a" providerId="LiveId" clId="{9C264975-3A60-462D-96D0-7319B1332238}" dt="2021-02-18T05:28:20.718" v="10865" actId="208"/>
          <ac:spMkLst>
            <pc:docMk/>
            <pc:sldMk cId="3666077754" sldId="436"/>
            <ac:spMk id="199" creationId="{88D04083-D836-433B-A105-F3E64630FAC1}"/>
          </ac:spMkLst>
        </pc:spChg>
        <pc:spChg chg="add mod">
          <ac:chgData name="Lee Seungjae" userId="1d4fbd63bced2b4a" providerId="LiveId" clId="{9C264975-3A60-462D-96D0-7319B1332238}" dt="2021-02-18T03:55:45.280" v="10686" actId="1076"/>
          <ac:spMkLst>
            <pc:docMk/>
            <pc:sldMk cId="3666077754" sldId="436"/>
            <ac:spMk id="201" creationId="{B86FFA0C-3FAF-4F7B-8763-4C3787798427}"/>
          </ac:spMkLst>
        </pc:spChg>
        <pc:spChg chg="add mod">
          <ac:chgData name="Lee Seungjae" userId="1d4fbd63bced2b4a" providerId="LiveId" clId="{9C264975-3A60-462D-96D0-7319B1332238}" dt="2021-02-18T03:55:45.280" v="10686" actId="1076"/>
          <ac:spMkLst>
            <pc:docMk/>
            <pc:sldMk cId="3666077754" sldId="436"/>
            <ac:spMk id="202" creationId="{ECC48C84-D161-4263-BFFF-55E8A71DB7FB}"/>
          </ac:spMkLst>
        </pc:spChg>
        <pc:spChg chg="add mod">
          <ac:chgData name="Lee Seungjae" userId="1d4fbd63bced2b4a" providerId="LiveId" clId="{9C264975-3A60-462D-96D0-7319B1332238}" dt="2021-02-18T03:55:45.280" v="10686" actId="1076"/>
          <ac:spMkLst>
            <pc:docMk/>
            <pc:sldMk cId="3666077754" sldId="436"/>
            <ac:spMk id="203" creationId="{9B9E2E24-D56F-4FD9-A69C-630EC3706C03}"/>
          </ac:spMkLst>
        </pc:spChg>
        <pc:spChg chg="add del mod">
          <ac:chgData name="Lee Seungjae" userId="1d4fbd63bced2b4a" providerId="LiveId" clId="{9C264975-3A60-462D-96D0-7319B1332238}" dt="2021-02-19T01:08:31.390" v="21176" actId="1076"/>
          <ac:spMkLst>
            <pc:docMk/>
            <pc:sldMk cId="3666077754" sldId="436"/>
            <ac:spMk id="204" creationId="{8A61334D-716D-47C0-ABCE-786EE9080000}"/>
          </ac:spMkLst>
        </pc:spChg>
        <pc:spChg chg="add del mod">
          <ac:chgData name="Lee Seungjae" userId="1d4fbd63bced2b4a" providerId="LiveId" clId="{9C264975-3A60-462D-96D0-7319B1332238}" dt="2021-02-19T01:08:31.390" v="21176" actId="1076"/>
          <ac:spMkLst>
            <pc:docMk/>
            <pc:sldMk cId="3666077754" sldId="436"/>
            <ac:spMk id="205" creationId="{07DEAAEB-5C1A-4207-9988-D834D1CF0089}"/>
          </ac:spMkLst>
        </pc:spChg>
        <pc:spChg chg="add del mod">
          <ac:chgData name="Lee Seungjae" userId="1d4fbd63bced2b4a" providerId="LiveId" clId="{9C264975-3A60-462D-96D0-7319B1332238}" dt="2021-02-18T05:29:33.674" v="10870" actId="478"/>
          <ac:spMkLst>
            <pc:docMk/>
            <pc:sldMk cId="3666077754" sldId="436"/>
            <ac:spMk id="206" creationId="{31DF8957-4DBE-4A5F-9AFF-7E00E1C5B182}"/>
          </ac:spMkLst>
        </pc:spChg>
        <pc:spChg chg="add del mod">
          <ac:chgData name="Lee Seungjae" userId="1d4fbd63bced2b4a" providerId="LiveId" clId="{9C264975-3A60-462D-96D0-7319B1332238}" dt="2021-02-18T05:29:32.003" v="10869" actId="478"/>
          <ac:spMkLst>
            <pc:docMk/>
            <pc:sldMk cId="3666077754" sldId="436"/>
            <ac:spMk id="207" creationId="{B13407CE-60D4-45F0-BB53-BF2D9CA116ED}"/>
          </ac:spMkLst>
        </pc:spChg>
        <pc:spChg chg="add del mod">
          <ac:chgData name="Lee Seungjae" userId="1d4fbd63bced2b4a" providerId="LiveId" clId="{9C264975-3A60-462D-96D0-7319B1332238}" dt="2021-02-19T01:08:55.132" v="21197" actId="6549"/>
          <ac:spMkLst>
            <pc:docMk/>
            <pc:sldMk cId="3666077754" sldId="436"/>
            <ac:spMk id="208" creationId="{D27230D2-0A5D-404E-A3C0-497DC2C4FE56}"/>
          </ac:spMkLst>
        </pc:spChg>
        <pc:spChg chg="add del mod">
          <ac:chgData name="Lee Seungjae" userId="1d4fbd63bced2b4a" providerId="LiveId" clId="{9C264975-3A60-462D-96D0-7319B1332238}" dt="2021-02-19T01:51:20.329" v="23833" actId="20577"/>
          <ac:spMkLst>
            <pc:docMk/>
            <pc:sldMk cId="3666077754" sldId="436"/>
            <ac:spMk id="209" creationId="{98560B8F-3311-4DB1-AFFB-497608758BB6}"/>
          </ac:spMkLst>
        </pc:spChg>
        <pc:spChg chg="add del mod">
          <ac:chgData name="Lee Seungjae" userId="1d4fbd63bced2b4a" providerId="LiveId" clId="{9C264975-3A60-462D-96D0-7319B1332238}" dt="2021-02-18T05:29:34.427" v="10871" actId="478"/>
          <ac:spMkLst>
            <pc:docMk/>
            <pc:sldMk cId="3666077754" sldId="436"/>
            <ac:spMk id="210" creationId="{20DFC2B8-C018-4E29-A48D-669E661B125E}"/>
          </ac:spMkLst>
        </pc:spChg>
        <pc:spChg chg="add mod">
          <ac:chgData name="Lee Seungjae" userId="1d4fbd63bced2b4a" providerId="LiveId" clId="{9C264975-3A60-462D-96D0-7319B1332238}" dt="2021-02-18T03:55:45.280" v="10686" actId="1076"/>
          <ac:spMkLst>
            <pc:docMk/>
            <pc:sldMk cId="3666077754" sldId="436"/>
            <ac:spMk id="211" creationId="{C4E58182-3257-4E4F-8F08-94C359F17771}"/>
          </ac:spMkLst>
        </pc:spChg>
        <pc:spChg chg="add mod">
          <ac:chgData name="Lee Seungjae" userId="1d4fbd63bced2b4a" providerId="LiveId" clId="{9C264975-3A60-462D-96D0-7319B1332238}" dt="2021-02-18T03:55:45.280" v="10686" actId="1076"/>
          <ac:spMkLst>
            <pc:docMk/>
            <pc:sldMk cId="3666077754" sldId="436"/>
            <ac:spMk id="212" creationId="{A24436B0-A132-467E-83DE-4FAE47F3F908}"/>
          </ac:spMkLst>
        </pc:spChg>
        <pc:graphicFrameChg chg="mod modGraphic">
          <ac:chgData name="Lee Seungjae" userId="1d4fbd63bced2b4a" providerId="LiveId" clId="{9C264975-3A60-462D-96D0-7319B1332238}" dt="2021-02-19T01:51:50.865" v="23962" actId="6549"/>
          <ac:graphicFrameMkLst>
            <pc:docMk/>
            <pc:sldMk cId="3666077754" sldId="436"/>
            <ac:graphicFrameMk id="13" creationId="{F69594E8-CE03-4C83-B93C-93946B43EB68}"/>
          </ac:graphicFrameMkLst>
        </pc:graphicFrameChg>
        <pc:picChg chg="add mod ord">
          <ac:chgData name="Lee Seungjae" userId="1d4fbd63bced2b4a" providerId="LiveId" clId="{9C264975-3A60-462D-96D0-7319B1332238}" dt="2021-02-18T05:27:08.299" v="10797" actId="1076"/>
          <ac:picMkLst>
            <pc:docMk/>
            <pc:sldMk cId="3666077754" sldId="436"/>
            <ac:picMk id="3" creationId="{CEEF3E32-EF03-4003-8757-F3A724A31A73}"/>
          </ac:picMkLst>
        </pc:picChg>
        <pc:picChg chg="add del mod ord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4" creationId="{B3A539BF-1A7B-4E49-87C5-0066D59EDAE7}"/>
          </ac:picMkLst>
        </pc:picChg>
        <pc:picChg chg="add del mod">
          <ac:chgData name="Lee Seungjae" userId="1d4fbd63bced2b4a" providerId="LiveId" clId="{9C264975-3A60-462D-96D0-7319B1332238}" dt="2021-02-18T03:53:42.901" v="10611" actId="21"/>
          <ac:picMkLst>
            <pc:docMk/>
            <pc:sldMk cId="3666077754" sldId="436"/>
            <ac:picMk id="6" creationId="{264618DF-823C-4627-9BCF-CA721C6018AA}"/>
          </ac:picMkLst>
        </pc:picChg>
        <pc:picChg chg="add del mod">
          <ac:chgData name="Lee Seungjae" userId="1d4fbd63bced2b4a" providerId="LiveId" clId="{9C264975-3A60-462D-96D0-7319B1332238}" dt="2021-02-19T01:21:36.226" v="21842" actId="478"/>
          <ac:picMkLst>
            <pc:docMk/>
            <pc:sldMk cId="3666077754" sldId="436"/>
            <ac:picMk id="7" creationId="{404FC6F2-5531-45FF-A7F3-3D6FD1203C3F}"/>
          </ac:picMkLst>
        </pc:picChg>
        <pc:picChg chg="add del mod">
          <ac:chgData name="Lee Seungjae" userId="1d4fbd63bced2b4a" providerId="LiveId" clId="{9C264975-3A60-462D-96D0-7319B1332238}" dt="2021-02-18T09:20:03.253" v="19904" actId="21"/>
          <ac:picMkLst>
            <pc:docMk/>
            <pc:sldMk cId="3666077754" sldId="436"/>
            <ac:picMk id="34" creationId="{B5229E2A-0F03-494C-AAAC-8387B0F2CF54}"/>
          </ac:picMkLst>
        </pc:picChg>
        <pc:picChg chg="add 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38" creationId="{2526B0F5-76FC-4A6C-B708-5D70587B7078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53" creationId="{0C2A5B2C-06A8-4334-A4D4-32A50B9E8DF4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65" creationId="{DF6F993A-1B2B-49AB-AC9D-378394EB3580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70" creationId="{C88D95F8-263D-46DF-9841-4274B1F39052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73" creationId="{9DCE43DC-B432-43F0-B1F7-D5551A9CBD84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74" creationId="{45F61150-E635-49EF-92D1-BA3450EC3121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78" creationId="{FD6F6C80-DE08-496D-B858-97D9603C4687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79" creationId="{2E24B3AA-2E50-42F6-9E09-9B23D8190AB3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83" creationId="{E7003610-9392-47B0-93C9-15B6316578F5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84" creationId="{B32BA13A-8612-447C-8CEA-62B0A41D95AD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85" creationId="{C5A0FE65-66C2-4715-B38E-D7A3256299B9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86" creationId="{5D597EFB-A2E6-4D5F-8365-B1340EAC8C86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87" creationId="{D93B796B-4CB4-43D0-9CCC-83EE3C4135CD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88" creationId="{89AF7A1F-C310-4444-B52A-F74B160D1B01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91" creationId="{1AC09001-5573-443F-9D07-580978EF2EAF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92" creationId="{16CE4515-3B4C-4728-A9AD-4A4412364EDD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97" creationId="{2AF4512E-F946-4DC6-A0CB-FB2C0132DC3B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98" creationId="{DBA97CC2-F469-4B59-A3D2-DF2AAB4654BE}"/>
          </ac:picMkLst>
        </pc:picChg>
        <pc:picChg chg="del">
          <ac:chgData name="Lee Seungjae" userId="1d4fbd63bced2b4a" providerId="LiveId" clId="{9C264975-3A60-462D-96D0-7319B1332238}" dt="2021-02-18T03:53:37.032" v="10606" actId="478"/>
          <ac:picMkLst>
            <pc:docMk/>
            <pc:sldMk cId="3666077754" sldId="436"/>
            <ac:picMk id="103" creationId="{6F94DA1A-195C-4D62-A265-3A6EC1D29683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13" creationId="{4AF712CB-4792-4F1F-B602-36C930DEDAB2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17" creationId="{2B6A9A1F-174E-4022-8207-0FACC8785A4D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18" creationId="{C33DFE1D-EA3C-4246-A34E-9DEDC0F5CC8B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22" creationId="{F96255AA-0226-4356-9530-A7D8740B75F3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23" creationId="{5B3ACECC-CF49-4B41-A3FE-6645B75FBF29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24" creationId="{CAB5D518-5411-4C49-B45D-71A9BC7C96A0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25" creationId="{308482EE-07D5-46D7-B82E-AC453EFA9137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26" creationId="{0CFAC2BF-4271-468C-AE0F-83991F644217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27" creationId="{66EA3D7A-DF07-4F8A-8877-78A22E5E2558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30" creationId="{825DD20B-E6B9-4341-9AC8-8DA3AD99AEA3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31" creationId="{D07F8FCF-EE03-4217-982D-2041D9799CE9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36" creationId="{96227EEF-ECDE-433F-9BB7-7DBBDCE91E55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37" creationId="{DBA09B80-9C67-4DF6-9390-7348DAF34B81}"/>
          </ac:picMkLst>
        </pc:picChg>
        <pc:picChg chg="add del mod">
          <ac:chgData name="Lee Seungjae" userId="1d4fbd63bced2b4a" providerId="LiveId" clId="{9C264975-3A60-462D-96D0-7319B1332238}" dt="2021-02-18T03:53:08.856" v="10591" actId="21"/>
          <ac:picMkLst>
            <pc:docMk/>
            <pc:sldMk cId="3666077754" sldId="436"/>
            <ac:picMk id="142" creationId="{1A9DAD71-21CF-44D7-BC40-27E7C72296CD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54" creationId="{00B341F2-03AB-49B9-B610-48D20B41E11B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58" creationId="{9EB3B430-B795-4754-B44C-AE9D04A1404D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59" creationId="{8854ECE8-CDCB-423C-8313-36680B13419E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63" creationId="{3575CE26-573C-4CDA-ABDA-34FB189F01C4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64" creationId="{62980EC9-F5F6-4B2A-9F26-344DFBB01D06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68" creationId="{6DA89E76-7C13-4D87-BAAF-4FB45171889E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69" creationId="{D4034EDA-B233-436A-BA60-47C96F0D2271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70" creationId="{1B510F1F-C658-45EE-883D-C4A92FB0FCB3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71" creationId="{93114C6C-99F3-4034-8388-DB9A9CD0D80A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72" creationId="{50B02687-522A-4E07-AA45-A9103BF7BD61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73" creationId="{7B1410A0-C2B4-4D90-B1DB-5E68C5C31C1B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76" creationId="{1E40F070-6CE5-4A8B-82D5-D2681B51BD6A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77" creationId="{71B1ECE8-81CA-4583-B761-EFABF1A0C84B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82" creationId="{D7F69AC9-ADA7-4661-9358-608720DA9115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83" creationId="{75890648-7931-44D1-AF66-A49EE7EE7B6C}"/>
          </ac:picMkLst>
        </pc:picChg>
        <pc:picChg chg="add del mod">
          <ac:chgData name="Lee Seungjae" userId="1d4fbd63bced2b4a" providerId="LiveId" clId="{9C264975-3A60-462D-96D0-7319B1332238}" dt="2021-02-18T03:53:40.474" v="10608"/>
          <ac:picMkLst>
            <pc:docMk/>
            <pc:sldMk cId="3666077754" sldId="436"/>
            <ac:picMk id="188" creationId="{1E199C1E-49D8-46C8-9E6C-B9ACAB1D76DE}"/>
          </ac:picMkLst>
        </pc:picChg>
        <pc:picChg chg="add del mod">
          <ac:chgData name="Lee Seungjae" userId="1d4fbd63bced2b4a" providerId="LiveId" clId="{9C264975-3A60-462D-96D0-7319B1332238}" dt="2021-02-18T05:27:06.106" v="10794" actId="478"/>
          <ac:picMkLst>
            <pc:docMk/>
            <pc:sldMk cId="3666077754" sldId="436"/>
            <ac:picMk id="198" creationId="{94027F09-1B85-482E-9C1D-3CB5A1232897}"/>
          </ac:picMkLst>
        </pc:picChg>
        <pc:picChg chg="add mod">
          <ac:chgData name="Lee Seungjae" userId="1d4fbd63bced2b4a" providerId="LiveId" clId="{9C264975-3A60-462D-96D0-7319B1332238}" dt="2021-02-18T03:55:45.280" v="10686" actId="1076"/>
          <ac:picMkLst>
            <pc:docMk/>
            <pc:sldMk cId="3666077754" sldId="436"/>
            <ac:picMk id="200" creationId="{48FEA955-508C-4BA4-B514-0A3C5B6AD1D1}"/>
          </ac:picMkLst>
        </pc:picChg>
      </pc:sldChg>
      <pc:sldChg chg="addSp delSp modSp add mod ord">
        <pc:chgData name="Lee Seungjae" userId="1d4fbd63bced2b4a" providerId="LiveId" clId="{9C264975-3A60-462D-96D0-7319B1332238}" dt="2021-02-19T01:34:20.082" v="22801"/>
        <pc:sldMkLst>
          <pc:docMk/>
          <pc:sldMk cId="733897213" sldId="437"/>
        </pc:sldMkLst>
        <pc:spChg chg="mod">
          <ac:chgData name="Lee Seungjae" userId="1d4fbd63bced2b4a" providerId="LiveId" clId="{9C264975-3A60-462D-96D0-7319B1332238}" dt="2021-02-19T01:34:20.082" v="22801"/>
          <ac:spMkLst>
            <pc:docMk/>
            <pc:sldMk cId="733897213" sldId="437"/>
            <ac:spMk id="5" creationId="{1C066FFD-77AA-425D-A574-DE2D5C9D863B}"/>
          </ac:spMkLst>
        </pc:spChg>
        <pc:spChg chg="add mod">
          <ac:chgData name="Lee Seungjae" userId="1d4fbd63bced2b4a" providerId="LiveId" clId="{9C264975-3A60-462D-96D0-7319B1332238}" dt="2021-02-19T01:05:18.250" v="20927" actId="208"/>
          <ac:spMkLst>
            <pc:docMk/>
            <pc:sldMk cId="733897213" sldId="437"/>
            <ac:spMk id="11" creationId="{78026AF6-CABD-4728-B538-A98888E70237}"/>
          </ac:spMkLst>
        </pc:spChg>
        <pc:spChg chg="add mod">
          <ac:chgData name="Lee Seungjae" userId="1d4fbd63bced2b4a" providerId="LiveId" clId="{9C264975-3A60-462D-96D0-7319B1332238}" dt="2021-02-19T01:33:54.174" v="22772" actId="1076"/>
          <ac:spMkLst>
            <pc:docMk/>
            <pc:sldMk cId="733897213" sldId="437"/>
            <ac:spMk id="14" creationId="{758DA78C-0863-4F13-86A3-9F62671BDE61}"/>
          </ac:spMkLst>
        </pc:spChg>
        <pc:spChg chg="add del mod">
          <ac:chgData name="Lee Seungjae" userId="1d4fbd63bced2b4a" providerId="LiveId" clId="{9C264975-3A60-462D-96D0-7319B1332238}" dt="2021-02-18T09:33:19.916" v="20493"/>
          <ac:spMkLst>
            <pc:docMk/>
            <pc:sldMk cId="733897213" sldId="437"/>
            <ac:spMk id="15" creationId="{3DAFD7F0-93D5-48A0-97DD-44C310F2FDD8}"/>
          </ac:spMkLst>
        </pc:spChg>
        <pc:spChg chg="add mod">
          <ac:chgData name="Lee Seungjae" userId="1d4fbd63bced2b4a" providerId="LiveId" clId="{9C264975-3A60-462D-96D0-7319B1332238}" dt="2021-02-19T01:33:54.174" v="22772" actId="1076"/>
          <ac:spMkLst>
            <pc:docMk/>
            <pc:sldMk cId="733897213" sldId="437"/>
            <ac:spMk id="15" creationId="{ADFE5D5E-7F05-46F3-AB05-9338F836F11A}"/>
          </ac:spMkLst>
        </pc:spChg>
        <pc:spChg chg="add del mod">
          <ac:chgData name="Lee Seungjae" userId="1d4fbd63bced2b4a" providerId="LiveId" clId="{9C264975-3A60-462D-96D0-7319B1332238}" dt="2021-02-18T05:27:57.761" v="10799" actId="478"/>
          <ac:spMkLst>
            <pc:docMk/>
            <pc:sldMk cId="733897213" sldId="437"/>
            <ac:spMk id="17" creationId="{641CE568-E115-4235-AD25-12AAA662F855}"/>
          </ac:spMkLst>
        </pc:spChg>
        <pc:spChg chg="add del mod">
          <ac:chgData name="Lee Seungjae" userId="1d4fbd63bced2b4a" providerId="LiveId" clId="{9C264975-3A60-462D-96D0-7319B1332238}" dt="2021-02-19T01:33:51.195" v="22771" actId="478"/>
          <ac:spMkLst>
            <pc:docMk/>
            <pc:sldMk cId="733897213" sldId="437"/>
            <ac:spMk id="17" creationId="{E89F2984-11AF-4EA5-AFEB-90A536808B85}"/>
          </ac:spMkLst>
        </pc:spChg>
        <pc:spChg chg="add del mod">
          <ac:chgData name="Lee Seungjae" userId="1d4fbd63bced2b4a" providerId="LiveId" clId="{9C264975-3A60-462D-96D0-7319B1332238}" dt="2021-02-19T01:04:16.388" v="20775" actId="478"/>
          <ac:spMkLst>
            <pc:docMk/>
            <pc:sldMk cId="733897213" sldId="437"/>
            <ac:spMk id="18" creationId="{274D82B5-9272-4B6A-B6DA-03FD93511D5C}"/>
          </ac:spMkLst>
        </pc:spChg>
        <pc:spChg chg="add del mod">
          <ac:chgData name="Lee Seungjae" userId="1d4fbd63bced2b4a" providerId="LiveId" clId="{9C264975-3A60-462D-96D0-7319B1332238}" dt="2021-02-18T05:27:57.761" v="10799" actId="478"/>
          <ac:spMkLst>
            <pc:docMk/>
            <pc:sldMk cId="733897213" sldId="437"/>
            <ac:spMk id="18" creationId="{39764385-2073-495B-B8B9-9D40E2B4BC7F}"/>
          </ac:spMkLst>
        </pc:spChg>
        <pc:spChg chg="add del mod">
          <ac:chgData name="Lee Seungjae" userId="1d4fbd63bced2b4a" providerId="LiveId" clId="{9C264975-3A60-462D-96D0-7319B1332238}" dt="2021-02-19T01:16:29.022" v="21384" actId="20577"/>
          <ac:spMkLst>
            <pc:docMk/>
            <pc:sldMk cId="733897213" sldId="437"/>
            <ac:spMk id="19" creationId="{26BEEF93-779F-45FF-B197-7D7667CC036E}"/>
          </ac:spMkLst>
        </pc:spChg>
        <pc:spChg chg="add del mod">
          <ac:chgData name="Lee Seungjae" userId="1d4fbd63bced2b4a" providerId="LiveId" clId="{9C264975-3A60-462D-96D0-7319B1332238}" dt="2021-02-18T05:27:57.761" v="10799" actId="478"/>
          <ac:spMkLst>
            <pc:docMk/>
            <pc:sldMk cId="733897213" sldId="437"/>
            <ac:spMk id="19" creationId="{AA071D1A-C590-459C-9C37-81D0E5B147DA}"/>
          </ac:spMkLst>
        </pc:spChg>
        <pc:spChg chg="add del mod">
          <ac:chgData name="Lee Seungjae" userId="1d4fbd63bced2b4a" providerId="LiveId" clId="{9C264975-3A60-462D-96D0-7319B1332238}" dt="2021-02-18T05:27:59.771" v="10800" actId="478"/>
          <ac:spMkLst>
            <pc:docMk/>
            <pc:sldMk cId="733897213" sldId="437"/>
            <ac:spMk id="20" creationId="{6416264C-409E-4B54-A496-A5CA314A0BB8}"/>
          </ac:spMkLst>
        </pc:spChg>
        <pc:spChg chg="add del mod">
          <ac:chgData name="Lee Seungjae" userId="1d4fbd63bced2b4a" providerId="LiveId" clId="{9C264975-3A60-462D-96D0-7319B1332238}" dt="2021-02-19T01:04:16.388" v="20775" actId="478"/>
          <ac:spMkLst>
            <pc:docMk/>
            <pc:sldMk cId="733897213" sldId="437"/>
            <ac:spMk id="20" creationId="{955E3A77-1BE8-4C91-ABFA-192C604E76AA}"/>
          </ac:spMkLst>
        </pc:spChg>
        <pc:spChg chg="add del mod">
          <ac:chgData name="Lee Seungjae" userId="1d4fbd63bced2b4a" providerId="LiveId" clId="{9C264975-3A60-462D-96D0-7319B1332238}" dt="2021-02-19T01:04:16.388" v="20775" actId="478"/>
          <ac:spMkLst>
            <pc:docMk/>
            <pc:sldMk cId="733897213" sldId="437"/>
            <ac:spMk id="21" creationId="{6FB66736-27E8-41BF-A323-9B70D2D3F9B4}"/>
          </ac:spMkLst>
        </pc:spChg>
        <pc:spChg chg="add del mod">
          <ac:chgData name="Lee Seungjae" userId="1d4fbd63bced2b4a" providerId="LiveId" clId="{9C264975-3A60-462D-96D0-7319B1332238}" dt="2021-02-18T05:27:57.761" v="10799" actId="478"/>
          <ac:spMkLst>
            <pc:docMk/>
            <pc:sldMk cId="733897213" sldId="437"/>
            <ac:spMk id="21" creationId="{94AF431D-05E1-4C41-9750-B9A5528826D6}"/>
          </ac:spMkLst>
        </pc:spChg>
        <pc:spChg chg="add mod">
          <ac:chgData name="Lee Seungjae" userId="1d4fbd63bced2b4a" providerId="LiveId" clId="{9C264975-3A60-462D-96D0-7319B1332238}" dt="2021-02-19T01:03:56.081" v="20768"/>
          <ac:spMkLst>
            <pc:docMk/>
            <pc:sldMk cId="733897213" sldId="437"/>
            <ac:spMk id="22" creationId="{265BA939-5CCC-4A8F-86A9-F775B749485B}"/>
          </ac:spMkLst>
        </pc:spChg>
        <pc:spChg chg="add del mod">
          <ac:chgData name="Lee Seungjae" userId="1d4fbd63bced2b4a" providerId="LiveId" clId="{9C264975-3A60-462D-96D0-7319B1332238}" dt="2021-02-18T05:27:57.761" v="10799" actId="478"/>
          <ac:spMkLst>
            <pc:docMk/>
            <pc:sldMk cId="733897213" sldId="437"/>
            <ac:spMk id="22" creationId="{A13E6731-2576-4303-9D61-065CDC9E1CF8}"/>
          </ac:spMkLst>
        </pc:spChg>
        <pc:spChg chg="add del mod">
          <ac:chgData name="Lee Seungjae" userId="1d4fbd63bced2b4a" providerId="LiveId" clId="{9C264975-3A60-462D-96D0-7319B1332238}" dt="2021-02-19T01:03:55.884" v="20767" actId="478"/>
          <ac:spMkLst>
            <pc:docMk/>
            <pc:sldMk cId="733897213" sldId="437"/>
            <ac:spMk id="23" creationId="{51BD7851-066D-416E-8315-6E02AEEE3F0E}"/>
          </ac:spMkLst>
        </pc:spChg>
        <pc:spChg chg="add mod">
          <ac:chgData name="Lee Seungjae" userId="1d4fbd63bced2b4a" providerId="LiveId" clId="{9C264975-3A60-462D-96D0-7319B1332238}" dt="2021-02-19T01:05:15.364" v="20926" actId="207"/>
          <ac:spMkLst>
            <pc:docMk/>
            <pc:sldMk cId="733897213" sldId="437"/>
            <ac:spMk id="25" creationId="{25CE220C-8E43-46E9-9B68-1101E34B3073}"/>
          </ac:spMkLst>
        </pc:spChg>
        <pc:spChg chg="add mod">
          <ac:chgData name="Lee Seungjae" userId="1d4fbd63bced2b4a" providerId="LiveId" clId="{9C264975-3A60-462D-96D0-7319B1332238}" dt="2021-02-19T01:03:56.081" v="20768"/>
          <ac:spMkLst>
            <pc:docMk/>
            <pc:sldMk cId="733897213" sldId="437"/>
            <ac:spMk id="26" creationId="{DC652D50-1D9A-4417-9B7B-5692C9D02D36}"/>
          </ac:spMkLst>
        </pc:spChg>
        <pc:spChg chg="add del mod">
          <ac:chgData name="Lee Seungjae" userId="1d4fbd63bced2b4a" providerId="LiveId" clId="{9C264975-3A60-462D-96D0-7319B1332238}" dt="2021-02-19T01:03:59.249" v="20770" actId="478"/>
          <ac:spMkLst>
            <pc:docMk/>
            <pc:sldMk cId="733897213" sldId="437"/>
            <ac:spMk id="27" creationId="{432E6438-2C3A-4988-8244-7A160DDE72BD}"/>
          </ac:spMkLst>
        </pc:spChg>
        <pc:spChg chg="add del mod">
          <ac:chgData name="Lee Seungjae" userId="1d4fbd63bced2b4a" providerId="LiveId" clId="{9C264975-3A60-462D-96D0-7319B1332238}" dt="2021-02-19T01:03:58.978" v="20769" actId="478"/>
          <ac:spMkLst>
            <pc:docMk/>
            <pc:sldMk cId="733897213" sldId="437"/>
            <ac:spMk id="28" creationId="{2CD7763B-C926-4C1D-89D6-AA59ECB2480C}"/>
          </ac:spMkLst>
        </pc:spChg>
        <pc:spChg chg="add mod">
          <ac:chgData name="Lee Seungjae" userId="1d4fbd63bced2b4a" providerId="LiveId" clId="{9C264975-3A60-462D-96D0-7319B1332238}" dt="2021-02-19T01:26:25.486" v="22417" actId="20577"/>
          <ac:spMkLst>
            <pc:docMk/>
            <pc:sldMk cId="733897213" sldId="437"/>
            <ac:spMk id="29" creationId="{BE0BBEBA-04DA-41C2-A512-2AA9A122295B}"/>
          </ac:spMkLst>
        </pc:spChg>
        <pc:spChg chg="add del mod">
          <ac:chgData name="Lee Seungjae" userId="1d4fbd63bced2b4a" providerId="LiveId" clId="{9C264975-3A60-462D-96D0-7319B1332238}" dt="2021-02-19T01:12:57.804" v="21209" actId="478"/>
          <ac:spMkLst>
            <pc:docMk/>
            <pc:sldMk cId="733897213" sldId="437"/>
            <ac:spMk id="30" creationId="{71BF0D0E-DCDC-452F-9C42-70D0F9112FF8}"/>
          </ac:spMkLst>
        </pc:spChg>
        <pc:spChg chg="add del mod">
          <ac:chgData name="Lee Seungjae" userId="1d4fbd63bced2b4a" providerId="LiveId" clId="{9C264975-3A60-462D-96D0-7319B1332238}" dt="2021-02-19T01:04:16.388" v="20775" actId="478"/>
          <ac:spMkLst>
            <pc:docMk/>
            <pc:sldMk cId="733897213" sldId="437"/>
            <ac:spMk id="31" creationId="{862813AB-5076-4162-9B29-A2FBE36D82BE}"/>
          </ac:spMkLst>
        </pc:spChg>
        <pc:spChg chg="add del mod">
          <ac:chgData name="Lee Seungjae" userId="1d4fbd63bced2b4a" providerId="LiveId" clId="{9C264975-3A60-462D-96D0-7319B1332238}" dt="2021-02-19T01:04:16.388" v="20775" actId="478"/>
          <ac:spMkLst>
            <pc:docMk/>
            <pc:sldMk cId="733897213" sldId="437"/>
            <ac:spMk id="32" creationId="{B2BA9E6A-07BA-452C-9C72-E0F11F557E95}"/>
          </ac:spMkLst>
        </pc:spChg>
        <pc:spChg chg="add del mod">
          <ac:chgData name="Lee Seungjae" userId="1d4fbd63bced2b4a" providerId="LiveId" clId="{9C264975-3A60-462D-96D0-7319B1332238}" dt="2021-02-19T01:04:16.388" v="20775" actId="478"/>
          <ac:spMkLst>
            <pc:docMk/>
            <pc:sldMk cId="733897213" sldId="437"/>
            <ac:spMk id="33" creationId="{87F86C2A-E198-4E25-96AD-69DB6C368D93}"/>
          </ac:spMkLst>
        </pc:spChg>
        <pc:spChg chg="add mod">
          <ac:chgData name="Lee Seungjae" userId="1d4fbd63bced2b4a" providerId="LiveId" clId="{9C264975-3A60-462D-96D0-7319B1332238}" dt="2021-02-19T01:12:42.511" v="21203"/>
          <ac:spMkLst>
            <pc:docMk/>
            <pc:sldMk cId="733897213" sldId="437"/>
            <ac:spMk id="34" creationId="{292F54C3-058F-4C96-A21F-4CE3A67A5B44}"/>
          </ac:spMkLst>
        </pc:spChg>
        <pc:spChg chg="add del mod">
          <ac:chgData name="Lee Seungjae" userId="1d4fbd63bced2b4a" providerId="LiveId" clId="{9C264975-3A60-462D-96D0-7319B1332238}" dt="2021-02-19T01:12:51.847" v="21205"/>
          <ac:spMkLst>
            <pc:docMk/>
            <pc:sldMk cId="733897213" sldId="437"/>
            <ac:spMk id="35" creationId="{FA8ED497-06D0-466D-8B57-1DEBF51B6A62}"/>
          </ac:spMkLst>
        </pc:spChg>
        <pc:spChg chg="add del mod">
          <ac:chgData name="Lee Seungjae" userId="1d4fbd63bced2b4a" providerId="LiveId" clId="{9C264975-3A60-462D-96D0-7319B1332238}" dt="2021-02-19T01:12:51.847" v="21205"/>
          <ac:spMkLst>
            <pc:docMk/>
            <pc:sldMk cId="733897213" sldId="437"/>
            <ac:spMk id="36" creationId="{6C6509BE-656F-4E2D-B7C2-46EBD2004E2B}"/>
          </ac:spMkLst>
        </pc:spChg>
        <pc:spChg chg="add mod">
          <ac:chgData name="Lee Seungjae" userId="1d4fbd63bced2b4a" providerId="LiveId" clId="{9C264975-3A60-462D-96D0-7319B1332238}" dt="2021-02-19T01:16:16.077" v="21383" actId="1076"/>
          <ac:spMkLst>
            <pc:docMk/>
            <pc:sldMk cId="733897213" sldId="437"/>
            <ac:spMk id="37" creationId="{20A23180-A2A6-49F9-B704-643E92855CCF}"/>
          </ac:spMkLst>
        </pc:spChg>
        <pc:spChg chg="add del mod">
          <ac:chgData name="Lee Seungjae" userId="1d4fbd63bced2b4a" providerId="LiveId" clId="{9C264975-3A60-462D-96D0-7319B1332238}" dt="2021-02-18T09:33:05.641" v="20483" actId="478"/>
          <ac:spMkLst>
            <pc:docMk/>
            <pc:sldMk cId="733897213" sldId="437"/>
            <ac:spMk id="199" creationId="{88D04083-D836-433B-A105-F3E64630FAC1}"/>
          </ac:spMkLst>
        </pc:spChg>
        <pc:spChg chg="add del mod">
          <ac:chgData name="Lee Seungjae" userId="1d4fbd63bced2b4a" providerId="LiveId" clId="{9C264975-3A60-462D-96D0-7319B1332238}" dt="2021-02-18T09:33:04.173" v="20482" actId="478"/>
          <ac:spMkLst>
            <pc:docMk/>
            <pc:sldMk cId="733897213" sldId="437"/>
            <ac:spMk id="201" creationId="{B86FFA0C-3FAF-4F7B-8763-4C3787798427}"/>
          </ac:spMkLst>
        </pc:spChg>
        <pc:spChg chg="add del mod">
          <ac:chgData name="Lee Seungjae" userId="1d4fbd63bced2b4a" providerId="LiveId" clId="{9C264975-3A60-462D-96D0-7319B1332238}" dt="2021-02-18T09:33:04.173" v="20482" actId="478"/>
          <ac:spMkLst>
            <pc:docMk/>
            <pc:sldMk cId="733897213" sldId="437"/>
            <ac:spMk id="202" creationId="{ECC48C84-D161-4263-BFFF-55E8A71DB7FB}"/>
          </ac:spMkLst>
        </pc:spChg>
        <pc:spChg chg="del">
          <ac:chgData name="Lee Seungjae" userId="1d4fbd63bced2b4a" providerId="LiveId" clId="{9C264975-3A60-462D-96D0-7319B1332238}" dt="2021-02-18T03:56:10.465" v="10707" actId="478"/>
          <ac:spMkLst>
            <pc:docMk/>
            <pc:sldMk cId="733897213" sldId="437"/>
            <ac:spMk id="203" creationId="{9B9E2E24-D56F-4FD9-A69C-630EC3706C03}"/>
          </ac:spMkLst>
        </pc:spChg>
        <pc:spChg chg="del">
          <ac:chgData name="Lee Seungjae" userId="1d4fbd63bced2b4a" providerId="LiveId" clId="{9C264975-3A60-462D-96D0-7319B1332238}" dt="2021-02-18T03:57:45.192" v="10739" actId="478"/>
          <ac:spMkLst>
            <pc:docMk/>
            <pc:sldMk cId="733897213" sldId="437"/>
            <ac:spMk id="204" creationId="{8A61334D-716D-47C0-ABCE-786EE9080000}"/>
          </ac:spMkLst>
        </pc:spChg>
        <pc:spChg chg="del mod">
          <ac:chgData name="Lee Seungjae" userId="1d4fbd63bced2b4a" providerId="LiveId" clId="{9C264975-3A60-462D-96D0-7319B1332238}" dt="2021-02-18T05:08:30.285" v="10761" actId="478"/>
          <ac:spMkLst>
            <pc:docMk/>
            <pc:sldMk cId="733897213" sldId="437"/>
            <ac:spMk id="205" creationId="{07DEAAEB-5C1A-4207-9988-D834D1CF0089}"/>
          </ac:spMkLst>
        </pc:spChg>
        <pc:spChg chg="del">
          <ac:chgData name="Lee Seungjae" userId="1d4fbd63bced2b4a" providerId="LiveId" clId="{9C264975-3A60-462D-96D0-7319B1332238}" dt="2021-02-18T03:57:42.775" v="10738" actId="478"/>
          <ac:spMkLst>
            <pc:docMk/>
            <pc:sldMk cId="733897213" sldId="437"/>
            <ac:spMk id="206" creationId="{31DF8957-4DBE-4A5F-9AFF-7E00E1C5B182}"/>
          </ac:spMkLst>
        </pc:spChg>
        <pc:spChg chg="del mod">
          <ac:chgData name="Lee Seungjae" userId="1d4fbd63bced2b4a" providerId="LiveId" clId="{9C264975-3A60-462D-96D0-7319B1332238}" dt="2021-02-18T03:57:42.775" v="10738" actId="478"/>
          <ac:spMkLst>
            <pc:docMk/>
            <pc:sldMk cId="733897213" sldId="437"/>
            <ac:spMk id="207" creationId="{B13407CE-60D4-45F0-BB53-BF2D9CA116ED}"/>
          </ac:spMkLst>
        </pc:spChg>
        <pc:spChg chg="del mod">
          <ac:chgData name="Lee Seungjae" userId="1d4fbd63bced2b4a" providerId="LiveId" clId="{9C264975-3A60-462D-96D0-7319B1332238}" dt="2021-02-18T03:57:46.521" v="10740" actId="478"/>
          <ac:spMkLst>
            <pc:docMk/>
            <pc:sldMk cId="733897213" sldId="437"/>
            <ac:spMk id="208" creationId="{D27230D2-0A5D-404E-A3C0-497DC2C4FE56}"/>
          </ac:spMkLst>
        </pc:spChg>
        <pc:spChg chg="del mod">
          <ac:chgData name="Lee Seungjae" userId="1d4fbd63bced2b4a" providerId="LiveId" clId="{9C264975-3A60-462D-96D0-7319B1332238}" dt="2021-02-18T03:57:48.632" v="10741" actId="478"/>
          <ac:spMkLst>
            <pc:docMk/>
            <pc:sldMk cId="733897213" sldId="437"/>
            <ac:spMk id="209" creationId="{98560B8F-3311-4DB1-AFFB-497608758BB6}"/>
          </ac:spMkLst>
        </pc:spChg>
        <pc:spChg chg="del mod">
          <ac:chgData name="Lee Seungjae" userId="1d4fbd63bced2b4a" providerId="LiveId" clId="{9C264975-3A60-462D-96D0-7319B1332238}" dt="2021-02-18T03:57:42.775" v="10738" actId="478"/>
          <ac:spMkLst>
            <pc:docMk/>
            <pc:sldMk cId="733897213" sldId="437"/>
            <ac:spMk id="210" creationId="{20DFC2B8-C018-4E29-A48D-669E661B125E}"/>
          </ac:spMkLst>
        </pc:spChg>
        <pc:spChg chg="add del mod">
          <ac:chgData name="Lee Seungjae" userId="1d4fbd63bced2b4a" providerId="LiveId" clId="{9C264975-3A60-462D-96D0-7319B1332238}" dt="2021-02-18T09:33:04.173" v="20482" actId="478"/>
          <ac:spMkLst>
            <pc:docMk/>
            <pc:sldMk cId="733897213" sldId="437"/>
            <ac:spMk id="211" creationId="{C4E58182-3257-4E4F-8F08-94C359F17771}"/>
          </ac:spMkLst>
        </pc:spChg>
        <pc:spChg chg="del mod">
          <ac:chgData name="Lee Seungjae" userId="1d4fbd63bced2b4a" providerId="LiveId" clId="{9C264975-3A60-462D-96D0-7319B1332238}" dt="2021-02-19T01:03:55.884" v="20767" actId="478"/>
          <ac:spMkLst>
            <pc:docMk/>
            <pc:sldMk cId="733897213" sldId="437"/>
            <ac:spMk id="212" creationId="{A24436B0-A132-467E-83DE-4FAE47F3F908}"/>
          </ac:spMkLst>
        </pc:spChg>
        <pc:graphicFrameChg chg="del mod modGraphic">
          <ac:chgData name="Lee Seungjae" userId="1d4fbd63bced2b4a" providerId="LiveId" clId="{9C264975-3A60-462D-96D0-7319B1332238}" dt="2021-02-19T01:29:33.456" v="22449" actId="478"/>
          <ac:graphicFrameMkLst>
            <pc:docMk/>
            <pc:sldMk cId="733897213" sldId="437"/>
            <ac:graphicFrameMk id="13" creationId="{F69594E8-CE03-4C83-B93C-93946B43EB68}"/>
          </ac:graphicFrameMkLst>
        </pc:graphicFrameChg>
        <pc:graphicFrameChg chg="add mod modGraphic">
          <ac:chgData name="Lee Seungjae" userId="1d4fbd63bced2b4a" providerId="LiveId" clId="{9C264975-3A60-462D-96D0-7319B1332238}" dt="2021-02-19T01:33:45.515" v="22770" actId="20577"/>
          <ac:graphicFrameMkLst>
            <pc:docMk/>
            <pc:sldMk cId="733897213" sldId="437"/>
            <ac:graphicFrameMk id="38" creationId="{C5E55457-D385-4F9A-9DBA-F174C5653414}"/>
          </ac:graphicFrameMkLst>
        </pc:graphicFrameChg>
        <pc:picChg chg="add mod">
          <ac:chgData name="Lee Seungjae" userId="1d4fbd63bced2b4a" providerId="LiveId" clId="{9C264975-3A60-462D-96D0-7319B1332238}" dt="2021-02-19T01:03:56.081" v="20768"/>
          <ac:picMkLst>
            <pc:docMk/>
            <pc:sldMk cId="733897213" sldId="437"/>
            <ac:picMk id="12" creationId="{3B82A149-9A19-4E30-9314-FD8C94D2EF4D}"/>
          </ac:picMkLst>
        </pc:picChg>
        <pc:picChg chg="add mod">
          <ac:chgData name="Lee Seungjae" userId="1d4fbd63bced2b4a" providerId="LiveId" clId="{9C264975-3A60-462D-96D0-7319B1332238}" dt="2021-02-18T09:20:04.358" v="19905"/>
          <ac:picMkLst>
            <pc:docMk/>
            <pc:sldMk cId="733897213" sldId="437"/>
            <ac:picMk id="24" creationId="{2CC38D31-FD37-4ED2-BE61-E3549F0D5B31}"/>
          </ac:picMkLst>
        </pc:picChg>
        <pc:picChg chg="mod">
          <ac:chgData name="Lee Seungjae" userId="1d4fbd63bced2b4a" providerId="LiveId" clId="{9C264975-3A60-462D-96D0-7319B1332238}" dt="2021-02-18T03:57:40.963" v="10737" actId="1076"/>
          <ac:picMkLst>
            <pc:docMk/>
            <pc:sldMk cId="733897213" sldId="437"/>
            <ac:picMk id="198" creationId="{94027F09-1B85-482E-9C1D-3CB5A1232897}"/>
          </ac:picMkLst>
        </pc:picChg>
        <pc:picChg chg="add del">
          <ac:chgData name="Lee Seungjae" userId="1d4fbd63bced2b4a" providerId="LiveId" clId="{9C264975-3A60-462D-96D0-7319B1332238}" dt="2021-02-18T09:33:04.173" v="20482" actId="478"/>
          <ac:picMkLst>
            <pc:docMk/>
            <pc:sldMk cId="733897213" sldId="437"/>
            <ac:picMk id="200" creationId="{48FEA955-508C-4BA4-B514-0A3C5B6AD1D1}"/>
          </ac:picMkLst>
        </pc:picChg>
      </pc:sldChg>
      <pc:sldChg chg="add del">
        <pc:chgData name="Lee Seungjae" userId="1d4fbd63bced2b4a" providerId="LiveId" clId="{9C264975-3A60-462D-96D0-7319B1332238}" dt="2021-02-18T05:40:11.625" v="11095" actId="47"/>
        <pc:sldMkLst>
          <pc:docMk/>
          <pc:sldMk cId="1667221142" sldId="438"/>
        </pc:sldMkLst>
      </pc:sldChg>
      <pc:sldChg chg="add del">
        <pc:chgData name="Lee Seungjae" userId="1d4fbd63bced2b4a" providerId="LiveId" clId="{9C264975-3A60-462D-96D0-7319B1332238}" dt="2021-02-18T05:40:11.625" v="11095" actId="47"/>
        <pc:sldMkLst>
          <pc:docMk/>
          <pc:sldMk cId="1676823812" sldId="439"/>
        </pc:sldMkLst>
      </pc:sldChg>
      <pc:sldChg chg="modSp add mod">
        <pc:chgData name="Lee Seungjae" userId="1d4fbd63bced2b4a" providerId="LiveId" clId="{9C264975-3A60-462D-96D0-7319B1332238}" dt="2021-02-19T01:52:19.837" v="23968" actId="400"/>
        <pc:sldMkLst>
          <pc:docMk/>
          <pc:sldMk cId="315471093" sldId="440"/>
        </pc:sldMkLst>
        <pc:spChg chg="mod">
          <ac:chgData name="Lee Seungjae" userId="1d4fbd63bced2b4a" providerId="LiveId" clId="{9C264975-3A60-462D-96D0-7319B1332238}" dt="2021-02-19T01:52:19.837" v="23968" actId="400"/>
          <ac:spMkLst>
            <pc:docMk/>
            <pc:sldMk cId="315471093" sldId="440"/>
            <ac:spMk id="5" creationId="{1C066FFD-77AA-425D-A574-DE2D5C9D863B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81" creationId="{29AB067B-ADC8-4DDE-A819-48136ABF5065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82" creationId="{DA284E5B-EB15-424D-9D69-418B5C78DD70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83" creationId="{814732BA-76CA-476E-BF4B-B5DED914DCD3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86" creationId="{EB67C2B1-14A9-4E64-967F-3D0464C643D3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87" creationId="{499CF464-E677-46E4-AA8C-AD6AA2B9AD45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88" creationId="{FC93788C-850E-4E56-AC88-CAD0E0C449FD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89" creationId="{746DDABD-3F3C-4A51-8F14-835CC9688B8A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92" creationId="{70B3BE2A-2AD3-41CA-87E1-FBDB4DA034B3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93" creationId="{A21A8A4A-4B0D-475D-B867-D211A6FA2DEC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294" creationId="{21595635-8E54-4197-B351-7BB83C5CBE1A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301" creationId="{7DBD375A-1DCD-44AA-801F-ADE96EF87A25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302" creationId="{399AD4F9-C1BD-4676-A91C-C831C6D87BB0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305" creationId="{A7C325E5-36FC-4F37-A02E-3FB8C24CF8B8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306" creationId="{7BD1279F-571E-43C1-BA50-2E0220E4F49F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307" creationId="{D6E5D79B-CB99-46BA-8AA9-B64BE0F51962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319" creationId="{F68E9391-58A7-4D54-812B-83F3018D0EB8}"/>
          </ac:spMkLst>
        </pc:spChg>
        <pc:spChg chg="mod">
          <ac:chgData name="Lee Seungjae" userId="1d4fbd63bced2b4a" providerId="LiveId" clId="{9C264975-3A60-462D-96D0-7319B1332238}" dt="2021-02-18T09:50:01.827" v="20700" actId="1076"/>
          <ac:spMkLst>
            <pc:docMk/>
            <pc:sldMk cId="315471093" sldId="440"/>
            <ac:spMk id="320" creationId="{661AD4A4-D9A4-41EC-AD4C-948CCEC8AD33}"/>
          </ac:spMkLst>
        </pc:sp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11" creationId="{988FF1EE-9B19-4F4E-AD37-7A5AFDD6968E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80" creationId="{2EBF2ED6-0571-4A51-9B84-10485F130E7F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84" creationId="{2BC5E1F9-D070-4C43-84B0-0952F1570CFD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85" creationId="{B1BEDC39-22B4-40E3-AE14-0BE6434B8553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90" creationId="{32A33CC6-F050-4209-B4F6-27AAEAE211F4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91" creationId="{A6D20C4C-6517-4E28-8205-91F0C5AA26A1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95" creationId="{CCFB714A-6B21-4B3D-AB29-0D9F8E793DA6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96" creationId="{1F598523-DC1C-4A49-B22A-9C74B1796071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97" creationId="{B2DB3203-4B3F-41E4-BF5E-9E144275F44C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98" creationId="{EC83DA68-FDB2-4D82-872C-1EDD204F4931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299" creationId="{2471BD91-F886-4B43-B67C-850DB971BD12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300" creationId="{A5171A68-5625-4924-AC67-11ECA8BE353A}"/>
          </ac:picMkLst>
        </pc:picChg>
        <pc:picChg chg="mod">
          <ac:chgData name="Lee Seungjae" userId="1d4fbd63bced2b4a" providerId="LiveId" clId="{9C264975-3A60-462D-96D0-7319B1332238}" dt="2021-02-18T09:50:01.827" v="20700" actId="1076"/>
          <ac:picMkLst>
            <pc:docMk/>
            <pc:sldMk cId="315471093" sldId="440"/>
            <ac:picMk id="303" creationId="{11D9A74B-3E3C-43AC-A730-622BCBC21A19}"/>
          </ac:picMkLst>
        </pc:picChg>
      </pc:sldChg>
      <pc:sldChg chg="addSp delSp modSp add mod">
        <pc:chgData name="Lee Seungjae" userId="1d4fbd63bced2b4a" providerId="LiveId" clId="{9C264975-3A60-462D-96D0-7319B1332238}" dt="2021-02-19T02:02:25.605" v="23977" actId="478"/>
        <pc:sldMkLst>
          <pc:docMk/>
          <pc:sldMk cId="2984599938" sldId="441"/>
        </pc:sldMkLst>
        <pc:spChg chg="del">
          <ac:chgData name="Lee Seungjae" userId="1d4fbd63bced2b4a" providerId="LiveId" clId="{9C264975-3A60-462D-96D0-7319B1332238}" dt="2021-02-18T05:40:16.795" v="11097" actId="478"/>
          <ac:spMkLst>
            <pc:docMk/>
            <pc:sldMk cId="2984599938" sldId="441"/>
            <ac:spMk id="2" creationId="{D2C83994-9587-4178-8E26-AA8A28BE9F86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4" creationId="{C9CE7969-DAD9-43DB-B0BA-B2922BB25AC5}"/>
          </ac:spMkLst>
        </pc:spChg>
        <pc:spChg chg="mod">
          <ac:chgData name="Lee Seungjae" userId="1d4fbd63bced2b4a" providerId="LiveId" clId="{9C264975-3A60-462D-96D0-7319B1332238}" dt="2021-02-19T01:42:29.441" v="23426"/>
          <ac:spMkLst>
            <pc:docMk/>
            <pc:sldMk cId="2984599938" sldId="441"/>
            <ac:spMk id="5" creationId="{1C066FFD-77AA-425D-A574-DE2D5C9D863B}"/>
          </ac:spMkLst>
        </pc:spChg>
        <pc:spChg chg="add mod">
          <ac:chgData name="Lee Seungjae" userId="1d4fbd63bced2b4a" providerId="LiveId" clId="{9C264975-3A60-462D-96D0-7319B1332238}" dt="2021-02-18T05:40:23.461" v="11100"/>
          <ac:spMkLst>
            <pc:docMk/>
            <pc:sldMk cId="2984599938" sldId="441"/>
            <ac:spMk id="21" creationId="{07C3ACF5-8A92-4FD3-83AA-93F0CA56DD92}"/>
          </ac:spMkLst>
        </pc:spChg>
        <pc:spChg chg="add mod">
          <ac:chgData name="Lee Seungjae" userId="1d4fbd63bced2b4a" providerId="LiveId" clId="{9C264975-3A60-462D-96D0-7319B1332238}" dt="2021-02-18T05:40:23.461" v="11100"/>
          <ac:spMkLst>
            <pc:docMk/>
            <pc:sldMk cId="2984599938" sldId="441"/>
            <ac:spMk id="22" creationId="{A83921E6-9A3D-4245-B729-F64294E18F3B}"/>
          </ac:spMkLst>
        </pc:spChg>
        <pc:spChg chg="add mod">
          <ac:chgData name="Lee Seungjae" userId="1d4fbd63bced2b4a" providerId="LiveId" clId="{9C264975-3A60-462D-96D0-7319B1332238}" dt="2021-02-18T05:40:23.461" v="11100"/>
          <ac:spMkLst>
            <pc:docMk/>
            <pc:sldMk cId="2984599938" sldId="441"/>
            <ac:spMk id="23" creationId="{C37FF363-08CE-46F0-8919-51F82BB40CB4}"/>
          </ac:spMkLst>
        </pc:spChg>
        <pc:spChg chg="add mod">
          <ac:chgData name="Lee Seungjae" userId="1d4fbd63bced2b4a" providerId="LiveId" clId="{9C264975-3A60-462D-96D0-7319B1332238}" dt="2021-02-18T05:40:23.461" v="11100"/>
          <ac:spMkLst>
            <pc:docMk/>
            <pc:sldMk cId="2984599938" sldId="441"/>
            <ac:spMk id="26" creationId="{F5A8C3A8-D9DB-43DD-892C-2C99A91FBFF7}"/>
          </ac:spMkLst>
        </pc:spChg>
        <pc:spChg chg="add del mod">
          <ac:chgData name="Lee Seungjae" userId="1d4fbd63bced2b4a" providerId="LiveId" clId="{9C264975-3A60-462D-96D0-7319B1332238}" dt="2021-02-18T05:40:47.578" v="11113" actId="478"/>
          <ac:spMkLst>
            <pc:docMk/>
            <pc:sldMk cId="2984599938" sldId="441"/>
            <ac:spMk id="27" creationId="{14C2108E-79DF-461E-9AA2-D1A7FE6969E1}"/>
          </ac:spMkLst>
        </pc:spChg>
        <pc:spChg chg="add del mod">
          <ac:chgData name="Lee Seungjae" userId="1d4fbd63bced2b4a" providerId="LiveId" clId="{9C264975-3A60-462D-96D0-7319B1332238}" dt="2021-02-18T05:40:47.578" v="11113" actId="478"/>
          <ac:spMkLst>
            <pc:docMk/>
            <pc:sldMk cId="2984599938" sldId="441"/>
            <ac:spMk id="28" creationId="{2E845BE2-9A0D-469A-93C1-EED38D49A741}"/>
          </ac:spMkLst>
        </pc:spChg>
        <pc:spChg chg="add mod">
          <ac:chgData name="Lee Seungjae" userId="1d4fbd63bced2b4a" providerId="LiveId" clId="{9C264975-3A60-462D-96D0-7319B1332238}" dt="2021-02-18T05:40:23.461" v="11100"/>
          <ac:spMkLst>
            <pc:docMk/>
            <pc:sldMk cId="2984599938" sldId="441"/>
            <ac:spMk id="31" creationId="{3F080406-F7CE-42C4-B172-4D12A5A5DB42}"/>
          </ac:spMkLst>
        </pc:spChg>
        <pc:spChg chg="add mod">
          <ac:chgData name="Lee Seungjae" userId="1d4fbd63bced2b4a" providerId="LiveId" clId="{9C264975-3A60-462D-96D0-7319B1332238}" dt="2021-02-18T05:40:23.461" v="11100"/>
          <ac:spMkLst>
            <pc:docMk/>
            <pc:sldMk cId="2984599938" sldId="441"/>
            <ac:spMk id="32" creationId="{FDDA477B-A544-4FE2-A1F6-3A138D31A6DE}"/>
          </ac:spMkLst>
        </pc:spChg>
        <pc:spChg chg="add del mod">
          <ac:chgData name="Lee Seungjae" userId="1d4fbd63bced2b4a" providerId="LiveId" clId="{9C264975-3A60-462D-96D0-7319B1332238}" dt="2021-02-18T05:40:39.948" v="11110" actId="20577"/>
          <ac:spMkLst>
            <pc:docMk/>
            <pc:sldMk cId="2984599938" sldId="441"/>
            <ac:spMk id="33" creationId="{1CA8F7A3-795A-418D-8AD5-46E14DE0D533}"/>
          </ac:spMkLst>
        </pc:spChg>
        <pc:spChg chg="add mod">
          <ac:chgData name="Lee Seungjae" userId="1d4fbd63bced2b4a" providerId="LiveId" clId="{9C264975-3A60-462D-96D0-7319B1332238}" dt="2021-02-18T05:40:23.461" v="11100"/>
          <ac:spMkLst>
            <pc:docMk/>
            <pc:sldMk cId="2984599938" sldId="441"/>
            <ac:spMk id="40" creationId="{8125E7EC-EA8E-4118-ABF4-5C91806E54AF}"/>
          </ac:spMkLst>
        </pc:spChg>
        <pc:spChg chg="add mod">
          <ac:chgData name="Lee Seungjae" userId="1d4fbd63bced2b4a" providerId="LiveId" clId="{9C264975-3A60-462D-96D0-7319B1332238}" dt="2021-02-18T05:40:23.461" v="11100"/>
          <ac:spMkLst>
            <pc:docMk/>
            <pc:sldMk cId="2984599938" sldId="441"/>
            <ac:spMk id="41" creationId="{8767D642-B06D-4C4C-A30A-87AE7E9BE3B5}"/>
          </ac:spMkLst>
        </pc:spChg>
        <pc:spChg chg="add del mod">
          <ac:chgData name="Lee Seungjae" userId="1d4fbd63bced2b4a" providerId="LiveId" clId="{9C264975-3A60-462D-96D0-7319B1332238}" dt="2021-02-19T01:36:07.061" v="22928" actId="478"/>
          <ac:spMkLst>
            <pc:docMk/>
            <pc:sldMk cId="2984599938" sldId="441"/>
            <ac:spMk id="44" creationId="{B52F0F2F-470A-4787-A370-6EB0E4A5D5F4}"/>
          </ac:spMkLst>
        </pc:spChg>
        <pc:spChg chg="add del mod">
          <ac:chgData name="Lee Seungjae" userId="1d4fbd63bced2b4a" providerId="LiveId" clId="{9C264975-3A60-462D-96D0-7319B1332238}" dt="2021-02-19T01:36:07.987" v="22929" actId="478"/>
          <ac:spMkLst>
            <pc:docMk/>
            <pc:sldMk cId="2984599938" sldId="441"/>
            <ac:spMk id="45" creationId="{E4D0B1A1-90BF-420A-B58A-FA2882134C9B}"/>
          </ac:spMkLst>
        </pc:spChg>
        <pc:spChg chg="add del mod">
          <ac:chgData name="Lee Seungjae" userId="1d4fbd63bced2b4a" providerId="LiveId" clId="{9C264975-3A60-462D-96D0-7319B1332238}" dt="2021-02-19T01:43:07.554" v="23513" actId="478"/>
          <ac:spMkLst>
            <pc:docMk/>
            <pc:sldMk cId="2984599938" sldId="441"/>
            <ac:spMk id="46" creationId="{7EBCDAB7-4612-475B-A3FD-74DDA21DB9C4}"/>
          </ac:spMkLst>
        </pc:spChg>
        <pc:spChg chg="add del mod">
          <ac:chgData name="Lee Seungjae" userId="1d4fbd63bced2b4a" providerId="LiveId" clId="{9C264975-3A60-462D-96D0-7319B1332238}" dt="2021-02-19T01:36:05.587" v="22927" actId="478"/>
          <ac:spMkLst>
            <pc:docMk/>
            <pc:sldMk cId="2984599938" sldId="441"/>
            <ac:spMk id="47" creationId="{E647BA66-87BE-469E-AA4B-FAF98244AE8A}"/>
          </ac:spMkLst>
        </pc:spChg>
        <pc:spChg chg="add mod">
          <ac:chgData name="Lee Seungjae" userId="1d4fbd63bced2b4a" providerId="LiveId" clId="{9C264975-3A60-462D-96D0-7319B1332238}" dt="2021-02-19T01:35:41.081" v="22919" actId="20577"/>
          <ac:spMkLst>
            <pc:docMk/>
            <pc:sldMk cId="2984599938" sldId="441"/>
            <ac:spMk id="49" creationId="{0D52B543-4CFE-4194-B0D8-2A184E71E47D}"/>
          </ac:spMkLst>
        </pc:spChg>
        <pc:spChg chg="add del mod">
          <ac:chgData name="Lee Seungjae" userId="1d4fbd63bced2b4a" providerId="LiveId" clId="{9C264975-3A60-462D-96D0-7319B1332238}" dt="2021-02-19T01:35:47.978" v="22922" actId="478"/>
          <ac:spMkLst>
            <pc:docMk/>
            <pc:sldMk cId="2984599938" sldId="441"/>
            <ac:spMk id="50" creationId="{E3101F25-EE21-41B2-A6D7-1D299EDF665A}"/>
          </ac:spMkLst>
        </pc:spChg>
        <pc:spChg chg="add mod">
          <ac:chgData name="Lee Seungjae" userId="1d4fbd63bced2b4a" providerId="LiveId" clId="{9C264975-3A60-462D-96D0-7319B1332238}" dt="2021-02-19T01:36:21.563" v="22931" actId="1076"/>
          <ac:spMkLst>
            <pc:docMk/>
            <pc:sldMk cId="2984599938" sldId="441"/>
            <ac:spMk id="51" creationId="{C385C47D-B776-4508-BB4C-34F830C66AC0}"/>
          </ac:spMkLst>
        </pc:spChg>
        <pc:spChg chg="add mod">
          <ac:chgData name="Lee Seungjae" userId="1d4fbd63bced2b4a" providerId="LiveId" clId="{9C264975-3A60-462D-96D0-7319B1332238}" dt="2021-02-19T01:36:21.563" v="22931" actId="1076"/>
          <ac:spMkLst>
            <pc:docMk/>
            <pc:sldMk cId="2984599938" sldId="441"/>
            <ac:spMk id="52" creationId="{647AB433-95A8-45C2-A330-10E4B4CA2D33}"/>
          </ac:spMkLst>
        </pc:spChg>
        <pc:spChg chg="add mod">
          <ac:chgData name="Lee Seungjae" userId="1d4fbd63bced2b4a" providerId="LiveId" clId="{9C264975-3A60-462D-96D0-7319B1332238}" dt="2021-02-19T01:35:34.590" v="22910" actId="1076"/>
          <ac:spMkLst>
            <pc:docMk/>
            <pc:sldMk cId="2984599938" sldId="441"/>
            <ac:spMk id="53" creationId="{1A788ACF-75DF-4ADB-BA45-CA89AB5CF49D}"/>
          </ac:spMkLst>
        </pc:spChg>
        <pc:spChg chg="add del mod">
          <ac:chgData name="Lee Seungjae" userId="1d4fbd63bced2b4a" providerId="LiveId" clId="{9C264975-3A60-462D-96D0-7319B1332238}" dt="2021-02-18T05:40:38.929" v="11109" actId="478"/>
          <ac:spMkLst>
            <pc:docMk/>
            <pc:sldMk cId="2984599938" sldId="441"/>
            <ac:spMk id="53" creationId="{907494AE-1B20-4871-89D7-755F153BEBB9}"/>
          </ac:spMkLst>
        </pc:spChg>
        <pc:spChg chg="add mod">
          <ac:chgData name="Lee Seungjae" userId="1d4fbd63bced2b4a" providerId="LiveId" clId="{9C264975-3A60-462D-96D0-7319B1332238}" dt="2021-02-19T01:36:10.790" v="22930" actId="1076"/>
          <ac:spMkLst>
            <pc:docMk/>
            <pc:sldMk cId="2984599938" sldId="441"/>
            <ac:spMk id="54" creationId="{1642A653-A8E1-446D-9298-234D6CFC8BB2}"/>
          </ac:spMkLst>
        </pc:spChg>
        <pc:spChg chg="add mod">
          <ac:chgData name="Lee Seungjae" userId="1d4fbd63bced2b4a" providerId="LiveId" clId="{9C264975-3A60-462D-96D0-7319B1332238}" dt="2021-02-19T01:36:10.790" v="22930" actId="1076"/>
          <ac:spMkLst>
            <pc:docMk/>
            <pc:sldMk cId="2984599938" sldId="441"/>
            <ac:spMk id="55" creationId="{8C52B72E-D104-42CE-B573-ECD24BFEBF96}"/>
          </ac:spMkLst>
        </pc:spChg>
        <pc:spChg chg="add del mod">
          <ac:chgData name="Lee Seungjae" userId="1d4fbd63bced2b4a" providerId="LiveId" clId="{9C264975-3A60-462D-96D0-7319B1332238}" dt="2021-02-18T05:40:44.272" v="11111" actId="478"/>
          <ac:spMkLst>
            <pc:docMk/>
            <pc:sldMk cId="2984599938" sldId="441"/>
            <ac:spMk id="55" creationId="{9C11064F-309B-458D-8928-6321AEE38D96}"/>
          </ac:spMkLst>
        </pc:spChg>
        <pc:spChg chg="add del mod">
          <ac:chgData name="Lee Seungjae" userId="1d4fbd63bced2b4a" providerId="LiveId" clId="{9C264975-3A60-462D-96D0-7319B1332238}" dt="2021-02-18T05:40:47.578" v="11113" actId="478"/>
          <ac:spMkLst>
            <pc:docMk/>
            <pc:sldMk cId="2984599938" sldId="441"/>
            <ac:spMk id="56" creationId="{918D0F93-3A5F-4D9B-BE4B-9870BC63BF0A}"/>
          </ac:spMkLst>
        </pc:spChg>
        <pc:spChg chg="add del mod">
          <ac:chgData name="Lee Seungjae" userId="1d4fbd63bced2b4a" providerId="LiveId" clId="{9C264975-3A60-462D-96D0-7319B1332238}" dt="2021-02-18T05:40:44.272" v="11111" actId="478"/>
          <ac:spMkLst>
            <pc:docMk/>
            <pc:sldMk cId="2984599938" sldId="441"/>
            <ac:spMk id="57" creationId="{3EB2420C-C5F2-4B13-8C69-61B109DDF3A8}"/>
          </ac:spMkLst>
        </pc:spChg>
        <pc:spChg chg="add mod">
          <ac:chgData name="Lee Seungjae" userId="1d4fbd63bced2b4a" providerId="LiveId" clId="{9C264975-3A60-462D-96D0-7319B1332238}" dt="2021-02-19T01:36:10.790" v="22930" actId="1076"/>
          <ac:spMkLst>
            <pc:docMk/>
            <pc:sldMk cId="2984599938" sldId="441"/>
            <ac:spMk id="57" creationId="{B40C8BF5-6601-439C-AA89-C8C0F805DE97}"/>
          </ac:spMkLst>
        </pc:spChg>
        <pc:spChg chg="add del mod">
          <ac:chgData name="Lee Seungjae" userId="1d4fbd63bced2b4a" providerId="LiveId" clId="{9C264975-3A60-462D-96D0-7319B1332238}" dt="2021-02-18T05:40:52.601" v="11114" actId="478"/>
          <ac:spMkLst>
            <pc:docMk/>
            <pc:sldMk cId="2984599938" sldId="441"/>
            <ac:spMk id="58" creationId="{2426EE92-B02E-4AB0-B946-71E24819D1E0}"/>
          </ac:spMkLst>
        </pc:spChg>
        <pc:spChg chg="add del mod">
          <ac:chgData name="Lee Seungjae" userId="1d4fbd63bced2b4a" providerId="LiveId" clId="{9C264975-3A60-462D-96D0-7319B1332238}" dt="2021-02-18T05:40:52.601" v="11114" actId="478"/>
          <ac:spMkLst>
            <pc:docMk/>
            <pc:sldMk cId="2984599938" sldId="441"/>
            <ac:spMk id="59" creationId="{414D2C9C-C295-4873-9D01-AAEB0B47021C}"/>
          </ac:spMkLst>
        </pc:spChg>
        <pc:spChg chg="add del mod">
          <ac:chgData name="Lee Seungjae" userId="1d4fbd63bced2b4a" providerId="LiveId" clId="{9C264975-3A60-462D-96D0-7319B1332238}" dt="2021-02-18T05:40:44.272" v="11111" actId="478"/>
          <ac:spMkLst>
            <pc:docMk/>
            <pc:sldMk cId="2984599938" sldId="441"/>
            <ac:spMk id="60" creationId="{1978480C-4D2A-4784-A82F-530136F368EB}"/>
          </ac:spMkLst>
        </pc:spChg>
        <pc:spChg chg="add del mod">
          <ac:chgData name="Lee Seungjae" userId="1d4fbd63bced2b4a" providerId="LiveId" clId="{9C264975-3A60-462D-96D0-7319B1332238}" dt="2021-02-18T05:40:52.601" v="11114" actId="478"/>
          <ac:spMkLst>
            <pc:docMk/>
            <pc:sldMk cId="2984599938" sldId="441"/>
            <ac:spMk id="61" creationId="{AA8B5687-E471-4F5D-B03F-8DE6122D7472}"/>
          </ac:spMkLst>
        </pc:spChg>
        <pc:spChg chg="add del mod">
          <ac:chgData name="Lee Seungjae" userId="1d4fbd63bced2b4a" providerId="LiveId" clId="{9C264975-3A60-462D-96D0-7319B1332238}" dt="2021-02-18T05:40:24.627" v="11101" actId="478"/>
          <ac:spMkLst>
            <pc:docMk/>
            <pc:sldMk cId="2984599938" sldId="441"/>
            <ac:spMk id="62" creationId="{E4B63A7C-B731-42D2-8A52-26E7CA8A55BD}"/>
          </ac:spMkLst>
        </pc:spChg>
        <pc:spChg chg="add mod">
          <ac:chgData name="Lee Seungjae" userId="1d4fbd63bced2b4a" providerId="LiveId" clId="{9C264975-3A60-462D-96D0-7319B1332238}" dt="2021-02-19T01:36:21.563" v="22931" actId="1076"/>
          <ac:spMkLst>
            <pc:docMk/>
            <pc:sldMk cId="2984599938" sldId="441"/>
            <ac:spMk id="63" creationId="{16002A96-AF5A-4A0F-8361-FACE39C3FDC1}"/>
          </ac:spMkLst>
        </pc:spChg>
        <pc:spChg chg="add mod">
          <ac:chgData name="Lee Seungjae" userId="1d4fbd63bced2b4a" providerId="LiveId" clId="{9C264975-3A60-462D-96D0-7319B1332238}" dt="2021-02-19T01:35:38.181" v="22918"/>
          <ac:spMkLst>
            <pc:docMk/>
            <pc:sldMk cId="2984599938" sldId="441"/>
            <ac:spMk id="64" creationId="{9C527E5C-6BF3-4D1F-9506-6244E59B5F4F}"/>
          </ac:spMkLst>
        </pc:spChg>
        <pc:spChg chg="add del mod">
          <ac:chgData name="Lee Seungjae" userId="1d4fbd63bced2b4a" providerId="LiveId" clId="{9C264975-3A60-462D-96D0-7319B1332238}" dt="2021-02-18T07:30:30.963" v="16898" actId="478"/>
          <ac:spMkLst>
            <pc:docMk/>
            <pc:sldMk cId="2984599938" sldId="441"/>
            <ac:spMk id="65" creationId="{8EC4CDEB-24A9-4ABD-86A4-2341111AEA07}"/>
          </ac:spMkLst>
        </pc:spChg>
        <pc:spChg chg="add del mod">
          <ac:chgData name="Lee Seungjae" userId="1d4fbd63bced2b4a" providerId="LiveId" clId="{9C264975-3A60-462D-96D0-7319B1332238}" dt="2021-02-18T07:30:30.963" v="16898" actId="478"/>
          <ac:spMkLst>
            <pc:docMk/>
            <pc:sldMk cId="2984599938" sldId="441"/>
            <ac:spMk id="66" creationId="{0D4C2A9C-8C4F-4425-A976-B1DEEB420D68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199" creationId="{88D04083-D836-433B-A105-F3E64630FAC1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201" creationId="{B86FFA0C-3FAF-4F7B-8763-4C3787798427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202" creationId="{ECC48C84-D161-4263-BFFF-55E8A71DB7FB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203" creationId="{9B9E2E24-D56F-4FD9-A69C-630EC3706C03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204" creationId="{8A61334D-716D-47C0-ABCE-786EE9080000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205" creationId="{07DEAAEB-5C1A-4207-9988-D834D1CF0089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208" creationId="{D27230D2-0A5D-404E-A3C0-497DC2C4FE56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209" creationId="{98560B8F-3311-4DB1-AFFB-497608758BB6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211" creationId="{C4E58182-3257-4E4F-8F08-94C359F17771}"/>
          </ac:spMkLst>
        </pc:spChg>
        <pc:spChg chg="del">
          <ac:chgData name="Lee Seungjae" userId="1d4fbd63bced2b4a" providerId="LiveId" clId="{9C264975-3A60-462D-96D0-7319B1332238}" dt="2021-02-18T05:40:17.457" v="11098" actId="478"/>
          <ac:spMkLst>
            <pc:docMk/>
            <pc:sldMk cId="2984599938" sldId="441"/>
            <ac:spMk id="212" creationId="{A24436B0-A132-467E-83DE-4FAE47F3F908}"/>
          </ac:spMkLst>
        </pc:spChg>
        <pc:graphicFrameChg chg="mod modGraphic">
          <ac:chgData name="Lee Seungjae" userId="1d4fbd63bced2b4a" providerId="LiveId" clId="{9C264975-3A60-462D-96D0-7319B1332238}" dt="2021-02-19T01:43:15.946" v="23514" actId="20577"/>
          <ac:graphicFrameMkLst>
            <pc:docMk/>
            <pc:sldMk cId="2984599938" sldId="441"/>
            <ac:graphicFrameMk id="13" creationId="{F69594E8-CE03-4C83-B93C-93946B43EB68}"/>
          </ac:graphicFrameMkLst>
        </pc:graphicFrameChg>
        <pc:picChg chg="del">
          <ac:chgData name="Lee Seungjae" userId="1d4fbd63bced2b4a" providerId="LiveId" clId="{9C264975-3A60-462D-96D0-7319B1332238}" dt="2021-02-18T05:40:22.785" v="11099" actId="478"/>
          <ac:picMkLst>
            <pc:docMk/>
            <pc:sldMk cId="2984599938" sldId="441"/>
            <ac:picMk id="3" creationId="{CEEF3E32-EF03-4003-8757-F3A724A31A73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20" creationId="{F223EE37-B01C-4DB2-A8CC-CC77475407BF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24" creationId="{462A276B-9213-4C10-B443-7C219DDC1AFE}"/>
          </ac:picMkLst>
        </pc:picChg>
        <pc:picChg chg="add mod">
          <ac:chgData name="Lee Seungjae" userId="1d4fbd63bced2b4a" providerId="LiveId" clId="{9C264975-3A60-462D-96D0-7319B1332238}" dt="2021-02-19T01:36:10.790" v="22930" actId="1076"/>
          <ac:picMkLst>
            <pc:docMk/>
            <pc:sldMk cId="2984599938" sldId="441"/>
            <ac:picMk id="25" creationId="{9026D426-6086-4B3D-8238-CE1DDA3785D8}"/>
          </ac:picMkLst>
        </pc:picChg>
        <pc:picChg chg="add del mod">
          <ac:chgData name="Lee Seungjae" userId="1d4fbd63bced2b4a" providerId="LiveId" clId="{9C264975-3A60-462D-96D0-7319B1332238}" dt="2021-02-18T05:40:47.578" v="11113" actId="478"/>
          <ac:picMkLst>
            <pc:docMk/>
            <pc:sldMk cId="2984599938" sldId="441"/>
            <ac:picMk id="29" creationId="{390DA8F6-0E26-4B88-A66E-FAD07A7B980D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30" creationId="{16A87C0E-929B-4376-8906-E99662679173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34" creationId="{47AF467C-77BF-4524-A3C6-DD4FADF649F4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35" creationId="{FBA88DB1-F7CB-49A0-ACA8-B92C9183D549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36" creationId="{217AE0D7-3F74-45D1-BCC3-C4996C90265D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37" creationId="{F2A2C82B-182D-4609-AE41-84772EEC260E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38" creationId="{916DB1E4-96C2-4DAE-BA97-2FA7AF90E4E8}"/>
          </ac:picMkLst>
        </pc:picChg>
        <pc:picChg chg="add del mod">
          <ac:chgData name="Lee Seungjae" userId="1d4fbd63bced2b4a" providerId="LiveId" clId="{9C264975-3A60-462D-96D0-7319B1332238}" dt="2021-02-19T01:43:06.986" v="23512" actId="478"/>
          <ac:picMkLst>
            <pc:docMk/>
            <pc:sldMk cId="2984599938" sldId="441"/>
            <ac:picMk id="39" creationId="{1576B89A-E0D5-4E41-9541-DA65C76DA08B}"/>
          </ac:picMkLst>
        </pc:picChg>
        <pc:picChg chg="add mod modCrop">
          <ac:chgData name="Lee Seungjae" userId="1d4fbd63bced2b4a" providerId="LiveId" clId="{9C264975-3A60-462D-96D0-7319B1332238}" dt="2021-02-19T01:35:54.467" v="22923" actId="732"/>
          <ac:picMkLst>
            <pc:docMk/>
            <pc:sldMk cId="2984599938" sldId="441"/>
            <ac:picMk id="42" creationId="{19417E0A-3210-4440-8C3E-36A064694705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43" creationId="{DF40921E-1F25-48BC-96FC-296AE7527BC7}"/>
          </ac:picMkLst>
        </pc:picChg>
        <pc:picChg chg="add mod">
          <ac:chgData name="Lee Seungjae" userId="1d4fbd63bced2b4a" providerId="LiveId" clId="{9C264975-3A60-462D-96D0-7319B1332238}" dt="2021-02-18T05:40:23.461" v="11100"/>
          <ac:picMkLst>
            <pc:docMk/>
            <pc:sldMk cId="2984599938" sldId="441"/>
            <ac:picMk id="48" creationId="{06A5382A-0E1F-41B5-A732-BCCDA7813439}"/>
          </ac:picMkLst>
        </pc:picChg>
        <pc:picChg chg="add del mod">
          <ac:chgData name="Lee Seungjae" userId="1d4fbd63bced2b4a" providerId="LiveId" clId="{9C264975-3A60-462D-96D0-7319B1332238}" dt="2021-02-18T05:40:34.786" v="11106" actId="478"/>
          <ac:picMkLst>
            <pc:docMk/>
            <pc:sldMk cId="2984599938" sldId="441"/>
            <ac:picMk id="49" creationId="{34253152-B82D-459F-978E-458E2A2F3900}"/>
          </ac:picMkLst>
        </pc:picChg>
        <pc:picChg chg="add del mod">
          <ac:chgData name="Lee Seungjae" userId="1d4fbd63bced2b4a" providerId="LiveId" clId="{9C264975-3A60-462D-96D0-7319B1332238}" dt="2021-02-18T05:40:38.929" v="11109" actId="478"/>
          <ac:picMkLst>
            <pc:docMk/>
            <pc:sldMk cId="2984599938" sldId="441"/>
            <ac:picMk id="54" creationId="{32DAD784-D76C-4333-A4B1-ECCA3EF5E9C9}"/>
          </ac:picMkLst>
        </pc:picChg>
        <pc:picChg chg="add del mod">
          <ac:chgData name="Lee Seungjae" userId="1d4fbd63bced2b4a" providerId="LiveId" clId="{9C264975-3A60-462D-96D0-7319B1332238}" dt="2021-02-19T02:02:25.605" v="23977" actId="478"/>
          <ac:picMkLst>
            <pc:docMk/>
            <pc:sldMk cId="2984599938" sldId="441"/>
            <ac:picMk id="58" creationId="{053C79D9-3EEA-4425-853B-1EC45B7860CB}"/>
          </ac:picMkLst>
        </pc:picChg>
        <pc:picChg chg="add mod">
          <ac:chgData name="Lee Seungjae" userId="1d4fbd63bced2b4a" providerId="LiveId" clId="{9C264975-3A60-462D-96D0-7319B1332238}" dt="2021-02-19T02:02:23.611" v="23976"/>
          <ac:picMkLst>
            <pc:docMk/>
            <pc:sldMk cId="2984599938" sldId="441"/>
            <ac:picMk id="59" creationId="{D3F78342-5FAC-49EE-A391-43D5A66E5265}"/>
          </ac:picMkLst>
        </pc:picChg>
        <pc:picChg chg="del">
          <ac:chgData name="Lee Seungjae" userId="1d4fbd63bced2b4a" providerId="LiveId" clId="{9C264975-3A60-462D-96D0-7319B1332238}" dt="2021-02-18T05:40:17.457" v="11098" actId="478"/>
          <ac:picMkLst>
            <pc:docMk/>
            <pc:sldMk cId="2984599938" sldId="441"/>
            <ac:picMk id="200" creationId="{48FEA955-508C-4BA4-B514-0A3C5B6AD1D1}"/>
          </ac:picMkLst>
        </pc:picChg>
      </pc:sldChg>
      <pc:sldChg chg="addSp delSp modSp add mod">
        <pc:chgData name="Lee Seungjae" userId="1d4fbd63bced2b4a" providerId="LiveId" clId="{9C264975-3A60-462D-96D0-7319B1332238}" dt="2021-02-19T02:02:17.813" v="23974"/>
        <pc:sldMkLst>
          <pc:docMk/>
          <pc:sldMk cId="3666657966" sldId="442"/>
        </pc:sldMkLst>
        <pc:spChg chg="mod">
          <ac:chgData name="Lee Seungjae" userId="1d4fbd63bced2b4a" providerId="LiveId" clId="{9C264975-3A60-462D-96D0-7319B1332238}" dt="2021-02-18T09:23:50.563" v="20116"/>
          <ac:spMkLst>
            <pc:docMk/>
            <pc:sldMk cId="3666657966" sldId="442"/>
            <ac:spMk id="5" creationId="{1C066FFD-77AA-425D-A574-DE2D5C9D863B}"/>
          </ac:spMkLst>
        </pc:spChg>
        <pc:spChg chg="del">
          <ac:chgData name="Lee Seungjae" userId="1d4fbd63bced2b4a" providerId="LiveId" clId="{9C264975-3A60-462D-96D0-7319B1332238}" dt="2021-02-18T07:43:28.404" v="16957" actId="478"/>
          <ac:spMkLst>
            <pc:docMk/>
            <pc:sldMk cId="3666657966" sldId="442"/>
            <ac:spMk id="52" creationId="{F9EB5043-C7CB-4FB0-8CC9-4967D8D72D7F}"/>
          </ac:spMkLst>
        </pc:spChg>
        <pc:spChg chg="mod ord">
          <ac:chgData name="Lee Seungjae" userId="1d4fbd63bced2b4a" providerId="LiveId" clId="{9C264975-3A60-462D-96D0-7319B1332238}" dt="2021-02-18T08:43:48.350" v="18894" actId="20577"/>
          <ac:spMkLst>
            <pc:docMk/>
            <pc:sldMk cId="3666657966" sldId="442"/>
            <ac:spMk id="53" creationId="{B7127AAA-5344-4672-94B5-B548BA3003CD}"/>
          </ac:spMkLst>
        </pc:spChg>
        <pc:spChg chg="del">
          <ac:chgData name="Lee Seungjae" userId="1d4fbd63bced2b4a" providerId="LiveId" clId="{9C264975-3A60-462D-96D0-7319B1332238}" dt="2021-02-18T07:43:28.867" v="16958" actId="478"/>
          <ac:spMkLst>
            <pc:docMk/>
            <pc:sldMk cId="3666657966" sldId="442"/>
            <ac:spMk id="54" creationId="{D59F0FE9-486A-45EF-89FA-189EF0BA0F0B}"/>
          </ac:spMkLst>
        </pc:spChg>
        <pc:spChg chg="mod">
          <ac:chgData name="Lee Seungjae" userId="1d4fbd63bced2b4a" providerId="LiveId" clId="{9C264975-3A60-462D-96D0-7319B1332238}" dt="2021-02-18T08:43:47.461" v="18893" actId="20577"/>
          <ac:spMkLst>
            <pc:docMk/>
            <pc:sldMk cId="3666657966" sldId="442"/>
            <ac:spMk id="55" creationId="{06800A04-C47F-44C7-91C1-5D6FE8135DD4}"/>
          </ac:spMkLst>
        </pc:spChg>
        <pc:spChg chg="mod ord">
          <ac:chgData name="Lee Seungjae" userId="1d4fbd63bced2b4a" providerId="LiveId" clId="{9C264975-3A60-462D-96D0-7319B1332238}" dt="2021-02-18T08:43:45.143" v="18890" actId="20577"/>
          <ac:spMkLst>
            <pc:docMk/>
            <pc:sldMk cId="3666657966" sldId="442"/>
            <ac:spMk id="57" creationId="{800DBBAF-83D8-403E-8DB1-7107AB9ED5D1}"/>
          </ac:spMkLst>
        </pc:spChg>
        <pc:spChg chg="mod ord">
          <ac:chgData name="Lee Seungjae" userId="1d4fbd63bced2b4a" providerId="LiveId" clId="{9C264975-3A60-462D-96D0-7319B1332238}" dt="2021-02-18T08:43:45.710" v="18891" actId="20577"/>
          <ac:spMkLst>
            <pc:docMk/>
            <pc:sldMk cId="3666657966" sldId="442"/>
            <ac:spMk id="58" creationId="{D6636EB2-66BD-4B96-9B33-AFEDD4AD1B3D}"/>
          </ac:spMkLst>
        </pc:spChg>
        <pc:spChg chg="mod ord">
          <ac:chgData name="Lee Seungjae" userId="1d4fbd63bced2b4a" providerId="LiveId" clId="{9C264975-3A60-462D-96D0-7319B1332238}" dt="2021-02-18T08:43:46.726" v="18892" actId="20577"/>
          <ac:spMkLst>
            <pc:docMk/>
            <pc:sldMk cId="3666657966" sldId="442"/>
            <ac:spMk id="59" creationId="{38F24F4B-961F-4D45-9F50-1639AB880009}"/>
          </ac:spMkLst>
        </pc:spChg>
        <pc:spChg chg="add mod">
          <ac:chgData name="Lee Seungjae" userId="1d4fbd63bced2b4a" providerId="LiveId" clId="{9C264975-3A60-462D-96D0-7319B1332238}" dt="2021-02-19T01:00:57.641" v="20764"/>
          <ac:spMkLst>
            <pc:docMk/>
            <pc:sldMk cId="3666657966" sldId="442"/>
            <ac:spMk id="60" creationId="{96671F30-3136-404D-9ECB-3D770BB945EB}"/>
          </ac:spMkLst>
        </pc:spChg>
        <pc:spChg chg="add del mod ord">
          <ac:chgData name="Lee Seungjae" userId="1d4fbd63bced2b4a" providerId="LiveId" clId="{9C264975-3A60-462D-96D0-7319B1332238}" dt="2021-02-18T08:44:16.864" v="18915" actId="478"/>
          <ac:spMkLst>
            <pc:docMk/>
            <pc:sldMk cId="3666657966" sldId="442"/>
            <ac:spMk id="60" creationId="{C4161DBF-CD90-4E3C-A8AB-9E9A1C4A4906}"/>
          </ac:spMkLst>
        </pc:spChg>
        <pc:spChg chg="add mod">
          <ac:chgData name="Lee Seungjae" userId="1d4fbd63bced2b4a" providerId="LiveId" clId="{9C264975-3A60-462D-96D0-7319B1332238}" dt="2021-02-19T01:00:57.641" v="20764"/>
          <ac:spMkLst>
            <pc:docMk/>
            <pc:sldMk cId="3666657966" sldId="442"/>
            <ac:spMk id="61" creationId="{7E2BDB99-FA3B-4FE9-9C9B-591A31BE935B}"/>
          </ac:spMkLst>
        </pc:spChg>
        <pc:spChg chg="add del mod ord">
          <ac:chgData name="Lee Seungjae" userId="1d4fbd63bced2b4a" providerId="LiveId" clId="{9C264975-3A60-462D-96D0-7319B1332238}" dt="2021-02-18T08:44:16.484" v="18914" actId="478"/>
          <ac:spMkLst>
            <pc:docMk/>
            <pc:sldMk cId="3666657966" sldId="442"/>
            <ac:spMk id="61" creationId="{ACA51D40-39C8-44AD-A2D3-F120A0B92FA7}"/>
          </ac:spMkLst>
        </pc:spChg>
        <pc:spChg chg="add mod">
          <ac:chgData name="Lee Seungjae" userId="1d4fbd63bced2b4a" providerId="LiveId" clId="{9C264975-3A60-462D-96D0-7319B1332238}" dt="2021-02-18T08:44:14.448" v="18913" actId="3064"/>
          <ac:spMkLst>
            <pc:docMk/>
            <pc:sldMk cId="3666657966" sldId="442"/>
            <ac:spMk id="62" creationId="{FAD0E3E0-1533-43BE-937F-F59C11525D54}"/>
          </ac:spMkLst>
        </pc:spChg>
        <pc:spChg chg="add mod">
          <ac:chgData name="Lee Seungjae" userId="1d4fbd63bced2b4a" providerId="LiveId" clId="{9C264975-3A60-462D-96D0-7319B1332238}" dt="2021-02-19T01:00:57.641" v="20764"/>
          <ac:spMkLst>
            <pc:docMk/>
            <pc:sldMk cId="3666657966" sldId="442"/>
            <ac:spMk id="63" creationId="{6F14597F-3387-4607-9E3A-F89AC0FEB6D6}"/>
          </ac:spMkLst>
        </pc:spChg>
        <pc:spChg chg="add del mod">
          <ac:chgData name="Lee Seungjae" userId="1d4fbd63bced2b4a" providerId="LiveId" clId="{9C264975-3A60-462D-96D0-7319B1332238}" dt="2021-02-18T07:51:30.995" v="17104" actId="478"/>
          <ac:spMkLst>
            <pc:docMk/>
            <pc:sldMk cId="3666657966" sldId="442"/>
            <ac:spMk id="63" creationId="{8A93DBF9-A9D5-4783-8BE2-E211E6CCA628}"/>
          </ac:spMkLst>
        </pc:spChg>
        <pc:spChg chg="add mod">
          <ac:chgData name="Lee Seungjae" userId="1d4fbd63bced2b4a" providerId="LiveId" clId="{9C264975-3A60-462D-96D0-7319B1332238}" dt="2021-02-18T07:50:59.675" v="17090"/>
          <ac:spMkLst>
            <pc:docMk/>
            <pc:sldMk cId="3666657966" sldId="442"/>
            <ac:spMk id="65" creationId="{F6ABCFDA-98D0-4CE4-B91B-DC7B54FF543D}"/>
          </ac:spMkLst>
        </pc:spChg>
        <pc:spChg chg="add mod">
          <ac:chgData name="Lee Seungjae" userId="1d4fbd63bced2b4a" providerId="LiveId" clId="{9C264975-3A60-462D-96D0-7319B1332238}" dt="2021-02-18T07:50:59.675" v="17090"/>
          <ac:spMkLst>
            <pc:docMk/>
            <pc:sldMk cId="3666657966" sldId="442"/>
            <ac:spMk id="66" creationId="{060C809C-8879-4B9A-9BA6-7FD8E14D0670}"/>
          </ac:spMkLst>
        </pc:spChg>
        <pc:spChg chg="add mod">
          <ac:chgData name="Lee Seungjae" userId="1d4fbd63bced2b4a" providerId="LiveId" clId="{9C264975-3A60-462D-96D0-7319B1332238}" dt="2021-02-18T07:50:59.675" v="17090"/>
          <ac:spMkLst>
            <pc:docMk/>
            <pc:sldMk cId="3666657966" sldId="442"/>
            <ac:spMk id="69" creationId="{C237F004-2EE9-479E-B1FF-DBE99B6E16C5}"/>
          </ac:spMkLst>
        </pc:spChg>
        <pc:spChg chg="add mod">
          <ac:chgData name="Lee Seungjae" userId="1d4fbd63bced2b4a" providerId="LiveId" clId="{9C264975-3A60-462D-96D0-7319B1332238}" dt="2021-02-18T07:50:59.675" v="17090"/>
          <ac:spMkLst>
            <pc:docMk/>
            <pc:sldMk cId="3666657966" sldId="442"/>
            <ac:spMk id="70" creationId="{6964E170-AD28-49EE-A6D0-80878C2AF356}"/>
          </ac:spMkLst>
        </pc:spChg>
        <pc:spChg chg="del">
          <ac:chgData name="Lee Seungjae" userId="1d4fbd63bced2b4a" providerId="LiveId" clId="{9C264975-3A60-462D-96D0-7319B1332238}" dt="2021-02-18T07:50:55.066" v="17089" actId="478"/>
          <ac:spMkLst>
            <pc:docMk/>
            <pc:sldMk cId="3666657966" sldId="442"/>
            <ac:spMk id="76" creationId="{1FE0F6F6-0EE6-4248-B8CA-E0D742FE7813}"/>
          </ac:spMkLst>
        </pc:spChg>
        <pc:spChg chg="del">
          <ac:chgData name="Lee Seungjae" userId="1d4fbd63bced2b4a" providerId="LiveId" clId="{9C264975-3A60-462D-96D0-7319B1332238}" dt="2021-02-18T07:50:55.066" v="17089" actId="478"/>
          <ac:spMkLst>
            <pc:docMk/>
            <pc:sldMk cId="3666657966" sldId="442"/>
            <ac:spMk id="77" creationId="{FF2994F1-4E21-4C92-8EB9-944AB521B2E0}"/>
          </ac:spMkLst>
        </pc:spChg>
        <pc:spChg chg="del">
          <ac:chgData name="Lee Seungjae" userId="1d4fbd63bced2b4a" providerId="LiveId" clId="{9C264975-3A60-462D-96D0-7319B1332238}" dt="2021-02-19T01:00:57.419" v="20763" actId="478"/>
          <ac:spMkLst>
            <pc:docMk/>
            <pc:sldMk cId="3666657966" sldId="442"/>
            <ac:spMk id="100" creationId="{8717B7C4-4D40-49D9-B09B-E4FF336FC7AB}"/>
          </ac:spMkLst>
        </pc:spChg>
        <pc:spChg chg="del">
          <ac:chgData name="Lee Seungjae" userId="1d4fbd63bced2b4a" providerId="LiveId" clId="{9C264975-3A60-462D-96D0-7319B1332238}" dt="2021-02-19T01:00:57.419" v="20763" actId="478"/>
          <ac:spMkLst>
            <pc:docMk/>
            <pc:sldMk cId="3666657966" sldId="442"/>
            <ac:spMk id="101" creationId="{FC941395-789E-4169-BB85-0B3334140DF4}"/>
          </ac:spMkLst>
        </pc:spChg>
        <pc:spChg chg="del">
          <ac:chgData name="Lee Seungjae" userId="1d4fbd63bced2b4a" providerId="LiveId" clId="{9C264975-3A60-462D-96D0-7319B1332238}" dt="2021-02-19T01:00:50.639" v="20762" actId="478"/>
          <ac:spMkLst>
            <pc:docMk/>
            <pc:sldMk cId="3666657966" sldId="442"/>
            <ac:spMk id="102" creationId="{9D1DFA4A-B914-414B-9C06-EA8929A76B38}"/>
          </ac:spMkLst>
        </pc:spChg>
        <pc:spChg chg="del">
          <ac:chgData name="Lee Seungjae" userId="1d4fbd63bced2b4a" providerId="LiveId" clId="{9C264975-3A60-462D-96D0-7319B1332238}" dt="2021-02-18T07:50:55.066" v="17089" actId="478"/>
          <ac:spMkLst>
            <pc:docMk/>
            <pc:sldMk cId="3666657966" sldId="442"/>
            <ac:spMk id="104" creationId="{A5606FA3-C0ED-4AB4-B82A-0DD1E60000F3}"/>
          </ac:spMkLst>
        </pc:spChg>
        <pc:spChg chg="del">
          <ac:chgData name="Lee Seungjae" userId="1d4fbd63bced2b4a" providerId="LiveId" clId="{9C264975-3A60-462D-96D0-7319B1332238}" dt="2021-02-18T07:50:55.066" v="17089" actId="478"/>
          <ac:spMkLst>
            <pc:docMk/>
            <pc:sldMk cId="3666657966" sldId="442"/>
            <ac:spMk id="105" creationId="{FAA3FAFA-5E89-4682-884D-B2E92CBAB707}"/>
          </ac:spMkLst>
        </pc:spChg>
        <pc:spChg chg="del">
          <ac:chgData name="Lee Seungjae" userId="1d4fbd63bced2b4a" providerId="LiveId" clId="{9C264975-3A60-462D-96D0-7319B1332238}" dt="2021-02-18T07:50:55.066" v="17089" actId="478"/>
          <ac:spMkLst>
            <pc:docMk/>
            <pc:sldMk cId="3666657966" sldId="442"/>
            <ac:spMk id="106" creationId="{41072B3A-B032-4E93-9B9D-57CD39680A8D}"/>
          </ac:spMkLst>
        </pc:spChg>
        <pc:spChg chg="del">
          <ac:chgData name="Lee Seungjae" userId="1d4fbd63bced2b4a" providerId="LiveId" clId="{9C264975-3A60-462D-96D0-7319B1332238}" dt="2021-02-18T07:50:55.066" v="17089" actId="478"/>
          <ac:spMkLst>
            <pc:docMk/>
            <pc:sldMk cId="3666657966" sldId="442"/>
            <ac:spMk id="107" creationId="{2E593FED-93A7-4AFC-93BF-6F8EC85C78F4}"/>
          </ac:spMkLst>
        </pc:spChg>
        <pc:spChg chg="del">
          <ac:chgData name="Lee Seungjae" userId="1d4fbd63bced2b4a" providerId="LiveId" clId="{9C264975-3A60-462D-96D0-7319B1332238}" dt="2021-02-18T07:50:55.066" v="17089" actId="478"/>
          <ac:spMkLst>
            <pc:docMk/>
            <pc:sldMk cId="3666657966" sldId="442"/>
            <ac:spMk id="108" creationId="{392D1F37-15C0-4808-91FD-93ED6C150781}"/>
          </ac:spMkLst>
        </pc:spChg>
        <pc:spChg chg="del">
          <ac:chgData name="Lee Seungjae" userId="1d4fbd63bced2b4a" providerId="LiveId" clId="{9C264975-3A60-462D-96D0-7319B1332238}" dt="2021-02-18T07:50:55.066" v="17089" actId="478"/>
          <ac:spMkLst>
            <pc:docMk/>
            <pc:sldMk cId="3666657966" sldId="442"/>
            <ac:spMk id="109" creationId="{F62C29C4-38F0-478E-AE43-C8BC9AAD3444}"/>
          </ac:spMkLst>
        </pc:spChg>
        <pc:spChg chg="del">
          <ac:chgData name="Lee Seungjae" userId="1d4fbd63bced2b4a" providerId="LiveId" clId="{9C264975-3A60-462D-96D0-7319B1332238}" dt="2021-02-18T07:50:55.066" v="17089" actId="478"/>
          <ac:spMkLst>
            <pc:docMk/>
            <pc:sldMk cId="3666657966" sldId="442"/>
            <ac:spMk id="110" creationId="{FD8C6560-4A76-4197-876C-ECE47EBECE45}"/>
          </ac:spMkLst>
        </pc:spChg>
        <pc:spChg chg="add mod">
          <ac:chgData name="Lee Seungjae" userId="1d4fbd63bced2b4a" providerId="LiveId" clId="{9C264975-3A60-462D-96D0-7319B1332238}" dt="2021-02-18T07:50:59.675" v="17090"/>
          <ac:spMkLst>
            <pc:docMk/>
            <pc:sldMk cId="3666657966" sldId="442"/>
            <ac:spMk id="111" creationId="{0CACEBA5-48AD-4638-9683-3A0108ACFCF1}"/>
          </ac:spMkLst>
        </pc:spChg>
        <pc:spChg chg="add mod">
          <ac:chgData name="Lee Seungjae" userId="1d4fbd63bced2b4a" providerId="LiveId" clId="{9C264975-3A60-462D-96D0-7319B1332238}" dt="2021-02-18T07:50:59.675" v="17090"/>
          <ac:spMkLst>
            <pc:docMk/>
            <pc:sldMk cId="3666657966" sldId="442"/>
            <ac:spMk id="112" creationId="{C821F3EA-20DE-431C-868B-D6222E0BD139}"/>
          </ac:spMkLst>
        </pc:spChg>
        <pc:spChg chg="add mod">
          <ac:chgData name="Lee Seungjae" userId="1d4fbd63bced2b4a" providerId="LiveId" clId="{9C264975-3A60-462D-96D0-7319B1332238}" dt="2021-02-18T09:22:11.421" v="20017" actId="20577"/>
          <ac:spMkLst>
            <pc:docMk/>
            <pc:sldMk cId="3666657966" sldId="442"/>
            <ac:spMk id="114" creationId="{ADAB75C4-7EC2-4596-BDA0-9420BB6A8352}"/>
          </ac:spMkLst>
        </pc:spChg>
        <pc:spChg chg="add mod">
          <ac:chgData name="Lee Seungjae" userId="1d4fbd63bced2b4a" providerId="LiveId" clId="{9C264975-3A60-462D-96D0-7319B1332238}" dt="2021-02-18T07:50:59.675" v="17090"/>
          <ac:spMkLst>
            <pc:docMk/>
            <pc:sldMk cId="3666657966" sldId="442"/>
            <ac:spMk id="116" creationId="{B57AC2C0-F0C5-435F-B5F2-170CA91FB8A6}"/>
          </ac:spMkLst>
        </pc:spChg>
        <pc:spChg chg="add mod">
          <ac:chgData name="Lee Seungjae" userId="1d4fbd63bced2b4a" providerId="LiveId" clId="{9C264975-3A60-462D-96D0-7319B1332238}" dt="2021-02-19T01:49:14.192" v="23648"/>
          <ac:spMkLst>
            <pc:docMk/>
            <pc:sldMk cId="3666657966" sldId="442"/>
            <ac:spMk id="117" creationId="{DB2A5A92-B202-42A3-92DA-CACE534C9EF5}"/>
          </ac:spMkLst>
        </pc:spChg>
        <pc:spChg chg="add mod">
          <ac:chgData name="Lee Seungjae" userId="1d4fbd63bced2b4a" providerId="LiveId" clId="{9C264975-3A60-462D-96D0-7319B1332238}" dt="2021-02-18T09:21:52.932" v="20005" actId="20577"/>
          <ac:spMkLst>
            <pc:docMk/>
            <pc:sldMk cId="3666657966" sldId="442"/>
            <ac:spMk id="118" creationId="{75FC24CD-377E-4B8E-AF45-7ABB68CD2581}"/>
          </ac:spMkLst>
        </pc:spChg>
        <pc:spChg chg="add mod">
          <ac:chgData name="Lee Seungjae" userId="1d4fbd63bced2b4a" providerId="LiveId" clId="{9C264975-3A60-462D-96D0-7319B1332238}" dt="2021-02-18T07:50:59.675" v="17090"/>
          <ac:spMkLst>
            <pc:docMk/>
            <pc:sldMk cId="3666657966" sldId="442"/>
            <ac:spMk id="119" creationId="{F87C913C-F6EC-4B21-A4C4-89A5C60445F6}"/>
          </ac:spMkLst>
        </pc:spChg>
        <pc:spChg chg="add mod">
          <ac:chgData name="Lee Seungjae" userId="1d4fbd63bced2b4a" providerId="LiveId" clId="{9C264975-3A60-462D-96D0-7319B1332238}" dt="2021-02-18T08:44:29.671" v="18925" actId="20577"/>
          <ac:spMkLst>
            <pc:docMk/>
            <pc:sldMk cId="3666657966" sldId="442"/>
            <ac:spMk id="120" creationId="{2477AFED-89C5-46EB-B5C9-C0166B15FE62}"/>
          </ac:spMkLst>
        </pc:spChg>
        <pc:spChg chg="add mod">
          <ac:chgData name="Lee Seungjae" userId="1d4fbd63bced2b4a" providerId="LiveId" clId="{9C264975-3A60-462D-96D0-7319B1332238}" dt="2021-02-18T08:44:26.935" v="18923" actId="20577"/>
          <ac:spMkLst>
            <pc:docMk/>
            <pc:sldMk cId="3666657966" sldId="442"/>
            <ac:spMk id="121" creationId="{9BC060D3-114C-4D06-8E78-B734F33475FC}"/>
          </ac:spMkLst>
        </pc:spChg>
        <pc:graphicFrameChg chg="del">
          <ac:chgData name="Lee Seungjae" userId="1d4fbd63bced2b4a" providerId="LiveId" clId="{9C264975-3A60-462D-96D0-7319B1332238}" dt="2021-02-18T07:44:57.740" v="17037" actId="478"/>
          <ac:graphicFrameMkLst>
            <pc:docMk/>
            <pc:sldMk cId="3666657966" sldId="442"/>
            <ac:graphicFrameMk id="13" creationId="{F69594E8-CE03-4C83-B93C-93946B43EB68}"/>
          </ac:graphicFrameMkLst>
        </pc:graphicFrameChg>
        <pc:graphicFrameChg chg="add mod modGraphic">
          <ac:chgData name="Lee Seungjae" userId="1d4fbd63bced2b4a" providerId="LiveId" clId="{9C264975-3A60-462D-96D0-7319B1332238}" dt="2021-02-19T01:51:02.004" v="23830"/>
          <ac:graphicFrameMkLst>
            <pc:docMk/>
            <pc:sldMk cId="3666657966" sldId="442"/>
            <ac:graphicFrameMk id="64" creationId="{AEE64FC3-8F72-45A3-9CD8-A401D3FD8660}"/>
          </ac:graphicFrameMkLst>
        </pc:graphicFrameChg>
        <pc:picChg chg="add mod">
          <ac:chgData name="Lee Seungjae" userId="1d4fbd63bced2b4a" providerId="LiveId" clId="{9C264975-3A60-462D-96D0-7319B1332238}" dt="2021-02-18T07:50:59.675" v="17090"/>
          <ac:picMkLst>
            <pc:docMk/>
            <pc:sldMk cId="3666657966" sldId="442"/>
            <ac:picMk id="67" creationId="{394A4B40-DB00-472D-9D01-FF1727D10EA5}"/>
          </ac:picMkLst>
        </pc:picChg>
        <pc:picChg chg="add mod">
          <ac:chgData name="Lee Seungjae" userId="1d4fbd63bced2b4a" providerId="LiveId" clId="{9C264975-3A60-462D-96D0-7319B1332238}" dt="2021-02-19T02:02:17.813" v="23974"/>
          <ac:picMkLst>
            <pc:docMk/>
            <pc:sldMk cId="3666657966" sldId="442"/>
            <ac:picMk id="76" creationId="{DB3943E0-12A5-4265-BF56-8939436EB488}"/>
          </ac:picMkLst>
        </pc:picChg>
        <pc:picChg chg="add mod">
          <ac:chgData name="Lee Seungjae" userId="1d4fbd63bced2b4a" providerId="LiveId" clId="{9C264975-3A60-462D-96D0-7319B1332238}" dt="2021-02-19T02:02:17.813" v="23974"/>
          <ac:picMkLst>
            <pc:docMk/>
            <pc:sldMk cId="3666657966" sldId="442"/>
            <ac:picMk id="77" creationId="{E10057CF-751B-4C4B-A3FB-CAF8B96EFA02}"/>
          </ac:picMkLst>
        </pc:picChg>
        <pc:picChg chg="del">
          <ac:chgData name="Lee Seungjae" userId="1d4fbd63bced2b4a" providerId="LiveId" clId="{9C264975-3A60-462D-96D0-7319B1332238}" dt="2021-02-18T07:50:55.066" v="17089" actId="478"/>
          <ac:picMkLst>
            <pc:docMk/>
            <pc:sldMk cId="3666657966" sldId="442"/>
            <ac:picMk id="78" creationId="{FD6F6C80-DE08-496D-B858-97D9603C4687}"/>
          </ac:picMkLst>
        </pc:picChg>
        <pc:picChg chg="del mod ord">
          <ac:chgData name="Lee Seungjae" userId="1d4fbd63bced2b4a" providerId="LiveId" clId="{9C264975-3A60-462D-96D0-7319B1332238}" dt="2021-02-18T07:51:29.163" v="17103" actId="478"/>
          <ac:picMkLst>
            <pc:docMk/>
            <pc:sldMk cId="3666657966" sldId="442"/>
            <ac:picMk id="113" creationId="{507FB05B-38B3-4240-9BDE-CEC67731F5E9}"/>
          </ac:picMkLst>
        </pc:picChg>
      </pc:sldChg>
      <pc:sldChg chg="addSp delSp modSp add mod">
        <pc:chgData name="Lee Seungjae" userId="1d4fbd63bced2b4a" providerId="LiveId" clId="{9C264975-3A60-462D-96D0-7319B1332238}" dt="2021-02-19T02:02:19.045" v="23975"/>
        <pc:sldMkLst>
          <pc:docMk/>
          <pc:sldMk cId="4056450411" sldId="443"/>
        </pc:sldMkLst>
        <pc:spChg chg="mod">
          <ac:chgData name="Lee Seungjae" userId="1d4fbd63bced2b4a" providerId="LiveId" clId="{9C264975-3A60-462D-96D0-7319B1332238}" dt="2021-02-18T09:23:54.009" v="20120" actId="20577"/>
          <ac:spMkLst>
            <pc:docMk/>
            <pc:sldMk cId="4056450411" sldId="443"/>
            <ac:spMk id="5" creationId="{1C066FFD-77AA-425D-A574-DE2D5C9D863B}"/>
          </ac:spMkLst>
        </pc:spChg>
        <pc:spChg chg="del mod">
          <ac:chgData name="Lee Seungjae" userId="1d4fbd63bced2b4a" providerId="LiveId" clId="{9C264975-3A60-462D-96D0-7319B1332238}" dt="2021-02-18T08:44:56.471" v="18934" actId="478"/>
          <ac:spMkLst>
            <pc:docMk/>
            <pc:sldMk cId="4056450411" sldId="443"/>
            <ac:spMk id="53" creationId="{B7127AAA-5344-4672-94B5-B548BA3003CD}"/>
          </ac:spMkLst>
        </pc:spChg>
        <pc:spChg chg="del">
          <ac:chgData name="Lee Seungjae" userId="1d4fbd63bced2b4a" providerId="LiveId" clId="{9C264975-3A60-462D-96D0-7319B1332238}" dt="2021-02-18T07:52:31.197" v="17120" actId="478"/>
          <ac:spMkLst>
            <pc:docMk/>
            <pc:sldMk cId="4056450411" sldId="443"/>
            <ac:spMk id="55" creationId="{06800A04-C47F-44C7-91C1-5D6FE8135DD4}"/>
          </ac:spMkLst>
        </pc:spChg>
        <pc:spChg chg="del mod">
          <ac:chgData name="Lee Seungjae" userId="1d4fbd63bced2b4a" providerId="LiveId" clId="{9C264975-3A60-462D-96D0-7319B1332238}" dt="2021-02-18T08:44:50.160" v="18929" actId="478"/>
          <ac:spMkLst>
            <pc:docMk/>
            <pc:sldMk cId="4056450411" sldId="443"/>
            <ac:spMk id="57" creationId="{800DBBAF-83D8-403E-8DB1-7107AB9ED5D1}"/>
          </ac:spMkLst>
        </pc:spChg>
        <pc:spChg chg="add mod">
          <ac:chgData name="Lee Seungjae" userId="1d4fbd63bced2b4a" providerId="LiveId" clId="{9C264975-3A60-462D-96D0-7319B1332238}" dt="2021-02-19T01:01:01.799" v="20766"/>
          <ac:spMkLst>
            <pc:docMk/>
            <pc:sldMk cId="4056450411" sldId="443"/>
            <ac:spMk id="57" creationId="{C96E2BEB-E27E-427D-863D-21DCB499A31E}"/>
          </ac:spMkLst>
        </pc:spChg>
        <pc:spChg chg="add mod">
          <ac:chgData name="Lee Seungjae" userId="1d4fbd63bced2b4a" providerId="LiveId" clId="{9C264975-3A60-462D-96D0-7319B1332238}" dt="2021-02-19T01:01:01.799" v="20766"/>
          <ac:spMkLst>
            <pc:docMk/>
            <pc:sldMk cId="4056450411" sldId="443"/>
            <ac:spMk id="58" creationId="{8661B6D2-BDB8-4D0C-8922-87060484B952}"/>
          </ac:spMkLst>
        </pc:spChg>
        <pc:spChg chg="del">
          <ac:chgData name="Lee Seungjae" userId="1d4fbd63bced2b4a" providerId="LiveId" clId="{9C264975-3A60-462D-96D0-7319B1332238}" dt="2021-02-18T07:52:33.987" v="17122" actId="478"/>
          <ac:spMkLst>
            <pc:docMk/>
            <pc:sldMk cId="4056450411" sldId="443"/>
            <ac:spMk id="58" creationId="{D6636EB2-66BD-4B96-9B33-AFEDD4AD1B3D}"/>
          </ac:spMkLst>
        </pc:spChg>
        <pc:spChg chg="del">
          <ac:chgData name="Lee Seungjae" userId="1d4fbd63bced2b4a" providerId="LiveId" clId="{9C264975-3A60-462D-96D0-7319B1332238}" dt="2021-02-18T07:52:33.083" v="17121" actId="478"/>
          <ac:spMkLst>
            <pc:docMk/>
            <pc:sldMk cId="4056450411" sldId="443"/>
            <ac:spMk id="59" creationId="{38F24F4B-961F-4D45-9F50-1639AB880009}"/>
          </ac:spMkLst>
        </pc:spChg>
        <pc:spChg chg="add mod">
          <ac:chgData name="Lee Seungjae" userId="1d4fbd63bced2b4a" providerId="LiveId" clId="{9C264975-3A60-462D-96D0-7319B1332238}" dt="2021-02-19T01:01:01.799" v="20766"/>
          <ac:spMkLst>
            <pc:docMk/>
            <pc:sldMk cId="4056450411" sldId="443"/>
            <ac:spMk id="59" creationId="{CAE4B75D-67E6-40CE-A3B7-FDE95E981317}"/>
          </ac:spMkLst>
        </pc:spChg>
        <pc:spChg chg="del">
          <ac:chgData name="Lee Seungjae" userId="1d4fbd63bced2b4a" providerId="LiveId" clId="{9C264975-3A60-462D-96D0-7319B1332238}" dt="2021-02-18T07:52:30.628" v="17119" actId="478"/>
          <ac:spMkLst>
            <pc:docMk/>
            <pc:sldMk cId="4056450411" sldId="443"/>
            <ac:spMk id="60" creationId="{C4161DBF-CD90-4E3C-A8AB-9E9A1C4A4906}"/>
          </ac:spMkLst>
        </pc:spChg>
        <pc:spChg chg="del">
          <ac:chgData name="Lee Seungjae" userId="1d4fbd63bced2b4a" providerId="LiveId" clId="{9C264975-3A60-462D-96D0-7319B1332238}" dt="2021-02-18T07:52:29.570" v="17118" actId="478"/>
          <ac:spMkLst>
            <pc:docMk/>
            <pc:sldMk cId="4056450411" sldId="443"/>
            <ac:spMk id="61" creationId="{ACA51D40-39C8-44AD-A2D3-F120A0B92FA7}"/>
          </ac:spMkLst>
        </pc:spChg>
        <pc:spChg chg="del">
          <ac:chgData name="Lee Seungjae" userId="1d4fbd63bced2b4a" providerId="LiveId" clId="{9C264975-3A60-462D-96D0-7319B1332238}" dt="2021-02-18T07:52:29.051" v="17117" actId="478"/>
          <ac:spMkLst>
            <pc:docMk/>
            <pc:sldMk cId="4056450411" sldId="443"/>
            <ac:spMk id="62" creationId="{FAD0E3E0-1533-43BE-937F-F59C11525D54}"/>
          </ac:spMkLst>
        </pc:spChg>
        <pc:spChg chg="add del mod">
          <ac:chgData name="Lee Seungjae" userId="1d4fbd63bced2b4a" providerId="LiveId" clId="{9C264975-3A60-462D-96D0-7319B1332238}" dt="2021-02-18T08:44:57.650" v="18935" actId="478"/>
          <ac:spMkLst>
            <pc:docMk/>
            <pc:sldMk cId="4056450411" sldId="443"/>
            <ac:spMk id="63" creationId="{500EE6C7-9AD1-4DF2-A504-7D548968880B}"/>
          </ac:spMkLst>
        </pc:spChg>
        <pc:spChg chg="add del mod">
          <ac:chgData name="Lee Seungjae" userId="1d4fbd63bced2b4a" providerId="LiveId" clId="{9C264975-3A60-462D-96D0-7319B1332238}" dt="2021-02-18T08:44:58.456" v="18936" actId="478"/>
          <ac:spMkLst>
            <pc:docMk/>
            <pc:sldMk cId="4056450411" sldId="443"/>
            <ac:spMk id="76" creationId="{3C8C2295-DD22-40C1-B81D-8CA67448C972}"/>
          </ac:spMkLst>
        </pc:spChg>
        <pc:spChg chg="add mod">
          <ac:chgData name="Lee Seungjae" userId="1d4fbd63bced2b4a" providerId="LiveId" clId="{9C264975-3A60-462D-96D0-7319B1332238}" dt="2021-02-18T08:44:53.077" v="18931" actId="14100"/>
          <ac:spMkLst>
            <pc:docMk/>
            <pc:sldMk cId="4056450411" sldId="443"/>
            <ac:spMk id="77" creationId="{C5A1D9B1-C69C-4B26-88EB-07CA8A820CC6}"/>
          </ac:spMkLst>
        </pc:spChg>
        <pc:spChg chg="add mod">
          <ac:chgData name="Lee Seungjae" userId="1d4fbd63bced2b4a" providerId="LiveId" clId="{9C264975-3A60-462D-96D0-7319B1332238}" dt="2021-02-18T08:45:03.498" v="18940" actId="1076"/>
          <ac:spMkLst>
            <pc:docMk/>
            <pc:sldMk cId="4056450411" sldId="443"/>
            <ac:spMk id="78" creationId="{797E75D8-37E2-4C9C-A795-5BA8F703F427}"/>
          </ac:spMkLst>
        </pc:spChg>
        <pc:spChg chg="del">
          <ac:chgData name="Lee Seungjae" userId="1d4fbd63bced2b4a" providerId="LiveId" clId="{9C264975-3A60-462D-96D0-7319B1332238}" dt="2021-02-19T01:01:01.637" v="20765" actId="478"/>
          <ac:spMkLst>
            <pc:docMk/>
            <pc:sldMk cId="4056450411" sldId="443"/>
            <ac:spMk id="100" creationId="{8717B7C4-4D40-49D9-B09B-E4FF336FC7AB}"/>
          </ac:spMkLst>
        </pc:spChg>
        <pc:spChg chg="del">
          <ac:chgData name="Lee Seungjae" userId="1d4fbd63bced2b4a" providerId="LiveId" clId="{9C264975-3A60-462D-96D0-7319B1332238}" dt="2021-02-19T01:01:01.637" v="20765" actId="478"/>
          <ac:spMkLst>
            <pc:docMk/>
            <pc:sldMk cId="4056450411" sldId="443"/>
            <ac:spMk id="101" creationId="{FC941395-789E-4169-BB85-0B3334140DF4}"/>
          </ac:spMkLst>
        </pc:spChg>
        <pc:spChg chg="del">
          <ac:chgData name="Lee Seungjae" userId="1d4fbd63bced2b4a" providerId="LiveId" clId="{9C264975-3A60-462D-96D0-7319B1332238}" dt="2021-02-19T01:01:01.637" v="20765" actId="478"/>
          <ac:spMkLst>
            <pc:docMk/>
            <pc:sldMk cId="4056450411" sldId="443"/>
            <ac:spMk id="102" creationId="{9D1DFA4A-B914-414B-9C06-EA8929A76B38}"/>
          </ac:spMkLst>
        </pc:spChg>
        <pc:spChg chg="add mod">
          <ac:chgData name="Lee Seungjae" userId="1d4fbd63bced2b4a" providerId="LiveId" clId="{9C264975-3A60-462D-96D0-7319B1332238}" dt="2021-02-18T08:45:10.222" v="18945" actId="20577"/>
          <ac:spMkLst>
            <pc:docMk/>
            <pc:sldMk cId="4056450411" sldId="443"/>
            <ac:spMk id="104" creationId="{3A968E1B-A978-4E8B-8AB7-4B5167CA932C}"/>
          </ac:spMkLst>
        </pc:spChg>
        <pc:spChg chg="add mod">
          <ac:chgData name="Lee Seungjae" userId="1d4fbd63bced2b4a" providerId="LiveId" clId="{9C264975-3A60-462D-96D0-7319B1332238}" dt="2021-02-18T08:45:11.230" v="18946" actId="20577"/>
          <ac:spMkLst>
            <pc:docMk/>
            <pc:sldMk cId="4056450411" sldId="443"/>
            <ac:spMk id="105" creationId="{09C3FC0D-8389-4BE1-91F3-E392DC88CF37}"/>
          </ac:spMkLst>
        </pc:spChg>
        <pc:spChg chg="mod">
          <ac:chgData name="Lee Seungjae" userId="1d4fbd63bced2b4a" providerId="LiveId" clId="{9C264975-3A60-462D-96D0-7319B1332238}" dt="2021-02-18T09:22:21.981" v="20021" actId="20577"/>
          <ac:spMkLst>
            <pc:docMk/>
            <pc:sldMk cId="4056450411" sldId="443"/>
            <ac:spMk id="114" creationId="{ADAB75C4-7EC2-4596-BDA0-9420BB6A8352}"/>
          </ac:spMkLst>
        </pc:spChg>
        <pc:spChg chg="mod">
          <ac:chgData name="Lee Seungjae" userId="1d4fbd63bced2b4a" providerId="LiveId" clId="{9C264975-3A60-462D-96D0-7319B1332238}" dt="2021-02-19T01:49:16.478" v="23649"/>
          <ac:spMkLst>
            <pc:docMk/>
            <pc:sldMk cId="4056450411" sldId="443"/>
            <ac:spMk id="117" creationId="{DB2A5A92-B202-42A3-92DA-CACE534C9EF5}"/>
          </ac:spMkLst>
        </pc:spChg>
        <pc:spChg chg="mod">
          <ac:chgData name="Lee Seungjae" userId="1d4fbd63bced2b4a" providerId="LiveId" clId="{9C264975-3A60-462D-96D0-7319B1332238}" dt="2021-02-18T09:21:57.917" v="20013" actId="6549"/>
          <ac:spMkLst>
            <pc:docMk/>
            <pc:sldMk cId="4056450411" sldId="443"/>
            <ac:spMk id="118" creationId="{75FC24CD-377E-4B8E-AF45-7ABB68CD2581}"/>
          </ac:spMkLst>
        </pc:spChg>
        <pc:graphicFrameChg chg="add del mod modGraphic">
          <ac:chgData name="Lee Seungjae" userId="1d4fbd63bced2b4a" providerId="LiveId" clId="{9C264975-3A60-462D-96D0-7319B1332238}" dt="2021-02-18T09:13:32.014" v="19665" actId="20577"/>
          <ac:graphicFrameMkLst>
            <pc:docMk/>
            <pc:sldMk cId="4056450411" sldId="443"/>
            <ac:graphicFrameMk id="64" creationId="{AEE64FC3-8F72-45A3-9CD8-A401D3FD8660}"/>
          </ac:graphicFrameMkLst>
        </pc:graphicFrameChg>
        <pc:picChg chg="add mod">
          <ac:chgData name="Lee Seungjae" userId="1d4fbd63bced2b4a" providerId="LiveId" clId="{9C264975-3A60-462D-96D0-7319B1332238}" dt="2021-02-19T02:02:19.045" v="23975"/>
          <ac:picMkLst>
            <pc:docMk/>
            <pc:sldMk cId="4056450411" sldId="443"/>
            <ac:picMk id="60" creationId="{8B86B2AF-290D-4915-AA3B-EF99A1890A87}"/>
          </ac:picMkLst>
        </pc:picChg>
        <pc:picChg chg="add mod">
          <ac:chgData name="Lee Seungjae" userId="1d4fbd63bced2b4a" providerId="LiveId" clId="{9C264975-3A60-462D-96D0-7319B1332238}" dt="2021-02-19T02:02:19.045" v="23975"/>
          <ac:picMkLst>
            <pc:docMk/>
            <pc:sldMk cId="4056450411" sldId="443"/>
            <ac:picMk id="61" creationId="{C63CF6CC-E3FA-4698-8221-A3E1121606E1}"/>
          </ac:picMkLst>
        </pc:picChg>
        <pc:picChg chg="add mod">
          <ac:chgData name="Lee Seungjae" userId="1d4fbd63bced2b4a" providerId="LiveId" clId="{9C264975-3A60-462D-96D0-7319B1332238}" dt="2021-02-18T09:19:50.693" v="19899" actId="1076"/>
          <ac:picMkLst>
            <pc:docMk/>
            <pc:sldMk cId="4056450411" sldId="443"/>
            <ac:picMk id="106" creationId="{F3E91EA3-A1A5-4AAE-AEFF-D02E2405A484}"/>
          </ac:picMkLst>
        </pc:picChg>
      </pc:sldChg>
      <pc:sldChg chg="modSp add mod">
        <pc:chgData name="Lee Seungjae" userId="1d4fbd63bced2b4a" providerId="LiveId" clId="{9C264975-3A60-462D-96D0-7319B1332238}" dt="2021-02-18T09:46:35.163" v="20617"/>
        <pc:sldMkLst>
          <pc:docMk/>
          <pc:sldMk cId="915296692" sldId="444"/>
        </pc:sldMkLst>
        <pc:spChg chg="mod">
          <ac:chgData name="Lee Seungjae" userId="1d4fbd63bced2b4a" providerId="LiveId" clId="{9C264975-3A60-462D-96D0-7319B1332238}" dt="2021-02-18T09:46:35.163" v="20617"/>
          <ac:spMkLst>
            <pc:docMk/>
            <pc:sldMk cId="915296692" sldId="444"/>
            <ac:spMk id="3" creationId="{CB187605-F544-4E19-B32A-2292ED81364F}"/>
          </ac:spMkLst>
        </pc:spChg>
      </pc:sldChg>
    </pc:docChg>
  </pc:docChgLst>
  <pc:docChgLst>
    <pc:chgData name="Lee Seungjae" userId="1d4fbd63bced2b4a" providerId="LiveId" clId="{B29ADC0C-13E0-4DD5-A0BA-6D6B8506CDA0}"/>
    <pc:docChg chg="undo custSel addSld delSld modSld">
      <pc:chgData name="Lee Seungjae" userId="1d4fbd63bced2b4a" providerId="LiveId" clId="{B29ADC0C-13E0-4DD5-A0BA-6D6B8506CDA0}" dt="2020-11-25T07:55:28.191" v="363" actId="47"/>
      <pc:docMkLst>
        <pc:docMk/>
      </pc:docMkLst>
      <pc:sldChg chg="add del">
        <pc:chgData name="Lee Seungjae" userId="1d4fbd63bced2b4a" providerId="LiveId" clId="{B29ADC0C-13E0-4DD5-A0BA-6D6B8506CDA0}" dt="2020-11-25T07:51:52.971" v="341" actId="47"/>
        <pc:sldMkLst>
          <pc:docMk/>
          <pc:sldMk cId="2272997308" sldId="299"/>
        </pc:sldMkLst>
      </pc:sldChg>
      <pc:sldChg chg="del">
        <pc:chgData name="Lee Seungjae" userId="1d4fbd63bced2b4a" providerId="LiveId" clId="{B29ADC0C-13E0-4DD5-A0BA-6D6B8506CDA0}" dt="2020-11-25T07:49:06.313" v="299" actId="47"/>
        <pc:sldMkLst>
          <pc:docMk/>
          <pc:sldMk cId="938366256" sldId="301"/>
        </pc:sldMkLst>
      </pc:sldChg>
      <pc:sldChg chg="add del">
        <pc:chgData name="Lee Seungjae" userId="1d4fbd63bced2b4a" providerId="LiveId" clId="{B29ADC0C-13E0-4DD5-A0BA-6D6B8506CDA0}" dt="2020-11-25T07:51:52.971" v="341" actId="47"/>
        <pc:sldMkLst>
          <pc:docMk/>
          <pc:sldMk cId="360803227" sldId="332"/>
        </pc:sldMkLst>
      </pc:sldChg>
      <pc:sldChg chg="add del">
        <pc:chgData name="Lee Seungjae" userId="1d4fbd63bced2b4a" providerId="LiveId" clId="{B29ADC0C-13E0-4DD5-A0BA-6D6B8506CDA0}" dt="2020-11-25T05:09:19.241" v="151" actId="47"/>
        <pc:sldMkLst>
          <pc:docMk/>
          <pc:sldMk cId="370103057" sldId="333"/>
        </pc:sldMkLst>
      </pc:sldChg>
      <pc:sldChg chg="addSp delSp modSp add del mod">
        <pc:chgData name="Lee Seungjae" userId="1d4fbd63bced2b4a" providerId="LiveId" clId="{B29ADC0C-13E0-4DD5-A0BA-6D6B8506CDA0}" dt="2020-11-25T04:02:14.816" v="140" actId="2696"/>
        <pc:sldMkLst>
          <pc:docMk/>
          <pc:sldMk cId="1391303014" sldId="333"/>
        </pc:sldMkLst>
        <pc:picChg chg="add del">
          <ac:chgData name="Lee Seungjae" userId="1d4fbd63bced2b4a" providerId="LiveId" clId="{B29ADC0C-13E0-4DD5-A0BA-6D6B8506CDA0}" dt="2020-11-25T04:00:37.790" v="88" actId="21"/>
          <ac:picMkLst>
            <pc:docMk/>
            <pc:sldMk cId="1391303014" sldId="333"/>
            <ac:picMk id="7" creationId="{DEB591E8-928A-42FA-9C71-61E1B2E0DB78}"/>
          </ac:picMkLst>
        </pc:picChg>
        <pc:picChg chg="add del mod">
          <ac:chgData name="Lee Seungjae" userId="1d4fbd63bced2b4a" providerId="LiveId" clId="{B29ADC0C-13E0-4DD5-A0BA-6D6B8506CDA0}" dt="2020-11-25T04:00:42.943" v="94"/>
          <ac:picMkLst>
            <pc:docMk/>
            <pc:sldMk cId="1391303014" sldId="333"/>
            <ac:picMk id="11" creationId="{0078CCF8-F66B-4157-A4D6-6F1D5D7601B4}"/>
          </ac:picMkLst>
        </pc:picChg>
      </pc:sldChg>
      <pc:sldChg chg="del">
        <pc:chgData name="Lee Seungjae" userId="1d4fbd63bced2b4a" providerId="LiveId" clId="{B29ADC0C-13E0-4DD5-A0BA-6D6B8506CDA0}" dt="2020-11-25T04:00:16.339" v="80" actId="2696"/>
        <pc:sldMkLst>
          <pc:docMk/>
          <pc:sldMk cId="2454812778" sldId="333"/>
        </pc:sldMkLst>
      </pc:sldChg>
      <pc:sldChg chg="del">
        <pc:chgData name="Lee Seungjae" userId="1d4fbd63bced2b4a" providerId="LiveId" clId="{B29ADC0C-13E0-4DD5-A0BA-6D6B8506CDA0}" dt="2020-11-25T04:00:16.339" v="80" actId="2696"/>
        <pc:sldMkLst>
          <pc:docMk/>
          <pc:sldMk cId="1336343971" sldId="334"/>
        </pc:sldMkLst>
      </pc:sldChg>
      <pc:sldChg chg="addSp delSp add del mod">
        <pc:chgData name="Lee Seungjae" userId="1d4fbd63bced2b4a" providerId="LiveId" clId="{B29ADC0C-13E0-4DD5-A0BA-6D6B8506CDA0}" dt="2020-11-25T04:02:14.816" v="140" actId="2696"/>
        <pc:sldMkLst>
          <pc:docMk/>
          <pc:sldMk cId="2299601142" sldId="334"/>
        </pc:sldMkLst>
        <pc:picChg chg="add del">
          <ac:chgData name="Lee Seungjae" userId="1d4fbd63bced2b4a" providerId="LiveId" clId="{B29ADC0C-13E0-4DD5-A0BA-6D6B8506CDA0}" dt="2020-11-25T04:00:39.223" v="91" actId="21"/>
          <ac:picMkLst>
            <pc:docMk/>
            <pc:sldMk cId="2299601142" sldId="334"/>
            <ac:picMk id="14" creationId="{E3801A8D-7BD3-4AE7-9B5D-AB59718E358F}"/>
          </ac:picMkLst>
        </pc:picChg>
      </pc:sldChg>
      <pc:sldChg chg="addSp delSp add del mod">
        <pc:chgData name="Lee Seungjae" userId="1d4fbd63bced2b4a" providerId="LiveId" clId="{B29ADC0C-13E0-4DD5-A0BA-6D6B8506CDA0}" dt="2020-11-25T05:09:19.241" v="151" actId="47"/>
        <pc:sldMkLst>
          <pc:docMk/>
          <pc:sldMk cId="3509538633" sldId="334"/>
        </pc:sldMkLst>
        <pc:spChg chg="add del">
          <ac:chgData name="Lee Seungjae" userId="1d4fbd63bced2b4a" providerId="LiveId" clId="{B29ADC0C-13E0-4DD5-A0BA-6D6B8506CDA0}" dt="2020-11-25T05:09:00.257" v="145" actId="478"/>
          <ac:spMkLst>
            <pc:docMk/>
            <pc:sldMk cId="3509538633" sldId="334"/>
            <ac:spMk id="11" creationId="{C2453C05-5DF5-4370-8F51-0EDAC95B390A}"/>
          </ac:spMkLst>
        </pc:spChg>
        <pc:spChg chg="add del">
          <ac:chgData name="Lee Seungjae" userId="1d4fbd63bced2b4a" providerId="LiveId" clId="{B29ADC0C-13E0-4DD5-A0BA-6D6B8506CDA0}" dt="2020-11-25T05:09:00.257" v="145" actId="478"/>
          <ac:spMkLst>
            <pc:docMk/>
            <pc:sldMk cId="3509538633" sldId="334"/>
            <ac:spMk id="15" creationId="{3E055C3A-275F-4FBD-B486-4B799C2844F1}"/>
          </ac:spMkLst>
        </pc:spChg>
        <pc:spChg chg="add del">
          <ac:chgData name="Lee Seungjae" userId="1d4fbd63bced2b4a" providerId="LiveId" clId="{B29ADC0C-13E0-4DD5-A0BA-6D6B8506CDA0}" dt="2020-11-25T05:09:00.257" v="145" actId="478"/>
          <ac:spMkLst>
            <pc:docMk/>
            <pc:sldMk cId="3509538633" sldId="334"/>
            <ac:spMk id="16" creationId="{897CCC7B-8DB0-4402-AC32-294A9E3A4D26}"/>
          </ac:spMkLst>
        </pc:spChg>
        <pc:picChg chg="add del">
          <ac:chgData name="Lee Seungjae" userId="1d4fbd63bced2b4a" providerId="LiveId" clId="{B29ADC0C-13E0-4DD5-A0BA-6D6B8506CDA0}" dt="2020-11-25T05:09:00.257" v="145" actId="478"/>
          <ac:picMkLst>
            <pc:docMk/>
            <pc:sldMk cId="3509538633" sldId="334"/>
            <ac:picMk id="14" creationId="{E3801A8D-7BD3-4AE7-9B5D-AB59718E358F}"/>
          </ac:picMkLst>
        </pc:picChg>
      </pc:sldChg>
      <pc:sldChg chg="addSp delSp modSp add del mod">
        <pc:chgData name="Lee Seungjae" userId="1d4fbd63bced2b4a" providerId="LiveId" clId="{B29ADC0C-13E0-4DD5-A0BA-6D6B8506CDA0}" dt="2020-11-25T07:51:52.971" v="341" actId="47"/>
        <pc:sldMkLst>
          <pc:docMk/>
          <pc:sldMk cId="78433386" sldId="336"/>
        </pc:sldMkLst>
        <pc:spChg chg="mod">
          <ac:chgData name="Lee Seungjae" userId="1d4fbd63bced2b4a" providerId="LiveId" clId="{B29ADC0C-13E0-4DD5-A0BA-6D6B8506CDA0}" dt="2020-11-25T04:01:49.885" v="137"/>
          <ac:spMkLst>
            <pc:docMk/>
            <pc:sldMk cId="78433386" sldId="336"/>
            <ac:spMk id="5" creationId="{E0F43B01-7FE1-4900-977A-0911AB563673}"/>
          </ac:spMkLst>
        </pc:spChg>
        <pc:picChg chg="add del mod">
          <ac:chgData name="Lee Seungjae" userId="1d4fbd63bced2b4a" providerId="LiveId" clId="{B29ADC0C-13E0-4DD5-A0BA-6D6B8506CDA0}" dt="2020-11-25T04:00:38.718" v="90"/>
          <ac:picMkLst>
            <pc:docMk/>
            <pc:sldMk cId="78433386" sldId="336"/>
            <ac:picMk id="6" creationId="{642E17E6-9234-4732-98DC-CF0CDEAD1EF0}"/>
          </ac:picMkLst>
        </pc:picChg>
        <pc:picChg chg="add del mod">
          <ac:chgData name="Lee Seungjae" userId="1d4fbd63bced2b4a" providerId="LiveId" clId="{B29ADC0C-13E0-4DD5-A0BA-6D6B8506CDA0}" dt="2020-11-25T04:00:37.526" v="87"/>
          <ac:picMkLst>
            <pc:docMk/>
            <pc:sldMk cId="78433386" sldId="336"/>
            <ac:picMk id="7" creationId="{D39512B8-1B4B-4D91-B4AD-DEBD63C5898E}"/>
          </ac:picMkLst>
        </pc:picChg>
        <pc:picChg chg="add mod">
          <ac:chgData name="Lee Seungjae" userId="1d4fbd63bced2b4a" providerId="LiveId" clId="{B29ADC0C-13E0-4DD5-A0BA-6D6B8506CDA0}" dt="2020-11-25T04:00:58.394" v="100" actId="1076"/>
          <ac:picMkLst>
            <pc:docMk/>
            <pc:sldMk cId="78433386" sldId="336"/>
            <ac:picMk id="8" creationId="{7C042594-BC4B-4414-BD84-CCF77BB2CAFC}"/>
          </ac:picMkLst>
        </pc:picChg>
        <pc:picChg chg="add mod">
          <ac:chgData name="Lee Seungjae" userId="1d4fbd63bced2b4a" providerId="LiveId" clId="{B29ADC0C-13E0-4DD5-A0BA-6D6B8506CDA0}" dt="2020-11-25T04:01:01.027" v="101" actId="1076"/>
          <ac:picMkLst>
            <pc:docMk/>
            <pc:sldMk cId="78433386" sldId="336"/>
            <ac:picMk id="10" creationId="{3B5C1DAE-CEC8-4625-B652-DBED5B81C197}"/>
          </ac:picMkLst>
        </pc:picChg>
      </pc:sldChg>
      <pc:sldChg chg="modSp mod">
        <pc:chgData name="Lee Seungjae" userId="1d4fbd63bced2b4a" providerId="LiveId" clId="{B29ADC0C-13E0-4DD5-A0BA-6D6B8506CDA0}" dt="2020-11-25T05:19:12.772" v="186" actId="20577"/>
        <pc:sldMkLst>
          <pc:docMk/>
          <pc:sldMk cId="2381839614" sldId="339"/>
        </pc:sldMkLst>
        <pc:spChg chg="mod">
          <ac:chgData name="Lee Seungjae" userId="1d4fbd63bced2b4a" providerId="LiveId" clId="{B29ADC0C-13E0-4DD5-A0BA-6D6B8506CDA0}" dt="2020-11-25T05:19:12.772" v="186" actId="20577"/>
          <ac:spMkLst>
            <pc:docMk/>
            <pc:sldMk cId="2381839614" sldId="339"/>
            <ac:spMk id="17" creationId="{9148643E-37CD-4015-9309-28DA8422AE03}"/>
          </ac:spMkLst>
        </pc:spChg>
      </pc:sldChg>
      <pc:sldChg chg="modSp mod">
        <pc:chgData name="Lee Seungjae" userId="1d4fbd63bced2b4a" providerId="LiveId" clId="{B29ADC0C-13E0-4DD5-A0BA-6D6B8506CDA0}" dt="2020-11-25T05:26:40.609" v="273" actId="20577"/>
        <pc:sldMkLst>
          <pc:docMk/>
          <pc:sldMk cId="2536738576" sldId="341"/>
        </pc:sldMkLst>
        <pc:spChg chg="mod">
          <ac:chgData name="Lee Seungjae" userId="1d4fbd63bced2b4a" providerId="LiveId" clId="{B29ADC0C-13E0-4DD5-A0BA-6D6B8506CDA0}" dt="2020-11-25T05:26:40.609" v="273" actId="20577"/>
          <ac:spMkLst>
            <pc:docMk/>
            <pc:sldMk cId="2536738576" sldId="341"/>
            <ac:spMk id="17" creationId="{9148643E-37CD-4015-9309-28DA8422AE03}"/>
          </ac:spMkLst>
        </pc:spChg>
      </pc:sldChg>
      <pc:sldChg chg="modSp mod">
        <pc:chgData name="Lee Seungjae" userId="1d4fbd63bced2b4a" providerId="LiveId" clId="{B29ADC0C-13E0-4DD5-A0BA-6D6B8506CDA0}" dt="2020-11-25T05:26:47.627" v="276" actId="404"/>
        <pc:sldMkLst>
          <pc:docMk/>
          <pc:sldMk cId="628039339" sldId="342"/>
        </pc:sldMkLst>
        <pc:spChg chg="mod">
          <ac:chgData name="Lee Seungjae" userId="1d4fbd63bced2b4a" providerId="LiveId" clId="{B29ADC0C-13E0-4DD5-A0BA-6D6B8506CDA0}" dt="2020-11-25T05:26:47.627" v="276" actId="404"/>
          <ac:spMkLst>
            <pc:docMk/>
            <pc:sldMk cId="628039339" sldId="342"/>
            <ac:spMk id="17" creationId="{9148643E-37CD-4015-9309-28DA8422AE03}"/>
          </ac:spMkLst>
        </pc:spChg>
      </pc:sldChg>
      <pc:sldChg chg="addSp delSp modSp mod">
        <pc:chgData name="Lee Seungjae" userId="1d4fbd63bced2b4a" providerId="LiveId" clId="{B29ADC0C-13E0-4DD5-A0BA-6D6B8506CDA0}" dt="2020-11-25T05:26:50.941" v="278"/>
        <pc:sldMkLst>
          <pc:docMk/>
          <pc:sldMk cId="764555556" sldId="343"/>
        </pc:sldMkLst>
        <pc:spChg chg="mod">
          <ac:chgData name="Lee Seungjae" userId="1d4fbd63bced2b4a" providerId="LiveId" clId="{B29ADC0C-13E0-4DD5-A0BA-6D6B8506CDA0}" dt="2020-11-25T05:26:50.941" v="278"/>
          <ac:spMkLst>
            <pc:docMk/>
            <pc:sldMk cId="764555556" sldId="343"/>
            <ac:spMk id="17" creationId="{9148643E-37CD-4015-9309-28DA8422AE03}"/>
          </ac:spMkLst>
        </pc:spChg>
        <pc:picChg chg="add del mod">
          <ac:chgData name="Lee Seungjae" userId="1d4fbd63bced2b4a" providerId="LiveId" clId="{B29ADC0C-13E0-4DD5-A0BA-6D6B8506CDA0}" dt="2020-11-25T03:51:56.742" v="29" actId="478"/>
          <ac:picMkLst>
            <pc:docMk/>
            <pc:sldMk cId="764555556" sldId="343"/>
            <ac:picMk id="3" creationId="{DC3BAC44-73E0-489C-8691-5306BAFA111E}"/>
          </ac:picMkLst>
        </pc:picChg>
        <pc:picChg chg="add del mod">
          <ac:chgData name="Lee Seungjae" userId="1d4fbd63bced2b4a" providerId="LiveId" clId="{B29ADC0C-13E0-4DD5-A0BA-6D6B8506CDA0}" dt="2020-11-25T03:52:28.534" v="40" actId="478"/>
          <ac:picMkLst>
            <pc:docMk/>
            <pc:sldMk cId="764555556" sldId="343"/>
            <ac:picMk id="6" creationId="{DA12DEEA-7971-4BF6-8C6E-D367736CD636}"/>
          </ac:picMkLst>
        </pc:picChg>
        <pc:picChg chg="add mod ord">
          <ac:chgData name="Lee Seungjae" userId="1d4fbd63bced2b4a" providerId="LiveId" clId="{B29ADC0C-13E0-4DD5-A0BA-6D6B8506CDA0}" dt="2020-11-25T03:52:28.027" v="39" actId="167"/>
          <ac:picMkLst>
            <pc:docMk/>
            <pc:sldMk cId="764555556" sldId="343"/>
            <ac:picMk id="8" creationId="{53EC40C3-AF6A-4C8D-9A2C-A2B7A62A63D4}"/>
          </ac:picMkLst>
        </pc:picChg>
        <pc:picChg chg="del">
          <ac:chgData name="Lee Seungjae" userId="1d4fbd63bced2b4a" providerId="LiveId" clId="{B29ADC0C-13E0-4DD5-A0BA-6D6B8506CDA0}" dt="2020-11-25T03:51:40.183" v="25" actId="478"/>
          <ac:picMkLst>
            <pc:docMk/>
            <pc:sldMk cId="764555556" sldId="343"/>
            <ac:picMk id="15" creationId="{D2644125-D66A-4482-9219-480906FE9976}"/>
          </ac:picMkLst>
        </pc:picChg>
      </pc:sldChg>
      <pc:sldChg chg="addSp delSp modSp mod">
        <pc:chgData name="Lee Seungjae" userId="1d4fbd63bced2b4a" providerId="LiveId" clId="{B29ADC0C-13E0-4DD5-A0BA-6D6B8506CDA0}" dt="2020-11-25T05:26:53.429" v="280"/>
        <pc:sldMkLst>
          <pc:docMk/>
          <pc:sldMk cId="1514942489" sldId="344"/>
        </pc:sldMkLst>
        <pc:spChg chg="mod">
          <ac:chgData name="Lee Seungjae" userId="1d4fbd63bced2b4a" providerId="LiveId" clId="{B29ADC0C-13E0-4DD5-A0BA-6D6B8506CDA0}" dt="2020-11-25T05:26:53.429" v="280"/>
          <ac:spMkLst>
            <pc:docMk/>
            <pc:sldMk cId="1514942489" sldId="344"/>
            <ac:spMk id="17" creationId="{9148643E-37CD-4015-9309-28DA8422AE03}"/>
          </ac:spMkLst>
        </pc:spChg>
        <pc:picChg chg="add mod">
          <ac:chgData name="Lee Seungjae" userId="1d4fbd63bced2b4a" providerId="LiveId" clId="{B29ADC0C-13E0-4DD5-A0BA-6D6B8506CDA0}" dt="2020-11-25T03:50:55.400" v="17" actId="1076"/>
          <ac:picMkLst>
            <pc:docMk/>
            <pc:sldMk cId="1514942489" sldId="344"/>
            <ac:picMk id="3" creationId="{48FB84F2-6B88-4029-9A6B-22CA5849AD3F}"/>
          </ac:picMkLst>
        </pc:picChg>
        <pc:picChg chg="del">
          <ac:chgData name="Lee Seungjae" userId="1d4fbd63bced2b4a" providerId="LiveId" clId="{B29ADC0C-13E0-4DD5-A0BA-6D6B8506CDA0}" dt="2020-11-25T03:50:50.254" v="12" actId="478"/>
          <ac:picMkLst>
            <pc:docMk/>
            <pc:sldMk cId="1514942489" sldId="344"/>
            <ac:picMk id="15" creationId="{30E3F3D6-E4BA-45D1-B40D-2A705BAF775C}"/>
          </ac:picMkLst>
        </pc:picChg>
      </pc:sldChg>
      <pc:sldChg chg="addSp delSp modSp mod modAnim">
        <pc:chgData name="Lee Seungjae" userId="1d4fbd63bced2b4a" providerId="LiveId" clId="{B29ADC0C-13E0-4DD5-A0BA-6D6B8506CDA0}" dt="2020-11-25T05:24:28.753" v="218"/>
        <pc:sldMkLst>
          <pc:docMk/>
          <pc:sldMk cId="1240441598" sldId="347"/>
        </pc:sldMkLst>
        <pc:spChg chg="add mod">
          <ac:chgData name="Lee Seungjae" userId="1d4fbd63bced2b4a" providerId="LiveId" clId="{B29ADC0C-13E0-4DD5-A0BA-6D6B8506CDA0}" dt="2020-11-25T05:24:28.753" v="218"/>
          <ac:spMkLst>
            <pc:docMk/>
            <pc:sldMk cId="1240441598" sldId="347"/>
            <ac:spMk id="2" creationId="{09C727E4-4D7C-43F1-9BA8-4C0B1BD385FF}"/>
          </ac:spMkLst>
        </pc:spChg>
        <pc:spChg chg="del">
          <ac:chgData name="Lee Seungjae" userId="1d4fbd63bced2b4a" providerId="LiveId" clId="{B29ADC0C-13E0-4DD5-A0BA-6D6B8506CDA0}" dt="2020-11-25T03:57:59.903" v="74" actId="478"/>
          <ac:spMkLst>
            <pc:docMk/>
            <pc:sldMk cId="1240441598" sldId="347"/>
            <ac:spMk id="15" creationId="{3E055C3A-275F-4FBD-B486-4B799C2844F1}"/>
          </ac:spMkLst>
        </pc:spChg>
        <pc:spChg chg="del">
          <ac:chgData name="Lee Seungjae" userId="1d4fbd63bced2b4a" providerId="LiveId" clId="{B29ADC0C-13E0-4DD5-A0BA-6D6B8506CDA0}" dt="2020-11-25T03:58:00.790" v="75" actId="478"/>
          <ac:spMkLst>
            <pc:docMk/>
            <pc:sldMk cId="1240441598" sldId="347"/>
            <ac:spMk id="16" creationId="{897CCC7B-8DB0-4402-AC32-294A9E3A4D26}"/>
          </ac:spMkLst>
        </pc:spChg>
        <pc:spChg chg="del">
          <ac:chgData name="Lee Seungjae" userId="1d4fbd63bced2b4a" providerId="LiveId" clId="{B29ADC0C-13E0-4DD5-A0BA-6D6B8506CDA0}" dt="2020-11-25T03:58:00.991" v="76" actId="478"/>
          <ac:spMkLst>
            <pc:docMk/>
            <pc:sldMk cId="1240441598" sldId="347"/>
            <ac:spMk id="18" creationId="{32A207C0-4FC4-42CC-95D5-2C99BE9D46FB}"/>
          </ac:spMkLst>
        </pc:spChg>
        <pc:picChg chg="add mod">
          <ac:chgData name="Lee Seungjae" userId="1d4fbd63bced2b4a" providerId="LiveId" clId="{B29ADC0C-13E0-4DD5-A0BA-6D6B8506CDA0}" dt="2020-11-25T05:09:09.401" v="148" actId="1076"/>
          <ac:picMkLst>
            <pc:docMk/>
            <pc:sldMk cId="1240441598" sldId="347"/>
            <ac:picMk id="10" creationId="{3139DA5F-4848-4618-81F6-65CD70B46EE9}"/>
          </ac:picMkLst>
        </pc:picChg>
        <pc:picChg chg="add mod">
          <ac:chgData name="Lee Seungjae" userId="1d4fbd63bced2b4a" providerId="LiveId" clId="{B29ADC0C-13E0-4DD5-A0BA-6D6B8506CDA0}" dt="2020-11-25T05:09:09.401" v="148" actId="1076"/>
          <ac:picMkLst>
            <pc:docMk/>
            <pc:sldMk cId="1240441598" sldId="347"/>
            <ac:picMk id="11" creationId="{B4F0D1AF-5C5E-49D8-900D-229E187FC392}"/>
          </ac:picMkLst>
        </pc:picChg>
        <pc:picChg chg="del">
          <ac:chgData name="Lee Seungjae" userId="1d4fbd63bced2b4a" providerId="LiveId" clId="{B29ADC0C-13E0-4DD5-A0BA-6D6B8506CDA0}" dt="2020-11-25T05:09:06.424" v="146" actId="478"/>
          <ac:picMkLst>
            <pc:docMk/>
            <pc:sldMk cId="1240441598" sldId="347"/>
            <ac:picMk id="14" creationId="{E3801A8D-7BD3-4AE7-9B5D-AB59718E358F}"/>
          </ac:picMkLst>
        </pc:picChg>
      </pc:sldChg>
      <pc:sldChg chg="addSp delSp modSp mod modAnim">
        <pc:chgData name="Lee Seungjae" userId="1d4fbd63bced2b4a" providerId="LiveId" clId="{B29ADC0C-13E0-4DD5-A0BA-6D6B8506CDA0}" dt="2020-11-25T05:24:38.225" v="221" actId="1076"/>
        <pc:sldMkLst>
          <pc:docMk/>
          <pc:sldMk cId="3414331449" sldId="348"/>
        </pc:sldMkLst>
        <pc:spChg chg="add mod">
          <ac:chgData name="Lee Seungjae" userId="1d4fbd63bced2b4a" providerId="LiveId" clId="{B29ADC0C-13E0-4DD5-A0BA-6D6B8506CDA0}" dt="2020-11-25T05:24:38.225" v="221" actId="1076"/>
          <ac:spMkLst>
            <pc:docMk/>
            <pc:sldMk cId="3414331449" sldId="348"/>
            <ac:spMk id="13" creationId="{477DFCE1-8F60-47C6-968D-E15DB731318D}"/>
          </ac:spMkLst>
        </pc:spChg>
        <pc:spChg chg="del">
          <ac:chgData name="Lee Seungjae" userId="1d4fbd63bced2b4a" providerId="LiveId" clId="{B29ADC0C-13E0-4DD5-A0BA-6D6B8506CDA0}" dt="2020-11-25T03:58:03.031" v="77" actId="478"/>
          <ac:spMkLst>
            <pc:docMk/>
            <pc:sldMk cId="3414331449" sldId="348"/>
            <ac:spMk id="19" creationId="{CA4B36FD-6157-4632-9F12-9B84A0A8119B}"/>
          </ac:spMkLst>
        </pc:spChg>
        <pc:spChg chg="del">
          <ac:chgData name="Lee Seungjae" userId="1d4fbd63bced2b4a" providerId="LiveId" clId="{B29ADC0C-13E0-4DD5-A0BA-6D6B8506CDA0}" dt="2020-11-25T03:58:04.447" v="78" actId="478"/>
          <ac:spMkLst>
            <pc:docMk/>
            <pc:sldMk cId="3414331449" sldId="348"/>
            <ac:spMk id="20" creationId="{C690D897-76A3-41BE-8B19-9BA4DA4FFD97}"/>
          </ac:spMkLst>
        </pc:spChg>
        <pc:spChg chg="del">
          <ac:chgData name="Lee Seungjae" userId="1d4fbd63bced2b4a" providerId="LiveId" clId="{B29ADC0C-13E0-4DD5-A0BA-6D6B8506CDA0}" dt="2020-11-25T03:58:04.665" v="79" actId="478"/>
          <ac:spMkLst>
            <pc:docMk/>
            <pc:sldMk cId="3414331449" sldId="348"/>
            <ac:spMk id="21" creationId="{9F21B821-B4AF-4BB3-AA8F-B1A82282F922}"/>
          </ac:spMkLst>
        </pc:spChg>
        <pc:picChg chg="del">
          <ac:chgData name="Lee Seungjae" userId="1d4fbd63bced2b4a" providerId="LiveId" clId="{B29ADC0C-13E0-4DD5-A0BA-6D6B8506CDA0}" dt="2020-11-25T05:09:15.441" v="149" actId="478"/>
          <ac:picMkLst>
            <pc:docMk/>
            <pc:sldMk cId="3414331449" sldId="348"/>
            <ac:picMk id="7" creationId="{DEB591E8-928A-42FA-9C71-61E1B2E0DB78}"/>
          </ac:picMkLst>
        </pc:picChg>
        <pc:picChg chg="add mod">
          <ac:chgData name="Lee Seungjae" userId="1d4fbd63bced2b4a" providerId="LiveId" clId="{B29ADC0C-13E0-4DD5-A0BA-6D6B8506CDA0}" dt="2020-11-25T05:24:38.225" v="221" actId="1076"/>
          <ac:picMkLst>
            <pc:docMk/>
            <pc:sldMk cId="3414331449" sldId="348"/>
            <ac:picMk id="11" creationId="{6A9AC967-CC78-488E-A4EC-1096AFA2852B}"/>
          </ac:picMkLst>
        </pc:picChg>
        <pc:picChg chg="add mod">
          <ac:chgData name="Lee Seungjae" userId="1d4fbd63bced2b4a" providerId="LiveId" clId="{B29ADC0C-13E0-4DD5-A0BA-6D6B8506CDA0}" dt="2020-11-25T05:24:38.225" v="221" actId="1076"/>
          <ac:picMkLst>
            <pc:docMk/>
            <pc:sldMk cId="3414331449" sldId="348"/>
            <ac:picMk id="12" creationId="{8B5C4676-244C-4528-ACBD-C9959BEA501E}"/>
          </ac:picMkLst>
        </pc:picChg>
      </pc:sldChg>
      <pc:sldChg chg="modSp mod">
        <pc:chgData name="Lee Seungjae" userId="1d4fbd63bced2b4a" providerId="LiveId" clId="{B29ADC0C-13E0-4DD5-A0BA-6D6B8506CDA0}" dt="2020-11-25T03:57:50.263" v="73" actId="732"/>
        <pc:sldMkLst>
          <pc:docMk/>
          <pc:sldMk cId="1504441584" sldId="350"/>
        </pc:sldMkLst>
        <pc:picChg chg="mod modCrop">
          <ac:chgData name="Lee Seungjae" userId="1d4fbd63bced2b4a" providerId="LiveId" clId="{B29ADC0C-13E0-4DD5-A0BA-6D6B8506CDA0}" dt="2020-11-25T03:57:50.263" v="73" actId="732"/>
          <ac:picMkLst>
            <pc:docMk/>
            <pc:sldMk cId="1504441584" sldId="350"/>
            <ac:picMk id="19" creationId="{32B2DA57-D357-4B47-AF8D-3AFB9F2064FD}"/>
          </ac:picMkLst>
        </pc:picChg>
      </pc:sldChg>
      <pc:sldChg chg="modSp mod">
        <pc:chgData name="Lee Seungjae" userId="1d4fbd63bced2b4a" providerId="LiveId" clId="{B29ADC0C-13E0-4DD5-A0BA-6D6B8506CDA0}" dt="2020-11-25T05:22:18.031" v="187" actId="14100"/>
        <pc:sldMkLst>
          <pc:docMk/>
          <pc:sldMk cId="125509403" sldId="353"/>
        </pc:sldMkLst>
        <pc:picChg chg="mod">
          <ac:chgData name="Lee Seungjae" userId="1d4fbd63bced2b4a" providerId="LiveId" clId="{B29ADC0C-13E0-4DD5-A0BA-6D6B8506CDA0}" dt="2020-11-25T05:22:18.031" v="187" actId="14100"/>
          <ac:picMkLst>
            <pc:docMk/>
            <pc:sldMk cId="125509403" sldId="353"/>
            <ac:picMk id="8" creationId="{AEDD9134-5E99-40E7-883B-61D5FA92134D}"/>
          </ac:picMkLst>
        </pc:picChg>
      </pc:sldChg>
      <pc:sldChg chg="addSp delSp modSp mod">
        <pc:chgData name="Lee Seungjae" userId="1d4fbd63bced2b4a" providerId="LiveId" clId="{B29ADC0C-13E0-4DD5-A0BA-6D6B8506CDA0}" dt="2020-11-25T03:54:12.201" v="65"/>
        <pc:sldMkLst>
          <pc:docMk/>
          <pc:sldMk cId="3149937286" sldId="354"/>
        </pc:sldMkLst>
        <pc:picChg chg="add mod">
          <ac:chgData name="Lee Seungjae" userId="1d4fbd63bced2b4a" providerId="LiveId" clId="{B29ADC0C-13E0-4DD5-A0BA-6D6B8506CDA0}" dt="2020-11-25T03:51:19.200" v="24" actId="14100"/>
          <ac:picMkLst>
            <pc:docMk/>
            <pc:sldMk cId="3149937286" sldId="354"/>
            <ac:picMk id="3" creationId="{74026D5B-3D02-4BE5-A626-7500192FD8CA}"/>
          </ac:picMkLst>
        </pc:picChg>
        <pc:picChg chg="del">
          <ac:chgData name="Lee Seungjae" userId="1d4fbd63bced2b4a" providerId="LiveId" clId="{B29ADC0C-13E0-4DD5-A0BA-6D6B8506CDA0}" dt="2020-11-25T03:51:13.206" v="20" actId="478"/>
          <ac:picMkLst>
            <pc:docMk/>
            <pc:sldMk cId="3149937286" sldId="354"/>
            <ac:picMk id="10" creationId="{4187F573-E0D7-4CE0-ACC5-DF50D6F11418}"/>
          </ac:picMkLst>
        </pc:picChg>
        <pc:picChg chg="add mod">
          <ac:chgData name="Lee Seungjae" userId="1d4fbd63bced2b4a" providerId="LiveId" clId="{B29ADC0C-13E0-4DD5-A0BA-6D6B8506CDA0}" dt="2020-11-25T03:54:12.201" v="65"/>
          <ac:picMkLst>
            <pc:docMk/>
            <pc:sldMk cId="3149937286" sldId="354"/>
            <ac:picMk id="11" creationId="{B70A7A3F-72A1-4455-B4DE-2E776C38DD46}"/>
          </ac:picMkLst>
        </pc:picChg>
        <pc:picChg chg="add mod">
          <ac:chgData name="Lee Seungjae" userId="1d4fbd63bced2b4a" providerId="LiveId" clId="{B29ADC0C-13E0-4DD5-A0BA-6D6B8506CDA0}" dt="2020-11-25T03:54:12.201" v="65"/>
          <ac:picMkLst>
            <pc:docMk/>
            <pc:sldMk cId="3149937286" sldId="354"/>
            <ac:picMk id="12" creationId="{A4A57EE4-9C00-4F2F-8DEE-18B4D56A40D9}"/>
          </ac:picMkLst>
        </pc:picChg>
        <pc:picChg chg="add mod">
          <ac:chgData name="Lee Seungjae" userId="1d4fbd63bced2b4a" providerId="LiveId" clId="{B29ADC0C-13E0-4DD5-A0BA-6D6B8506CDA0}" dt="2020-11-25T03:54:12.201" v="65"/>
          <ac:picMkLst>
            <pc:docMk/>
            <pc:sldMk cId="3149937286" sldId="354"/>
            <ac:picMk id="13" creationId="{354A4FD1-5A07-471F-AEF3-E941EDDE7C17}"/>
          </ac:picMkLst>
        </pc:picChg>
        <pc:picChg chg="add mod">
          <ac:chgData name="Lee Seungjae" userId="1d4fbd63bced2b4a" providerId="LiveId" clId="{B29ADC0C-13E0-4DD5-A0BA-6D6B8506CDA0}" dt="2020-11-25T03:54:12.201" v="65"/>
          <ac:picMkLst>
            <pc:docMk/>
            <pc:sldMk cId="3149937286" sldId="354"/>
            <ac:picMk id="14" creationId="{D31969B2-9A5A-4476-90EA-89388C209614}"/>
          </ac:picMkLst>
        </pc:picChg>
        <pc:picChg chg="add mod">
          <ac:chgData name="Lee Seungjae" userId="1d4fbd63bced2b4a" providerId="LiveId" clId="{B29ADC0C-13E0-4DD5-A0BA-6D6B8506CDA0}" dt="2020-11-25T03:54:12.201" v="65"/>
          <ac:picMkLst>
            <pc:docMk/>
            <pc:sldMk cId="3149937286" sldId="354"/>
            <ac:picMk id="15" creationId="{2AB4A9EA-EEB5-40DA-B084-F1DD9AD6CF9E}"/>
          </ac:picMkLst>
        </pc:picChg>
      </pc:sldChg>
      <pc:sldChg chg="addSp delSp modSp mod">
        <pc:chgData name="Lee Seungjae" userId="1d4fbd63bced2b4a" providerId="LiveId" clId="{B29ADC0C-13E0-4DD5-A0BA-6D6B8506CDA0}" dt="2020-11-25T03:54:10.633" v="64" actId="21"/>
        <pc:sldMkLst>
          <pc:docMk/>
          <pc:sldMk cId="1779149635" sldId="355"/>
        </pc:sldMkLst>
        <pc:picChg chg="add mod">
          <ac:chgData name="Lee Seungjae" userId="1d4fbd63bced2b4a" providerId="LiveId" clId="{B29ADC0C-13E0-4DD5-A0BA-6D6B8506CDA0}" dt="2020-11-25T03:50:29.200" v="11" actId="1076"/>
          <ac:picMkLst>
            <pc:docMk/>
            <pc:sldMk cId="1779149635" sldId="355"/>
            <ac:picMk id="3" creationId="{900D46EB-288A-489D-B2A9-664A7CB0813E}"/>
          </ac:picMkLst>
        </pc:picChg>
        <pc:picChg chg="add del mod">
          <ac:chgData name="Lee Seungjae" userId="1d4fbd63bced2b4a" providerId="LiveId" clId="{B29ADC0C-13E0-4DD5-A0BA-6D6B8506CDA0}" dt="2020-11-25T03:54:10.633" v="64" actId="21"/>
          <ac:picMkLst>
            <pc:docMk/>
            <pc:sldMk cId="1779149635" sldId="355"/>
            <ac:picMk id="5" creationId="{E5303C78-A1B7-4767-8321-8DB8744C8D9E}"/>
          </ac:picMkLst>
        </pc:picChg>
        <pc:picChg chg="del mod modCrop">
          <ac:chgData name="Lee Seungjae" userId="1d4fbd63bced2b4a" providerId="LiveId" clId="{B29ADC0C-13E0-4DD5-A0BA-6D6B8506CDA0}" dt="2020-11-25T03:50:26.238" v="8" actId="478"/>
          <ac:picMkLst>
            <pc:docMk/>
            <pc:sldMk cId="1779149635" sldId="355"/>
            <ac:picMk id="8" creationId="{7FB7D784-6D7F-49D8-BA0A-E4AEC534D4F1}"/>
          </ac:picMkLst>
        </pc:picChg>
        <pc:picChg chg="add del mod">
          <ac:chgData name="Lee Seungjae" userId="1d4fbd63bced2b4a" providerId="LiveId" clId="{B29ADC0C-13E0-4DD5-A0BA-6D6B8506CDA0}" dt="2020-11-25T03:54:10.633" v="64" actId="21"/>
          <ac:picMkLst>
            <pc:docMk/>
            <pc:sldMk cId="1779149635" sldId="355"/>
            <ac:picMk id="10" creationId="{94B5042B-295C-4E2A-98CB-549F0DE3CE28}"/>
          </ac:picMkLst>
        </pc:picChg>
        <pc:picChg chg="add del mod">
          <ac:chgData name="Lee Seungjae" userId="1d4fbd63bced2b4a" providerId="LiveId" clId="{B29ADC0C-13E0-4DD5-A0BA-6D6B8506CDA0}" dt="2020-11-25T03:54:10.633" v="64" actId="21"/>
          <ac:picMkLst>
            <pc:docMk/>
            <pc:sldMk cId="1779149635" sldId="355"/>
            <ac:picMk id="12" creationId="{E1EC3671-3DF1-4764-A01F-7320A24144E5}"/>
          </ac:picMkLst>
        </pc:picChg>
        <pc:picChg chg="add del mod">
          <ac:chgData name="Lee Seungjae" userId="1d4fbd63bced2b4a" providerId="LiveId" clId="{B29ADC0C-13E0-4DD5-A0BA-6D6B8506CDA0}" dt="2020-11-25T03:54:10.633" v="64" actId="21"/>
          <ac:picMkLst>
            <pc:docMk/>
            <pc:sldMk cId="1779149635" sldId="355"/>
            <ac:picMk id="14" creationId="{50101E98-B107-4864-B773-0643751A0500}"/>
          </ac:picMkLst>
        </pc:picChg>
        <pc:picChg chg="add del mod">
          <ac:chgData name="Lee Seungjae" userId="1d4fbd63bced2b4a" providerId="LiveId" clId="{B29ADC0C-13E0-4DD5-A0BA-6D6B8506CDA0}" dt="2020-11-25T03:54:10.633" v="64" actId="21"/>
          <ac:picMkLst>
            <pc:docMk/>
            <pc:sldMk cId="1779149635" sldId="355"/>
            <ac:picMk id="18" creationId="{DAAD343E-8B3D-4634-99C8-30B1E6A76299}"/>
          </ac:picMkLst>
        </pc:picChg>
      </pc:sldChg>
      <pc:sldChg chg="modSp add del mod">
        <pc:chgData name="Lee Seungjae" userId="1d4fbd63bced2b4a" providerId="LiveId" clId="{B29ADC0C-13E0-4DD5-A0BA-6D6B8506CDA0}" dt="2020-11-25T07:55:28.191" v="363" actId="47"/>
        <pc:sldMkLst>
          <pc:docMk/>
          <pc:sldMk cId="1742904210" sldId="356"/>
        </pc:sldMkLst>
        <pc:spChg chg="mod">
          <ac:chgData name="Lee Seungjae" userId="1d4fbd63bced2b4a" providerId="LiveId" clId="{B29ADC0C-13E0-4DD5-A0BA-6D6B8506CDA0}" dt="2020-11-25T07:51:54.895" v="362" actId="404"/>
          <ac:spMkLst>
            <pc:docMk/>
            <pc:sldMk cId="1742904210" sldId="356"/>
            <ac:spMk id="17" creationId="{9148643E-37CD-4015-9309-28DA8422AE03}"/>
          </ac:spMkLst>
        </pc:spChg>
        <pc:picChg chg="mod">
          <ac:chgData name="Lee Seungjae" userId="1d4fbd63bced2b4a" providerId="LiveId" clId="{B29ADC0C-13E0-4DD5-A0BA-6D6B8506CDA0}" dt="2020-11-25T07:48:57.437" v="297" actId="1076"/>
          <ac:picMkLst>
            <pc:docMk/>
            <pc:sldMk cId="1742904210" sldId="356"/>
            <ac:picMk id="20" creationId="{4E07362B-1FAC-44F5-93C2-AEC12F67025C}"/>
          </ac:picMkLst>
        </pc:picChg>
        <pc:cxnChg chg="mod">
          <ac:chgData name="Lee Seungjae" userId="1d4fbd63bced2b4a" providerId="LiveId" clId="{B29ADC0C-13E0-4DD5-A0BA-6D6B8506CDA0}" dt="2020-11-25T07:49:01.390" v="298" actId="14100"/>
          <ac:cxnSpMkLst>
            <pc:docMk/>
            <pc:sldMk cId="1742904210" sldId="356"/>
            <ac:cxnSpMk id="8" creationId="{86FCBAC8-C89F-4754-A00B-18A796A91ACF}"/>
          </ac:cxnSpMkLst>
        </pc:cxnChg>
      </pc:sldChg>
    </pc:docChg>
  </pc:docChgLst>
  <pc:docChgLst>
    <pc:chgData name="Lee Seungjae" userId="1d4fbd63bced2b4a" providerId="LiveId" clId="{3A10A092-1481-4409-BC75-75866C78A015}"/>
    <pc:docChg chg="undo custSel addSld delSld modSld">
      <pc:chgData name="Lee Seungjae" userId="1d4fbd63bced2b4a" providerId="LiveId" clId="{3A10A092-1481-4409-BC75-75866C78A015}" dt="2020-11-04T03:30:41.370" v="2441" actId="115"/>
      <pc:docMkLst>
        <pc:docMk/>
      </pc:docMkLst>
      <pc:sldChg chg="addSp delSp modSp mod">
        <pc:chgData name="Lee Seungjae" userId="1d4fbd63bced2b4a" providerId="LiveId" clId="{3A10A092-1481-4409-BC75-75866C78A015}" dt="2020-11-04T03:09:03.028" v="1253" actId="20577"/>
        <pc:sldMkLst>
          <pc:docMk/>
          <pc:sldMk cId="1930428356" sldId="263"/>
        </pc:sldMkLst>
        <pc:spChg chg="add del mod">
          <ac:chgData name="Lee Seungjae" userId="1d4fbd63bced2b4a" providerId="LiveId" clId="{3A10A092-1481-4409-BC75-75866C78A015}" dt="2020-11-04T02:55:24.540" v="615" actId="478"/>
          <ac:spMkLst>
            <pc:docMk/>
            <pc:sldMk cId="1930428356" sldId="263"/>
            <ac:spMk id="2" creationId="{78E24CD0-3FEB-4254-81CB-8227AF29CEBA}"/>
          </ac:spMkLst>
        </pc:spChg>
        <pc:spChg chg="mod">
          <ac:chgData name="Lee Seungjae" userId="1d4fbd63bced2b4a" providerId="LiveId" clId="{3A10A092-1481-4409-BC75-75866C78A015}" dt="2020-11-04T02:52:43.880" v="437" actId="20577"/>
          <ac:spMkLst>
            <pc:docMk/>
            <pc:sldMk cId="1930428356" sldId="263"/>
            <ac:spMk id="9" creationId="{0FBE8AED-3964-471A-8C71-C8FF3246469F}"/>
          </ac:spMkLst>
        </pc:spChg>
        <pc:spChg chg="mod">
          <ac:chgData name="Lee Seungjae" userId="1d4fbd63bced2b4a" providerId="LiveId" clId="{3A10A092-1481-4409-BC75-75866C78A015}" dt="2020-11-04T03:07:17.074" v="1151" actId="20577"/>
          <ac:spMkLst>
            <pc:docMk/>
            <pc:sldMk cId="1930428356" sldId="263"/>
            <ac:spMk id="16" creationId="{DB38B3F5-C5FD-4C33-8E53-F49EA65A386D}"/>
          </ac:spMkLst>
        </pc:spChg>
        <pc:spChg chg="add mod">
          <ac:chgData name="Lee Seungjae" userId="1d4fbd63bced2b4a" providerId="LiveId" clId="{3A10A092-1481-4409-BC75-75866C78A015}" dt="2020-11-04T03:09:03.028" v="1253" actId="20577"/>
          <ac:spMkLst>
            <pc:docMk/>
            <pc:sldMk cId="1930428356" sldId="263"/>
            <ac:spMk id="17" creationId="{2DE14793-1B2B-4AFC-BD08-C1F493ABA282}"/>
          </ac:spMkLst>
        </pc:spChg>
        <pc:cxnChg chg="add mod">
          <ac:chgData name="Lee Seungjae" userId="1d4fbd63bced2b4a" providerId="LiveId" clId="{3A10A092-1481-4409-BC75-75866C78A015}" dt="2020-11-04T03:07:33.585" v="1157" actId="14100"/>
          <ac:cxnSpMkLst>
            <pc:docMk/>
            <pc:sldMk cId="1930428356" sldId="263"/>
            <ac:cxnSpMk id="15" creationId="{A5C923D0-29BD-44BA-B790-841FBF670812}"/>
          </ac:cxnSpMkLst>
        </pc:cxnChg>
      </pc:sldChg>
      <pc:sldChg chg="addSp delSp modSp mod">
        <pc:chgData name="Lee Seungjae" userId="1d4fbd63bced2b4a" providerId="LiveId" clId="{3A10A092-1481-4409-BC75-75866C78A015}" dt="2020-11-04T03:21:14.478" v="1479" actId="1076"/>
        <pc:sldMkLst>
          <pc:docMk/>
          <pc:sldMk cId="1464919456" sldId="265"/>
        </pc:sldMkLst>
        <pc:spChg chg="add mod">
          <ac:chgData name="Lee Seungjae" userId="1d4fbd63bced2b4a" providerId="LiveId" clId="{3A10A092-1481-4409-BC75-75866C78A015}" dt="2020-11-04T03:08:55.613" v="1238" actId="20577"/>
          <ac:spMkLst>
            <pc:docMk/>
            <pc:sldMk cId="1464919456" sldId="265"/>
            <ac:spMk id="4" creationId="{53260F69-B66F-44AD-B144-091323967C87}"/>
          </ac:spMkLst>
        </pc:spChg>
        <pc:spChg chg="mod">
          <ac:chgData name="Lee Seungjae" userId="1d4fbd63bced2b4a" providerId="LiveId" clId="{3A10A092-1481-4409-BC75-75866C78A015}" dt="2020-11-04T02:52:48.734" v="440"/>
          <ac:spMkLst>
            <pc:docMk/>
            <pc:sldMk cId="1464919456" sldId="265"/>
            <ac:spMk id="9" creationId="{0FBE8AED-3964-471A-8C71-C8FF3246469F}"/>
          </ac:spMkLst>
        </pc:spChg>
        <pc:spChg chg="add mod">
          <ac:chgData name="Lee Seungjae" userId="1d4fbd63bced2b4a" providerId="LiveId" clId="{3A10A092-1481-4409-BC75-75866C78A015}" dt="2020-11-04T03:21:14.478" v="1479" actId="1076"/>
          <ac:spMkLst>
            <pc:docMk/>
            <pc:sldMk cId="1464919456" sldId="265"/>
            <ac:spMk id="14" creationId="{81E65A7A-CA51-4CE5-8FEF-9FFA30270288}"/>
          </ac:spMkLst>
        </pc:spChg>
        <pc:spChg chg="add del mod">
          <ac:chgData name="Lee Seungjae" userId="1d4fbd63bced2b4a" providerId="LiveId" clId="{3A10A092-1481-4409-BC75-75866C78A015}" dt="2020-11-04T03:07:58.406" v="1164"/>
          <ac:spMkLst>
            <pc:docMk/>
            <pc:sldMk cId="1464919456" sldId="265"/>
            <ac:spMk id="32" creationId="{F50A95CF-C0A6-4099-8DEA-1F845C0065BD}"/>
          </ac:spMkLst>
        </pc:spChg>
        <pc:spChg chg="mod">
          <ac:chgData name="Lee Seungjae" userId="1d4fbd63bced2b4a" providerId="LiveId" clId="{3A10A092-1481-4409-BC75-75866C78A015}" dt="2020-11-04T03:03:06.689" v="1027" actId="20577"/>
          <ac:spMkLst>
            <pc:docMk/>
            <pc:sldMk cId="1464919456" sldId="265"/>
            <ac:spMk id="33" creationId="{2807433D-0460-476F-BA5E-DF8A638AFB28}"/>
          </ac:spMkLst>
        </pc:spChg>
        <pc:spChg chg="add del">
          <ac:chgData name="Lee Seungjae" userId="1d4fbd63bced2b4a" providerId="LiveId" clId="{3A10A092-1481-4409-BC75-75866C78A015}" dt="2020-11-04T03:17:57.488" v="1291" actId="22"/>
          <ac:spMkLst>
            <pc:docMk/>
            <pc:sldMk cId="1464919456" sldId="265"/>
            <ac:spMk id="34" creationId="{BF811579-2851-4164-BC9D-08B02461E3A4}"/>
          </ac:spMkLst>
        </pc:spChg>
        <pc:spChg chg="mod">
          <ac:chgData name="Lee Seungjae" userId="1d4fbd63bced2b4a" providerId="LiveId" clId="{3A10A092-1481-4409-BC75-75866C78A015}" dt="2020-11-04T03:20:52.534" v="1460"/>
          <ac:spMkLst>
            <pc:docMk/>
            <pc:sldMk cId="1464919456" sldId="265"/>
            <ac:spMk id="52" creationId="{0A381329-CB32-4607-AD83-3F596B635967}"/>
          </ac:spMkLst>
        </pc:spChg>
        <pc:spChg chg="mod">
          <ac:chgData name="Lee Seungjae" userId="1d4fbd63bced2b4a" providerId="LiveId" clId="{3A10A092-1481-4409-BC75-75866C78A015}" dt="2020-11-04T03:20:50.590" v="1454"/>
          <ac:spMkLst>
            <pc:docMk/>
            <pc:sldMk cId="1464919456" sldId="265"/>
            <ac:spMk id="54" creationId="{5499776F-9882-4C1E-B56B-7D07B164C924}"/>
          </ac:spMkLst>
        </pc:spChg>
        <pc:spChg chg="mod">
          <ac:chgData name="Lee Seungjae" userId="1d4fbd63bced2b4a" providerId="LiveId" clId="{3A10A092-1481-4409-BC75-75866C78A015}" dt="2020-11-04T03:20:57.278" v="1474"/>
          <ac:spMkLst>
            <pc:docMk/>
            <pc:sldMk cId="1464919456" sldId="265"/>
            <ac:spMk id="85" creationId="{4B28CD9E-298E-4EB6-B45C-07F185B4A38E}"/>
          </ac:spMkLst>
        </pc:spChg>
        <pc:spChg chg="mod">
          <ac:chgData name="Lee Seungjae" userId="1d4fbd63bced2b4a" providerId="LiveId" clId="{3A10A092-1481-4409-BC75-75866C78A015}" dt="2020-11-04T03:21:07.114" v="1476"/>
          <ac:spMkLst>
            <pc:docMk/>
            <pc:sldMk cId="1464919456" sldId="265"/>
            <ac:spMk id="87" creationId="{4C6EA31E-DB60-4476-A91E-B67BD8E1D1E0}"/>
          </ac:spMkLst>
        </pc:spChg>
        <pc:picChg chg="mod">
          <ac:chgData name="Lee Seungjae" userId="1d4fbd63bced2b4a" providerId="LiveId" clId="{3A10A092-1481-4409-BC75-75866C78A015}" dt="2020-11-04T03:08:37.574" v="1226" actId="1076"/>
          <ac:picMkLst>
            <pc:docMk/>
            <pc:sldMk cId="1464919456" sldId="265"/>
            <ac:picMk id="40" creationId="{62FD0488-E2E3-4339-BF51-13D4DEA3543D}"/>
          </ac:picMkLst>
        </pc:picChg>
        <pc:cxnChg chg="add mod">
          <ac:chgData name="Lee Seungjae" userId="1d4fbd63bced2b4a" providerId="LiveId" clId="{3A10A092-1481-4409-BC75-75866C78A015}" dt="2020-11-04T03:08:39.631" v="1227" actId="14100"/>
          <ac:cxnSpMkLst>
            <pc:docMk/>
            <pc:sldMk cId="1464919456" sldId="265"/>
            <ac:cxnSpMk id="3" creationId="{8B70FECF-5071-4955-80E1-96B05FDDA27C}"/>
          </ac:cxnSpMkLst>
        </pc:cxnChg>
        <pc:cxnChg chg="add del mod">
          <ac:chgData name="Lee Seungjae" userId="1d4fbd63bced2b4a" providerId="LiveId" clId="{3A10A092-1481-4409-BC75-75866C78A015}" dt="2020-11-04T03:07:58.406" v="1164"/>
          <ac:cxnSpMkLst>
            <pc:docMk/>
            <pc:sldMk cId="1464919456" sldId="265"/>
            <ac:cxnSpMk id="31" creationId="{5A328F17-59D4-4AB3-8771-F3EB6328BBA1}"/>
          </ac:cxnSpMkLst>
        </pc:cxnChg>
        <pc:cxnChg chg="add mod">
          <ac:chgData name="Lee Seungjae" userId="1d4fbd63bced2b4a" providerId="LiveId" clId="{3A10A092-1481-4409-BC75-75866C78A015}" dt="2020-11-04T03:21:14.478" v="1479" actId="1076"/>
          <ac:cxnSpMkLst>
            <pc:docMk/>
            <pc:sldMk cId="1464919456" sldId="265"/>
            <ac:cxnSpMk id="35" creationId="{57D091F4-4830-4268-B78A-FE086FF14936}"/>
          </ac:cxnSpMkLst>
        </pc:cxnChg>
      </pc:sldChg>
      <pc:sldChg chg="addSp modSp mod">
        <pc:chgData name="Lee Seungjae" userId="1d4fbd63bced2b4a" providerId="LiveId" clId="{3A10A092-1481-4409-BC75-75866C78A015}" dt="2020-11-04T02:59:00.303" v="949" actId="208"/>
        <pc:sldMkLst>
          <pc:docMk/>
          <pc:sldMk cId="1680083538" sldId="267"/>
        </pc:sldMkLst>
        <pc:spChg chg="mod">
          <ac:chgData name="Lee Seungjae" userId="1d4fbd63bced2b4a" providerId="LiveId" clId="{3A10A092-1481-4409-BC75-75866C78A015}" dt="2020-11-04T02:54:44.670" v="606"/>
          <ac:spMkLst>
            <pc:docMk/>
            <pc:sldMk cId="1680083538" sldId="267"/>
            <ac:spMk id="2" creationId="{D4329231-78DB-4559-97A2-9F918E7FF779}"/>
          </ac:spMkLst>
        </pc:spChg>
        <pc:spChg chg="add mod">
          <ac:chgData name="Lee Seungjae" userId="1d4fbd63bced2b4a" providerId="LiveId" clId="{3A10A092-1481-4409-BC75-75866C78A015}" dt="2020-11-04T02:54:56.577" v="609" actId="14100"/>
          <ac:spMkLst>
            <pc:docMk/>
            <pc:sldMk cId="1680083538" sldId="267"/>
            <ac:spMk id="5" creationId="{E303E287-7583-4314-9D9E-2ACCC236316F}"/>
          </ac:spMkLst>
        </pc:spChg>
        <pc:spChg chg="mod">
          <ac:chgData name="Lee Seungjae" userId="1d4fbd63bced2b4a" providerId="LiveId" clId="{3A10A092-1481-4409-BC75-75866C78A015}" dt="2020-11-04T02:52:45.990" v="438"/>
          <ac:spMkLst>
            <pc:docMk/>
            <pc:sldMk cId="1680083538" sldId="267"/>
            <ac:spMk id="9" creationId="{0FBE8AED-3964-471A-8C71-C8FF3246469F}"/>
          </ac:spMkLst>
        </pc:spChg>
        <pc:spChg chg="add mod">
          <ac:chgData name="Lee Seungjae" userId="1d4fbd63bced2b4a" providerId="LiveId" clId="{3A10A092-1481-4409-BC75-75866C78A015}" dt="2020-11-04T02:58:54.039" v="948"/>
          <ac:spMkLst>
            <pc:docMk/>
            <pc:sldMk cId="1680083538" sldId="267"/>
            <ac:spMk id="22" creationId="{EBCF9604-7E5B-4571-8558-0F7C3192FC01}"/>
          </ac:spMkLst>
        </pc:spChg>
        <pc:picChg chg="add mod">
          <ac:chgData name="Lee Seungjae" userId="1d4fbd63bced2b4a" providerId="LiveId" clId="{3A10A092-1481-4409-BC75-75866C78A015}" dt="2020-11-04T02:41:07.157" v="12" actId="1076"/>
          <ac:picMkLst>
            <pc:docMk/>
            <pc:sldMk cId="1680083538" sldId="267"/>
            <ac:picMk id="3" creationId="{321E7124-2D5B-4CBA-BBF0-B80F9C0CDFBE}"/>
          </ac:picMkLst>
        </pc:picChg>
        <pc:cxnChg chg="add mod">
          <ac:chgData name="Lee Seungjae" userId="1d4fbd63bced2b4a" providerId="LiveId" clId="{3A10A092-1481-4409-BC75-75866C78A015}" dt="2020-11-04T02:59:00.303" v="949" actId="208"/>
          <ac:cxnSpMkLst>
            <pc:docMk/>
            <pc:sldMk cId="1680083538" sldId="267"/>
            <ac:cxnSpMk id="21" creationId="{C1104FFD-6B37-465C-B2D5-4C3DD3216BF2}"/>
          </ac:cxnSpMkLst>
        </pc:cxnChg>
      </pc:sldChg>
      <pc:sldChg chg="modSp mod">
        <pc:chgData name="Lee Seungjae" userId="1d4fbd63bced2b4a" providerId="LiveId" clId="{3A10A092-1481-4409-BC75-75866C78A015}" dt="2020-11-04T02:52:47.437" v="439"/>
        <pc:sldMkLst>
          <pc:docMk/>
          <pc:sldMk cId="533247197" sldId="268"/>
        </pc:sldMkLst>
        <pc:spChg chg="mod">
          <ac:chgData name="Lee Seungjae" userId="1d4fbd63bced2b4a" providerId="LiveId" clId="{3A10A092-1481-4409-BC75-75866C78A015}" dt="2020-11-04T02:52:47.437" v="439"/>
          <ac:spMkLst>
            <pc:docMk/>
            <pc:sldMk cId="533247197" sldId="268"/>
            <ac:spMk id="9" creationId="{0FBE8AED-3964-471A-8C71-C8FF3246469F}"/>
          </ac:spMkLst>
        </pc:spChg>
      </pc:sldChg>
      <pc:sldChg chg="addSp delSp modSp mod">
        <pc:chgData name="Lee Seungjae" userId="1d4fbd63bced2b4a" providerId="LiveId" clId="{3A10A092-1481-4409-BC75-75866C78A015}" dt="2020-11-04T03:30:41.370" v="2441" actId="115"/>
        <pc:sldMkLst>
          <pc:docMk/>
          <pc:sldMk cId="1272256326" sldId="269"/>
        </pc:sldMkLst>
        <pc:spChg chg="add mod">
          <ac:chgData name="Lee Seungjae" userId="1d4fbd63bced2b4a" providerId="LiveId" clId="{3A10A092-1481-4409-BC75-75866C78A015}" dt="2020-11-04T03:30:41.370" v="2441" actId="115"/>
          <ac:spMkLst>
            <pc:docMk/>
            <pc:sldMk cId="1272256326" sldId="269"/>
            <ac:spMk id="2" creationId="{0D4BCBD7-D6BB-494C-B70B-9BE32C5D430E}"/>
          </ac:spMkLst>
        </pc:spChg>
        <pc:spChg chg="mod">
          <ac:chgData name="Lee Seungjae" userId="1d4fbd63bced2b4a" providerId="LiveId" clId="{3A10A092-1481-4409-BC75-75866C78A015}" dt="2020-11-04T03:28:11.817" v="2219"/>
          <ac:spMkLst>
            <pc:docMk/>
            <pc:sldMk cId="1272256326" sldId="269"/>
            <ac:spMk id="9" creationId="{0FBE8AED-3964-471A-8C71-C8FF3246469F}"/>
          </ac:spMkLst>
        </pc:spChg>
        <pc:spChg chg="del">
          <ac:chgData name="Lee Seungjae" userId="1d4fbd63bced2b4a" providerId="LiveId" clId="{3A10A092-1481-4409-BC75-75866C78A015}" dt="2020-11-04T02:40:14.766" v="8" actId="478"/>
          <ac:spMkLst>
            <pc:docMk/>
            <pc:sldMk cId="1272256326" sldId="269"/>
            <ac:spMk id="33" creationId="{2807433D-0460-476F-BA5E-DF8A638AFB28}"/>
          </ac:spMkLst>
        </pc:spChg>
        <pc:spChg chg="del">
          <ac:chgData name="Lee Seungjae" userId="1d4fbd63bced2b4a" providerId="LiveId" clId="{3A10A092-1481-4409-BC75-75866C78A015}" dt="2020-11-04T02:49:29.203" v="64" actId="478"/>
          <ac:spMkLst>
            <pc:docMk/>
            <pc:sldMk cId="1272256326" sldId="269"/>
            <ac:spMk id="36" creationId="{891D7FC9-4E76-46D0-A210-C01D633C7E1E}"/>
          </ac:spMkLst>
        </pc:spChg>
        <pc:spChg chg="del">
          <ac:chgData name="Lee Seungjae" userId="1d4fbd63bced2b4a" providerId="LiveId" clId="{3A10A092-1481-4409-BC75-75866C78A015}" dt="2020-11-04T02:40:16.885" v="10" actId="478"/>
          <ac:spMkLst>
            <pc:docMk/>
            <pc:sldMk cId="1272256326" sldId="269"/>
            <ac:spMk id="38" creationId="{3F40DB7C-38EB-4408-9336-57BDAF99E715}"/>
          </ac:spMkLst>
        </pc:spChg>
        <pc:spChg chg="del">
          <ac:chgData name="Lee Seungjae" userId="1d4fbd63bced2b4a" providerId="LiveId" clId="{3A10A092-1481-4409-BC75-75866C78A015}" dt="2020-11-04T02:49:29.203" v="64" actId="478"/>
          <ac:spMkLst>
            <pc:docMk/>
            <pc:sldMk cId="1272256326" sldId="269"/>
            <ac:spMk id="45" creationId="{AE631FCD-0AB7-4602-BE77-53257B90CA67}"/>
          </ac:spMkLst>
        </pc:spChg>
        <pc:spChg chg="del">
          <ac:chgData name="Lee Seungjae" userId="1d4fbd63bced2b4a" providerId="LiveId" clId="{3A10A092-1481-4409-BC75-75866C78A015}" dt="2020-11-04T02:49:29.203" v="64" actId="478"/>
          <ac:spMkLst>
            <pc:docMk/>
            <pc:sldMk cId="1272256326" sldId="269"/>
            <ac:spMk id="51" creationId="{8C68513E-A351-4C35-B45A-71397BB483F3}"/>
          </ac:spMkLst>
        </pc:spChg>
        <pc:spChg chg="del">
          <ac:chgData name="Lee Seungjae" userId="1d4fbd63bced2b4a" providerId="LiveId" clId="{3A10A092-1481-4409-BC75-75866C78A015}" dt="2020-11-04T02:49:29.203" v="64" actId="478"/>
          <ac:spMkLst>
            <pc:docMk/>
            <pc:sldMk cId="1272256326" sldId="269"/>
            <ac:spMk id="52" creationId="{0A381329-CB32-4607-AD83-3F596B635967}"/>
          </ac:spMkLst>
        </pc:spChg>
        <pc:spChg chg="del">
          <ac:chgData name="Lee Seungjae" userId="1d4fbd63bced2b4a" providerId="LiveId" clId="{3A10A092-1481-4409-BC75-75866C78A015}" dt="2020-11-04T02:49:29.203" v="64" actId="478"/>
          <ac:spMkLst>
            <pc:docMk/>
            <pc:sldMk cId="1272256326" sldId="269"/>
            <ac:spMk id="54" creationId="{5499776F-9882-4C1E-B56B-7D07B164C924}"/>
          </ac:spMkLst>
        </pc:spChg>
        <pc:spChg chg="del">
          <ac:chgData name="Lee Seungjae" userId="1d4fbd63bced2b4a" providerId="LiveId" clId="{3A10A092-1481-4409-BC75-75866C78A015}" dt="2020-11-04T02:40:16.885" v="10" actId="478"/>
          <ac:spMkLst>
            <pc:docMk/>
            <pc:sldMk cId="1272256326" sldId="269"/>
            <ac:spMk id="81" creationId="{F8139234-9721-4D7B-B617-D210F38EB709}"/>
          </ac:spMkLst>
        </pc:spChg>
        <pc:spChg chg="del">
          <ac:chgData name="Lee Seungjae" userId="1d4fbd63bced2b4a" providerId="LiveId" clId="{3A10A092-1481-4409-BC75-75866C78A015}" dt="2020-11-04T02:40:16.885" v="10" actId="478"/>
          <ac:spMkLst>
            <pc:docMk/>
            <pc:sldMk cId="1272256326" sldId="269"/>
            <ac:spMk id="83" creationId="{1BC6ECE8-D3FE-45E6-9F6B-28EBE249B42A}"/>
          </ac:spMkLst>
        </pc:spChg>
        <pc:spChg chg="del">
          <ac:chgData name="Lee Seungjae" userId="1d4fbd63bced2b4a" providerId="LiveId" clId="{3A10A092-1481-4409-BC75-75866C78A015}" dt="2020-11-04T02:40:16.885" v="10" actId="478"/>
          <ac:spMkLst>
            <pc:docMk/>
            <pc:sldMk cId="1272256326" sldId="269"/>
            <ac:spMk id="85" creationId="{4B28CD9E-298E-4EB6-B45C-07F185B4A38E}"/>
          </ac:spMkLst>
        </pc:spChg>
        <pc:spChg chg="del">
          <ac:chgData name="Lee Seungjae" userId="1d4fbd63bced2b4a" providerId="LiveId" clId="{3A10A092-1481-4409-BC75-75866C78A015}" dt="2020-11-04T02:40:16.885" v="10" actId="478"/>
          <ac:spMkLst>
            <pc:docMk/>
            <pc:sldMk cId="1272256326" sldId="269"/>
            <ac:spMk id="87" creationId="{4C6EA31E-DB60-4476-A91E-B67BD8E1D1E0}"/>
          </ac:spMkLst>
        </pc:spChg>
        <pc:spChg chg="del">
          <ac:chgData name="Lee Seungjae" userId="1d4fbd63bced2b4a" providerId="LiveId" clId="{3A10A092-1481-4409-BC75-75866C78A015}" dt="2020-11-04T02:40:14.766" v="8" actId="478"/>
          <ac:spMkLst>
            <pc:docMk/>
            <pc:sldMk cId="1272256326" sldId="269"/>
            <ac:spMk id="89" creationId="{07B7C852-A3A1-48DF-8B1F-F24862585EC6}"/>
          </ac:spMkLst>
        </pc:spChg>
        <pc:spChg chg="del">
          <ac:chgData name="Lee Seungjae" userId="1d4fbd63bced2b4a" providerId="LiveId" clId="{3A10A092-1481-4409-BC75-75866C78A015}" dt="2020-11-04T02:40:14.766" v="8" actId="478"/>
          <ac:spMkLst>
            <pc:docMk/>
            <pc:sldMk cId="1272256326" sldId="269"/>
            <ac:spMk id="91" creationId="{E98836A2-7250-4AD3-9066-3428993CEF2C}"/>
          </ac:spMkLst>
        </pc:spChg>
        <pc:picChg chg="del">
          <ac:chgData name="Lee Seungjae" userId="1d4fbd63bced2b4a" providerId="LiveId" clId="{3A10A092-1481-4409-BC75-75866C78A015}" dt="2020-11-04T02:49:29.203" v="64" actId="478"/>
          <ac:picMkLst>
            <pc:docMk/>
            <pc:sldMk cId="1272256326" sldId="269"/>
            <ac:picMk id="30" creationId="{A8ED14D1-C161-4DB5-9BDB-1FC023BC9FE8}"/>
          </ac:picMkLst>
        </pc:picChg>
        <pc:picChg chg="del">
          <ac:chgData name="Lee Seungjae" userId="1d4fbd63bced2b4a" providerId="LiveId" clId="{3A10A092-1481-4409-BC75-75866C78A015}" dt="2020-11-04T02:40:15.415" v="9" actId="478"/>
          <ac:picMkLst>
            <pc:docMk/>
            <pc:sldMk cId="1272256326" sldId="269"/>
            <ac:picMk id="40" creationId="{62FD0488-E2E3-4339-BF51-13D4DEA3543D}"/>
          </ac:picMkLst>
        </pc:picChg>
        <pc:picChg chg="del">
          <ac:chgData name="Lee Seungjae" userId="1d4fbd63bced2b4a" providerId="LiveId" clId="{3A10A092-1481-4409-BC75-75866C78A015}" dt="2020-11-04T02:49:29.203" v="64" actId="478"/>
          <ac:picMkLst>
            <pc:docMk/>
            <pc:sldMk cId="1272256326" sldId="269"/>
            <ac:picMk id="42" creationId="{DC6068EE-635B-4F79-8CA6-9C85DFE9A634}"/>
          </ac:picMkLst>
        </pc:picChg>
        <pc:picChg chg="del">
          <ac:chgData name="Lee Seungjae" userId="1d4fbd63bced2b4a" providerId="LiveId" clId="{3A10A092-1481-4409-BC75-75866C78A015}" dt="2020-11-04T02:49:29.203" v="64" actId="478"/>
          <ac:picMkLst>
            <pc:docMk/>
            <pc:sldMk cId="1272256326" sldId="269"/>
            <ac:picMk id="44" creationId="{0134CFAA-D62C-4D3A-8BB1-8CFCF40F2088}"/>
          </ac:picMkLst>
        </pc:picChg>
        <pc:picChg chg="del">
          <ac:chgData name="Lee Seungjae" userId="1d4fbd63bced2b4a" providerId="LiveId" clId="{3A10A092-1481-4409-BC75-75866C78A015}" dt="2020-11-04T02:40:16.885" v="10" actId="478"/>
          <ac:picMkLst>
            <pc:docMk/>
            <pc:sldMk cId="1272256326" sldId="269"/>
            <ac:picMk id="77" creationId="{8E450CE5-0DE9-4D0C-BDB3-1316303C6FB2}"/>
          </ac:picMkLst>
        </pc:picChg>
        <pc:picChg chg="del">
          <ac:chgData name="Lee Seungjae" userId="1d4fbd63bced2b4a" providerId="LiveId" clId="{3A10A092-1481-4409-BC75-75866C78A015}" dt="2020-11-04T02:40:16.885" v="10" actId="478"/>
          <ac:picMkLst>
            <pc:docMk/>
            <pc:sldMk cId="1272256326" sldId="269"/>
            <ac:picMk id="79" creationId="{FA2AEAA2-2D14-477F-873A-F88EACF21689}"/>
          </ac:picMkLst>
        </pc:picChg>
        <pc:picChg chg="del">
          <ac:chgData name="Lee Seungjae" userId="1d4fbd63bced2b4a" providerId="LiveId" clId="{3A10A092-1481-4409-BC75-75866C78A015}" dt="2020-11-04T02:40:16.885" v="10" actId="478"/>
          <ac:picMkLst>
            <pc:docMk/>
            <pc:sldMk cId="1272256326" sldId="269"/>
            <ac:picMk id="88" creationId="{EC640241-A09A-4327-99C6-42F5EF299242}"/>
          </ac:picMkLst>
        </pc:picChg>
        <pc:picChg chg="del">
          <ac:chgData name="Lee Seungjae" userId="1d4fbd63bced2b4a" providerId="LiveId" clId="{3A10A092-1481-4409-BC75-75866C78A015}" dt="2020-11-04T02:49:29.203" v="64" actId="478"/>
          <ac:picMkLst>
            <pc:docMk/>
            <pc:sldMk cId="1272256326" sldId="269"/>
            <ac:picMk id="1028" creationId="{8BBDCD32-E39A-42CB-A689-EB8822A6326C}"/>
          </ac:picMkLst>
        </pc:picChg>
      </pc:sldChg>
      <pc:sldChg chg="add del">
        <pc:chgData name="Lee Seungjae" userId="1d4fbd63bced2b4a" providerId="LiveId" clId="{3A10A092-1481-4409-BC75-75866C78A015}" dt="2020-11-04T03:06:03.780" v="1067"/>
        <pc:sldMkLst>
          <pc:docMk/>
          <pc:sldMk cId="2074715027" sldId="270"/>
        </pc:sldMkLst>
      </pc:sldChg>
    </pc:docChg>
  </pc:docChgLst>
  <pc:docChgLst>
    <pc:chgData name="Lee Seungjae" userId="1d4fbd63bced2b4a" providerId="LiveId" clId="{1922877B-491F-49B8-A6A7-DF8031FC0E88}"/>
    <pc:docChg chg="undo redo custSel addSld delSld modSld sldOrd">
      <pc:chgData name="Lee Seungjae" userId="1d4fbd63bced2b4a" providerId="LiveId" clId="{1922877B-491F-49B8-A6A7-DF8031FC0E88}" dt="2020-11-25T01:26:59.771" v="13012" actId="47"/>
      <pc:docMkLst>
        <pc:docMk/>
      </pc:docMkLst>
      <pc:sldChg chg="modSp mod">
        <pc:chgData name="Lee Seungjae" userId="1d4fbd63bced2b4a" providerId="LiveId" clId="{1922877B-491F-49B8-A6A7-DF8031FC0E88}" dt="2020-11-24T01:07:56.587" v="2572" actId="20577"/>
        <pc:sldMkLst>
          <pc:docMk/>
          <pc:sldMk cId="279823809" sldId="258"/>
        </pc:sldMkLst>
        <pc:spChg chg="mod">
          <ac:chgData name="Lee Seungjae" userId="1d4fbd63bced2b4a" providerId="LiveId" clId="{1922877B-491F-49B8-A6A7-DF8031FC0E88}" dt="2020-11-24T01:07:56.587" v="2572" actId="20577"/>
          <ac:spMkLst>
            <pc:docMk/>
            <pc:sldMk cId="279823809" sldId="258"/>
            <ac:spMk id="2" creationId="{C8C77E1E-3D05-4B19-A742-C39309D522CF}"/>
          </ac:spMkLst>
        </pc:spChg>
        <pc:spChg chg="mod">
          <ac:chgData name="Lee Seungjae" userId="1d4fbd63bced2b4a" providerId="LiveId" clId="{1922877B-491F-49B8-A6A7-DF8031FC0E88}" dt="2020-11-20T15:12:35.539" v="10"/>
          <ac:spMkLst>
            <pc:docMk/>
            <pc:sldMk cId="279823809" sldId="258"/>
            <ac:spMk id="9" creationId="{0FBE8AED-3964-471A-8C71-C8FF3246469F}"/>
          </ac:spMkLst>
        </pc:spChg>
      </pc:sldChg>
      <pc:sldChg chg="modSp del mod">
        <pc:chgData name="Lee Seungjae" userId="1d4fbd63bced2b4a" providerId="LiveId" clId="{1922877B-491F-49B8-A6A7-DF8031FC0E88}" dt="2020-11-24T10:23:45.524" v="11133" actId="47"/>
        <pc:sldMkLst>
          <pc:docMk/>
          <pc:sldMk cId="1930428356" sldId="263"/>
        </pc:sldMkLst>
        <pc:spChg chg="mod">
          <ac:chgData name="Lee Seungjae" userId="1d4fbd63bced2b4a" providerId="LiveId" clId="{1922877B-491F-49B8-A6A7-DF8031FC0E88}" dt="2020-11-20T15:18:27.452" v="97" actId="20577"/>
          <ac:spMkLst>
            <pc:docMk/>
            <pc:sldMk cId="1930428356" sldId="263"/>
            <ac:spMk id="40" creationId="{8BCBDCD0-4A5C-49D2-8B55-20C782D621D1}"/>
          </ac:spMkLst>
        </pc:spChg>
      </pc:sldChg>
      <pc:sldChg chg="addSp modSp">
        <pc:chgData name="Lee Seungjae" userId="1d4fbd63bced2b4a" providerId="LiveId" clId="{1922877B-491F-49B8-A6A7-DF8031FC0E88}" dt="2020-11-24T10:24:11.846" v="11157"/>
        <pc:sldMkLst>
          <pc:docMk/>
          <pc:sldMk cId="1680083538" sldId="267"/>
        </pc:sldMkLst>
        <pc:cxnChg chg="add mod">
          <ac:chgData name="Lee Seungjae" userId="1d4fbd63bced2b4a" providerId="LiveId" clId="{1922877B-491F-49B8-A6A7-DF8031FC0E88}" dt="2020-11-24T10:24:11.846" v="11157"/>
          <ac:cxnSpMkLst>
            <pc:docMk/>
            <pc:sldMk cId="1680083538" sldId="267"/>
            <ac:cxnSpMk id="4" creationId="{F7D5D70B-A719-473E-B3A9-978BD56AAE9A}"/>
          </ac:cxnSpMkLst>
        </pc:cxnChg>
      </pc:sldChg>
      <pc:sldChg chg="addSp modSp ord">
        <pc:chgData name="Lee Seungjae" userId="1d4fbd63bced2b4a" providerId="LiveId" clId="{1922877B-491F-49B8-A6A7-DF8031FC0E88}" dt="2020-11-24T10:24:31.446" v="11169"/>
        <pc:sldMkLst>
          <pc:docMk/>
          <pc:sldMk cId="1399430749" sldId="268"/>
        </pc:sldMkLst>
        <pc:cxnChg chg="add mod">
          <ac:chgData name="Lee Seungjae" userId="1d4fbd63bced2b4a" providerId="LiveId" clId="{1922877B-491F-49B8-A6A7-DF8031FC0E88}" dt="2020-11-24T10:24:14.655" v="11158"/>
          <ac:cxnSpMkLst>
            <pc:docMk/>
            <pc:sldMk cId="1399430749" sldId="268"/>
            <ac:cxnSpMk id="4" creationId="{C5A29CC9-E17D-4A99-85F8-1A74E5C0DA97}"/>
          </ac:cxnSpMkLst>
        </pc:cxnChg>
      </pc:sldChg>
      <pc:sldChg chg="del">
        <pc:chgData name="Lee Seungjae" userId="1d4fbd63bced2b4a" providerId="LiveId" clId="{1922877B-491F-49B8-A6A7-DF8031FC0E88}" dt="2020-11-24T10:23:45.524" v="11133" actId="47"/>
        <pc:sldMkLst>
          <pc:docMk/>
          <pc:sldMk cId="107850759" sldId="269"/>
        </pc:sldMkLst>
      </pc:sldChg>
      <pc:sldChg chg="addSp modSp del mod">
        <pc:chgData name="Lee Seungjae" userId="1d4fbd63bced2b4a" providerId="LiveId" clId="{1922877B-491F-49B8-A6A7-DF8031FC0E88}" dt="2020-11-24T10:23:45.524" v="11133" actId="47"/>
        <pc:sldMkLst>
          <pc:docMk/>
          <pc:sldMk cId="2019198890" sldId="270"/>
        </pc:sldMkLst>
        <pc:picChg chg="add mod modCrop">
          <ac:chgData name="Lee Seungjae" userId="1d4fbd63bced2b4a" providerId="LiveId" clId="{1922877B-491F-49B8-A6A7-DF8031FC0E88}" dt="2020-11-20T15:27:15.622" v="284" actId="732"/>
          <ac:picMkLst>
            <pc:docMk/>
            <pc:sldMk cId="2019198890" sldId="270"/>
            <ac:picMk id="29" creationId="{F5897A98-78F9-4A21-B323-A62BA2AC8AF5}"/>
          </ac:picMkLst>
        </pc:picChg>
        <pc:picChg chg="mod">
          <ac:chgData name="Lee Seungjae" userId="1d4fbd63bced2b4a" providerId="LiveId" clId="{1922877B-491F-49B8-A6A7-DF8031FC0E88}" dt="2020-11-20T15:11:13.230" v="1" actId="1076"/>
          <ac:picMkLst>
            <pc:docMk/>
            <pc:sldMk cId="2019198890" sldId="270"/>
            <ac:picMk id="51" creationId="{65F6318E-11D1-403F-9DB9-F330E2A63C21}"/>
          </ac:picMkLst>
        </pc:picChg>
      </pc:sldChg>
      <pc:sldChg chg="addSp modSp ord">
        <pc:chgData name="Lee Seungjae" userId="1d4fbd63bced2b4a" providerId="LiveId" clId="{1922877B-491F-49B8-A6A7-DF8031FC0E88}" dt="2020-11-24T10:24:30.812" v="11167"/>
        <pc:sldMkLst>
          <pc:docMk/>
          <pc:sldMk cId="2065760284" sldId="271"/>
        </pc:sldMkLst>
        <pc:cxnChg chg="add mod">
          <ac:chgData name="Lee Seungjae" userId="1d4fbd63bced2b4a" providerId="LiveId" clId="{1922877B-491F-49B8-A6A7-DF8031FC0E88}" dt="2020-11-24T10:24:15.262" v="11159"/>
          <ac:cxnSpMkLst>
            <pc:docMk/>
            <pc:sldMk cId="2065760284" sldId="271"/>
            <ac:cxnSpMk id="5" creationId="{5F066DDB-801F-4CFD-A5CA-98495338EE91}"/>
          </ac:cxnSpMkLst>
        </pc:cxnChg>
      </pc:sldChg>
      <pc:sldChg chg="addSp modSp">
        <pc:chgData name="Lee Seungjae" userId="1d4fbd63bced2b4a" providerId="LiveId" clId="{1922877B-491F-49B8-A6A7-DF8031FC0E88}" dt="2020-11-24T10:24:16.271" v="11160"/>
        <pc:sldMkLst>
          <pc:docMk/>
          <pc:sldMk cId="1925802894" sldId="272"/>
        </pc:sldMkLst>
        <pc:cxnChg chg="add mod">
          <ac:chgData name="Lee Seungjae" userId="1d4fbd63bced2b4a" providerId="LiveId" clId="{1922877B-491F-49B8-A6A7-DF8031FC0E88}" dt="2020-11-24T10:24:16.271" v="11160"/>
          <ac:cxnSpMkLst>
            <pc:docMk/>
            <pc:sldMk cId="1925802894" sldId="272"/>
            <ac:cxnSpMk id="4" creationId="{8C05D2DE-FD66-492E-8011-0B984C004C55}"/>
          </ac:cxnSpMkLst>
        </pc:cxnChg>
      </pc:sldChg>
      <pc:sldChg chg="addSp modSp ord">
        <pc:chgData name="Lee Seungjae" userId="1d4fbd63bced2b4a" providerId="LiveId" clId="{1922877B-491F-49B8-A6A7-DF8031FC0E88}" dt="2020-11-24T10:24:39.864" v="11173"/>
        <pc:sldMkLst>
          <pc:docMk/>
          <pc:sldMk cId="235973828" sldId="273"/>
        </pc:sldMkLst>
        <pc:cxnChg chg="add mod">
          <ac:chgData name="Lee Seungjae" userId="1d4fbd63bced2b4a" providerId="LiveId" clId="{1922877B-491F-49B8-A6A7-DF8031FC0E88}" dt="2020-11-24T10:24:16.662" v="11161"/>
          <ac:cxnSpMkLst>
            <pc:docMk/>
            <pc:sldMk cId="235973828" sldId="273"/>
            <ac:cxnSpMk id="4" creationId="{036A202D-C6A7-40FD-9443-383942731EFE}"/>
          </ac:cxnSpMkLst>
        </pc:cxnChg>
      </pc:sldChg>
      <pc:sldChg chg="addSp modSp ord">
        <pc:chgData name="Lee Seungjae" userId="1d4fbd63bced2b4a" providerId="LiveId" clId="{1922877B-491F-49B8-A6A7-DF8031FC0E88}" dt="2020-11-24T10:24:33.968" v="11171"/>
        <pc:sldMkLst>
          <pc:docMk/>
          <pc:sldMk cId="4277813642" sldId="274"/>
        </pc:sldMkLst>
        <pc:cxnChg chg="add mod">
          <ac:chgData name="Lee Seungjae" userId="1d4fbd63bced2b4a" providerId="LiveId" clId="{1922877B-491F-49B8-A6A7-DF8031FC0E88}" dt="2020-11-24T10:24:17.526" v="11162"/>
          <ac:cxnSpMkLst>
            <pc:docMk/>
            <pc:sldMk cId="4277813642" sldId="274"/>
            <ac:cxnSpMk id="4" creationId="{CF18DF4F-2811-4931-B515-DDA7C7DACE08}"/>
          </ac:cxnSpMkLst>
        </pc:cxnChg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3368315112" sldId="275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1036115703" sldId="276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914825257" sldId="277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3124877446" sldId="278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804137801" sldId="279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873823233" sldId="280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3374491760" sldId="281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169030749" sldId="282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2903882744" sldId="283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454812212" sldId="284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78652202" sldId="285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2751154014" sldId="286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1348899922" sldId="287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2502327677" sldId="288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3896539122" sldId="289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343842757" sldId="290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3171906848" sldId="291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2792826947" sldId="292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3648762413" sldId="293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3128888984" sldId="294"/>
        </pc:sldMkLst>
      </pc:sldChg>
      <pc:sldChg chg="del">
        <pc:chgData name="Lee Seungjae" userId="1d4fbd63bced2b4a" providerId="LiveId" clId="{1922877B-491F-49B8-A6A7-DF8031FC0E88}" dt="2020-11-24T10:24:21.198" v="11163" actId="47"/>
        <pc:sldMkLst>
          <pc:docMk/>
          <pc:sldMk cId="1264556901" sldId="295"/>
        </pc:sldMkLst>
      </pc:sldChg>
      <pc:sldChg chg="modSp del mod">
        <pc:chgData name="Lee Seungjae" userId="1d4fbd63bced2b4a" providerId="LiveId" clId="{1922877B-491F-49B8-A6A7-DF8031FC0E88}" dt="2020-11-24T10:23:45.524" v="11133" actId="47"/>
        <pc:sldMkLst>
          <pc:docMk/>
          <pc:sldMk cId="4100897820" sldId="296"/>
        </pc:sldMkLst>
        <pc:picChg chg="mod">
          <ac:chgData name="Lee Seungjae" userId="1d4fbd63bced2b4a" providerId="LiveId" clId="{1922877B-491F-49B8-A6A7-DF8031FC0E88}" dt="2020-11-20T16:28:48.472" v="1367" actId="1076"/>
          <ac:picMkLst>
            <pc:docMk/>
            <pc:sldMk cId="4100897820" sldId="296"/>
            <ac:picMk id="24" creationId="{D4E8248B-A73A-4C52-A6ED-6362F4E57233}"/>
          </ac:picMkLst>
        </pc:picChg>
      </pc:sldChg>
      <pc:sldChg chg="add del">
        <pc:chgData name="Lee Seungjae" userId="1d4fbd63bced2b4a" providerId="LiveId" clId="{1922877B-491F-49B8-A6A7-DF8031FC0E88}" dt="2020-11-24T10:23:45.524" v="11133" actId="47"/>
        <pc:sldMkLst>
          <pc:docMk/>
          <pc:sldMk cId="1305507251" sldId="297"/>
        </pc:sldMkLst>
      </pc:sldChg>
      <pc:sldChg chg="addSp delSp modSp add del mod">
        <pc:chgData name="Lee Seungjae" userId="1d4fbd63bced2b4a" providerId="LiveId" clId="{1922877B-491F-49B8-A6A7-DF8031FC0E88}" dt="2020-11-24T10:23:45.524" v="11133" actId="47"/>
        <pc:sldMkLst>
          <pc:docMk/>
          <pc:sldMk cId="211205709" sldId="298"/>
        </pc:sldMkLst>
        <pc:spChg chg="del">
          <ac:chgData name="Lee Seungjae" userId="1d4fbd63bced2b4a" providerId="LiveId" clId="{1922877B-491F-49B8-A6A7-DF8031FC0E88}" dt="2020-11-20T15:19:03.467" v="103" actId="478"/>
          <ac:spMkLst>
            <pc:docMk/>
            <pc:sldMk cId="211205709" sldId="298"/>
            <ac:spMk id="2" creationId="{6CA2F96A-7562-45FC-9556-502642ABB0D3}"/>
          </ac:spMkLst>
        </pc:spChg>
        <pc:spChg chg="del">
          <ac:chgData name="Lee Seungjae" userId="1d4fbd63bced2b4a" providerId="LiveId" clId="{1922877B-491F-49B8-A6A7-DF8031FC0E88}" dt="2020-11-20T15:19:03.467" v="103" actId="478"/>
          <ac:spMkLst>
            <pc:docMk/>
            <pc:sldMk cId="211205709" sldId="298"/>
            <ac:spMk id="3" creationId="{5EED8588-7C99-4AD6-A6EC-BA93975E8681}"/>
          </ac:spMkLst>
        </pc:spChg>
        <pc:spChg chg="mod">
          <ac:chgData name="Lee Seungjae" userId="1d4fbd63bced2b4a" providerId="LiveId" clId="{1922877B-491F-49B8-A6A7-DF8031FC0E88}" dt="2020-11-20T15:18:45.775" v="101" actId="1076"/>
          <ac:spMkLst>
            <pc:docMk/>
            <pc:sldMk cId="211205709" sldId="298"/>
            <ac:spMk id="4" creationId="{9422FDBB-463C-47CB-8ACD-1990AF4E9AD8}"/>
          </ac:spMkLst>
        </pc:spChg>
        <pc:spChg chg="mod">
          <ac:chgData name="Lee Seungjae" userId="1d4fbd63bced2b4a" providerId="LiveId" clId="{1922877B-491F-49B8-A6A7-DF8031FC0E88}" dt="2020-11-20T15:18:45.775" v="101" actId="1076"/>
          <ac:spMkLst>
            <pc:docMk/>
            <pc:sldMk cId="211205709" sldId="298"/>
            <ac:spMk id="5" creationId="{E7B7017D-9CB0-48D9-82F1-9FBB3AAF4014}"/>
          </ac:spMkLst>
        </pc:spChg>
        <pc:spChg chg="add mod">
          <ac:chgData name="Lee Seungjae" userId="1d4fbd63bced2b4a" providerId="LiveId" clId="{1922877B-491F-49B8-A6A7-DF8031FC0E88}" dt="2020-11-20T15:20:30.838" v="109" actId="14100"/>
          <ac:spMkLst>
            <pc:docMk/>
            <pc:sldMk cId="211205709" sldId="298"/>
            <ac:spMk id="6" creationId="{1523BF4A-2640-46B0-A257-E03B16F2351C}"/>
          </ac:spMkLst>
        </pc:spChg>
        <pc:spChg chg="mod">
          <ac:chgData name="Lee Seungjae" userId="1d4fbd63bced2b4a" providerId="LiveId" clId="{1922877B-491F-49B8-A6A7-DF8031FC0E88}" dt="2020-11-20T15:18:45.775" v="101" actId="1076"/>
          <ac:spMkLst>
            <pc:docMk/>
            <pc:sldMk cId="211205709" sldId="298"/>
            <ac:spMk id="7" creationId="{DA4466CD-5417-459B-89E3-E5144B93CCD9}"/>
          </ac:spMkLst>
        </pc:spChg>
        <pc:spChg chg="mod">
          <ac:chgData name="Lee Seungjae" userId="1d4fbd63bced2b4a" providerId="LiveId" clId="{1922877B-491F-49B8-A6A7-DF8031FC0E88}" dt="2020-11-20T15:18:45.775" v="101" actId="1076"/>
          <ac:spMkLst>
            <pc:docMk/>
            <pc:sldMk cId="211205709" sldId="298"/>
            <ac:spMk id="11" creationId="{52BE7F7B-955A-4DDA-AA9A-B0E4E5039DC1}"/>
          </ac:spMkLst>
        </pc:spChg>
        <pc:spChg chg="mod">
          <ac:chgData name="Lee Seungjae" userId="1d4fbd63bced2b4a" providerId="LiveId" clId="{1922877B-491F-49B8-A6A7-DF8031FC0E88}" dt="2020-11-20T15:18:45.775" v="101" actId="1076"/>
          <ac:spMkLst>
            <pc:docMk/>
            <pc:sldMk cId="211205709" sldId="298"/>
            <ac:spMk id="13" creationId="{C1DBF99D-EF10-4934-B7DC-1CCF1D8775D4}"/>
          </ac:spMkLst>
        </pc:spChg>
        <pc:spChg chg="mod">
          <ac:chgData name="Lee Seungjae" userId="1d4fbd63bced2b4a" providerId="LiveId" clId="{1922877B-491F-49B8-A6A7-DF8031FC0E88}" dt="2020-11-20T15:18:45.775" v="101" actId="1076"/>
          <ac:spMkLst>
            <pc:docMk/>
            <pc:sldMk cId="211205709" sldId="298"/>
            <ac:spMk id="15" creationId="{1FAC6553-DDC4-4FF2-A390-219F3FAEB118}"/>
          </ac:spMkLst>
        </pc:spChg>
        <pc:spChg chg="del">
          <ac:chgData name="Lee Seungjae" userId="1d4fbd63bced2b4a" providerId="LiveId" clId="{1922877B-491F-49B8-A6A7-DF8031FC0E88}" dt="2020-11-20T15:18:39.037" v="99" actId="478"/>
          <ac:spMkLst>
            <pc:docMk/>
            <pc:sldMk cId="211205709" sldId="298"/>
            <ac:spMk id="39" creationId="{2D586FC8-894F-4206-978E-244E41C1346F}"/>
          </ac:spMkLst>
        </pc:spChg>
        <pc:spChg chg="del">
          <ac:chgData name="Lee Seungjae" userId="1d4fbd63bced2b4a" providerId="LiveId" clId="{1922877B-491F-49B8-A6A7-DF8031FC0E88}" dt="2020-11-20T15:18:40.251" v="100" actId="478"/>
          <ac:spMkLst>
            <pc:docMk/>
            <pc:sldMk cId="211205709" sldId="298"/>
            <ac:spMk id="43" creationId="{FC0CF9DC-5C21-406F-B21A-2B4015ACB569}"/>
          </ac:spMkLst>
        </pc:spChg>
        <pc:spChg chg="del">
          <ac:chgData name="Lee Seungjae" userId="1d4fbd63bced2b4a" providerId="LiveId" clId="{1922877B-491F-49B8-A6A7-DF8031FC0E88}" dt="2020-11-20T15:18:40.251" v="100" actId="478"/>
          <ac:spMkLst>
            <pc:docMk/>
            <pc:sldMk cId="211205709" sldId="298"/>
            <ac:spMk id="45" creationId="{A0B5A476-D2DF-41B5-82B4-16BEC65268B3}"/>
          </ac:spMkLst>
        </pc:spChg>
        <pc:spChg chg="del">
          <ac:chgData name="Lee Seungjae" userId="1d4fbd63bced2b4a" providerId="LiveId" clId="{1922877B-491F-49B8-A6A7-DF8031FC0E88}" dt="2020-11-20T15:18:39.037" v="99" actId="478"/>
          <ac:spMkLst>
            <pc:docMk/>
            <pc:sldMk cId="211205709" sldId="298"/>
            <ac:spMk id="49" creationId="{8CC2EED0-52CA-44D4-A07B-1FA334FCCF5E}"/>
          </ac:spMkLst>
        </pc:spChg>
        <pc:spChg chg="mod">
          <ac:chgData name="Lee Seungjae" userId="1d4fbd63bced2b4a" providerId="LiveId" clId="{1922877B-491F-49B8-A6A7-DF8031FC0E88}" dt="2020-11-20T15:18:45.775" v="101" actId="1076"/>
          <ac:spMkLst>
            <pc:docMk/>
            <pc:sldMk cId="211205709" sldId="298"/>
            <ac:spMk id="53" creationId="{8E1ADFD0-4088-48AE-8F61-3150BF38FDCE}"/>
          </ac:spMkLst>
        </pc:spChg>
        <pc:spChg chg="mod">
          <ac:chgData name="Lee Seungjae" userId="1d4fbd63bced2b4a" providerId="LiveId" clId="{1922877B-491F-49B8-A6A7-DF8031FC0E88}" dt="2020-11-20T15:18:45.775" v="101" actId="1076"/>
          <ac:spMkLst>
            <pc:docMk/>
            <pc:sldMk cId="211205709" sldId="298"/>
            <ac:spMk id="54" creationId="{84B3C673-A375-4801-9AB4-EBA9DA622BDC}"/>
          </ac:spMkLst>
        </pc:spChg>
        <pc:spChg chg="mod">
          <ac:chgData name="Lee Seungjae" userId="1d4fbd63bced2b4a" providerId="LiveId" clId="{1922877B-491F-49B8-A6A7-DF8031FC0E88}" dt="2020-11-20T15:18:45.775" v="101" actId="1076"/>
          <ac:spMkLst>
            <pc:docMk/>
            <pc:sldMk cId="211205709" sldId="298"/>
            <ac:spMk id="56" creationId="{02BE6DEB-BF72-4DEC-A64D-E0CF2139D0A1}"/>
          </ac:spMkLst>
        </pc:spChg>
        <pc:picChg chg="del">
          <ac:chgData name="Lee Seungjae" userId="1d4fbd63bced2b4a" providerId="LiveId" clId="{1922877B-491F-49B8-A6A7-DF8031FC0E88}" dt="2020-11-20T15:18:39.037" v="99" actId="478"/>
          <ac:picMkLst>
            <pc:docMk/>
            <pc:sldMk cId="211205709" sldId="298"/>
            <ac:picMk id="17" creationId="{18D50390-A4D6-4B9B-BE29-3EA2B76EB61C}"/>
          </ac:picMkLst>
        </pc:picChg>
        <pc:picChg chg="del">
          <ac:chgData name="Lee Seungjae" userId="1d4fbd63bced2b4a" providerId="LiveId" clId="{1922877B-491F-49B8-A6A7-DF8031FC0E88}" dt="2020-11-20T15:18:39.037" v="99" actId="478"/>
          <ac:picMkLst>
            <pc:docMk/>
            <pc:sldMk cId="211205709" sldId="298"/>
            <ac:picMk id="19" creationId="{33A1407C-4D07-476D-B7E9-EB3A6CE3D11A}"/>
          </ac:picMkLst>
        </pc:picChg>
        <pc:picChg chg="del">
          <ac:chgData name="Lee Seungjae" userId="1d4fbd63bced2b4a" providerId="LiveId" clId="{1922877B-491F-49B8-A6A7-DF8031FC0E88}" dt="2020-11-20T15:18:39.037" v="99" actId="478"/>
          <ac:picMkLst>
            <pc:docMk/>
            <pc:sldMk cId="211205709" sldId="298"/>
            <ac:picMk id="21" creationId="{28CB209E-7571-43C3-B416-299D25176092}"/>
          </ac:picMkLst>
        </pc:picChg>
        <pc:picChg chg="del">
          <ac:chgData name="Lee Seungjae" userId="1d4fbd63bced2b4a" providerId="LiveId" clId="{1922877B-491F-49B8-A6A7-DF8031FC0E88}" dt="2020-11-20T15:18:40.251" v="100" actId="478"/>
          <ac:picMkLst>
            <pc:docMk/>
            <pc:sldMk cId="211205709" sldId="298"/>
            <ac:picMk id="23" creationId="{36A89DC2-DAEF-44D0-8249-54922820E871}"/>
          </ac:picMkLst>
        </pc:picChg>
        <pc:picChg chg="mod">
          <ac:chgData name="Lee Seungjae" userId="1d4fbd63bced2b4a" providerId="LiveId" clId="{1922877B-491F-49B8-A6A7-DF8031FC0E88}" dt="2020-11-20T15:18:51.771" v="102" actId="1076"/>
          <ac:picMkLst>
            <pc:docMk/>
            <pc:sldMk cId="211205709" sldId="298"/>
            <ac:picMk id="24" creationId="{D4E8248B-A73A-4C52-A6ED-6362F4E57233}"/>
          </ac:picMkLst>
        </pc:picChg>
        <pc:picChg chg="del">
          <ac:chgData name="Lee Seungjae" userId="1d4fbd63bced2b4a" providerId="LiveId" clId="{1922877B-491F-49B8-A6A7-DF8031FC0E88}" dt="2020-11-20T15:18:40.251" v="100" actId="478"/>
          <ac:picMkLst>
            <pc:docMk/>
            <pc:sldMk cId="211205709" sldId="298"/>
            <ac:picMk id="27" creationId="{795F20B0-DB08-49E4-A233-AB62FDB333BE}"/>
          </ac:picMkLst>
        </pc:picChg>
        <pc:picChg chg="del mod">
          <ac:chgData name="Lee Seungjae" userId="1d4fbd63bced2b4a" providerId="LiveId" clId="{1922877B-491F-49B8-A6A7-DF8031FC0E88}" dt="2020-11-20T15:20:08.371" v="105" actId="478"/>
          <ac:picMkLst>
            <pc:docMk/>
            <pc:sldMk cId="211205709" sldId="298"/>
            <ac:picMk id="28" creationId="{6C2B0E4C-FD16-473F-9DF5-C8B811C116C1}"/>
          </ac:picMkLst>
        </pc:picChg>
        <pc:picChg chg="del">
          <ac:chgData name="Lee Seungjae" userId="1d4fbd63bced2b4a" providerId="LiveId" clId="{1922877B-491F-49B8-A6A7-DF8031FC0E88}" dt="2020-11-20T15:18:40.251" v="100" actId="478"/>
          <ac:picMkLst>
            <pc:docMk/>
            <pc:sldMk cId="211205709" sldId="298"/>
            <ac:picMk id="31" creationId="{5353C161-2107-4CD9-8D8F-9B8C3875C5C8}"/>
          </ac:picMkLst>
        </pc:picChg>
        <pc:picChg chg="mod">
          <ac:chgData name="Lee Seungjae" userId="1d4fbd63bced2b4a" providerId="LiveId" clId="{1922877B-491F-49B8-A6A7-DF8031FC0E88}" dt="2020-11-20T15:18:45.775" v="101" actId="1076"/>
          <ac:picMkLst>
            <pc:docMk/>
            <pc:sldMk cId="211205709" sldId="298"/>
            <ac:picMk id="51" creationId="{65F6318E-11D1-403F-9DB9-F330E2A63C21}"/>
          </ac:picMkLst>
        </pc:picChg>
      </pc:sldChg>
      <pc:sldChg chg="addSp delSp modSp add mod ord">
        <pc:chgData name="Lee Seungjae" userId="1d4fbd63bced2b4a" providerId="LiveId" clId="{1922877B-491F-49B8-A6A7-DF8031FC0E88}" dt="2020-11-25T01:08:31.671" v="12709" actId="1076"/>
        <pc:sldMkLst>
          <pc:docMk/>
          <pc:sldMk cId="2272997308" sldId="299"/>
        </pc:sldMkLst>
        <pc:spChg chg="add mod">
          <ac:chgData name="Lee Seungjae" userId="1d4fbd63bced2b4a" providerId="LiveId" clId="{1922877B-491F-49B8-A6A7-DF8031FC0E88}" dt="2020-11-25T01:08:13.366" v="12703" actId="403"/>
          <ac:spMkLst>
            <pc:docMk/>
            <pc:sldMk cId="2272997308" sldId="299"/>
            <ac:spMk id="2" creationId="{3E2BB737-06E1-4EBD-9BB0-504675434839}"/>
          </ac:spMkLst>
        </pc:spChg>
        <pc:spChg chg="add del mod">
          <ac:chgData name="Lee Seungjae" userId="1d4fbd63bced2b4a" providerId="LiveId" clId="{1922877B-491F-49B8-A6A7-DF8031FC0E88}" dt="2020-11-20T15:29:52.020" v="341" actId="478"/>
          <ac:spMkLst>
            <pc:docMk/>
            <pc:sldMk cId="2272997308" sldId="299"/>
            <ac:spMk id="3" creationId="{3A1C17C4-D75B-43CF-A5E4-59DC4FCE3617}"/>
          </ac:spMkLst>
        </pc:spChg>
        <pc:spChg chg="add mod">
          <ac:chgData name="Lee Seungjae" userId="1d4fbd63bced2b4a" providerId="LiveId" clId="{1922877B-491F-49B8-A6A7-DF8031FC0E88}" dt="2020-11-25T01:05:38.356" v="12586" actId="1076"/>
          <ac:spMkLst>
            <pc:docMk/>
            <pc:sldMk cId="2272997308" sldId="299"/>
            <ac:spMk id="3" creationId="{EE901F96-29B8-440A-8CA9-BFCD23576193}"/>
          </ac:spMkLst>
        </pc:spChg>
        <pc:spChg chg="add del mod">
          <ac:chgData name="Lee Seungjae" userId="1d4fbd63bced2b4a" providerId="LiveId" clId="{1922877B-491F-49B8-A6A7-DF8031FC0E88}" dt="2020-11-20T15:30:56.300" v="441" actId="478"/>
          <ac:spMkLst>
            <pc:docMk/>
            <pc:sldMk cId="2272997308" sldId="299"/>
            <ac:spMk id="4" creationId="{A88EEFA9-D48A-4118-8951-BA85779C1AC7}"/>
          </ac:spMkLst>
        </pc:spChg>
        <pc:spChg chg="add del mod">
          <ac:chgData name="Lee Seungjae" userId="1d4fbd63bced2b4a" providerId="LiveId" clId="{1922877B-491F-49B8-A6A7-DF8031FC0E88}" dt="2020-11-20T15:27:21.660" v="287" actId="478"/>
          <ac:spMkLst>
            <pc:docMk/>
            <pc:sldMk cId="2272997308" sldId="299"/>
            <ac:spMk id="5" creationId="{075725D8-917F-4FEF-B371-B60A8D956190}"/>
          </ac:spMkLst>
        </pc:spChg>
        <pc:spChg chg="add del mod">
          <ac:chgData name="Lee Seungjae" userId="1d4fbd63bced2b4a" providerId="LiveId" clId="{1922877B-491F-49B8-A6A7-DF8031FC0E88}" dt="2020-11-20T15:22:24.042" v="117"/>
          <ac:spMkLst>
            <pc:docMk/>
            <pc:sldMk cId="2272997308" sldId="299"/>
            <ac:spMk id="6" creationId="{9330ABAF-2D15-4B53-807D-2EC2911B9716}"/>
          </ac:spMkLst>
        </pc:spChg>
        <pc:spChg chg="add del mod">
          <ac:chgData name="Lee Seungjae" userId="1d4fbd63bced2b4a" providerId="LiveId" clId="{1922877B-491F-49B8-A6A7-DF8031FC0E88}" dt="2020-11-20T15:30:55.283" v="440" actId="478"/>
          <ac:spMkLst>
            <pc:docMk/>
            <pc:sldMk cId="2272997308" sldId="299"/>
            <ac:spMk id="7" creationId="{794B76D9-1101-49BB-9DF9-D4A51300A43A}"/>
          </ac:spMkLst>
        </pc:spChg>
        <pc:spChg chg="add del mod">
          <ac:chgData name="Lee Seungjae" userId="1d4fbd63bced2b4a" providerId="LiveId" clId="{1922877B-491F-49B8-A6A7-DF8031FC0E88}" dt="2020-11-24T02:28:51.892" v="3516" actId="478"/>
          <ac:spMkLst>
            <pc:docMk/>
            <pc:sldMk cId="2272997308" sldId="299"/>
            <ac:spMk id="7" creationId="{DCB0BACE-F720-4ED3-90BB-93EBA553A5D8}"/>
          </ac:spMkLst>
        </pc:spChg>
        <pc:spChg chg="add del mod">
          <ac:chgData name="Lee Seungjae" userId="1d4fbd63bced2b4a" providerId="LiveId" clId="{1922877B-491F-49B8-A6A7-DF8031FC0E88}" dt="2020-11-20T15:30:55.283" v="440" actId="478"/>
          <ac:spMkLst>
            <pc:docMk/>
            <pc:sldMk cId="2272997308" sldId="299"/>
            <ac:spMk id="8" creationId="{6F9C4B79-6334-461E-AF5F-1052EFF9F486}"/>
          </ac:spMkLst>
        </pc:spChg>
        <pc:spChg chg="add mod">
          <ac:chgData name="Lee Seungjae" userId="1d4fbd63bced2b4a" providerId="LiveId" clId="{1922877B-491F-49B8-A6A7-DF8031FC0E88}" dt="2020-11-24T02:10:59.543" v="2923" actId="1076"/>
          <ac:spMkLst>
            <pc:docMk/>
            <pc:sldMk cId="2272997308" sldId="299"/>
            <ac:spMk id="8" creationId="{793DFB41-851F-4B0C-8DF1-AEEE1F0D5C97}"/>
          </ac:spMkLst>
        </pc:spChg>
        <pc:spChg chg="mod">
          <ac:chgData name="Lee Seungjae" userId="1d4fbd63bced2b4a" providerId="LiveId" clId="{1922877B-491F-49B8-A6A7-DF8031FC0E88}" dt="2020-11-24T02:38:39.788" v="3575"/>
          <ac:spMkLst>
            <pc:docMk/>
            <pc:sldMk cId="2272997308" sldId="299"/>
            <ac:spMk id="9" creationId="{0FBE8AED-3964-471A-8C71-C8FF3246469F}"/>
          </ac:spMkLst>
        </pc:spChg>
        <pc:spChg chg="add del mod">
          <ac:chgData name="Lee Seungjae" userId="1d4fbd63bced2b4a" providerId="LiveId" clId="{1922877B-491F-49B8-A6A7-DF8031FC0E88}" dt="2020-11-20T15:30:55.283" v="440" actId="478"/>
          <ac:spMkLst>
            <pc:docMk/>
            <pc:sldMk cId="2272997308" sldId="299"/>
            <ac:spMk id="10" creationId="{7A6A9714-86BA-4447-86D2-68C7AC71D407}"/>
          </ac:spMkLst>
        </pc:spChg>
        <pc:spChg chg="add mod">
          <ac:chgData name="Lee Seungjae" userId="1d4fbd63bced2b4a" providerId="LiveId" clId="{1922877B-491F-49B8-A6A7-DF8031FC0E88}" dt="2020-11-25T01:05:48.329" v="12589" actId="20577"/>
          <ac:spMkLst>
            <pc:docMk/>
            <pc:sldMk cId="2272997308" sldId="299"/>
            <ac:spMk id="10" creationId="{819565B9-DB27-474B-B799-D9DEDA226E6A}"/>
          </ac:spMkLst>
        </pc:spChg>
        <pc:spChg chg="add mod">
          <ac:chgData name="Lee Seungjae" userId="1d4fbd63bced2b4a" providerId="LiveId" clId="{1922877B-491F-49B8-A6A7-DF8031FC0E88}" dt="2020-11-25T01:05:51.015" v="12591" actId="20577"/>
          <ac:spMkLst>
            <pc:docMk/>
            <pc:sldMk cId="2272997308" sldId="299"/>
            <ac:spMk id="11" creationId="{02624110-827E-4D64-8B89-9041F5A5CA87}"/>
          </ac:spMkLst>
        </pc:spChg>
        <pc:spChg chg="add del mod">
          <ac:chgData name="Lee Seungjae" userId="1d4fbd63bced2b4a" providerId="LiveId" clId="{1922877B-491F-49B8-A6A7-DF8031FC0E88}" dt="2020-11-20T15:23:42.325" v="183" actId="478"/>
          <ac:spMkLst>
            <pc:docMk/>
            <pc:sldMk cId="2272997308" sldId="299"/>
            <ac:spMk id="11" creationId="{5E2716D1-AB18-4FF0-9E73-C46C4AB50CAB}"/>
          </ac:spMkLst>
        </pc:spChg>
        <pc:spChg chg="add del mod">
          <ac:chgData name="Lee Seungjae" userId="1d4fbd63bced2b4a" providerId="LiveId" clId="{1922877B-491F-49B8-A6A7-DF8031FC0E88}" dt="2020-11-24T02:28:53.297" v="3517" actId="478"/>
          <ac:spMkLst>
            <pc:docMk/>
            <pc:sldMk cId="2272997308" sldId="299"/>
            <ac:spMk id="11" creationId="{BE119BFC-4CBB-43A9-9328-62D7C03CE2BD}"/>
          </ac:spMkLst>
        </pc:spChg>
        <pc:spChg chg="add del mod">
          <ac:chgData name="Lee Seungjae" userId="1d4fbd63bced2b4a" providerId="LiveId" clId="{1922877B-491F-49B8-A6A7-DF8031FC0E88}" dt="2020-11-24T02:28:50.661" v="3515" actId="478"/>
          <ac:spMkLst>
            <pc:docMk/>
            <pc:sldMk cId="2272997308" sldId="299"/>
            <ac:spMk id="12" creationId="{6D0901ED-5776-4D5F-8256-9B4FEFF4AF91}"/>
          </ac:spMkLst>
        </pc:spChg>
        <pc:spChg chg="add del mod">
          <ac:chgData name="Lee Seungjae" userId="1d4fbd63bced2b4a" providerId="LiveId" clId="{1922877B-491F-49B8-A6A7-DF8031FC0E88}" dt="2020-11-25T01:05:56.966" v="12592" actId="478"/>
          <ac:spMkLst>
            <pc:docMk/>
            <pc:sldMk cId="2272997308" sldId="299"/>
            <ac:spMk id="12" creationId="{72652ACE-F0C7-4F65-8986-EB5E981A2090}"/>
          </ac:spMkLst>
        </pc:spChg>
        <pc:spChg chg="add del mod">
          <ac:chgData name="Lee Seungjae" userId="1d4fbd63bced2b4a" providerId="LiveId" clId="{1922877B-491F-49B8-A6A7-DF8031FC0E88}" dt="2020-11-20T15:30:55.283" v="440" actId="478"/>
          <ac:spMkLst>
            <pc:docMk/>
            <pc:sldMk cId="2272997308" sldId="299"/>
            <ac:spMk id="12" creationId="{B3BAD02C-9CBD-4986-83D6-BCE4EDDF1617}"/>
          </ac:spMkLst>
        </pc:spChg>
        <pc:spChg chg="add mod">
          <ac:chgData name="Lee Seungjae" userId="1d4fbd63bced2b4a" providerId="LiveId" clId="{1922877B-491F-49B8-A6A7-DF8031FC0E88}" dt="2020-11-25T01:05:43.911" v="12588" actId="20577"/>
          <ac:spMkLst>
            <pc:docMk/>
            <pc:sldMk cId="2272997308" sldId="299"/>
            <ac:spMk id="13" creationId="{0149F42C-61BD-4862-BD74-AF7F4A8D874F}"/>
          </ac:spMkLst>
        </pc:spChg>
        <pc:spChg chg="add del mod">
          <ac:chgData name="Lee Seungjae" userId="1d4fbd63bced2b4a" providerId="LiveId" clId="{1922877B-491F-49B8-A6A7-DF8031FC0E88}" dt="2020-11-24T10:52:19.151" v="12443" actId="478"/>
          <ac:spMkLst>
            <pc:docMk/>
            <pc:sldMk cId="2272997308" sldId="299"/>
            <ac:spMk id="14" creationId="{39DDDBBB-ED61-4C89-B553-F30979058890}"/>
          </ac:spMkLst>
        </pc:spChg>
        <pc:spChg chg="add mod">
          <ac:chgData name="Lee Seungjae" userId="1d4fbd63bced2b4a" providerId="LiveId" clId="{1922877B-491F-49B8-A6A7-DF8031FC0E88}" dt="2020-11-25T01:08:31.671" v="12709" actId="1076"/>
          <ac:spMkLst>
            <pc:docMk/>
            <pc:sldMk cId="2272997308" sldId="299"/>
            <ac:spMk id="14" creationId="{3E507699-97F6-4B25-80ED-1EEFA8D41518}"/>
          </ac:spMkLst>
        </pc:spChg>
        <pc:spChg chg="add del mod">
          <ac:chgData name="Lee Seungjae" userId="1d4fbd63bced2b4a" providerId="LiveId" clId="{1922877B-491F-49B8-A6A7-DF8031FC0E88}" dt="2020-11-20T15:30:55.283" v="440" actId="478"/>
          <ac:spMkLst>
            <pc:docMk/>
            <pc:sldMk cId="2272997308" sldId="299"/>
            <ac:spMk id="15" creationId="{3985B770-FB36-461A-A2BC-3E49845447C0}"/>
          </ac:spMkLst>
        </pc:spChg>
        <pc:spChg chg="add del mod">
          <ac:chgData name="Lee Seungjae" userId="1d4fbd63bced2b4a" providerId="LiveId" clId="{1922877B-491F-49B8-A6A7-DF8031FC0E88}" dt="2020-11-20T15:30:55.283" v="440" actId="478"/>
          <ac:spMkLst>
            <pc:docMk/>
            <pc:sldMk cId="2272997308" sldId="299"/>
            <ac:spMk id="16" creationId="{E420774E-790D-4ECA-923A-42CF3AD89E3B}"/>
          </ac:spMkLst>
        </pc:spChg>
        <pc:spChg chg="add del mod">
          <ac:chgData name="Lee Seungjae" userId="1d4fbd63bced2b4a" providerId="LiveId" clId="{1922877B-491F-49B8-A6A7-DF8031FC0E88}" dt="2020-11-24T02:28:49.796" v="3514" actId="478"/>
          <ac:spMkLst>
            <pc:docMk/>
            <pc:sldMk cId="2272997308" sldId="299"/>
            <ac:spMk id="16" creationId="{E5D24B35-BDB7-4047-B8E7-CAF65CAA1CCB}"/>
          </ac:spMkLst>
        </pc:spChg>
        <pc:spChg chg="add del mod">
          <ac:chgData name="Lee Seungjae" userId="1d4fbd63bced2b4a" providerId="LiveId" clId="{1922877B-491F-49B8-A6A7-DF8031FC0E88}" dt="2020-11-20T15:30:17.859" v="377" actId="478"/>
          <ac:spMkLst>
            <pc:docMk/>
            <pc:sldMk cId="2272997308" sldId="299"/>
            <ac:spMk id="17" creationId="{9562806C-2E2B-4BCF-822A-5F75B7B3D3B8}"/>
          </ac:spMkLst>
        </pc:spChg>
        <pc:spChg chg="add del mod">
          <ac:chgData name="Lee Seungjae" userId="1d4fbd63bced2b4a" providerId="LiveId" clId="{1922877B-491F-49B8-A6A7-DF8031FC0E88}" dt="2020-11-24T02:36:11.061" v="3524" actId="478"/>
          <ac:spMkLst>
            <pc:docMk/>
            <pc:sldMk cId="2272997308" sldId="299"/>
            <ac:spMk id="22" creationId="{BEC276F2-430A-43EE-A799-99C700B5813C}"/>
          </ac:spMkLst>
        </pc:spChg>
        <pc:spChg chg="del">
          <ac:chgData name="Lee Seungjae" userId="1d4fbd63bced2b4a" providerId="LiveId" clId="{1922877B-491F-49B8-A6A7-DF8031FC0E88}" dt="2020-11-20T15:20:18.624" v="107" actId="478"/>
          <ac:spMkLst>
            <pc:docMk/>
            <pc:sldMk cId="2272997308" sldId="299"/>
            <ac:spMk id="40" creationId="{8BCBDCD0-4A5C-49D2-8B55-20C782D621D1}"/>
          </ac:spMkLst>
        </pc:spChg>
        <pc:picChg chg="add del mod">
          <ac:chgData name="Lee Seungjae" userId="1d4fbd63bced2b4a" providerId="LiveId" clId="{1922877B-491F-49B8-A6A7-DF8031FC0E88}" dt="2020-11-24T01:14:22.163" v="2690" actId="478"/>
          <ac:picMkLst>
            <pc:docMk/>
            <pc:sldMk cId="2272997308" sldId="299"/>
            <ac:picMk id="5" creationId="{000600E2-7BDB-4CE7-A9CC-1A7A2DF72347}"/>
          </ac:picMkLst>
        </pc:picChg>
        <pc:picChg chg="add mod">
          <ac:chgData name="Lee Seungjae" userId="1d4fbd63bced2b4a" providerId="LiveId" clId="{1922877B-491F-49B8-A6A7-DF8031FC0E88}" dt="2020-11-24T03:11:43.507" v="4655" actId="1076"/>
          <ac:picMkLst>
            <pc:docMk/>
            <pc:sldMk cId="2272997308" sldId="299"/>
            <ac:picMk id="6" creationId="{586C51FE-B4ED-44E3-A438-645BFFBC7B34}"/>
          </ac:picMkLst>
        </pc:picChg>
        <pc:picChg chg="add del mod">
          <ac:chgData name="Lee Seungjae" userId="1d4fbd63bced2b4a" providerId="LiveId" clId="{1922877B-491F-49B8-A6A7-DF8031FC0E88}" dt="2020-11-20T15:30:55.283" v="440" actId="478"/>
          <ac:picMkLst>
            <pc:docMk/>
            <pc:sldMk cId="2272997308" sldId="299"/>
            <ac:picMk id="13" creationId="{3E9DE061-5EBB-4F32-A96F-9B5883354BD5}"/>
          </ac:picMkLst>
        </pc:picChg>
        <pc:cxnChg chg="add mod">
          <ac:chgData name="Lee Seungjae" userId="1d4fbd63bced2b4a" providerId="LiveId" clId="{1922877B-491F-49B8-A6A7-DF8031FC0E88}" dt="2020-11-24T00:50:15.452" v="2552"/>
          <ac:cxnSpMkLst>
            <pc:docMk/>
            <pc:sldMk cId="2272997308" sldId="299"/>
            <ac:cxnSpMk id="4" creationId="{96CDBC1D-64E2-4539-BBFE-DB3D15AF2436}"/>
          </ac:cxnSpMkLst>
        </pc:cxnChg>
        <pc:cxnChg chg="add del mod">
          <ac:chgData name="Lee Seungjae" userId="1d4fbd63bced2b4a" providerId="LiveId" clId="{1922877B-491F-49B8-A6A7-DF8031FC0E88}" dt="2020-11-24T02:28:49.796" v="3514" actId="478"/>
          <ac:cxnSpMkLst>
            <pc:docMk/>
            <pc:sldMk cId="2272997308" sldId="299"/>
            <ac:cxnSpMk id="10" creationId="{57BED033-8CEB-45C6-8D97-8A706913CD44}"/>
          </ac:cxnSpMkLst>
        </pc:cxnChg>
        <pc:cxnChg chg="add del mod">
          <ac:chgData name="Lee Seungjae" userId="1d4fbd63bced2b4a" providerId="LiveId" clId="{1922877B-491F-49B8-A6A7-DF8031FC0E88}" dt="2020-11-24T02:28:50.661" v="3515" actId="478"/>
          <ac:cxnSpMkLst>
            <pc:docMk/>
            <pc:sldMk cId="2272997308" sldId="299"/>
            <ac:cxnSpMk id="13" creationId="{CE1150AC-8DE1-455B-9909-53CF84F2BC84}"/>
          </ac:cxnSpMkLst>
        </pc:cxnChg>
        <pc:cxnChg chg="add del mod">
          <ac:chgData name="Lee Seungjae" userId="1d4fbd63bced2b4a" providerId="LiveId" clId="{1922877B-491F-49B8-A6A7-DF8031FC0E88}" dt="2020-11-24T02:28:51.892" v="3516" actId="478"/>
          <ac:cxnSpMkLst>
            <pc:docMk/>
            <pc:sldMk cId="2272997308" sldId="299"/>
            <ac:cxnSpMk id="14" creationId="{081DE08E-9BC9-45B3-9846-7CC76852483B}"/>
          </ac:cxnSpMkLst>
        </pc:cxnChg>
        <pc:cxnChg chg="add del mod">
          <ac:chgData name="Lee Seungjae" userId="1d4fbd63bced2b4a" providerId="LiveId" clId="{1922877B-491F-49B8-A6A7-DF8031FC0E88}" dt="2020-11-24T02:28:49.796" v="3514" actId="478"/>
          <ac:cxnSpMkLst>
            <pc:docMk/>
            <pc:sldMk cId="2272997308" sldId="299"/>
            <ac:cxnSpMk id="15" creationId="{695F56CB-65F9-4AD5-A0E7-BD1AB99CE0F2}"/>
          </ac:cxnSpMkLst>
        </pc:cxnChg>
      </pc:sldChg>
      <pc:sldChg chg="addSp delSp modSp add del mod ord">
        <pc:chgData name="Lee Seungjae" userId="1d4fbd63bced2b4a" providerId="LiveId" clId="{1922877B-491F-49B8-A6A7-DF8031FC0E88}" dt="2020-11-24T10:23:45.524" v="11133" actId="47"/>
        <pc:sldMkLst>
          <pc:docMk/>
          <pc:sldMk cId="586157598" sldId="300"/>
        </pc:sldMkLst>
        <pc:spChg chg="del">
          <ac:chgData name="Lee Seungjae" userId="1d4fbd63bced2b4a" providerId="LiveId" clId="{1922877B-491F-49B8-A6A7-DF8031FC0E88}" dt="2020-11-20T16:50:00.512" v="2032" actId="478"/>
          <ac:spMkLst>
            <pc:docMk/>
            <pc:sldMk cId="586157598" sldId="300"/>
            <ac:spMk id="2" creationId="{3E2BB737-06E1-4EBD-9BB0-504675434839}"/>
          </ac:spMkLst>
        </pc:spChg>
        <pc:spChg chg="add mod">
          <ac:chgData name="Lee Seungjae" userId="1d4fbd63bced2b4a" providerId="LiveId" clId="{1922877B-491F-49B8-A6A7-DF8031FC0E88}" dt="2020-11-20T18:00:07.052" v="2450" actId="20577"/>
          <ac:spMkLst>
            <pc:docMk/>
            <pc:sldMk cId="586157598" sldId="300"/>
            <ac:spMk id="3" creationId="{0C76691C-2B63-4B71-BBC3-1C0C85170CEB}"/>
          </ac:spMkLst>
        </pc:spChg>
        <pc:spChg chg="mod">
          <ac:chgData name="Lee Seungjae" userId="1d4fbd63bced2b4a" providerId="LiveId" clId="{1922877B-491F-49B8-A6A7-DF8031FC0E88}" dt="2020-11-20T16:47:47.168" v="1990" actId="1076"/>
          <ac:spMkLst>
            <pc:docMk/>
            <pc:sldMk cId="586157598" sldId="300"/>
            <ac:spMk id="4" creationId="{A88EEFA9-D48A-4118-8951-BA85779C1AC7}"/>
          </ac:spMkLst>
        </pc:spChg>
        <pc:spChg chg="del">
          <ac:chgData name="Lee Seungjae" userId="1d4fbd63bced2b4a" providerId="LiveId" clId="{1922877B-491F-49B8-A6A7-DF8031FC0E88}" dt="2020-11-20T16:47:25.112" v="1978" actId="21"/>
          <ac:spMkLst>
            <pc:docMk/>
            <pc:sldMk cId="586157598" sldId="300"/>
            <ac:spMk id="7" creationId="{794B76D9-1101-49BB-9DF9-D4A51300A43A}"/>
          </ac:spMkLst>
        </pc:spChg>
        <pc:spChg chg="del">
          <ac:chgData name="Lee Seungjae" userId="1d4fbd63bced2b4a" providerId="LiveId" clId="{1922877B-491F-49B8-A6A7-DF8031FC0E88}" dt="2020-11-20T16:47:25.112" v="1978" actId="21"/>
          <ac:spMkLst>
            <pc:docMk/>
            <pc:sldMk cId="586157598" sldId="300"/>
            <ac:spMk id="8" creationId="{6F9C4B79-6334-461E-AF5F-1052EFF9F486}"/>
          </ac:spMkLst>
        </pc:spChg>
        <pc:spChg chg="mod">
          <ac:chgData name="Lee Seungjae" userId="1d4fbd63bced2b4a" providerId="LiveId" clId="{1922877B-491F-49B8-A6A7-DF8031FC0E88}" dt="2020-11-20T17:04:03.052" v="2173" actId="20577"/>
          <ac:spMkLst>
            <pc:docMk/>
            <pc:sldMk cId="586157598" sldId="300"/>
            <ac:spMk id="9" creationId="{0FBE8AED-3964-471A-8C71-C8FF3246469F}"/>
          </ac:spMkLst>
        </pc:spChg>
        <pc:spChg chg="del">
          <ac:chgData name="Lee Seungjae" userId="1d4fbd63bced2b4a" providerId="LiveId" clId="{1922877B-491F-49B8-A6A7-DF8031FC0E88}" dt="2020-11-20T16:47:25.112" v="1978" actId="21"/>
          <ac:spMkLst>
            <pc:docMk/>
            <pc:sldMk cId="586157598" sldId="300"/>
            <ac:spMk id="10" creationId="{7A6A9714-86BA-4447-86D2-68C7AC71D407}"/>
          </ac:spMkLst>
        </pc:spChg>
        <pc:spChg chg="del">
          <ac:chgData name="Lee Seungjae" userId="1d4fbd63bced2b4a" providerId="LiveId" clId="{1922877B-491F-49B8-A6A7-DF8031FC0E88}" dt="2020-11-20T16:47:25.112" v="1978" actId="21"/>
          <ac:spMkLst>
            <pc:docMk/>
            <pc:sldMk cId="586157598" sldId="300"/>
            <ac:spMk id="12" creationId="{B3BAD02C-9CBD-4986-83D6-BCE4EDDF1617}"/>
          </ac:spMkLst>
        </pc:spChg>
        <pc:spChg chg="add del mod">
          <ac:chgData name="Lee Seungjae" userId="1d4fbd63bced2b4a" providerId="LiveId" clId="{1922877B-491F-49B8-A6A7-DF8031FC0E88}" dt="2020-11-20T17:58:44.321" v="2373" actId="478"/>
          <ac:spMkLst>
            <pc:docMk/>
            <pc:sldMk cId="586157598" sldId="300"/>
            <ac:spMk id="14" creationId="{15272DE9-4E72-4849-B358-8D686FC83356}"/>
          </ac:spMkLst>
        </pc:spChg>
        <pc:spChg chg="del">
          <ac:chgData name="Lee Seungjae" userId="1d4fbd63bced2b4a" providerId="LiveId" clId="{1922877B-491F-49B8-A6A7-DF8031FC0E88}" dt="2020-11-20T16:47:25.112" v="1978" actId="21"/>
          <ac:spMkLst>
            <pc:docMk/>
            <pc:sldMk cId="586157598" sldId="300"/>
            <ac:spMk id="15" creationId="{3985B770-FB36-461A-A2BC-3E49845447C0}"/>
          </ac:spMkLst>
        </pc:spChg>
        <pc:spChg chg="del">
          <ac:chgData name="Lee Seungjae" userId="1d4fbd63bced2b4a" providerId="LiveId" clId="{1922877B-491F-49B8-A6A7-DF8031FC0E88}" dt="2020-11-20T16:47:25.112" v="1978" actId="21"/>
          <ac:spMkLst>
            <pc:docMk/>
            <pc:sldMk cId="586157598" sldId="300"/>
            <ac:spMk id="16" creationId="{E420774E-790D-4ECA-923A-42CF3AD89E3B}"/>
          </ac:spMkLst>
        </pc:spChg>
        <pc:spChg chg="add del mod">
          <ac:chgData name="Lee Seungjae" userId="1d4fbd63bced2b4a" providerId="LiveId" clId="{1922877B-491F-49B8-A6A7-DF8031FC0E88}" dt="2020-11-20T16:40:47.782" v="1656" actId="478"/>
          <ac:spMkLst>
            <pc:docMk/>
            <pc:sldMk cId="586157598" sldId="300"/>
            <ac:spMk id="17" creationId="{31487A22-15A7-4063-B7B7-7406F2047EFE}"/>
          </ac:spMkLst>
        </pc:spChg>
        <pc:spChg chg="add del mod">
          <ac:chgData name="Lee Seungjae" userId="1d4fbd63bced2b4a" providerId="LiveId" clId="{1922877B-491F-49B8-A6A7-DF8031FC0E88}" dt="2020-11-20T16:42:00.801" v="1703"/>
          <ac:spMkLst>
            <pc:docMk/>
            <pc:sldMk cId="586157598" sldId="300"/>
            <ac:spMk id="18" creationId="{B0DAD2B4-1212-45A8-A8A9-2BCAB143890B}"/>
          </ac:spMkLst>
        </pc:spChg>
        <pc:spChg chg="add mod">
          <ac:chgData name="Lee Seungjae" userId="1d4fbd63bced2b4a" providerId="LiveId" clId="{1922877B-491F-49B8-A6A7-DF8031FC0E88}" dt="2020-11-20T16:48:54.979" v="1997" actId="404"/>
          <ac:spMkLst>
            <pc:docMk/>
            <pc:sldMk cId="586157598" sldId="300"/>
            <ac:spMk id="19" creationId="{B3756851-ECA9-4DF8-AB8B-CBA9C6D34C62}"/>
          </ac:spMkLst>
        </pc:spChg>
        <pc:spChg chg="add del mod">
          <ac:chgData name="Lee Seungjae" userId="1d4fbd63bced2b4a" providerId="LiveId" clId="{1922877B-491F-49B8-A6A7-DF8031FC0E88}" dt="2020-11-20T16:46:17.050" v="1955"/>
          <ac:spMkLst>
            <pc:docMk/>
            <pc:sldMk cId="586157598" sldId="300"/>
            <ac:spMk id="20" creationId="{5F72E0EF-062F-4927-9074-FCC3DAD379B5}"/>
          </ac:spMkLst>
        </pc:spChg>
        <pc:spChg chg="add del mod">
          <ac:chgData name="Lee Seungjae" userId="1d4fbd63bced2b4a" providerId="LiveId" clId="{1922877B-491F-49B8-A6A7-DF8031FC0E88}" dt="2020-11-20T16:48:07.375" v="1993" actId="478"/>
          <ac:spMkLst>
            <pc:docMk/>
            <pc:sldMk cId="586157598" sldId="300"/>
            <ac:spMk id="21" creationId="{EC24E831-DEF4-4FA5-BD4E-5736D6B087C0}"/>
          </ac:spMkLst>
        </pc:spChg>
        <pc:spChg chg="add mod ord">
          <ac:chgData name="Lee Seungjae" userId="1d4fbd63bced2b4a" providerId="LiveId" clId="{1922877B-491F-49B8-A6A7-DF8031FC0E88}" dt="2020-11-20T17:04:46.157" v="2177"/>
          <ac:spMkLst>
            <pc:docMk/>
            <pc:sldMk cId="586157598" sldId="300"/>
            <ac:spMk id="22" creationId="{E09017FB-A86C-48CC-9C4F-736231B268CA}"/>
          </ac:spMkLst>
        </pc:spChg>
        <pc:spChg chg="add mod ord">
          <ac:chgData name="Lee Seungjae" userId="1d4fbd63bced2b4a" providerId="LiveId" clId="{1922877B-491F-49B8-A6A7-DF8031FC0E88}" dt="2020-11-20T17:04:45.101" v="2175"/>
          <ac:spMkLst>
            <pc:docMk/>
            <pc:sldMk cId="586157598" sldId="300"/>
            <ac:spMk id="23" creationId="{FD281259-C7D2-4CC4-85F0-F9A19DF54EFA}"/>
          </ac:spMkLst>
        </pc:spChg>
        <pc:spChg chg="add mod ord">
          <ac:chgData name="Lee Seungjae" userId="1d4fbd63bced2b4a" providerId="LiveId" clId="{1922877B-491F-49B8-A6A7-DF8031FC0E88}" dt="2020-11-20T16:49:17.853" v="2005" actId="166"/>
          <ac:spMkLst>
            <pc:docMk/>
            <pc:sldMk cId="586157598" sldId="300"/>
            <ac:spMk id="24" creationId="{113CBBA2-DBC6-4F91-9FB8-134B4FAF940B}"/>
          </ac:spMkLst>
        </pc:spChg>
        <pc:spChg chg="add mod ord">
          <ac:chgData name="Lee Seungjae" userId="1d4fbd63bced2b4a" providerId="LiveId" clId="{1922877B-491F-49B8-A6A7-DF8031FC0E88}" dt="2020-11-20T17:56:59.613" v="2282"/>
          <ac:spMkLst>
            <pc:docMk/>
            <pc:sldMk cId="586157598" sldId="300"/>
            <ac:spMk id="25" creationId="{62B6FDBC-CCF1-4454-A0FF-90774F07D7EC}"/>
          </ac:spMkLst>
        </pc:spChg>
        <pc:spChg chg="add mod ord">
          <ac:chgData name="Lee Seungjae" userId="1d4fbd63bced2b4a" providerId="LiveId" clId="{1922877B-491F-49B8-A6A7-DF8031FC0E88}" dt="2020-11-20T16:49:17.853" v="2005" actId="166"/>
          <ac:spMkLst>
            <pc:docMk/>
            <pc:sldMk cId="586157598" sldId="300"/>
            <ac:spMk id="26" creationId="{8F10A9C9-EF13-42DD-AC4A-C89B37FC649A}"/>
          </ac:spMkLst>
        </pc:spChg>
        <pc:spChg chg="add mod ord">
          <ac:chgData name="Lee Seungjae" userId="1d4fbd63bced2b4a" providerId="LiveId" clId="{1922877B-491F-49B8-A6A7-DF8031FC0E88}" dt="2020-11-20T16:49:17.853" v="2005" actId="166"/>
          <ac:spMkLst>
            <pc:docMk/>
            <pc:sldMk cId="586157598" sldId="300"/>
            <ac:spMk id="27" creationId="{145FAFC9-B05E-4B07-8C91-5C0067B17B14}"/>
          </ac:spMkLst>
        </pc:spChg>
        <pc:spChg chg="add mod">
          <ac:chgData name="Lee Seungjae" userId="1d4fbd63bced2b4a" providerId="LiveId" clId="{1922877B-491F-49B8-A6A7-DF8031FC0E88}" dt="2020-11-20T16:49:23.749" v="2008" actId="20577"/>
          <ac:spMkLst>
            <pc:docMk/>
            <pc:sldMk cId="586157598" sldId="300"/>
            <ac:spMk id="28" creationId="{66F1B666-DB63-4DD6-BEF5-33533C117BCB}"/>
          </ac:spMkLst>
        </pc:spChg>
      </pc:sldChg>
      <pc:sldChg chg="addSp delSp modSp add mod ord">
        <pc:chgData name="Lee Seungjae" userId="1d4fbd63bced2b4a" providerId="LiveId" clId="{1922877B-491F-49B8-A6A7-DF8031FC0E88}" dt="2020-11-25T01:03:03.020" v="12584"/>
        <pc:sldMkLst>
          <pc:docMk/>
          <pc:sldMk cId="938366256" sldId="301"/>
        </pc:sldMkLst>
        <pc:spChg chg="add del mod">
          <ac:chgData name="Lee Seungjae" userId="1d4fbd63bced2b4a" providerId="LiveId" clId="{1922877B-491F-49B8-A6A7-DF8031FC0E88}" dt="2020-11-24T03:28:12.317" v="4743" actId="478"/>
          <ac:spMkLst>
            <pc:docMk/>
            <pc:sldMk cId="938366256" sldId="301"/>
            <ac:spMk id="2" creationId="{56720C77-6B15-4728-B9E8-8615A81E138C}"/>
          </ac:spMkLst>
        </pc:spChg>
        <pc:spChg chg="del">
          <ac:chgData name="Lee Seungjae" userId="1d4fbd63bced2b4a" providerId="LiveId" clId="{1922877B-491F-49B8-A6A7-DF8031FC0E88}" dt="2020-11-20T18:04:36.768" v="2514" actId="478"/>
          <ac:spMkLst>
            <pc:docMk/>
            <pc:sldMk cId="938366256" sldId="301"/>
            <ac:spMk id="3" creationId="{0C76691C-2B63-4B71-BBC3-1C0C85170CEB}"/>
          </ac:spMkLst>
        </pc:spChg>
        <pc:spChg chg="add del mod">
          <ac:chgData name="Lee Seungjae" userId="1d4fbd63bced2b4a" providerId="LiveId" clId="{1922877B-491F-49B8-A6A7-DF8031FC0E88}" dt="2020-11-24T03:49:25.447" v="5046" actId="478"/>
          <ac:spMkLst>
            <pc:docMk/>
            <pc:sldMk cId="938366256" sldId="301"/>
            <ac:spMk id="3" creationId="{FDB5A74F-3575-4B6D-965E-67893F6DBEDA}"/>
          </ac:spMkLst>
        </pc:spChg>
        <pc:spChg chg="mod">
          <ac:chgData name="Lee Seungjae" userId="1d4fbd63bced2b4a" providerId="LiveId" clId="{1922877B-491F-49B8-A6A7-DF8031FC0E88}" dt="2020-11-24T05:18:19.119" v="7748" actId="1076"/>
          <ac:spMkLst>
            <pc:docMk/>
            <pc:sldMk cId="938366256" sldId="301"/>
            <ac:spMk id="4" creationId="{A88EEFA9-D48A-4118-8951-BA85779C1AC7}"/>
          </ac:spMkLst>
        </pc:spChg>
        <pc:spChg chg="add mod">
          <ac:chgData name="Lee Seungjae" userId="1d4fbd63bced2b4a" providerId="LiveId" clId="{1922877B-491F-49B8-A6A7-DF8031FC0E88}" dt="2020-11-24T05:18:19.119" v="7748" actId="1076"/>
          <ac:spMkLst>
            <pc:docMk/>
            <pc:sldMk cId="938366256" sldId="301"/>
            <ac:spMk id="5" creationId="{AD70A2EF-2F5C-4224-865D-BEEB3D051CF4}"/>
          </ac:spMkLst>
        </pc:spChg>
        <pc:spChg chg="add del mod">
          <ac:chgData name="Lee Seungjae" userId="1d4fbd63bced2b4a" providerId="LiveId" clId="{1922877B-491F-49B8-A6A7-DF8031FC0E88}" dt="2020-11-24T05:17:37.033" v="7733" actId="478"/>
          <ac:spMkLst>
            <pc:docMk/>
            <pc:sldMk cId="938366256" sldId="301"/>
            <ac:spMk id="6" creationId="{802B278E-DC24-43A2-B754-3F7C6B633138}"/>
          </ac:spMkLst>
        </pc:spChg>
        <pc:spChg chg="mod">
          <ac:chgData name="Lee Seungjae" userId="1d4fbd63bced2b4a" providerId="LiveId" clId="{1922877B-491F-49B8-A6A7-DF8031FC0E88}" dt="2020-11-24T09:02:52.271" v="10537"/>
          <ac:spMkLst>
            <pc:docMk/>
            <pc:sldMk cId="938366256" sldId="301"/>
            <ac:spMk id="9" creationId="{0FBE8AED-3964-471A-8C71-C8FF3246469F}"/>
          </ac:spMkLst>
        </pc:spChg>
        <pc:spChg chg="mod">
          <ac:chgData name="Lee Seungjae" userId="1d4fbd63bced2b4a" providerId="LiveId" clId="{1922877B-491F-49B8-A6A7-DF8031FC0E88}" dt="2020-11-24T05:18:19.119" v="7748" actId="1076"/>
          <ac:spMkLst>
            <pc:docMk/>
            <pc:sldMk cId="938366256" sldId="301"/>
            <ac:spMk id="14" creationId="{15272DE9-4E72-4849-B358-8D686FC83356}"/>
          </ac:spMkLst>
        </pc:spChg>
        <pc:spChg chg="add del mod">
          <ac:chgData name="Lee Seungjae" userId="1d4fbd63bced2b4a" providerId="LiveId" clId="{1922877B-491F-49B8-A6A7-DF8031FC0E88}" dt="2020-11-20T17:02:33.160" v="2060"/>
          <ac:spMkLst>
            <pc:docMk/>
            <pc:sldMk cId="938366256" sldId="301"/>
            <ac:spMk id="15" creationId="{3C6C8811-B25D-470F-9A3E-765D1EBBBC51}"/>
          </ac:spMkLst>
        </pc:spChg>
        <pc:spChg chg="add del mod">
          <ac:chgData name="Lee Seungjae" userId="1d4fbd63bced2b4a" providerId="LiveId" clId="{1922877B-491F-49B8-A6A7-DF8031FC0E88}" dt="2020-11-20T17:02:43.933" v="2068" actId="478"/>
          <ac:spMkLst>
            <pc:docMk/>
            <pc:sldMk cId="938366256" sldId="301"/>
            <ac:spMk id="16" creationId="{2BE5B195-A8BA-40DB-8A2C-5AC348761B22}"/>
          </ac:spMkLst>
        </pc:spChg>
        <pc:spChg chg="add del mod">
          <ac:chgData name="Lee Seungjae" userId="1d4fbd63bced2b4a" providerId="LiveId" clId="{1922877B-491F-49B8-A6A7-DF8031FC0E88}" dt="2020-11-25T01:03:03.020" v="12584"/>
          <ac:spMkLst>
            <pc:docMk/>
            <pc:sldMk cId="938366256" sldId="301"/>
            <ac:spMk id="17" creationId="{9148643E-37CD-4015-9309-28DA8422AE03}"/>
          </ac:spMkLst>
        </pc:spChg>
        <pc:spChg chg="add del mod">
          <ac:chgData name="Lee Seungjae" userId="1d4fbd63bced2b4a" providerId="LiveId" clId="{1922877B-491F-49B8-A6A7-DF8031FC0E88}" dt="2020-11-20T17:03:04.789" v="2102" actId="478"/>
          <ac:spMkLst>
            <pc:docMk/>
            <pc:sldMk cId="938366256" sldId="301"/>
            <ac:spMk id="17" creationId="{96DF474C-4678-41DB-A934-EE0113D79055}"/>
          </ac:spMkLst>
        </pc:spChg>
        <pc:spChg chg="add mod">
          <ac:chgData name="Lee Seungjae" userId="1d4fbd63bced2b4a" providerId="LiveId" clId="{1922877B-491F-49B8-A6A7-DF8031FC0E88}" dt="2020-11-24T05:18:19.119" v="7748" actId="1076"/>
          <ac:spMkLst>
            <pc:docMk/>
            <pc:sldMk cId="938366256" sldId="301"/>
            <ac:spMk id="18" creationId="{25FF1698-3CF3-4EA1-A5E1-76FBB7637ECE}"/>
          </ac:spMkLst>
        </pc:spChg>
        <pc:spChg chg="add del mod">
          <ac:chgData name="Lee Seungjae" userId="1d4fbd63bced2b4a" providerId="LiveId" clId="{1922877B-491F-49B8-A6A7-DF8031FC0E88}" dt="2020-11-20T17:03:04.997" v="2103" actId="478"/>
          <ac:spMkLst>
            <pc:docMk/>
            <pc:sldMk cId="938366256" sldId="301"/>
            <ac:spMk id="18" creationId="{8D25B9D1-C357-4102-AE2A-A70C21384D19}"/>
          </ac:spMkLst>
        </pc:spChg>
        <pc:spChg chg="mod">
          <ac:chgData name="Lee Seungjae" userId="1d4fbd63bced2b4a" providerId="LiveId" clId="{1922877B-491F-49B8-A6A7-DF8031FC0E88}" dt="2020-11-24T05:18:19.119" v="7748" actId="1076"/>
          <ac:spMkLst>
            <pc:docMk/>
            <pc:sldMk cId="938366256" sldId="301"/>
            <ac:spMk id="19" creationId="{B3756851-ECA9-4DF8-AB8B-CBA9C6D34C62}"/>
          </ac:spMkLst>
        </pc:spChg>
        <pc:spChg chg="add del mod">
          <ac:chgData name="Lee Seungjae" userId="1d4fbd63bced2b4a" providerId="LiveId" clId="{1922877B-491F-49B8-A6A7-DF8031FC0E88}" dt="2020-11-20T18:01:59.055" v="2475" actId="478"/>
          <ac:spMkLst>
            <pc:docMk/>
            <pc:sldMk cId="938366256" sldId="301"/>
            <ac:spMk id="20" creationId="{A5365B91-6249-4EDD-B0B4-CA184D8CC92A}"/>
          </ac:spMkLst>
        </pc:spChg>
        <pc:spChg chg="add del mod">
          <ac:chgData name="Lee Seungjae" userId="1d4fbd63bced2b4a" providerId="LiveId" clId="{1922877B-491F-49B8-A6A7-DF8031FC0E88}" dt="2020-11-24T03:31:29.511" v="4780" actId="478"/>
          <ac:spMkLst>
            <pc:docMk/>
            <pc:sldMk cId="938366256" sldId="301"/>
            <ac:spMk id="21" creationId="{DA004FB4-14F6-498B-BCD2-CD7FBCB016C0}"/>
          </ac:spMkLst>
        </pc:spChg>
        <pc:spChg chg="del mod">
          <ac:chgData name="Lee Seungjae" userId="1d4fbd63bced2b4a" providerId="LiveId" clId="{1922877B-491F-49B8-A6A7-DF8031FC0E88}" dt="2020-11-24T03:00:09.282" v="4378" actId="478"/>
          <ac:spMkLst>
            <pc:docMk/>
            <pc:sldMk cId="938366256" sldId="301"/>
            <ac:spMk id="22" creationId="{E09017FB-A86C-48CC-9C4F-736231B268CA}"/>
          </ac:spMkLst>
        </pc:spChg>
        <pc:spChg chg="del mod">
          <ac:chgData name="Lee Seungjae" userId="1d4fbd63bced2b4a" providerId="LiveId" clId="{1922877B-491F-49B8-A6A7-DF8031FC0E88}" dt="2020-11-24T03:00:09.282" v="4378" actId="478"/>
          <ac:spMkLst>
            <pc:docMk/>
            <pc:sldMk cId="938366256" sldId="301"/>
            <ac:spMk id="23" creationId="{FD281259-C7D2-4CC4-85F0-F9A19DF54EFA}"/>
          </ac:spMkLst>
        </pc:spChg>
        <pc:spChg chg="del mod">
          <ac:chgData name="Lee Seungjae" userId="1d4fbd63bced2b4a" providerId="LiveId" clId="{1922877B-491F-49B8-A6A7-DF8031FC0E88}" dt="2020-11-24T03:00:09.282" v="4378" actId="478"/>
          <ac:spMkLst>
            <pc:docMk/>
            <pc:sldMk cId="938366256" sldId="301"/>
            <ac:spMk id="24" creationId="{113CBBA2-DBC6-4F91-9FB8-134B4FAF940B}"/>
          </ac:spMkLst>
        </pc:spChg>
        <pc:spChg chg="del mod">
          <ac:chgData name="Lee Seungjae" userId="1d4fbd63bced2b4a" providerId="LiveId" clId="{1922877B-491F-49B8-A6A7-DF8031FC0E88}" dt="2020-11-24T03:00:09.282" v="4378" actId="478"/>
          <ac:spMkLst>
            <pc:docMk/>
            <pc:sldMk cId="938366256" sldId="301"/>
            <ac:spMk id="25" creationId="{62B6FDBC-CCF1-4454-A0FF-90774F07D7EC}"/>
          </ac:spMkLst>
        </pc:spChg>
        <pc:spChg chg="del mod">
          <ac:chgData name="Lee Seungjae" userId="1d4fbd63bced2b4a" providerId="LiveId" clId="{1922877B-491F-49B8-A6A7-DF8031FC0E88}" dt="2020-11-24T03:00:09.282" v="4378" actId="478"/>
          <ac:spMkLst>
            <pc:docMk/>
            <pc:sldMk cId="938366256" sldId="301"/>
            <ac:spMk id="26" creationId="{8F10A9C9-EF13-42DD-AC4A-C89B37FC649A}"/>
          </ac:spMkLst>
        </pc:spChg>
        <pc:spChg chg="del mod">
          <ac:chgData name="Lee Seungjae" userId="1d4fbd63bced2b4a" providerId="LiveId" clId="{1922877B-491F-49B8-A6A7-DF8031FC0E88}" dt="2020-11-24T03:00:09.282" v="4378" actId="478"/>
          <ac:spMkLst>
            <pc:docMk/>
            <pc:sldMk cId="938366256" sldId="301"/>
            <ac:spMk id="27" creationId="{145FAFC9-B05E-4B07-8C91-5C0067B17B14}"/>
          </ac:spMkLst>
        </pc:spChg>
        <pc:spChg chg="del">
          <ac:chgData name="Lee Seungjae" userId="1d4fbd63bced2b4a" providerId="LiveId" clId="{1922877B-491F-49B8-A6A7-DF8031FC0E88}" dt="2020-11-24T02:19:02.023" v="3033" actId="478"/>
          <ac:spMkLst>
            <pc:docMk/>
            <pc:sldMk cId="938366256" sldId="301"/>
            <ac:spMk id="28" creationId="{66F1B666-DB63-4DD6-BEF5-33533C117BCB}"/>
          </ac:spMkLst>
        </pc:spChg>
        <pc:spChg chg="add mod">
          <ac:chgData name="Lee Seungjae" userId="1d4fbd63bced2b4a" providerId="LiveId" clId="{1922877B-491F-49B8-A6A7-DF8031FC0E88}" dt="2020-11-24T05:18:19.119" v="7748" actId="1076"/>
          <ac:spMkLst>
            <pc:docMk/>
            <pc:sldMk cId="938366256" sldId="301"/>
            <ac:spMk id="28" creationId="{95F40461-381F-4CF4-90C2-2EDDA03CE2AE}"/>
          </ac:spMkLst>
        </pc:spChg>
        <pc:spChg chg="add del mod">
          <ac:chgData name="Lee Seungjae" userId="1d4fbd63bced2b4a" providerId="LiveId" clId="{1922877B-491F-49B8-A6A7-DF8031FC0E88}" dt="2020-11-20T17:03:30.479" v="2134"/>
          <ac:spMkLst>
            <pc:docMk/>
            <pc:sldMk cId="938366256" sldId="301"/>
            <ac:spMk id="29" creationId="{22FEACC3-60BF-4FD0-A5A5-0395E266C8D1}"/>
          </ac:spMkLst>
        </pc:spChg>
        <pc:spChg chg="add mod">
          <ac:chgData name="Lee Seungjae" userId="1d4fbd63bced2b4a" providerId="LiveId" clId="{1922877B-491F-49B8-A6A7-DF8031FC0E88}" dt="2020-11-24T05:18:19.119" v="7748" actId="1076"/>
          <ac:spMkLst>
            <pc:docMk/>
            <pc:sldMk cId="938366256" sldId="301"/>
            <ac:spMk id="29" creationId="{B08B5EE2-0CA4-4B08-9171-C57B8E3EA6B9}"/>
          </ac:spMkLst>
        </pc:spChg>
        <pc:spChg chg="add del mod">
          <ac:chgData name="Lee Seungjae" userId="1d4fbd63bced2b4a" providerId="LiveId" clId="{1922877B-491F-49B8-A6A7-DF8031FC0E88}" dt="2020-11-24T03:31:29.511" v="4780" actId="478"/>
          <ac:spMkLst>
            <pc:docMk/>
            <pc:sldMk cId="938366256" sldId="301"/>
            <ac:spMk id="30" creationId="{723CC1EC-B77A-479F-A858-F05DFD0B797E}"/>
          </ac:spMkLst>
        </pc:spChg>
        <pc:spChg chg="add mod">
          <ac:chgData name="Lee Seungjae" userId="1d4fbd63bced2b4a" providerId="LiveId" clId="{1922877B-491F-49B8-A6A7-DF8031FC0E88}" dt="2020-11-24T05:18:19.119" v="7748" actId="1076"/>
          <ac:spMkLst>
            <pc:docMk/>
            <pc:sldMk cId="938366256" sldId="301"/>
            <ac:spMk id="31" creationId="{B6EDA96C-13B3-4EFD-B8BF-7BE0D104A196}"/>
          </ac:spMkLst>
        </pc:spChg>
        <pc:spChg chg="add del mod">
          <ac:chgData name="Lee Seungjae" userId="1d4fbd63bced2b4a" providerId="LiveId" clId="{1922877B-491F-49B8-A6A7-DF8031FC0E88}" dt="2020-11-24T05:46:08.710" v="9654" actId="478"/>
          <ac:spMkLst>
            <pc:docMk/>
            <pc:sldMk cId="938366256" sldId="301"/>
            <ac:spMk id="32" creationId="{97608BCE-92A1-4EAE-A84F-318471F29FCF}"/>
          </ac:spMkLst>
        </pc:spChg>
        <pc:spChg chg="add mod">
          <ac:chgData name="Lee Seungjae" userId="1d4fbd63bced2b4a" providerId="LiveId" clId="{1922877B-491F-49B8-A6A7-DF8031FC0E88}" dt="2020-11-24T05:46:06.966" v="9653"/>
          <ac:spMkLst>
            <pc:docMk/>
            <pc:sldMk cId="938366256" sldId="301"/>
            <ac:spMk id="33" creationId="{8881191F-C1FD-45D1-B9E5-7B0BFA2A1F80}"/>
          </ac:spMkLst>
        </pc:spChg>
        <pc:picChg chg="del mod">
          <ac:chgData name="Lee Seungjae" userId="1d4fbd63bced2b4a" providerId="LiveId" clId="{1922877B-491F-49B8-A6A7-DF8031FC0E88}" dt="2020-11-24T03:41:48.663" v="5021" actId="478"/>
          <ac:picMkLst>
            <pc:docMk/>
            <pc:sldMk cId="938366256" sldId="301"/>
            <ac:picMk id="13" creationId="{3E9DE061-5EBB-4F32-A96F-9B5883354BD5}"/>
          </ac:picMkLst>
        </pc:picChg>
        <pc:picChg chg="add mod modCrop">
          <ac:chgData name="Lee Seungjae" userId="1d4fbd63bced2b4a" providerId="LiveId" clId="{1922877B-491F-49B8-A6A7-DF8031FC0E88}" dt="2020-11-24T05:18:19.119" v="7748" actId="1076"/>
          <ac:picMkLst>
            <pc:docMk/>
            <pc:sldMk cId="938366256" sldId="301"/>
            <ac:picMk id="20" creationId="{4E07362B-1FAC-44F5-93C2-AEC12F67025C}"/>
          </ac:picMkLst>
        </pc:picChg>
        <pc:cxnChg chg="add mod">
          <ac:chgData name="Lee Seungjae" userId="1d4fbd63bced2b4a" providerId="LiveId" clId="{1922877B-491F-49B8-A6A7-DF8031FC0E88}" dt="2020-11-24T05:18:19.119" v="7748" actId="1076"/>
          <ac:cxnSpMkLst>
            <pc:docMk/>
            <pc:sldMk cId="938366256" sldId="301"/>
            <ac:cxnSpMk id="8" creationId="{86FCBAC8-C89F-4754-A00B-18A796A91ACF}"/>
          </ac:cxnSpMkLst>
        </pc:cxnChg>
        <pc:cxnChg chg="add mod">
          <ac:chgData name="Lee Seungjae" userId="1d4fbd63bced2b4a" providerId="LiveId" clId="{1922877B-491F-49B8-A6A7-DF8031FC0E88}" dt="2020-11-24T03:31:55.396" v="4782"/>
          <ac:cxnSpMkLst>
            <pc:docMk/>
            <pc:sldMk cId="938366256" sldId="301"/>
            <ac:cxnSpMk id="16" creationId="{C54DF92E-9331-4BFE-8D09-97A705D7A01D}"/>
          </ac:cxnSpMkLst>
        </pc:cxnChg>
      </pc:sldChg>
      <pc:sldChg chg="delSp modSp add del mod">
        <pc:chgData name="Lee Seungjae" userId="1d4fbd63bced2b4a" providerId="LiveId" clId="{1922877B-491F-49B8-A6A7-DF8031FC0E88}" dt="2020-11-24T10:23:45.524" v="11133" actId="47"/>
        <pc:sldMkLst>
          <pc:docMk/>
          <pc:sldMk cId="2413657819" sldId="302"/>
        </pc:sldMkLst>
        <pc:spChg chg="mod">
          <ac:chgData name="Lee Seungjae" userId="1d4fbd63bced2b4a" providerId="LiveId" clId="{1922877B-491F-49B8-A6A7-DF8031FC0E88}" dt="2020-11-20T18:00:08.968" v="2454" actId="20577"/>
          <ac:spMkLst>
            <pc:docMk/>
            <pc:sldMk cId="2413657819" sldId="302"/>
            <ac:spMk id="3" creationId="{0C76691C-2B63-4B71-BBC3-1C0C85170CEB}"/>
          </ac:spMkLst>
        </pc:spChg>
        <pc:spChg chg="mod">
          <ac:chgData name="Lee Seungjae" userId="1d4fbd63bced2b4a" providerId="LiveId" clId="{1922877B-491F-49B8-A6A7-DF8031FC0E88}" dt="2020-11-20T17:56:00.966" v="2229"/>
          <ac:spMkLst>
            <pc:docMk/>
            <pc:sldMk cId="2413657819" sldId="302"/>
            <ac:spMk id="9" creationId="{0FBE8AED-3964-471A-8C71-C8FF3246469F}"/>
          </ac:spMkLst>
        </pc:spChg>
        <pc:spChg chg="del mod">
          <ac:chgData name="Lee Seungjae" userId="1d4fbd63bced2b4a" providerId="LiveId" clId="{1922877B-491F-49B8-A6A7-DF8031FC0E88}" dt="2020-11-20T17:59:07.304" v="2388" actId="478"/>
          <ac:spMkLst>
            <pc:docMk/>
            <pc:sldMk cId="2413657819" sldId="302"/>
            <ac:spMk id="14" creationId="{15272DE9-4E72-4849-B358-8D686FC83356}"/>
          </ac:spMkLst>
        </pc:spChg>
        <pc:spChg chg="mod">
          <ac:chgData name="Lee Seungjae" userId="1d4fbd63bced2b4a" providerId="LiveId" clId="{1922877B-491F-49B8-A6A7-DF8031FC0E88}" dt="2020-11-20T17:55:56.408" v="2218"/>
          <ac:spMkLst>
            <pc:docMk/>
            <pc:sldMk cId="2413657819" sldId="302"/>
            <ac:spMk id="23" creationId="{FD281259-C7D2-4CC4-85F0-F9A19DF54EFA}"/>
          </ac:spMkLst>
        </pc:spChg>
        <pc:spChg chg="mod">
          <ac:chgData name="Lee Seungjae" userId="1d4fbd63bced2b4a" providerId="LiveId" clId="{1922877B-491F-49B8-A6A7-DF8031FC0E88}" dt="2020-11-20T17:55:54.686" v="2216"/>
          <ac:spMkLst>
            <pc:docMk/>
            <pc:sldMk cId="2413657819" sldId="302"/>
            <ac:spMk id="24" creationId="{113CBBA2-DBC6-4F91-9FB8-134B4FAF940B}"/>
          </ac:spMkLst>
        </pc:spChg>
        <pc:spChg chg="mod">
          <ac:chgData name="Lee Seungjae" userId="1d4fbd63bced2b4a" providerId="LiveId" clId="{1922877B-491F-49B8-A6A7-DF8031FC0E88}" dt="2020-11-20T17:56:38.839" v="2261"/>
          <ac:spMkLst>
            <pc:docMk/>
            <pc:sldMk cId="2413657819" sldId="302"/>
            <ac:spMk id="25" creationId="{62B6FDBC-CCF1-4454-A0FF-90774F07D7EC}"/>
          </ac:spMkLst>
        </pc:spChg>
      </pc:sldChg>
      <pc:sldChg chg="delSp modSp add del mod">
        <pc:chgData name="Lee Seungjae" userId="1d4fbd63bced2b4a" providerId="LiveId" clId="{1922877B-491F-49B8-A6A7-DF8031FC0E88}" dt="2020-11-24T10:23:45.524" v="11133" actId="47"/>
        <pc:sldMkLst>
          <pc:docMk/>
          <pc:sldMk cId="2845692169" sldId="303"/>
        </pc:sldMkLst>
        <pc:spChg chg="mod">
          <ac:chgData name="Lee Seungjae" userId="1d4fbd63bced2b4a" providerId="LiveId" clId="{1922877B-491F-49B8-A6A7-DF8031FC0E88}" dt="2020-11-20T18:00:14.865" v="2465" actId="20577"/>
          <ac:spMkLst>
            <pc:docMk/>
            <pc:sldMk cId="2845692169" sldId="303"/>
            <ac:spMk id="3" creationId="{0C76691C-2B63-4B71-BBC3-1C0C85170CEB}"/>
          </ac:spMkLst>
        </pc:spChg>
        <pc:spChg chg="mod">
          <ac:chgData name="Lee Seungjae" userId="1d4fbd63bced2b4a" providerId="LiveId" clId="{1922877B-491F-49B8-A6A7-DF8031FC0E88}" dt="2020-11-20T17:57:25.160" v="2307" actId="20577"/>
          <ac:spMkLst>
            <pc:docMk/>
            <pc:sldMk cId="2845692169" sldId="303"/>
            <ac:spMk id="9" creationId="{0FBE8AED-3964-471A-8C71-C8FF3246469F}"/>
          </ac:spMkLst>
        </pc:spChg>
        <pc:spChg chg="del mod">
          <ac:chgData name="Lee Seungjae" userId="1d4fbd63bced2b4a" providerId="LiveId" clId="{1922877B-491F-49B8-A6A7-DF8031FC0E88}" dt="2020-11-20T17:59:23.696" v="2404" actId="478"/>
          <ac:spMkLst>
            <pc:docMk/>
            <pc:sldMk cId="2845692169" sldId="303"/>
            <ac:spMk id="14" creationId="{15272DE9-4E72-4849-B358-8D686FC83356}"/>
          </ac:spMkLst>
        </pc:spChg>
        <pc:spChg chg="mod">
          <ac:chgData name="Lee Seungjae" userId="1d4fbd63bced2b4a" providerId="LiveId" clId="{1922877B-491F-49B8-A6A7-DF8031FC0E88}" dt="2020-11-20T17:57:12.905" v="2288"/>
          <ac:spMkLst>
            <pc:docMk/>
            <pc:sldMk cId="2845692169" sldId="303"/>
            <ac:spMk id="24" creationId="{113CBBA2-DBC6-4F91-9FB8-134B4FAF940B}"/>
          </ac:spMkLst>
        </pc:spChg>
        <pc:spChg chg="mod">
          <ac:chgData name="Lee Seungjae" userId="1d4fbd63bced2b4a" providerId="LiveId" clId="{1922877B-491F-49B8-A6A7-DF8031FC0E88}" dt="2020-11-20T17:57:11.245" v="2286"/>
          <ac:spMkLst>
            <pc:docMk/>
            <pc:sldMk cId="2845692169" sldId="303"/>
            <ac:spMk id="25" creationId="{62B6FDBC-CCF1-4454-A0FF-90774F07D7EC}"/>
          </ac:spMkLst>
        </pc:spChg>
      </pc:sldChg>
      <pc:sldChg chg="delSp modSp add del mod">
        <pc:chgData name="Lee Seungjae" userId="1d4fbd63bced2b4a" providerId="LiveId" clId="{1922877B-491F-49B8-A6A7-DF8031FC0E88}" dt="2020-11-24T10:23:45.524" v="11133" actId="47"/>
        <pc:sldMkLst>
          <pc:docMk/>
          <pc:sldMk cId="1708084711" sldId="304"/>
        </pc:sldMkLst>
        <pc:spChg chg="mod">
          <ac:chgData name="Lee Seungjae" userId="1d4fbd63bced2b4a" providerId="LiveId" clId="{1922877B-491F-49B8-A6A7-DF8031FC0E88}" dt="2020-11-20T18:00:18.728" v="2469" actId="20577"/>
          <ac:spMkLst>
            <pc:docMk/>
            <pc:sldMk cId="1708084711" sldId="304"/>
            <ac:spMk id="3" creationId="{0C76691C-2B63-4B71-BBC3-1C0C85170CEB}"/>
          </ac:spMkLst>
        </pc:spChg>
        <pc:spChg chg="mod">
          <ac:chgData name="Lee Seungjae" userId="1d4fbd63bced2b4a" providerId="LiveId" clId="{1922877B-491F-49B8-A6A7-DF8031FC0E88}" dt="2020-11-20T17:57:56.294" v="2316"/>
          <ac:spMkLst>
            <pc:docMk/>
            <pc:sldMk cId="1708084711" sldId="304"/>
            <ac:spMk id="9" creationId="{0FBE8AED-3964-471A-8C71-C8FF3246469F}"/>
          </ac:spMkLst>
        </pc:spChg>
        <pc:spChg chg="del mod">
          <ac:chgData name="Lee Seungjae" userId="1d4fbd63bced2b4a" providerId="LiveId" clId="{1922877B-491F-49B8-A6A7-DF8031FC0E88}" dt="2020-11-20T17:59:33.367" v="2424" actId="478"/>
          <ac:spMkLst>
            <pc:docMk/>
            <pc:sldMk cId="1708084711" sldId="304"/>
            <ac:spMk id="14" creationId="{15272DE9-4E72-4849-B358-8D686FC83356}"/>
          </ac:spMkLst>
        </pc:spChg>
        <pc:spChg chg="mod">
          <ac:chgData name="Lee Seungjae" userId="1d4fbd63bced2b4a" providerId="LiveId" clId="{1922877B-491F-49B8-A6A7-DF8031FC0E88}" dt="2020-11-20T17:57:59.169" v="2320"/>
          <ac:spMkLst>
            <pc:docMk/>
            <pc:sldMk cId="1708084711" sldId="304"/>
            <ac:spMk id="25" creationId="{62B6FDBC-CCF1-4454-A0FF-90774F07D7EC}"/>
          </ac:spMkLst>
        </pc:spChg>
        <pc:spChg chg="mod">
          <ac:chgData name="Lee Seungjae" userId="1d4fbd63bced2b4a" providerId="LiveId" clId="{1922877B-491F-49B8-A6A7-DF8031FC0E88}" dt="2020-11-20T17:57:57.363" v="2318"/>
          <ac:spMkLst>
            <pc:docMk/>
            <pc:sldMk cId="1708084711" sldId="304"/>
            <ac:spMk id="26" creationId="{8F10A9C9-EF13-42DD-AC4A-C89B37FC649A}"/>
          </ac:spMkLst>
        </pc:spChg>
      </pc:sldChg>
      <pc:sldChg chg="delSp modSp add del mod">
        <pc:chgData name="Lee Seungjae" userId="1d4fbd63bced2b4a" providerId="LiveId" clId="{1922877B-491F-49B8-A6A7-DF8031FC0E88}" dt="2020-11-24T10:23:45.524" v="11133" actId="47"/>
        <pc:sldMkLst>
          <pc:docMk/>
          <pc:sldMk cId="3627782567" sldId="305"/>
        </pc:sldMkLst>
        <pc:spChg chg="mod">
          <ac:chgData name="Lee Seungjae" userId="1d4fbd63bced2b4a" providerId="LiveId" clId="{1922877B-491F-49B8-A6A7-DF8031FC0E88}" dt="2020-11-20T18:00:20.727" v="2473" actId="20577"/>
          <ac:spMkLst>
            <pc:docMk/>
            <pc:sldMk cId="3627782567" sldId="305"/>
            <ac:spMk id="3" creationId="{0C76691C-2B63-4B71-BBC3-1C0C85170CEB}"/>
          </ac:spMkLst>
        </pc:spChg>
        <pc:spChg chg="mod">
          <ac:chgData name="Lee Seungjae" userId="1d4fbd63bced2b4a" providerId="LiveId" clId="{1922877B-491F-49B8-A6A7-DF8031FC0E88}" dt="2020-11-20T17:58:14.159" v="2348"/>
          <ac:spMkLst>
            <pc:docMk/>
            <pc:sldMk cId="3627782567" sldId="305"/>
            <ac:spMk id="9" creationId="{0FBE8AED-3964-471A-8C71-C8FF3246469F}"/>
          </ac:spMkLst>
        </pc:spChg>
        <pc:spChg chg="del">
          <ac:chgData name="Lee Seungjae" userId="1d4fbd63bced2b4a" providerId="LiveId" clId="{1922877B-491F-49B8-A6A7-DF8031FC0E88}" dt="2020-11-20T17:59:56.287" v="2434" actId="478"/>
          <ac:spMkLst>
            <pc:docMk/>
            <pc:sldMk cId="3627782567" sldId="305"/>
            <ac:spMk id="14" creationId="{15272DE9-4E72-4849-B358-8D686FC83356}"/>
          </ac:spMkLst>
        </pc:spChg>
        <pc:spChg chg="mod">
          <ac:chgData name="Lee Seungjae" userId="1d4fbd63bced2b4a" providerId="LiveId" clId="{1922877B-491F-49B8-A6A7-DF8031FC0E88}" dt="2020-11-20T17:58:17.144" v="2352"/>
          <ac:spMkLst>
            <pc:docMk/>
            <pc:sldMk cId="3627782567" sldId="305"/>
            <ac:spMk id="26" creationId="{8F10A9C9-EF13-42DD-AC4A-C89B37FC649A}"/>
          </ac:spMkLst>
        </pc:spChg>
        <pc:spChg chg="mod">
          <ac:chgData name="Lee Seungjae" userId="1d4fbd63bced2b4a" providerId="LiveId" clId="{1922877B-491F-49B8-A6A7-DF8031FC0E88}" dt="2020-11-20T17:58:15.994" v="2350"/>
          <ac:spMkLst>
            <pc:docMk/>
            <pc:sldMk cId="3627782567" sldId="305"/>
            <ac:spMk id="27" creationId="{145FAFC9-B05E-4B07-8C91-5C0067B17B14}"/>
          </ac:spMkLst>
        </pc:spChg>
      </pc:sldChg>
      <pc:sldChg chg="addSp delSp modSp add del mod ord">
        <pc:chgData name="Lee Seungjae" userId="1d4fbd63bced2b4a" providerId="LiveId" clId="{1922877B-491F-49B8-A6A7-DF8031FC0E88}" dt="2020-11-24T10:23:45.524" v="11133" actId="47"/>
        <pc:sldMkLst>
          <pc:docMk/>
          <pc:sldMk cId="2550315148" sldId="306"/>
        </pc:sldMkLst>
        <pc:spChg chg="del mod">
          <ac:chgData name="Lee Seungjae" userId="1d4fbd63bced2b4a" providerId="LiveId" clId="{1922877B-491F-49B8-A6A7-DF8031FC0E88}" dt="2020-11-24T02:53:09.844" v="4363" actId="478"/>
          <ac:spMkLst>
            <pc:docMk/>
            <pc:sldMk cId="2550315148" sldId="306"/>
            <ac:spMk id="2" creationId="{3E2BB737-06E1-4EBD-9BB0-504675434839}"/>
          </ac:spMkLst>
        </pc:spChg>
        <pc:spChg chg="mod">
          <ac:chgData name="Lee Seungjae" userId="1d4fbd63bced2b4a" providerId="LiveId" clId="{1922877B-491F-49B8-A6A7-DF8031FC0E88}" dt="2020-11-24T02:52:34.205" v="4359"/>
          <ac:spMkLst>
            <pc:docMk/>
            <pc:sldMk cId="2550315148" sldId="306"/>
            <ac:spMk id="9" creationId="{0FBE8AED-3964-471A-8C71-C8FF3246469F}"/>
          </ac:spMkLst>
        </pc:spChg>
        <pc:picChg chg="add del mod">
          <ac:chgData name="Lee Seungjae" userId="1d4fbd63bced2b4a" providerId="LiveId" clId="{1922877B-491F-49B8-A6A7-DF8031FC0E88}" dt="2020-11-24T03:34:34.154" v="4842" actId="21"/>
          <ac:picMkLst>
            <pc:docMk/>
            <pc:sldMk cId="2550315148" sldId="306"/>
            <ac:picMk id="5" creationId="{ED4195B9-2D80-418F-8AFD-D32F3AD47802}"/>
          </ac:picMkLst>
        </pc:picChg>
      </pc:sldChg>
      <pc:sldChg chg="addSp delSp modSp add del mod">
        <pc:chgData name="Lee Seungjae" userId="1d4fbd63bced2b4a" providerId="LiveId" clId="{1922877B-491F-49B8-A6A7-DF8031FC0E88}" dt="2020-11-24T10:23:45.524" v="11133" actId="47"/>
        <pc:sldMkLst>
          <pc:docMk/>
          <pc:sldMk cId="4170840745" sldId="307"/>
        </pc:sldMkLst>
        <pc:spChg chg="del">
          <ac:chgData name="Lee Seungjae" userId="1d4fbd63bced2b4a" providerId="LiveId" clId="{1922877B-491F-49B8-A6A7-DF8031FC0E88}" dt="2020-11-24T01:15:33.531" v="2720" actId="478"/>
          <ac:spMkLst>
            <pc:docMk/>
            <pc:sldMk cId="4170840745" sldId="307"/>
            <ac:spMk id="2" creationId="{3E2BB737-06E1-4EBD-9BB0-504675434839}"/>
          </ac:spMkLst>
        </pc:spChg>
        <pc:spChg chg="mod">
          <ac:chgData name="Lee Seungjae" userId="1d4fbd63bced2b4a" providerId="LiveId" clId="{1922877B-491F-49B8-A6A7-DF8031FC0E88}" dt="2020-11-24T01:16:28.655" v="2746" actId="1076"/>
          <ac:spMkLst>
            <pc:docMk/>
            <pc:sldMk cId="4170840745" sldId="307"/>
            <ac:spMk id="9" creationId="{0FBE8AED-3964-471A-8C71-C8FF3246469F}"/>
          </ac:spMkLst>
        </pc:spChg>
        <pc:picChg chg="add del">
          <ac:chgData name="Lee Seungjae" userId="1d4fbd63bced2b4a" providerId="LiveId" clId="{1922877B-491F-49B8-A6A7-DF8031FC0E88}" dt="2020-11-24T02:53:07.318" v="4362" actId="21"/>
          <ac:picMkLst>
            <pc:docMk/>
            <pc:sldMk cId="4170840745" sldId="307"/>
            <ac:picMk id="3" creationId="{2EE7CFAD-DFEB-4D7E-935B-F3726B6A923E}"/>
          </ac:picMkLst>
        </pc:picChg>
      </pc:sldChg>
      <pc:sldChg chg="addSp delSp modSp add del mod ord">
        <pc:chgData name="Lee Seungjae" userId="1d4fbd63bced2b4a" providerId="LiveId" clId="{1922877B-491F-49B8-A6A7-DF8031FC0E88}" dt="2020-11-24T10:23:45.524" v="11133" actId="47"/>
        <pc:sldMkLst>
          <pc:docMk/>
          <pc:sldMk cId="1423070649" sldId="308"/>
        </pc:sldMkLst>
        <pc:spChg chg="mod">
          <ac:chgData name="Lee Seungjae" userId="1d4fbd63bced2b4a" providerId="LiveId" clId="{1922877B-491F-49B8-A6A7-DF8031FC0E88}" dt="2020-11-24T02:39:52.482" v="3585"/>
          <ac:spMkLst>
            <pc:docMk/>
            <pc:sldMk cId="1423070649" sldId="308"/>
            <ac:spMk id="4" creationId="{87A11611-1B5E-4375-AF5B-98F23BAA0457}"/>
          </ac:spMkLst>
        </pc:spChg>
        <pc:spChg chg="mod">
          <ac:chgData name="Lee Seungjae" userId="1d4fbd63bced2b4a" providerId="LiveId" clId="{1922877B-491F-49B8-A6A7-DF8031FC0E88}" dt="2020-11-24T02:06:47.249" v="2888" actId="404"/>
          <ac:spMkLst>
            <pc:docMk/>
            <pc:sldMk cId="1423070649" sldId="308"/>
            <ac:spMk id="7" creationId="{CD7CD585-3B0E-4948-8E04-BA3E0F8B6E88}"/>
          </ac:spMkLst>
        </pc:spChg>
        <pc:spChg chg="del mod ord">
          <ac:chgData name="Lee Seungjae" userId="1d4fbd63bced2b4a" providerId="LiveId" clId="{1922877B-491F-49B8-A6A7-DF8031FC0E88}" dt="2020-11-24T02:15:39.008" v="3027" actId="478"/>
          <ac:spMkLst>
            <pc:docMk/>
            <pc:sldMk cId="1423070649" sldId="308"/>
            <ac:spMk id="9" creationId="{082B353C-993B-423B-A523-B968DA5A09DE}"/>
          </ac:spMkLst>
        </pc:spChg>
        <pc:spChg chg="mod">
          <ac:chgData name="Lee Seungjae" userId="1d4fbd63bced2b4a" providerId="LiveId" clId="{1922877B-491F-49B8-A6A7-DF8031FC0E88}" dt="2020-11-24T02:13:47.828" v="2998" actId="1076"/>
          <ac:spMkLst>
            <pc:docMk/>
            <pc:sldMk cId="1423070649" sldId="308"/>
            <ac:spMk id="13" creationId="{D80318F7-38A5-4FCF-B849-4105901D1009}"/>
          </ac:spMkLst>
        </pc:spChg>
        <pc:spChg chg="mod">
          <ac:chgData name="Lee Seungjae" userId="1d4fbd63bced2b4a" providerId="LiveId" clId="{1922877B-491F-49B8-A6A7-DF8031FC0E88}" dt="2020-11-24T02:11:04.071" v="2941" actId="1076"/>
          <ac:spMkLst>
            <pc:docMk/>
            <pc:sldMk cId="1423070649" sldId="308"/>
            <ac:spMk id="15" creationId="{B2926FF7-A388-4A58-BA99-6BFDD3C2C73D}"/>
          </ac:spMkLst>
        </pc:spChg>
        <pc:spChg chg="add del mod">
          <ac:chgData name="Lee Seungjae" userId="1d4fbd63bced2b4a" providerId="LiveId" clId="{1922877B-491F-49B8-A6A7-DF8031FC0E88}" dt="2020-11-24T02:04:03.727" v="2840"/>
          <ac:spMkLst>
            <pc:docMk/>
            <pc:sldMk cId="1423070649" sldId="308"/>
            <ac:spMk id="18" creationId="{8AB9A4AB-E738-4DFA-A21A-44804790D50C}"/>
          </ac:spMkLst>
        </pc:spChg>
        <pc:spChg chg="add mod">
          <ac:chgData name="Lee Seungjae" userId="1d4fbd63bced2b4a" providerId="LiveId" clId="{1922877B-491F-49B8-A6A7-DF8031FC0E88}" dt="2020-11-24T02:15:34.247" v="3026" actId="20577"/>
          <ac:spMkLst>
            <pc:docMk/>
            <pc:sldMk cId="1423070649" sldId="308"/>
            <ac:spMk id="19" creationId="{670C3BB0-A664-4918-B3AE-51FC4F214259}"/>
          </ac:spMkLst>
        </pc:spChg>
        <pc:spChg chg="add mod">
          <ac:chgData name="Lee Seungjae" userId="1d4fbd63bced2b4a" providerId="LiveId" clId="{1922877B-491F-49B8-A6A7-DF8031FC0E88}" dt="2020-11-24T02:12:03" v="2992"/>
          <ac:spMkLst>
            <pc:docMk/>
            <pc:sldMk cId="1423070649" sldId="308"/>
            <ac:spMk id="30" creationId="{222DE09A-32E8-41C8-914D-13FAFADC4B5D}"/>
          </ac:spMkLst>
        </pc:spChg>
        <pc:spChg chg="add mod">
          <ac:chgData name="Lee Seungjae" userId="1d4fbd63bced2b4a" providerId="LiveId" clId="{1922877B-491F-49B8-A6A7-DF8031FC0E88}" dt="2020-11-24T02:11:19.131" v="2947" actId="1076"/>
          <ac:spMkLst>
            <pc:docMk/>
            <pc:sldMk cId="1423070649" sldId="308"/>
            <ac:spMk id="35" creationId="{57E5C49B-69EC-4E45-8DE0-79B4A72957A6}"/>
          </ac:spMkLst>
        </pc:spChg>
        <pc:spChg chg="add del mod">
          <ac:chgData name="Lee Seungjae" userId="1d4fbd63bced2b4a" providerId="LiveId" clId="{1922877B-491F-49B8-A6A7-DF8031FC0E88}" dt="2020-11-24T02:15:44.625" v="3032"/>
          <ac:spMkLst>
            <pc:docMk/>
            <pc:sldMk cId="1423070649" sldId="308"/>
            <ac:spMk id="45" creationId="{69F55DF7-0DA6-45FF-8CF2-8D48282D334D}"/>
          </ac:spMkLst>
        </pc:spChg>
        <pc:picChg chg="add mod ord">
          <ac:chgData name="Lee Seungjae" userId="1d4fbd63bced2b4a" providerId="LiveId" clId="{1922877B-491F-49B8-A6A7-DF8031FC0E88}" dt="2020-11-24T02:38:27.596" v="3566" actId="167"/>
          <ac:picMkLst>
            <pc:docMk/>
            <pc:sldMk cId="1423070649" sldId="308"/>
            <ac:picMk id="3" creationId="{36E3A43B-3738-4B67-B8C4-636E707321AF}"/>
          </ac:picMkLst>
        </pc:picChg>
        <pc:picChg chg="add del mod">
          <ac:chgData name="Lee Seungjae" userId="1d4fbd63bced2b4a" providerId="LiveId" clId="{1922877B-491F-49B8-A6A7-DF8031FC0E88}" dt="2020-11-24T01:21:51.666" v="2756" actId="478"/>
          <ac:picMkLst>
            <pc:docMk/>
            <pc:sldMk cId="1423070649" sldId="308"/>
            <ac:picMk id="3" creationId="{C4A4B965-78E1-4DEE-B47A-80C00BC3791F}"/>
          </ac:picMkLst>
        </pc:picChg>
        <pc:picChg chg="del mod">
          <ac:chgData name="Lee Seungjae" userId="1d4fbd63bced2b4a" providerId="LiveId" clId="{1922877B-491F-49B8-A6A7-DF8031FC0E88}" dt="2020-11-24T02:06:07.391" v="2879" actId="478"/>
          <ac:picMkLst>
            <pc:docMk/>
            <pc:sldMk cId="1423070649" sldId="308"/>
            <ac:picMk id="6" creationId="{8C4F863C-D647-4EFB-9DF7-5E0B1702B8DC}"/>
          </ac:picMkLst>
        </pc:picChg>
        <pc:picChg chg="add del mod">
          <ac:chgData name="Lee Seungjae" userId="1d4fbd63bced2b4a" providerId="LiveId" clId="{1922877B-491F-49B8-A6A7-DF8031FC0E88}" dt="2020-11-24T02:37:48.572" v="3555" actId="478"/>
          <ac:picMkLst>
            <pc:docMk/>
            <pc:sldMk cId="1423070649" sldId="308"/>
            <ac:picMk id="17" creationId="{0ED18B0F-6D79-4E92-A50A-9D581F881647}"/>
          </ac:picMkLst>
        </pc:picChg>
        <pc:picChg chg="add del mod ord modCrop">
          <ac:chgData name="Lee Seungjae" userId="1d4fbd63bced2b4a" providerId="LiveId" clId="{1922877B-491F-49B8-A6A7-DF8031FC0E88}" dt="2020-11-24T02:14:30.206" v="3007" actId="478"/>
          <ac:picMkLst>
            <pc:docMk/>
            <pc:sldMk cId="1423070649" sldId="308"/>
            <ac:picMk id="25" creationId="{B1092BAF-B80A-4AE7-849A-299AF94519DE}"/>
          </ac:picMkLst>
        </pc:picChg>
        <pc:picChg chg="add del mod ord modCrop">
          <ac:chgData name="Lee Seungjae" userId="1d4fbd63bced2b4a" providerId="LiveId" clId="{1922877B-491F-49B8-A6A7-DF8031FC0E88}" dt="2020-11-24T02:37:57.116" v="3559" actId="478"/>
          <ac:picMkLst>
            <pc:docMk/>
            <pc:sldMk cId="1423070649" sldId="308"/>
            <ac:picMk id="43" creationId="{F20271CF-F98A-43F6-B757-004DD005E62D}"/>
          </ac:picMkLst>
        </pc:picChg>
        <pc:cxnChg chg="mod">
          <ac:chgData name="Lee Seungjae" userId="1d4fbd63bced2b4a" providerId="LiveId" clId="{1922877B-491F-49B8-A6A7-DF8031FC0E88}" dt="2020-11-24T02:06:47.249" v="2888" actId="404"/>
          <ac:cxnSpMkLst>
            <pc:docMk/>
            <pc:sldMk cId="1423070649" sldId="308"/>
            <ac:cxnSpMk id="8" creationId="{2051DD8C-460F-43D3-9F46-1153C48A3737}"/>
          </ac:cxnSpMkLst>
        </pc:cxnChg>
        <pc:cxnChg chg="del mod ord">
          <ac:chgData name="Lee Seungjae" userId="1d4fbd63bced2b4a" providerId="LiveId" clId="{1922877B-491F-49B8-A6A7-DF8031FC0E88}" dt="2020-11-24T02:15:39.351" v="3028" actId="478"/>
          <ac:cxnSpMkLst>
            <pc:docMk/>
            <pc:sldMk cId="1423070649" sldId="308"/>
            <ac:cxnSpMk id="10" creationId="{FA0ECA0E-F905-48E0-9C8E-2D0FFEDEFFDF}"/>
          </ac:cxnSpMkLst>
        </pc:cxnChg>
        <pc:cxnChg chg="mod">
          <ac:chgData name="Lee Seungjae" userId="1d4fbd63bced2b4a" providerId="LiveId" clId="{1922877B-491F-49B8-A6A7-DF8031FC0E88}" dt="2020-11-24T02:13:47.828" v="2998" actId="1076"/>
          <ac:cxnSpMkLst>
            <pc:docMk/>
            <pc:sldMk cId="1423070649" sldId="308"/>
            <ac:cxnSpMk id="12" creationId="{2020D3D8-306C-4447-B9C5-367556C56480}"/>
          </ac:cxnSpMkLst>
        </pc:cxnChg>
        <pc:cxnChg chg="mod">
          <ac:chgData name="Lee Seungjae" userId="1d4fbd63bced2b4a" providerId="LiveId" clId="{1922877B-491F-49B8-A6A7-DF8031FC0E88}" dt="2020-11-24T02:14:44.970" v="3008" actId="14100"/>
          <ac:cxnSpMkLst>
            <pc:docMk/>
            <pc:sldMk cId="1423070649" sldId="308"/>
            <ac:cxnSpMk id="16" creationId="{56C18658-11EA-4A3B-9332-947D504A8D1B}"/>
          </ac:cxnSpMkLst>
        </pc:cxnChg>
        <pc:cxnChg chg="add mod">
          <ac:chgData name="Lee Seungjae" userId="1d4fbd63bced2b4a" providerId="LiveId" clId="{1922877B-491F-49B8-A6A7-DF8031FC0E88}" dt="2020-11-24T02:12:16.192" v="2997" actId="14100"/>
          <ac:cxnSpMkLst>
            <pc:docMk/>
            <pc:sldMk cId="1423070649" sldId="308"/>
            <ac:cxnSpMk id="37" creationId="{6C5274C0-7A6B-489A-9112-91859198A5DA}"/>
          </ac:cxnSpMkLst>
        </pc:cxnChg>
        <pc:cxnChg chg="add del mod">
          <ac:chgData name="Lee Seungjae" userId="1d4fbd63bced2b4a" providerId="LiveId" clId="{1922877B-491F-49B8-A6A7-DF8031FC0E88}" dt="2020-11-24T02:15:44.625" v="3032"/>
          <ac:cxnSpMkLst>
            <pc:docMk/>
            <pc:sldMk cId="1423070649" sldId="308"/>
            <ac:cxnSpMk id="46" creationId="{3B1AADBD-A8D0-4459-8563-FE7FA322C781}"/>
          </ac:cxnSpMkLst>
        </pc:cxnChg>
      </pc:sldChg>
      <pc:sldChg chg="modSp add del mod">
        <pc:chgData name="Lee Seungjae" userId="1d4fbd63bced2b4a" providerId="LiveId" clId="{1922877B-491F-49B8-A6A7-DF8031FC0E88}" dt="2020-11-24T02:39:46.396" v="3584"/>
        <pc:sldMkLst>
          <pc:docMk/>
          <pc:sldMk cId="360803227" sldId="332"/>
        </pc:sldMkLst>
        <pc:spChg chg="mod">
          <ac:chgData name="Lee Seungjae" userId="1d4fbd63bced2b4a" providerId="LiveId" clId="{1922877B-491F-49B8-A6A7-DF8031FC0E88}" dt="2020-11-24T02:39:46.396" v="3584"/>
          <ac:spMkLst>
            <pc:docMk/>
            <pc:sldMk cId="360803227" sldId="332"/>
            <ac:spMk id="2" creationId="{FF082EE3-E1BC-49A7-9CAD-20FCF585CD02}"/>
          </ac:spMkLst>
        </pc:spChg>
      </pc:sldChg>
      <pc:sldChg chg="addSp delSp modSp add mod">
        <pc:chgData name="Lee Seungjae" userId="1d4fbd63bced2b4a" providerId="LiveId" clId="{1922877B-491F-49B8-A6A7-DF8031FC0E88}" dt="2020-11-25T00:59:11.902" v="12541" actId="1076"/>
        <pc:sldMkLst>
          <pc:docMk/>
          <pc:sldMk cId="2454812778" sldId="333"/>
        </pc:sldMkLst>
        <pc:spChg chg="mod">
          <ac:chgData name="Lee Seungjae" userId="1d4fbd63bced2b4a" providerId="LiveId" clId="{1922877B-491F-49B8-A6A7-DF8031FC0E88}" dt="2020-11-25T00:58:27.250" v="12521"/>
          <ac:spMkLst>
            <pc:docMk/>
            <pc:sldMk cId="2454812778" sldId="333"/>
            <ac:spMk id="2" creationId="{3E2BB737-06E1-4EBD-9BB0-504675434839}"/>
          </ac:spMkLst>
        </pc:spChg>
        <pc:spChg chg="del">
          <ac:chgData name="Lee Seungjae" userId="1d4fbd63bced2b4a" providerId="LiveId" clId="{1922877B-491F-49B8-A6A7-DF8031FC0E88}" dt="2020-11-24T02:40:56.875" v="3642" actId="478"/>
          <ac:spMkLst>
            <pc:docMk/>
            <pc:sldMk cId="2454812778" sldId="333"/>
            <ac:spMk id="3" creationId="{EE901F96-29B8-440A-8CA9-BFCD23576193}"/>
          </ac:spMkLst>
        </pc:spChg>
        <pc:spChg chg="del">
          <ac:chgData name="Lee Seungjae" userId="1d4fbd63bced2b4a" providerId="LiveId" clId="{1922877B-491F-49B8-A6A7-DF8031FC0E88}" dt="2020-11-24T02:40:56.875" v="3642" actId="478"/>
          <ac:spMkLst>
            <pc:docMk/>
            <pc:sldMk cId="2454812778" sldId="333"/>
            <ac:spMk id="10" creationId="{819565B9-DB27-474B-B799-D9DEDA226E6A}"/>
          </ac:spMkLst>
        </pc:spChg>
        <pc:spChg chg="del">
          <ac:chgData name="Lee Seungjae" userId="1d4fbd63bced2b4a" providerId="LiveId" clId="{1922877B-491F-49B8-A6A7-DF8031FC0E88}" dt="2020-11-24T02:40:56.875" v="3642" actId="478"/>
          <ac:spMkLst>
            <pc:docMk/>
            <pc:sldMk cId="2454812778" sldId="333"/>
            <ac:spMk id="11" creationId="{02624110-827E-4D64-8B89-9041F5A5CA87}"/>
          </ac:spMkLst>
        </pc:spChg>
        <pc:spChg chg="del">
          <ac:chgData name="Lee Seungjae" userId="1d4fbd63bced2b4a" providerId="LiveId" clId="{1922877B-491F-49B8-A6A7-DF8031FC0E88}" dt="2020-11-24T02:40:56.875" v="3642" actId="478"/>
          <ac:spMkLst>
            <pc:docMk/>
            <pc:sldMk cId="2454812778" sldId="333"/>
            <ac:spMk id="12" creationId="{72652ACE-F0C7-4F65-8986-EB5E981A2090}"/>
          </ac:spMkLst>
        </pc:spChg>
        <pc:spChg chg="del">
          <ac:chgData name="Lee Seungjae" userId="1d4fbd63bced2b4a" providerId="LiveId" clId="{1922877B-491F-49B8-A6A7-DF8031FC0E88}" dt="2020-11-24T02:40:56.875" v="3642" actId="478"/>
          <ac:spMkLst>
            <pc:docMk/>
            <pc:sldMk cId="2454812778" sldId="333"/>
            <ac:spMk id="13" creationId="{0149F42C-61BD-4862-BD74-AF7F4A8D874F}"/>
          </ac:spMkLst>
        </pc:spChg>
        <pc:spChg chg="add del mod">
          <ac:chgData name="Lee Seungjae" userId="1d4fbd63bced2b4a" providerId="LiveId" clId="{1922877B-491F-49B8-A6A7-DF8031FC0E88}" dt="2020-11-24T02:46:36.467" v="3911" actId="478"/>
          <ac:spMkLst>
            <pc:docMk/>
            <pc:sldMk cId="2454812778" sldId="333"/>
            <ac:spMk id="15" creationId="{3E055C3A-275F-4FBD-B486-4B799C2844F1}"/>
          </ac:spMkLst>
        </pc:spChg>
        <pc:spChg chg="add del mod">
          <ac:chgData name="Lee Seungjae" userId="1d4fbd63bced2b4a" providerId="LiveId" clId="{1922877B-491F-49B8-A6A7-DF8031FC0E88}" dt="2020-11-24T02:46:36.467" v="3911" actId="478"/>
          <ac:spMkLst>
            <pc:docMk/>
            <pc:sldMk cId="2454812778" sldId="333"/>
            <ac:spMk id="16" creationId="{897CCC7B-8DB0-4402-AC32-294A9E3A4D26}"/>
          </ac:spMkLst>
        </pc:spChg>
        <pc:spChg chg="add del mod">
          <ac:chgData name="Lee Seungjae" userId="1d4fbd63bced2b4a" providerId="LiveId" clId="{1922877B-491F-49B8-A6A7-DF8031FC0E88}" dt="2020-11-24T02:42:50.197" v="3901" actId="478"/>
          <ac:spMkLst>
            <pc:docMk/>
            <pc:sldMk cId="2454812778" sldId="333"/>
            <ac:spMk id="17" creationId="{FBAFF817-629D-4D58-8ABC-379E136FD17C}"/>
          </ac:spMkLst>
        </pc:spChg>
        <pc:spChg chg="add del mod">
          <ac:chgData name="Lee Seungjae" userId="1d4fbd63bced2b4a" providerId="LiveId" clId="{1922877B-491F-49B8-A6A7-DF8031FC0E88}" dt="2020-11-24T02:46:36.467" v="3911" actId="478"/>
          <ac:spMkLst>
            <pc:docMk/>
            <pc:sldMk cId="2454812778" sldId="333"/>
            <ac:spMk id="18" creationId="{32A207C0-4FC4-42CC-95D5-2C99BE9D46FB}"/>
          </ac:spMkLst>
        </pc:spChg>
        <pc:spChg chg="add mod">
          <ac:chgData name="Lee Seungjae" userId="1d4fbd63bced2b4a" providerId="LiveId" clId="{1922877B-491F-49B8-A6A7-DF8031FC0E88}" dt="2020-11-25T00:59:04.192" v="12534" actId="20577"/>
          <ac:spMkLst>
            <pc:docMk/>
            <pc:sldMk cId="2454812778" sldId="333"/>
            <ac:spMk id="19" creationId="{CA4B36FD-6157-4632-9F12-9B84A0A8119B}"/>
          </ac:spMkLst>
        </pc:spChg>
        <pc:spChg chg="add mod">
          <ac:chgData name="Lee Seungjae" userId="1d4fbd63bced2b4a" providerId="LiveId" clId="{1922877B-491F-49B8-A6A7-DF8031FC0E88}" dt="2020-11-25T00:59:01.049" v="12532" actId="1076"/>
          <ac:spMkLst>
            <pc:docMk/>
            <pc:sldMk cId="2454812778" sldId="333"/>
            <ac:spMk id="20" creationId="{C690D897-76A3-41BE-8B19-9BA4DA4FFD97}"/>
          </ac:spMkLst>
        </pc:spChg>
        <pc:spChg chg="add mod">
          <ac:chgData name="Lee Seungjae" userId="1d4fbd63bced2b4a" providerId="LiveId" clId="{1922877B-491F-49B8-A6A7-DF8031FC0E88}" dt="2020-11-25T00:59:11.902" v="12541" actId="1076"/>
          <ac:spMkLst>
            <pc:docMk/>
            <pc:sldMk cId="2454812778" sldId="333"/>
            <ac:spMk id="21" creationId="{9F21B821-B4AF-4BB3-AA8F-B1A82282F922}"/>
          </ac:spMkLst>
        </pc:spChg>
        <pc:picChg chg="del">
          <ac:chgData name="Lee Seungjae" userId="1d4fbd63bced2b4a" providerId="LiveId" clId="{1922877B-491F-49B8-A6A7-DF8031FC0E88}" dt="2020-11-24T02:40:55.179" v="3641" actId="478"/>
          <ac:picMkLst>
            <pc:docMk/>
            <pc:sldMk cId="2454812778" sldId="333"/>
            <ac:picMk id="6" creationId="{586C51FE-B4ED-44E3-A438-645BFFBC7B34}"/>
          </ac:picMkLst>
        </pc:picChg>
        <pc:picChg chg="add mod modCrop">
          <ac:chgData name="Lee Seungjae" userId="1d4fbd63bced2b4a" providerId="LiveId" clId="{1922877B-491F-49B8-A6A7-DF8031FC0E88}" dt="2020-11-25T00:59:09.037" v="12539" actId="1076"/>
          <ac:picMkLst>
            <pc:docMk/>
            <pc:sldMk cId="2454812778" sldId="333"/>
            <ac:picMk id="7" creationId="{DEB591E8-928A-42FA-9C71-61E1B2E0DB78}"/>
          </ac:picMkLst>
        </pc:picChg>
        <pc:picChg chg="add del mod">
          <ac:chgData name="Lee Seungjae" userId="1d4fbd63bced2b4a" providerId="LiveId" clId="{1922877B-491F-49B8-A6A7-DF8031FC0E88}" dt="2020-11-24T02:46:36.467" v="3911" actId="478"/>
          <ac:picMkLst>
            <pc:docMk/>
            <pc:sldMk cId="2454812778" sldId="333"/>
            <ac:picMk id="14" creationId="{E3801A8D-7BD3-4AE7-9B5D-AB59718E358F}"/>
          </ac:picMkLst>
        </pc:picChg>
      </pc:sldChg>
      <pc:sldChg chg="modSp add mod ord">
        <pc:chgData name="Lee Seungjae" userId="1d4fbd63bced2b4a" providerId="LiveId" clId="{1922877B-491F-49B8-A6A7-DF8031FC0E88}" dt="2020-11-25T00:58:53.172" v="12530" actId="1076"/>
        <pc:sldMkLst>
          <pc:docMk/>
          <pc:sldMk cId="1336343971" sldId="334"/>
        </pc:sldMkLst>
        <pc:spChg chg="mod">
          <ac:chgData name="Lee Seungjae" userId="1d4fbd63bced2b4a" providerId="LiveId" clId="{1922877B-491F-49B8-A6A7-DF8031FC0E88}" dt="2020-11-24T10:52:50.442" v="12449"/>
          <ac:spMkLst>
            <pc:docMk/>
            <pc:sldMk cId="1336343971" sldId="334"/>
            <ac:spMk id="2" creationId="{3E2BB737-06E1-4EBD-9BB0-504675434839}"/>
          </ac:spMkLst>
        </pc:spChg>
        <pc:spChg chg="mod">
          <ac:chgData name="Lee Seungjae" userId="1d4fbd63bced2b4a" providerId="LiveId" clId="{1922877B-491F-49B8-A6A7-DF8031FC0E88}" dt="2020-11-25T00:58:53.172" v="12530" actId="1076"/>
          <ac:spMkLst>
            <pc:docMk/>
            <pc:sldMk cId="1336343971" sldId="334"/>
            <ac:spMk id="15" creationId="{3E055C3A-275F-4FBD-B486-4B799C2844F1}"/>
          </ac:spMkLst>
        </pc:spChg>
        <pc:spChg chg="mod">
          <ac:chgData name="Lee Seungjae" userId="1d4fbd63bced2b4a" providerId="LiveId" clId="{1922877B-491F-49B8-A6A7-DF8031FC0E88}" dt="2020-11-25T00:58:49.092" v="12528" actId="14100"/>
          <ac:spMkLst>
            <pc:docMk/>
            <pc:sldMk cId="1336343971" sldId="334"/>
            <ac:spMk id="16" creationId="{897CCC7B-8DB0-4402-AC32-294A9E3A4D26}"/>
          </ac:spMkLst>
        </pc:spChg>
        <pc:spChg chg="mod">
          <ac:chgData name="Lee Seungjae" userId="1d4fbd63bced2b4a" providerId="LiveId" clId="{1922877B-491F-49B8-A6A7-DF8031FC0E88}" dt="2020-11-25T00:58:39.725" v="12522" actId="20577"/>
          <ac:spMkLst>
            <pc:docMk/>
            <pc:sldMk cId="1336343971" sldId="334"/>
            <ac:spMk id="18" creationId="{32A207C0-4FC4-42CC-95D5-2C99BE9D46FB}"/>
          </ac:spMkLst>
        </pc:spChg>
        <pc:picChg chg="mod">
          <ac:chgData name="Lee Seungjae" userId="1d4fbd63bced2b4a" providerId="LiveId" clId="{1922877B-491F-49B8-A6A7-DF8031FC0E88}" dt="2020-11-24T02:46:59.506" v="3921" actId="208"/>
          <ac:picMkLst>
            <pc:docMk/>
            <pc:sldMk cId="1336343971" sldId="334"/>
            <ac:picMk id="14" creationId="{E3801A8D-7BD3-4AE7-9B5D-AB59718E358F}"/>
          </ac:picMkLst>
        </pc:picChg>
      </pc:sldChg>
      <pc:sldChg chg="addSp delSp modSp add mod ord">
        <pc:chgData name="Lee Seungjae" userId="1d4fbd63bced2b4a" providerId="LiveId" clId="{1922877B-491F-49B8-A6A7-DF8031FC0E88}" dt="2020-11-24T05:24:30.454" v="8117"/>
        <pc:sldMkLst>
          <pc:docMk/>
          <pc:sldMk cId="525545011" sldId="335"/>
        </pc:sldMkLst>
        <pc:spChg chg="mod">
          <ac:chgData name="Lee Seungjae" userId="1d4fbd63bced2b4a" providerId="LiveId" clId="{1922877B-491F-49B8-A6A7-DF8031FC0E88}" dt="2020-11-24T05:24:30.454" v="8117"/>
          <ac:spMkLst>
            <pc:docMk/>
            <pc:sldMk cId="525545011" sldId="335"/>
            <ac:spMk id="2" creationId="{FF082EE3-E1BC-49A7-9CAD-20FCF585CD02}"/>
          </ac:spMkLst>
        </pc:spChg>
        <pc:picChg chg="add del mod">
          <ac:chgData name="Lee Seungjae" userId="1d4fbd63bced2b4a" providerId="LiveId" clId="{1922877B-491F-49B8-A6A7-DF8031FC0E88}" dt="2020-11-24T02:53:10.971" v="4365"/>
          <ac:picMkLst>
            <pc:docMk/>
            <pc:sldMk cId="525545011" sldId="335"/>
            <ac:picMk id="3" creationId="{FAB56797-A17B-44E6-9911-095FED1F0B17}"/>
          </ac:picMkLst>
        </pc:picChg>
      </pc:sldChg>
      <pc:sldChg chg="addSp delSp modSp add mod ord">
        <pc:chgData name="Lee Seungjae" userId="1d4fbd63bced2b4a" providerId="LiveId" clId="{1922877B-491F-49B8-A6A7-DF8031FC0E88}" dt="2020-11-25T01:22:11.104" v="13003" actId="20577"/>
        <pc:sldMkLst>
          <pc:docMk/>
          <pc:sldMk cId="78433386" sldId="336"/>
        </pc:sldMkLst>
        <pc:spChg chg="del mod">
          <ac:chgData name="Lee Seungjae" userId="1d4fbd63bced2b4a" providerId="LiveId" clId="{1922877B-491F-49B8-A6A7-DF8031FC0E88}" dt="2020-11-24T03:34:20.432" v="4840" actId="478"/>
          <ac:spMkLst>
            <pc:docMk/>
            <pc:sldMk cId="78433386" sldId="336"/>
            <ac:spMk id="2" creationId="{3E2BB737-06E1-4EBD-9BB0-504675434839}"/>
          </ac:spMkLst>
        </pc:spChg>
        <pc:spChg chg="add mod">
          <ac:chgData name="Lee Seungjae" userId="1d4fbd63bced2b4a" providerId="LiveId" clId="{1922877B-491F-49B8-A6A7-DF8031FC0E88}" dt="2020-11-24T03:35:21.408" v="4886"/>
          <ac:spMkLst>
            <pc:docMk/>
            <pc:sldMk cId="78433386" sldId="336"/>
            <ac:spMk id="3" creationId="{227F8F5B-2D2E-4F9F-98C6-CCA96FB692A4}"/>
          </ac:spMkLst>
        </pc:spChg>
        <pc:spChg chg="add mod">
          <ac:chgData name="Lee Seungjae" userId="1d4fbd63bced2b4a" providerId="LiveId" clId="{1922877B-491F-49B8-A6A7-DF8031FC0E88}" dt="2020-11-25T01:22:11.104" v="13003" actId="20577"/>
          <ac:spMkLst>
            <pc:docMk/>
            <pc:sldMk cId="78433386" sldId="336"/>
            <ac:spMk id="5" creationId="{E0F43B01-7FE1-4900-977A-0911AB563673}"/>
          </ac:spMkLst>
        </pc:spChg>
        <pc:spChg chg="mod">
          <ac:chgData name="Lee Seungjae" userId="1d4fbd63bced2b4a" providerId="LiveId" clId="{1922877B-491F-49B8-A6A7-DF8031FC0E88}" dt="2020-11-24T05:23:41.623" v="8046"/>
          <ac:spMkLst>
            <pc:docMk/>
            <pc:sldMk cId="78433386" sldId="336"/>
            <ac:spMk id="9" creationId="{0FBE8AED-3964-471A-8C71-C8FF3246469F}"/>
          </ac:spMkLst>
        </pc:spChg>
        <pc:picChg chg="add mod">
          <ac:chgData name="Lee Seungjae" userId="1d4fbd63bced2b4a" providerId="LiveId" clId="{1922877B-491F-49B8-A6A7-DF8031FC0E88}" dt="2020-11-24T03:34:44.922" v="4847" actId="1076"/>
          <ac:picMkLst>
            <pc:docMk/>
            <pc:sldMk cId="78433386" sldId="336"/>
            <ac:picMk id="6" creationId="{0516C14F-B18D-4504-9B7A-140E68289D97}"/>
          </ac:picMkLst>
        </pc:picChg>
      </pc:sldChg>
      <pc:sldChg chg="addSp delSp modSp add mod">
        <pc:chgData name="Lee Seungjae" userId="1d4fbd63bced2b4a" providerId="LiveId" clId="{1922877B-491F-49B8-A6A7-DF8031FC0E88}" dt="2020-11-24T10:50:27.215" v="12359"/>
        <pc:sldMkLst>
          <pc:docMk/>
          <pc:sldMk cId="2767320540" sldId="337"/>
        </pc:sldMkLst>
        <pc:spChg chg="add mod">
          <ac:chgData name="Lee Seungjae" userId="1d4fbd63bced2b4a" providerId="LiveId" clId="{1922877B-491F-49B8-A6A7-DF8031FC0E88}" dt="2020-11-24T05:19:03.737" v="7763" actId="1076"/>
          <ac:spMkLst>
            <pc:docMk/>
            <pc:sldMk cId="2767320540" sldId="337"/>
            <ac:spMk id="2" creationId="{0003986C-82BC-447C-81F8-66A17DA1F4D9}"/>
          </ac:spMkLst>
        </pc:spChg>
        <pc:spChg chg="del">
          <ac:chgData name="Lee Seungjae" userId="1d4fbd63bced2b4a" providerId="LiveId" clId="{1922877B-491F-49B8-A6A7-DF8031FC0E88}" dt="2020-11-24T05:18:44.270" v="7757" actId="478"/>
          <ac:spMkLst>
            <pc:docMk/>
            <pc:sldMk cId="2767320540" sldId="337"/>
            <ac:spMk id="4" creationId="{A88EEFA9-D48A-4118-8951-BA85779C1AC7}"/>
          </ac:spMkLst>
        </pc:spChg>
        <pc:spChg chg="mod">
          <ac:chgData name="Lee Seungjae" userId="1d4fbd63bced2b4a" providerId="LiveId" clId="{1922877B-491F-49B8-A6A7-DF8031FC0E88}" dt="2020-11-24T05:19:03.737" v="7763" actId="1076"/>
          <ac:spMkLst>
            <pc:docMk/>
            <pc:sldMk cId="2767320540" sldId="337"/>
            <ac:spMk id="5" creationId="{AD70A2EF-2F5C-4224-865D-BEEB3D051CF4}"/>
          </ac:spMkLst>
        </pc:spChg>
        <pc:spChg chg="del mod ord">
          <ac:chgData name="Lee Seungjae" userId="1d4fbd63bced2b4a" providerId="LiveId" clId="{1922877B-491F-49B8-A6A7-DF8031FC0E88}" dt="2020-11-24T05:19:06.609" v="7765" actId="478"/>
          <ac:spMkLst>
            <pc:docMk/>
            <pc:sldMk cId="2767320540" sldId="337"/>
            <ac:spMk id="6" creationId="{802B278E-DC24-43A2-B754-3F7C6B633138}"/>
          </ac:spMkLst>
        </pc:spChg>
        <pc:spChg chg="add mod">
          <ac:chgData name="Lee Seungjae" userId="1d4fbd63bced2b4a" providerId="LiveId" clId="{1922877B-491F-49B8-A6A7-DF8031FC0E88}" dt="2020-11-24T05:19:21.282" v="7771" actId="2085"/>
          <ac:spMkLst>
            <pc:docMk/>
            <pc:sldMk cId="2767320540" sldId="337"/>
            <ac:spMk id="8" creationId="{50A25CD1-689B-498F-9959-788B269B3215}"/>
          </ac:spMkLst>
        </pc:spChg>
        <pc:spChg chg="mod">
          <ac:chgData name="Lee Seungjae" userId="1d4fbd63bced2b4a" providerId="LiveId" clId="{1922877B-491F-49B8-A6A7-DF8031FC0E88}" dt="2020-11-24T09:02:53.790" v="10538"/>
          <ac:spMkLst>
            <pc:docMk/>
            <pc:sldMk cId="2767320540" sldId="337"/>
            <ac:spMk id="9" creationId="{0FBE8AED-3964-471A-8C71-C8FF3246469F}"/>
          </ac:spMkLst>
        </pc:spChg>
        <pc:spChg chg="del">
          <ac:chgData name="Lee Seungjae" userId="1d4fbd63bced2b4a" providerId="LiveId" clId="{1922877B-491F-49B8-A6A7-DF8031FC0E88}" dt="2020-11-24T05:18:44.270" v="7757" actId="478"/>
          <ac:spMkLst>
            <pc:docMk/>
            <pc:sldMk cId="2767320540" sldId="337"/>
            <ac:spMk id="14" creationId="{15272DE9-4E72-4849-B358-8D686FC83356}"/>
          </ac:spMkLst>
        </pc:spChg>
        <pc:spChg chg="mod">
          <ac:chgData name="Lee Seungjae" userId="1d4fbd63bced2b4a" providerId="LiveId" clId="{1922877B-491F-49B8-A6A7-DF8031FC0E88}" dt="2020-11-24T10:50:25.271" v="12350"/>
          <ac:spMkLst>
            <pc:docMk/>
            <pc:sldMk cId="2767320540" sldId="337"/>
            <ac:spMk id="17" creationId="{9148643E-37CD-4015-9309-28DA8422AE03}"/>
          </ac:spMkLst>
        </pc:spChg>
        <pc:spChg chg="del mod ord">
          <ac:chgData name="Lee Seungjae" userId="1d4fbd63bced2b4a" providerId="LiveId" clId="{1922877B-491F-49B8-A6A7-DF8031FC0E88}" dt="2020-11-24T05:19:26.609" v="7773" actId="478"/>
          <ac:spMkLst>
            <pc:docMk/>
            <pc:sldMk cId="2767320540" sldId="337"/>
            <ac:spMk id="18" creationId="{25FF1698-3CF3-4EA1-A5E1-76FBB7637ECE}"/>
          </ac:spMkLst>
        </pc:spChg>
        <pc:spChg chg="del">
          <ac:chgData name="Lee Seungjae" userId="1d4fbd63bced2b4a" providerId="LiveId" clId="{1922877B-491F-49B8-A6A7-DF8031FC0E88}" dt="2020-11-24T05:18:44.270" v="7757" actId="478"/>
          <ac:spMkLst>
            <pc:docMk/>
            <pc:sldMk cId="2767320540" sldId="337"/>
            <ac:spMk id="19" creationId="{B3756851-ECA9-4DF8-AB8B-CBA9C6D34C62}"/>
          </ac:spMkLst>
        </pc:spChg>
        <pc:spChg chg="add mod">
          <ac:chgData name="Lee Seungjae" userId="1d4fbd63bced2b4a" providerId="LiveId" clId="{1922877B-491F-49B8-A6A7-DF8031FC0E88}" dt="2020-11-24T05:19:03.737" v="7763" actId="1076"/>
          <ac:spMkLst>
            <pc:docMk/>
            <pc:sldMk cId="2767320540" sldId="337"/>
            <ac:spMk id="21" creationId="{F1C1C522-58D1-4662-9B62-E631D613D0A8}"/>
          </ac:spMkLst>
        </pc:spChg>
        <pc:spChg chg="add mod">
          <ac:chgData name="Lee Seungjae" userId="1d4fbd63bced2b4a" providerId="LiveId" clId="{1922877B-491F-49B8-A6A7-DF8031FC0E88}" dt="2020-11-24T05:19:03.737" v="7763" actId="1076"/>
          <ac:spMkLst>
            <pc:docMk/>
            <pc:sldMk cId="2767320540" sldId="337"/>
            <ac:spMk id="22" creationId="{1E6BABA2-1421-43DF-A4CD-7766234848C3}"/>
          </ac:spMkLst>
        </pc:spChg>
        <pc:spChg chg="add mod">
          <ac:chgData name="Lee Seungjae" userId="1d4fbd63bced2b4a" providerId="LiveId" clId="{1922877B-491F-49B8-A6A7-DF8031FC0E88}" dt="2020-11-24T10:50:27.215" v="12359"/>
          <ac:spMkLst>
            <pc:docMk/>
            <pc:sldMk cId="2767320540" sldId="337"/>
            <ac:spMk id="23" creationId="{9EF9C760-4285-42CB-BA27-406061C94CAE}"/>
          </ac:spMkLst>
        </pc:spChg>
        <pc:spChg chg="add mod">
          <ac:chgData name="Lee Seungjae" userId="1d4fbd63bced2b4a" providerId="LiveId" clId="{1922877B-491F-49B8-A6A7-DF8031FC0E88}" dt="2020-11-24T05:19:03.737" v="7763" actId="1076"/>
          <ac:spMkLst>
            <pc:docMk/>
            <pc:sldMk cId="2767320540" sldId="337"/>
            <ac:spMk id="24" creationId="{8F32FE0B-B483-4EDF-8ACE-8AF16D409DFA}"/>
          </ac:spMkLst>
        </pc:spChg>
        <pc:spChg chg="add mod">
          <ac:chgData name="Lee Seungjae" userId="1d4fbd63bced2b4a" providerId="LiveId" clId="{1922877B-491F-49B8-A6A7-DF8031FC0E88}" dt="2020-11-24T05:19:03.737" v="7763" actId="1076"/>
          <ac:spMkLst>
            <pc:docMk/>
            <pc:sldMk cId="2767320540" sldId="337"/>
            <ac:spMk id="25" creationId="{F5D79EAA-5FBF-431D-9323-BB3FDBE2B324}"/>
          </ac:spMkLst>
        </pc:spChg>
        <pc:spChg chg="add mod">
          <ac:chgData name="Lee Seungjae" userId="1d4fbd63bced2b4a" providerId="LiveId" clId="{1922877B-491F-49B8-A6A7-DF8031FC0E88}" dt="2020-11-24T05:18:45.016" v="7758"/>
          <ac:spMkLst>
            <pc:docMk/>
            <pc:sldMk cId="2767320540" sldId="337"/>
            <ac:spMk id="26" creationId="{885430B0-E3E4-441B-83E8-CD542114EF87}"/>
          </ac:spMkLst>
        </pc:spChg>
        <pc:spChg chg="add mod">
          <ac:chgData name="Lee Seungjae" userId="1d4fbd63bced2b4a" providerId="LiveId" clId="{1922877B-491F-49B8-A6A7-DF8031FC0E88}" dt="2020-11-24T05:18:45.016" v="7758"/>
          <ac:spMkLst>
            <pc:docMk/>
            <pc:sldMk cId="2767320540" sldId="337"/>
            <ac:spMk id="27" creationId="{BCAB418E-CB33-45BF-A72B-281F833B788A}"/>
          </ac:spMkLst>
        </pc:spChg>
        <pc:spChg chg="del mod">
          <ac:chgData name="Lee Seungjae" userId="1d4fbd63bced2b4a" providerId="LiveId" clId="{1922877B-491F-49B8-A6A7-DF8031FC0E88}" dt="2020-11-24T05:18:44.270" v="7757" actId="478"/>
          <ac:spMkLst>
            <pc:docMk/>
            <pc:sldMk cId="2767320540" sldId="337"/>
            <ac:spMk id="28" creationId="{95F40461-381F-4CF4-90C2-2EDDA03CE2AE}"/>
          </ac:spMkLst>
        </pc:spChg>
        <pc:spChg chg="del">
          <ac:chgData name="Lee Seungjae" userId="1d4fbd63bced2b4a" providerId="LiveId" clId="{1922877B-491F-49B8-A6A7-DF8031FC0E88}" dt="2020-11-24T05:18:44.270" v="7757" actId="478"/>
          <ac:spMkLst>
            <pc:docMk/>
            <pc:sldMk cId="2767320540" sldId="337"/>
            <ac:spMk id="29" creationId="{B08B5EE2-0CA4-4B08-9171-C57B8E3EA6B9}"/>
          </ac:spMkLst>
        </pc:spChg>
        <pc:spChg chg="add mod">
          <ac:chgData name="Lee Seungjae" userId="1d4fbd63bced2b4a" providerId="LiveId" clId="{1922877B-491F-49B8-A6A7-DF8031FC0E88}" dt="2020-11-24T05:18:45.016" v="7758"/>
          <ac:spMkLst>
            <pc:docMk/>
            <pc:sldMk cId="2767320540" sldId="337"/>
            <ac:spMk id="30" creationId="{08933066-2448-4B02-8E30-D8E820145F0C}"/>
          </ac:spMkLst>
        </pc:spChg>
        <pc:spChg chg="del">
          <ac:chgData name="Lee Seungjae" userId="1d4fbd63bced2b4a" providerId="LiveId" clId="{1922877B-491F-49B8-A6A7-DF8031FC0E88}" dt="2020-11-24T05:18:44.270" v="7757" actId="478"/>
          <ac:spMkLst>
            <pc:docMk/>
            <pc:sldMk cId="2767320540" sldId="337"/>
            <ac:spMk id="31" creationId="{B6EDA96C-13B3-4EFD-B8BF-7BE0D104A196}"/>
          </ac:spMkLst>
        </pc:spChg>
        <pc:spChg chg="del">
          <ac:chgData name="Lee Seungjae" userId="1d4fbd63bced2b4a" providerId="LiveId" clId="{1922877B-491F-49B8-A6A7-DF8031FC0E88}" dt="2020-11-24T05:18:44.270" v="7757" actId="478"/>
          <ac:spMkLst>
            <pc:docMk/>
            <pc:sldMk cId="2767320540" sldId="337"/>
            <ac:spMk id="32" creationId="{97608BCE-92A1-4EAE-A84F-318471F29FCF}"/>
          </ac:spMkLst>
        </pc:spChg>
        <pc:spChg chg="add mod ord">
          <ac:chgData name="Lee Seungjae" userId="1d4fbd63bced2b4a" providerId="LiveId" clId="{1922877B-491F-49B8-A6A7-DF8031FC0E88}" dt="2020-11-24T05:18:55.532" v="7762" actId="1076"/>
          <ac:spMkLst>
            <pc:docMk/>
            <pc:sldMk cId="2767320540" sldId="337"/>
            <ac:spMk id="33" creationId="{D2BBA2A8-13EC-4743-8505-2ED30DB66860}"/>
          </ac:spMkLst>
        </pc:spChg>
        <pc:spChg chg="add mod">
          <ac:chgData name="Lee Seungjae" userId="1d4fbd63bced2b4a" providerId="LiveId" clId="{1922877B-491F-49B8-A6A7-DF8031FC0E88}" dt="2020-11-24T05:18:45.016" v="7758"/>
          <ac:spMkLst>
            <pc:docMk/>
            <pc:sldMk cId="2767320540" sldId="337"/>
            <ac:spMk id="34" creationId="{79B6F78A-61CA-47C7-ACAB-793C9169488A}"/>
          </ac:spMkLst>
        </pc:spChg>
        <pc:spChg chg="add mod">
          <ac:chgData name="Lee Seungjae" userId="1d4fbd63bced2b4a" providerId="LiveId" clId="{1922877B-491F-49B8-A6A7-DF8031FC0E88}" dt="2020-11-24T05:18:45.016" v="7758"/>
          <ac:spMkLst>
            <pc:docMk/>
            <pc:sldMk cId="2767320540" sldId="337"/>
            <ac:spMk id="35" creationId="{52416357-59DF-4014-992B-2E2D8DC6990B}"/>
          </ac:spMkLst>
        </pc:spChg>
        <pc:spChg chg="add mod">
          <ac:chgData name="Lee Seungjae" userId="1d4fbd63bced2b4a" providerId="LiveId" clId="{1922877B-491F-49B8-A6A7-DF8031FC0E88}" dt="2020-11-24T05:18:45.016" v="7758"/>
          <ac:spMkLst>
            <pc:docMk/>
            <pc:sldMk cId="2767320540" sldId="337"/>
            <ac:spMk id="36" creationId="{0AF48994-B378-4CC3-A489-87D02DBEB929}"/>
          </ac:spMkLst>
        </pc:spChg>
        <pc:spChg chg="add del mod">
          <ac:chgData name="Lee Seungjae" userId="1d4fbd63bced2b4a" providerId="LiveId" clId="{1922877B-491F-49B8-A6A7-DF8031FC0E88}" dt="2020-11-24T05:46:11.991" v="9656" actId="478"/>
          <ac:spMkLst>
            <pc:docMk/>
            <pc:sldMk cId="2767320540" sldId="337"/>
            <ac:spMk id="37" creationId="{DE63D440-82E8-4EE0-8369-96CCA6E56659}"/>
          </ac:spMkLst>
        </pc:spChg>
        <pc:spChg chg="add mod">
          <ac:chgData name="Lee Seungjae" userId="1d4fbd63bced2b4a" providerId="LiveId" clId="{1922877B-491F-49B8-A6A7-DF8031FC0E88}" dt="2020-11-24T05:46:12.654" v="9657"/>
          <ac:spMkLst>
            <pc:docMk/>
            <pc:sldMk cId="2767320540" sldId="337"/>
            <ac:spMk id="39" creationId="{0A9D5E70-F13B-401F-BDAD-1BF450FCA43B}"/>
          </ac:spMkLst>
        </pc:spChg>
        <pc:picChg chg="del">
          <ac:chgData name="Lee Seungjae" userId="1d4fbd63bced2b4a" providerId="LiveId" clId="{1922877B-491F-49B8-A6A7-DF8031FC0E88}" dt="2020-11-24T04:11:44.026" v="6113" actId="478"/>
          <ac:picMkLst>
            <pc:docMk/>
            <pc:sldMk cId="2767320540" sldId="337"/>
            <ac:picMk id="20" creationId="{4E07362B-1FAC-44F5-93C2-AEC12F67025C}"/>
          </ac:picMkLst>
        </pc:picChg>
        <pc:cxnChg chg="add mod">
          <ac:chgData name="Lee Seungjae" userId="1d4fbd63bced2b4a" providerId="LiveId" clId="{1922877B-491F-49B8-A6A7-DF8031FC0E88}" dt="2020-11-24T05:19:23.998" v="7772" actId="14100"/>
          <ac:cxnSpMkLst>
            <pc:docMk/>
            <pc:sldMk cId="2767320540" sldId="337"/>
            <ac:cxnSpMk id="38" creationId="{06C72047-C991-45BE-A60D-317F6888D23B}"/>
          </ac:cxnSpMkLst>
        </pc:cxnChg>
      </pc:sldChg>
      <pc:sldChg chg="addSp delSp modSp add mod">
        <pc:chgData name="Lee Seungjae" userId="1d4fbd63bced2b4a" providerId="LiveId" clId="{1922877B-491F-49B8-A6A7-DF8031FC0E88}" dt="2020-11-24T10:32:14.305" v="11847" actId="478"/>
        <pc:sldMkLst>
          <pc:docMk/>
          <pc:sldMk cId="868011153" sldId="338"/>
        </pc:sldMkLst>
        <pc:spChg chg="del">
          <ac:chgData name="Lee Seungjae" userId="1d4fbd63bced2b4a" providerId="LiveId" clId="{1922877B-491F-49B8-A6A7-DF8031FC0E88}" dt="2020-11-24T04:56:38.642" v="6862" actId="478"/>
          <ac:spMkLst>
            <pc:docMk/>
            <pc:sldMk cId="868011153" sldId="338"/>
            <ac:spMk id="2" creationId="{0003986C-82BC-447C-81F8-66A17DA1F4D9}"/>
          </ac:spMkLst>
        </pc:spChg>
        <pc:spChg chg="add del mod">
          <ac:chgData name="Lee Seungjae" userId="1d4fbd63bced2b4a" providerId="LiveId" clId="{1922877B-491F-49B8-A6A7-DF8031FC0E88}" dt="2020-11-24T10:32:08.073" v="11845" actId="478"/>
          <ac:spMkLst>
            <pc:docMk/>
            <pc:sldMk cId="868011153" sldId="338"/>
            <ac:spMk id="3" creationId="{DA3016B0-558C-4D3A-8358-3A2C42487436}"/>
          </ac:spMkLst>
        </pc:spChg>
        <pc:spChg chg="mod">
          <ac:chgData name="Lee Seungjae" userId="1d4fbd63bced2b4a" providerId="LiveId" clId="{1922877B-491F-49B8-A6A7-DF8031FC0E88}" dt="2020-11-24T05:19:38.244" v="7774" actId="1076"/>
          <ac:spMkLst>
            <pc:docMk/>
            <pc:sldMk cId="868011153" sldId="338"/>
            <ac:spMk id="4" creationId="{A88EEFA9-D48A-4118-8951-BA85779C1AC7}"/>
          </ac:spMkLst>
        </pc:spChg>
        <pc:spChg chg="mod">
          <ac:chgData name="Lee Seungjae" userId="1d4fbd63bced2b4a" providerId="LiveId" clId="{1922877B-491F-49B8-A6A7-DF8031FC0E88}" dt="2020-11-24T05:19:45.826" v="7776" actId="1076"/>
          <ac:spMkLst>
            <pc:docMk/>
            <pc:sldMk cId="868011153" sldId="338"/>
            <ac:spMk id="5" creationId="{AD70A2EF-2F5C-4224-865D-BEEB3D051CF4}"/>
          </ac:spMkLst>
        </pc:spChg>
        <pc:spChg chg="del mod">
          <ac:chgData name="Lee Seungjae" userId="1d4fbd63bced2b4a" providerId="LiveId" clId="{1922877B-491F-49B8-A6A7-DF8031FC0E88}" dt="2020-11-24T05:19:42.105" v="7775" actId="478"/>
          <ac:spMkLst>
            <pc:docMk/>
            <pc:sldMk cId="868011153" sldId="338"/>
            <ac:spMk id="6" creationId="{802B278E-DC24-43A2-B754-3F7C6B633138}"/>
          </ac:spMkLst>
        </pc:spChg>
        <pc:spChg chg="mod">
          <ac:chgData name="Lee Seungjae" userId="1d4fbd63bced2b4a" providerId="LiveId" clId="{1922877B-491F-49B8-A6A7-DF8031FC0E88}" dt="2020-11-24T09:02:54.981" v="10539"/>
          <ac:spMkLst>
            <pc:docMk/>
            <pc:sldMk cId="868011153" sldId="338"/>
            <ac:spMk id="9" creationId="{0FBE8AED-3964-471A-8C71-C8FF3246469F}"/>
          </ac:spMkLst>
        </pc:spChg>
        <pc:spChg chg="mod">
          <ac:chgData name="Lee Seungjae" userId="1d4fbd63bced2b4a" providerId="LiveId" clId="{1922877B-491F-49B8-A6A7-DF8031FC0E88}" dt="2020-11-24T05:19:38.244" v="7774" actId="1076"/>
          <ac:spMkLst>
            <pc:docMk/>
            <pc:sldMk cId="868011153" sldId="338"/>
            <ac:spMk id="14" creationId="{15272DE9-4E72-4849-B358-8D686FC83356}"/>
          </ac:spMkLst>
        </pc:spChg>
        <pc:spChg chg="mod">
          <ac:chgData name="Lee Seungjae" userId="1d4fbd63bced2b4a" providerId="LiveId" clId="{1922877B-491F-49B8-A6A7-DF8031FC0E88}" dt="2020-11-24T10:32:03.256" v="11843" actId="6549"/>
          <ac:spMkLst>
            <pc:docMk/>
            <pc:sldMk cId="868011153" sldId="338"/>
            <ac:spMk id="17" creationId="{9148643E-37CD-4015-9309-28DA8422AE03}"/>
          </ac:spMkLst>
        </pc:spChg>
        <pc:spChg chg="mod">
          <ac:chgData name="Lee Seungjae" userId="1d4fbd63bced2b4a" providerId="LiveId" clId="{1922877B-491F-49B8-A6A7-DF8031FC0E88}" dt="2020-11-24T05:20:19.258" v="7785" actId="1076"/>
          <ac:spMkLst>
            <pc:docMk/>
            <pc:sldMk cId="868011153" sldId="338"/>
            <ac:spMk id="18" creationId="{25FF1698-3CF3-4EA1-A5E1-76FBB7637ECE}"/>
          </ac:spMkLst>
        </pc:spChg>
        <pc:spChg chg="mod">
          <ac:chgData name="Lee Seungjae" userId="1d4fbd63bced2b4a" providerId="LiveId" clId="{1922877B-491F-49B8-A6A7-DF8031FC0E88}" dt="2020-11-24T05:19:38.244" v="7774" actId="1076"/>
          <ac:spMkLst>
            <pc:docMk/>
            <pc:sldMk cId="868011153" sldId="338"/>
            <ac:spMk id="19" creationId="{B3756851-ECA9-4DF8-AB8B-CBA9C6D34C62}"/>
          </ac:spMkLst>
        </pc:spChg>
        <pc:spChg chg="del">
          <ac:chgData name="Lee Seungjae" userId="1d4fbd63bced2b4a" providerId="LiveId" clId="{1922877B-491F-49B8-A6A7-DF8031FC0E88}" dt="2020-11-24T04:56:38.642" v="6862" actId="478"/>
          <ac:spMkLst>
            <pc:docMk/>
            <pc:sldMk cId="868011153" sldId="338"/>
            <ac:spMk id="21" creationId="{F1C1C522-58D1-4662-9B62-E631D613D0A8}"/>
          </ac:spMkLst>
        </pc:spChg>
        <pc:spChg chg="del">
          <ac:chgData name="Lee Seungjae" userId="1d4fbd63bced2b4a" providerId="LiveId" clId="{1922877B-491F-49B8-A6A7-DF8031FC0E88}" dt="2020-11-24T04:56:38.642" v="6862" actId="478"/>
          <ac:spMkLst>
            <pc:docMk/>
            <pc:sldMk cId="868011153" sldId="338"/>
            <ac:spMk id="22" creationId="{1E6BABA2-1421-43DF-A4CD-7766234848C3}"/>
          </ac:spMkLst>
        </pc:spChg>
        <pc:spChg chg="del">
          <ac:chgData name="Lee Seungjae" userId="1d4fbd63bced2b4a" providerId="LiveId" clId="{1922877B-491F-49B8-A6A7-DF8031FC0E88}" dt="2020-11-24T04:56:38.642" v="6862" actId="478"/>
          <ac:spMkLst>
            <pc:docMk/>
            <pc:sldMk cId="868011153" sldId="338"/>
            <ac:spMk id="23" creationId="{9EF9C760-4285-42CB-BA27-406061C94CAE}"/>
          </ac:spMkLst>
        </pc:spChg>
        <pc:spChg chg="del">
          <ac:chgData name="Lee Seungjae" userId="1d4fbd63bced2b4a" providerId="LiveId" clId="{1922877B-491F-49B8-A6A7-DF8031FC0E88}" dt="2020-11-24T04:56:38.642" v="6862" actId="478"/>
          <ac:spMkLst>
            <pc:docMk/>
            <pc:sldMk cId="868011153" sldId="338"/>
            <ac:spMk id="24" creationId="{8F32FE0B-B483-4EDF-8ACE-8AF16D409DFA}"/>
          </ac:spMkLst>
        </pc:spChg>
        <pc:spChg chg="del">
          <ac:chgData name="Lee Seungjae" userId="1d4fbd63bced2b4a" providerId="LiveId" clId="{1922877B-491F-49B8-A6A7-DF8031FC0E88}" dt="2020-11-24T04:56:38.642" v="6862" actId="478"/>
          <ac:spMkLst>
            <pc:docMk/>
            <pc:sldMk cId="868011153" sldId="338"/>
            <ac:spMk id="25" creationId="{F5D79EAA-5FBF-431D-9323-BB3FDBE2B324}"/>
          </ac:spMkLst>
        </pc:spChg>
        <pc:spChg chg="mod">
          <ac:chgData name="Lee Seungjae" userId="1d4fbd63bced2b4a" providerId="LiveId" clId="{1922877B-491F-49B8-A6A7-DF8031FC0E88}" dt="2020-11-24T05:19:38.244" v="7774" actId="1076"/>
          <ac:spMkLst>
            <pc:docMk/>
            <pc:sldMk cId="868011153" sldId="338"/>
            <ac:spMk id="28" creationId="{95F40461-381F-4CF4-90C2-2EDDA03CE2AE}"/>
          </ac:spMkLst>
        </pc:spChg>
        <pc:spChg chg="mod">
          <ac:chgData name="Lee Seungjae" userId="1d4fbd63bced2b4a" providerId="LiveId" clId="{1922877B-491F-49B8-A6A7-DF8031FC0E88}" dt="2020-11-24T05:19:38.244" v="7774" actId="1076"/>
          <ac:spMkLst>
            <pc:docMk/>
            <pc:sldMk cId="868011153" sldId="338"/>
            <ac:spMk id="29" creationId="{B08B5EE2-0CA4-4B08-9171-C57B8E3EA6B9}"/>
          </ac:spMkLst>
        </pc:spChg>
        <pc:spChg chg="mod">
          <ac:chgData name="Lee Seungjae" userId="1d4fbd63bced2b4a" providerId="LiveId" clId="{1922877B-491F-49B8-A6A7-DF8031FC0E88}" dt="2020-11-24T05:19:38.244" v="7774" actId="1076"/>
          <ac:spMkLst>
            <pc:docMk/>
            <pc:sldMk cId="868011153" sldId="338"/>
            <ac:spMk id="31" creationId="{B6EDA96C-13B3-4EFD-B8BF-7BE0D104A196}"/>
          </ac:spMkLst>
        </pc:spChg>
        <pc:spChg chg="del mod">
          <ac:chgData name="Lee Seungjae" userId="1d4fbd63bced2b4a" providerId="LiveId" clId="{1922877B-491F-49B8-A6A7-DF8031FC0E88}" dt="2020-11-24T05:46:14.510" v="9658" actId="478"/>
          <ac:spMkLst>
            <pc:docMk/>
            <pc:sldMk cId="868011153" sldId="338"/>
            <ac:spMk id="32" creationId="{97608BCE-92A1-4EAE-A84F-318471F29FCF}"/>
          </ac:spMkLst>
        </pc:spChg>
        <pc:spChg chg="add mod">
          <ac:chgData name="Lee Seungjae" userId="1d4fbd63bced2b4a" providerId="LiveId" clId="{1922877B-491F-49B8-A6A7-DF8031FC0E88}" dt="2020-11-24T05:20:27.385" v="7787" actId="1076"/>
          <ac:spMkLst>
            <pc:docMk/>
            <pc:sldMk cId="868011153" sldId="338"/>
            <ac:spMk id="33" creationId="{BBA22606-8C70-427B-BDC1-844BF2EFD2EB}"/>
          </ac:spMkLst>
        </pc:spChg>
        <pc:spChg chg="add del mod">
          <ac:chgData name="Lee Seungjae" userId="1d4fbd63bced2b4a" providerId="LiveId" clId="{1922877B-491F-49B8-A6A7-DF8031FC0E88}" dt="2020-11-24T10:32:14.305" v="11847" actId="478"/>
          <ac:spMkLst>
            <pc:docMk/>
            <pc:sldMk cId="868011153" sldId="338"/>
            <ac:spMk id="34" creationId="{1578D37E-93CD-401D-8109-CEEE00CCFDF3}"/>
          </ac:spMkLst>
        </pc:spChg>
        <pc:spChg chg="add del mod">
          <ac:chgData name="Lee Seungjae" userId="1d4fbd63bced2b4a" providerId="LiveId" clId="{1922877B-491F-49B8-A6A7-DF8031FC0E88}" dt="2020-11-24T05:45:50.584" v="9641"/>
          <ac:spMkLst>
            <pc:docMk/>
            <pc:sldMk cId="868011153" sldId="338"/>
            <ac:spMk id="35" creationId="{31252FB7-5FE0-4600-9F51-98F01E99CBF4}"/>
          </ac:spMkLst>
        </pc:spChg>
        <pc:spChg chg="add mod">
          <ac:chgData name="Lee Seungjae" userId="1d4fbd63bced2b4a" providerId="LiveId" clId="{1922877B-491F-49B8-A6A7-DF8031FC0E88}" dt="2020-11-24T05:46:15.133" v="9659"/>
          <ac:spMkLst>
            <pc:docMk/>
            <pc:sldMk cId="868011153" sldId="338"/>
            <ac:spMk id="36" creationId="{15DAA037-5ED2-4B68-BF62-B19A36222589}"/>
          </ac:spMkLst>
        </pc:spChg>
        <pc:picChg chg="add mod modCrop">
          <ac:chgData name="Lee Seungjae" userId="1d4fbd63bced2b4a" providerId="LiveId" clId="{1922877B-491F-49B8-A6A7-DF8031FC0E88}" dt="2020-11-24T10:32:11.585" v="11846" actId="1076"/>
          <ac:picMkLst>
            <pc:docMk/>
            <pc:sldMk cId="868011153" sldId="338"/>
            <ac:picMk id="26" creationId="{28BC1D77-7757-4926-8515-A70C500DB539}"/>
          </ac:picMkLst>
        </pc:picChg>
        <pc:picChg chg="add del mod">
          <ac:chgData name="Lee Seungjae" userId="1d4fbd63bced2b4a" providerId="LiveId" clId="{1922877B-491F-49B8-A6A7-DF8031FC0E88}" dt="2020-11-24T10:32:06.872" v="11844" actId="478"/>
          <ac:picMkLst>
            <pc:docMk/>
            <pc:sldMk cId="868011153" sldId="338"/>
            <ac:picMk id="27" creationId="{D4D87FA6-610A-4E38-870D-396E4BF39AAD}"/>
          </ac:picMkLst>
        </pc:picChg>
        <pc:cxnChg chg="add mod">
          <ac:chgData name="Lee Seungjae" userId="1d4fbd63bced2b4a" providerId="LiveId" clId="{1922877B-491F-49B8-A6A7-DF8031FC0E88}" dt="2020-11-24T05:20:31.782" v="7789" actId="14100"/>
          <ac:cxnSpMkLst>
            <pc:docMk/>
            <pc:sldMk cId="868011153" sldId="338"/>
            <ac:cxnSpMk id="30" creationId="{72BF667B-EFB5-41D5-AB10-9A763DC95A1C}"/>
          </ac:cxnSpMkLst>
        </pc:cxnChg>
      </pc:sldChg>
      <pc:sldChg chg="addSp delSp modSp add mod">
        <pc:chgData name="Lee Seungjae" userId="1d4fbd63bced2b4a" providerId="LiveId" clId="{1922877B-491F-49B8-A6A7-DF8031FC0E88}" dt="2020-11-25T01:12:19.452" v="12847" actId="403"/>
        <pc:sldMkLst>
          <pc:docMk/>
          <pc:sldMk cId="2381839614" sldId="339"/>
        </pc:sldMkLst>
        <pc:spChg chg="del">
          <ac:chgData name="Lee Seungjae" userId="1d4fbd63bced2b4a" providerId="LiveId" clId="{1922877B-491F-49B8-A6A7-DF8031FC0E88}" dt="2020-11-24T04:57:59.146" v="6894" actId="478"/>
          <ac:spMkLst>
            <pc:docMk/>
            <pc:sldMk cId="2381839614" sldId="339"/>
            <ac:spMk id="3" creationId="{DA3016B0-558C-4D3A-8358-3A2C42487436}"/>
          </ac:spMkLst>
        </pc:spChg>
        <pc:spChg chg="mod">
          <ac:chgData name="Lee Seungjae" userId="1d4fbd63bced2b4a" providerId="LiveId" clId="{1922877B-491F-49B8-A6A7-DF8031FC0E88}" dt="2020-11-24T05:20:43.519" v="7792" actId="1076"/>
          <ac:spMkLst>
            <pc:docMk/>
            <pc:sldMk cId="2381839614" sldId="339"/>
            <ac:spMk id="4" creationId="{A88EEFA9-D48A-4118-8951-BA85779C1AC7}"/>
          </ac:spMkLst>
        </pc:spChg>
        <pc:spChg chg="mod">
          <ac:chgData name="Lee Seungjae" userId="1d4fbd63bced2b4a" providerId="LiveId" clId="{1922877B-491F-49B8-A6A7-DF8031FC0E88}" dt="2020-11-24T05:20:48.941" v="7795" actId="1076"/>
          <ac:spMkLst>
            <pc:docMk/>
            <pc:sldMk cId="2381839614" sldId="339"/>
            <ac:spMk id="5" creationId="{AD70A2EF-2F5C-4224-865D-BEEB3D051CF4}"/>
          </ac:spMkLst>
        </pc:spChg>
        <pc:spChg chg="del mod">
          <ac:chgData name="Lee Seungjae" userId="1d4fbd63bced2b4a" providerId="LiveId" clId="{1922877B-491F-49B8-A6A7-DF8031FC0E88}" dt="2020-11-24T05:20:55.705" v="7799" actId="478"/>
          <ac:spMkLst>
            <pc:docMk/>
            <pc:sldMk cId="2381839614" sldId="339"/>
            <ac:spMk id="6" creationId="{802B278E-DC24-43A2-B754-3F7C6B633138}"/>
          </ac:spMkLst>
        </pc:spChg>
        <pc:spChg chg="mod">
          <ac:chgData name="Lee Seungjae" userId="1d4fbd63bced2b4a" providerId="LiveId" clId="{1922877B-491F-49B8-A6A7-DF8031FC0E88}" dt="2020-11-24T09:02:56.303" v="10540"/>
          <ac:spMkLst>
            <pc:docMk/>
            <pc:sldMk cId="2381839614" sldId="339"/>
            <ac:spMk id="9" creationId="{0FBE8AED-3964-471A-8C71-C8FF3246469F}"/>
          </ac:spMkLst>
        </pc:spChg>
        <pc:spChg chg="mod">
          <ac:chgData name="Lee Seungjae" userId="1d4fbd63bced2b4a" providerId="LiveId" clId="{1922877B-491F-49B8-A6A7-DF8031FC0E88}" dt="2020-11-24T05:20:43.519" v="7792" actId="1076"/>
          <ac:spMkLst>
            <pc:docMk/>
            <pc:sldMk cId="2381839614" sldId="339"/>
            <ac:spMk id="14" creationId="{15272DE9-4E72-4849-B358-8D686FC83356}"/>
          </ac:spMkLst>
        </pc:spChg>
        <pc:spChg chg="mod">
          <ac:chgData name="Lee Seungjae" userId="1d4fbd63bced2b4a" providerId="LiveId" clId="{1922877B-491F-49B8-A6A7-DF8031FC0E88}" dt="2020-11-25T01:12:19.452" v="12847" actId="403"/>
          <ac:spMkLst>
            <pc:docMk/>
            <pc:sldMk cId="2381839614" sldId="339"/>
            <ac:spMk id="17" creationId="{9148643E-37CD-4015-9309-28DA8422AE03}"/>
          </ac:spMkLst>
        </pc:spChg>
        <pc:spChg chg="mod">
          <ac:chgData name="Lee Seungjae" userId="1d4fbd63bced2b4a" providerId="LiveId" clId="{1922877B-491F-49B8-A6A7-DF8031FC0E88}" dt="2020-11-24T05:43:44.725" v="9356" actId="1076"/>
          <ac:spMkLst>
            <pc:docMk/>
            <pc:sldMk cId="2381839614" sldId="339"/>
            <ac:spMk id="18" creationId="{25FF1698-3CF3-4EA1-A5E1-76FBB7637ECE}"/>
          </ac:spMkLst>
        </pc:spChg>
        <pc:spChg chg="mod">
          <ac:chgData name="Lee Seungjae" userId="1d4fbd63bced2b4a" providerId="LiveId" clId="{1922877B-491F-49B8-A6A7-DF8031FC0E88}" dt="2020-11-24T05:20:43.519" v="7792" actId="1076"/>
          <ac:spMkLst>
            <pc:docMk/>
            <pc:sldMk cId="2381839614" sldId="339"/>
            <ac:spMk id="19" creationId="{B3756851-ECA9-4DF8-AB8B-CBA9C6D34C62}"/>
          </ac:spMkLst>
        </pc:spChg>
        <pc:spChg chg="add mod">
          <ac:chgData name="Lee Seungjae" userId="1d4fbd63bced2b4a" providerId="LiveId" clId="{1922877B-491F-49B8-A6A7-DF8031FC0E88}" dt="2020-11-24T05:28:59.789" v="8230" actId="1076"/>
          <ac:spMkLst>
            <pc:docMk/>
            <pc:sldMk cId="2381839614" sldId="339"/>
            <ac:spMk id="25" creationId="{FD8753E1-4E5A-402A-ABB2-794110EEDB4F}"/>
          </ac:spMkLst>
        </pc:spChg>
        <pc:spChg chg="mod">
          <ac:chgData name="Lee Seungjae" userId="1d4fbd63bced2b4a" providerId="LiveId" clId="{1922877B-491F-49B8-A6A7-DF8031FC0E88}" dt="2020-11-24T05:20:43.519" v="7792" actId="1076"/>
          <ac:spMkLst>
            <pc:docMk/>
            <pc:sldMk cId="2381839614" sldId="339"/>
            <ac:spMk id="28" creationId="{95F40461-381F-4CF4-90C2-2EDDA03CE2AE}"/>
          </ac:spMkLst>
        </pc:spChg>
        <pc:spChg chg="mod">
          <ac:chgData name="Lee Seungjae" userId="1d4fbd63bced2b4a" providerId="LiveId" clId="{1922877B-491F-49B8-A6A7-DF8031FC0E88}" dt="2020-11-24T05:20:43.519" v="7792" actId="1076"/>
          <ac:spMkLst>
            <pc:docMk/>
            <pc:sldMk cId="2381839614" sldId="339"/>
            <ac:spMk id="29" creationId="{B08B5EE2-0CA4-4B08-9171-C57B8E3EA6B9}"/>
          </ac:spMkLst>
        </pc:spChg>
        <pc:spChg chg="mod">
          <ac:chgData name="Lee Seungjae" userId="1d4fbd63bced2b4a" providerId="LiveId" clId="{1922877B-491F-49B8-A6A7-DF8031FC0E88}" dt="2020-11-24T05:20:43.519" v="7792" actId="1076"/>
          <ac:spMkLst>
            <pc:docMk/>
            <pc:sldMk cId="2381839614" sldId="339"/>
            <ac:spMk id="31" creationId="{B6EDA96C-13B3-4EFD-B8BF-7BE0D104A196}"/>
          </ac:spMkLst>
        </pc:spChg>
        <pc:spChg chg="add del mod">
          <ac:chgData name="Lee Seungjae" userId="1d4fbd63bced2b4a" providerId="LiveId" clId="{1922877B-491F-49B8-A6A7-DF8031FC0E88}" dt="2020-11-24T05:46:03.240" v="9652" actId="478"/>
          <ac:spMkLst>
            <pc:docMk/>
            <pc:sldMk cId="2381839614" sldId="339"/>
            <ac:spMk id="32" creationId="{97608BCE-92A1-4EAE-A84F-318471F29FCF}"/>
          </ac:spMkLst>
        </pc:spChg>
        <pc:spChg chg="add mod">
          <ac:chgData name="Lee Seungjae" userId="1d4fbd63bced2b4a" providerId="LiveId" clId="{1922877B-491F-49B8-A6A7-DF8031FC0E88}" dt="2020-11-24T05:39:41.991" v="8927"/>
          <ac:spMkLst>
            <pc:docMk/>
            <pc:sldMk cId="2381839614" sldId="339"/>
            <ac:spMk id="35" creationId="{DACC50AB-CBFC-4243-913C-F20FBC1D0877}"/>
          </ac:spMkLst>
        </pc:spChg>
        <pc:spChg chg="add mod">
          <ac:chgData name="Lee Seungjae" userId="1d4fbd63bced2b4a" providerId="LiveId" clId="{1922877B-491F-49B8-A6A7-DF8031FC0E88}" dt="2020-11-24T05:39:44.397" v="8945"/>
          <ac:spMkLst>
            <pc:docMk/>
            <pc:sldMk cId="2381839614" sldId="339"/>
            <ac:spMk id="36" creationId="{CA95ADE7-A7BF-4FC4-9F36-EEE5A74DA685}"/>
          </ac:spMkLst>
        </pc:spChg>
        <pc:spChg chg="add del mod">
          <ac:chgData name="Lee Seungjae" userId="1d4fbd63bced2b4a" providerId="LiveId" clId="{1922877B-491F-49B8-A6A7-DF8031FC0E88}" dt="2020-11-24T05:43:40.291" v="9355" actId="21"/>
          <ac:spMkLst>
            <pc:docMk/>
            <pc:sldMk cId="2381839614" sldId="339"/>
            <ac:spMk id="38" creationId="{31CA10EB-95EA-470B-937E-60F4F57F0F28}"/>
          </ac:spMkLst>
        </pc:spChg>
        <pc:spChg chg="add del mod">
          <ac:chgData name="Lee Seungjae" userId="1d4fbd63bced2b4a" providerId="LiveId" clId="{1922877B-491F-49B8-A6A7-DF8031FC0E88}" dt="2020-11-24T05:45:52.491" v="9644"/>
          <ac:spMkLst>
            <pc:docMk/>
            <pc:sldMk cId="2381839614" sldId="339"/>
            <ac:spMk id="40" creationId="{C21ACC5F-1E44-4AD1-999A-374021563830}"/>
          </ac:spMkLst>
        </pc:spChg>
        <pc:spChg chg="add del mod">
          <ac:chgData name="Lee Seungjae" userId="1d4fbd63bced2b4a" providerId="LiveId" clId="{1922877B-491F-49B8-A6A7-DF8031FC0E88}" dt="2020-11-24T05:46:02.320" v="9651"/>
          <ac:spMkLst>
            <pc:docMk/>
            <pc:sldMk cId="2381839614" sldId="339"/>
            <ac:spMk id="41" creationId="{42B9DE1D-883D-4A48-B809-ACE191A3BAED}"/>
          </ac:spMkLst>
        </pc:spChg>
        <pc:picChg chg="add mod modCrop">
          <ac:chgData name="Lee Seungjae" userId="1d4fbd63bced2b4a" providerId="LiveId" clId="{1922877B-491F-49B8-A6A7-DF8031FC0E88}" dt="2020-11-24T05:25:05.680" v="8123" actId="1076"/>
          <ac:picMkLst>
            <pc:docMk/>
            <pc:sldMk cId="2381839614" sldId="339"/>
            <ac:picMk id="20" creationId="{5343F15B-8C06-466F-B912-D3202950BD04}"/>
          </ac:picMkLst>
        </pc:picChg>
        <pc:picChg chg="add mod">
          <ac:chgData name="Lee Seungjae" userId="1d4fbd63bced2b4a" providerId="LiveId" clId="{1922877B-491F-49B8-A6A7-DF8031FC0E88}" dt="2020-11-24T05:27:57.757" v="8130" actId="14100"/>
          <ac:picMkLst>
            <pc:docMk/>
            <pc:sldMk cId="2381839614" sldId="339"/>
            <ac:picMk id="22" creationId="{56B0853D-6180-4646-87E9-8FDC6C4E85AD}"/>
          </ac:picMkLst>
        </pc:picChg>
        <pc:picChg chg="add del mod">
          <ac:chgData name="Lee Seungjae" userId="1d4fbd63bced2b4a" providerId="LiveId" clId="{1922877B-491F-49B8-A6A7-DF8031FC0E88}" dt="2020-11-24T05:28:44.014" v="8225" actId="478"/>
          <ac:picMkLst>
            <pc:docMk/>
            <pc:sldMk cId="2381839614" sldId="339"/>
            <ac:picMk id="24" creationId="{39C509B1-E201-4599-8745-C2037D1E1F80}"/>
          </ac:picMkLst>
        </pc:picChg>
        <pc:picChg chg="del">
          <ac:chgData name="Lee Seungjae" userId="1d4fbd63bced2b4a" providerId="LiveId" clId="{1922877B-491F-49B8-A6A7-DF8031FC0E88}" dt="2020-11-24T04:57:58.498" v="6893" actId="478"/>
          <ac:picMkLst>
            <pc:docMk/>
            <pc:sldMk cId="2381839614" sldId="339"/>
            <ac:picMk id="26" creationId="{28BC1D77-7757-4926-8515-A70C500DB539}"/>
          </ac:picMkLst>
        </pc:picChg>
        <pc:picChg chg="del">
          <ac:chgData name="Lee Seungjae" userId="1d4fbd63bced2b4a" providerId="LiveId" clId="{1922877B-491F-49B8-A6A7-DF8031FC0E88}" dt="2020-11-24T04:57:59.442" v="6895" actId="478"/>
          <ac:picMkLst>
            <pc:docMk/>
            <pc:sldMk cId="2381839614" sldId="339"/>
            <ac:picMk id="27" creationId="{D4D87FA6-610A-4E38-870D-396E4BF39AAD}"/>
          </ac:picMkLst>
        </pc:picChg>
        <pc:picChg chg="add mod">
          <ac:chgData name="Lee Seungjae" userId="1d4fbd63bced2b4a" providerId="LiveId" clId="{1922877B-491F-49B8-A6A7-DF8031FC0E88}" dt="2020-11-24T05:28:54.610" v="8229" actId="14100"/>
          <ac:picMkLst>
            <pc:docMk/>
            <pc:sldMk cId="2381839614" sldId="339"/>
            <ac:picMk id="33" creationId="{C67D9300-2DEE-41E8-9E02-D8328A6AA471}"/>
          </ac:picMkLst>
        </pc:picChg>
        <pc:cxnChg chg="add mod">
          <ac:chgData name="Lee Seungjae" userId="1d4fbd63bced2b4a" providerId="LiveId" clId="{1922877B-491F-49B8-A6A7-DF8031FC0E88}" dt="2020-11-24T05:53:31.763" v="9707" actId="14100"/>
          <ac:cxnSpMkLst>
            <pc:docMk/>
            <pc:sldMk cId="2381839614" sldId="339"/>
            <ac:cxnSpMk id="21" creationId="{D4D668A1-7176-4C3E-ADE5-60C9CA542543}"/>
          </ac:cxnSpMkLst>
        </pc:cxnChg>
      </pc:sldChg>
      <pc:sldChg chg="addSp delSp modSp add mod">
        <pc:chgData name="Lee Seungjae" userId="1d4fbd63bced2b4a" providerId="LiveId" clId="{1922877B-491F-49B8-A6A7-DF8031FC0E88}" dt="2020-11-24T10:53:14.947" v="12450" actId="14100"/>
        <pc:sldMkLst>
          <pc:docMk/>
          <pc:sldMk cId="1319332508" sldId="340"/>
        </pc:sldMkLst>
        <pc:spChg chg="mod">
          <ac:chgData name="Lee Seungjae" userId="1d4fbd63bced2b4a" providerId="LiveId" clId="{1922877B-491F-49B8-A6A7-DF8031FC0E88}" dt="2020-11-24T09:02:58.574" v="10541"/>
          <ac:spMkLst>
            <pc:docMk/>
            <pc:sldMk cId="1319332508" sldId="340"/>
            <ac:spMk id="9" creationId="{0FBE8AED-3964-471A-8C71-C8FF3246469F}"/>
          </ac:spMkLst>
        </pc:spChg>
        <pc:spChg chg="mod">
          <ac:chgData name="Lee Seungjae" userId="1d4fbd63bced2b4a" providerId="LiveId" clId="{1922877B-491F-49B8-A6A7-DF8031FC0E88}" dt="2020-11-24T10:51:56.728" v="12442" actId="20577"/>
          <ac:spMkLst>
            <pc:docMk/>
            <pc:sldMk cId="1319332508" sldId="340"/>
            <ac:spMk id="17" creationId="{9148643E-37CD-4015-9309-28DA8422AE03}"/>
          </ac:spMkLst>
        </pc:spChg>
        <pc:spChg chg="del mod ord">
          <ac:chgData name="Lee Seungjae" userId="1d4fbd63bced2b4a" providerId="LiveId" clId="{1922877B-491F-49B8-A6A7-DF8031FC0E88}" dt="2020-11-24T10:05:17.461" v="10625" actId="478"/>
          <ac:spMkLst>
            <pc:docMk/>
            <pc:sldMk cId="1319332508" sldId="340"/>
            <ac:spMk id="18" creationId="{25FF1698-3CF3-4EA1-A5E1-76FBB7637ECE}"/>
          </ac:spMkLst>
        </pc:spChg>
        <pc:spChg chg="add mod">
          <ac:chgData name="Lee Seungjae" userId="1d4fbd63bced2b4a" providerId="LiveId" clId="{1922877B-491F-49B8-A6A7-DF8031FC0E88}" dt="2020-11-24T06:00:09.464" v="9804" actId="20577"/>
          <ac:spMkLst>
            <pc:docMk/>
            <pc:sldMk cId="1319332508" sldId="340"/>
            <ac:spMk id="21" creationId="{BA32FFD9-5691-40BE-A1B4-412E27DCC5ED}"/>
          </ac:spMkLst>
        </pc:spChg>
        <pc:spChg chg="del">
          <ac:chgData name="Lee Seungjae" userId="1d4fbd63bced2b4a" providerId="LiveId" clId="{1922877B-491F-49B8-A6A7-DF8031FC0E88}" dt="2020-11-24T05:54:44.062" v="9710" actId="478"/>
          <ac:spMkLst>
            <pc:docMk/>
            <pc:sldMk cId="1319332508" sldId="340"/>
            <ac:spMk id="31" creationId="{B6EDA96C-13B3-4EFD-B8BF-7BE0D104A196}"/>
          </ac:spMkLst>
        </pc:spChg>
        <pc:spChg chg="del">
          <ac:chgData name="Lee Seungjae" userId="1d4fbd63bced2b4a" providerId="LiveId" clId="{1922877B-491F-49B8-A6A7-DF8031FC0E88}" dt="2020-11-24T05:45:56.671" v="9647" actId="478"/>
          <ac:spMkLst>
            <pc:docMk/>
            <pc:sldMk cId="1319332508" sldId="340"/>
            <ac:spMk id="32" creationId="{97608BCE-92A1-4EAE-A84F-318471F29FCF}"/>
          </ac:spMkLst>
        </pc:spChg>
        <pc:spChg chg="add del mod">
          <ac:chgData name="Lee Seungjae" userId="1d4fbd63bced2b4a" providerId="LiveId" clId="{1922877B-491F-49B8-A6A7-DF8031FC0E88}" dt="2020-11-24T06:00:10.291" v="9806"/>
          <ac:spMkLst>
            <pc:docMk/>
            <pc:sldMk cId="1319332508" sldId="340"/>
            <ac:spMk id="34" creationId="{E76CCF88-4006-4AA7-9CC5-D28779C5E0A7}"/>
          </ac:spMkLst>
        </pc:spChg>
        <pc:spChg chg="add mod ord">
          <ac:chgData name="Lee Seungjae" userId="1d4fbd63bced2b4a" providerId="LiveId" clId="{1922877B-491F-49B8-A6A7-DF8031FC0E88}" dt="2020-11-24T06:06:08.627" v="10507" actId="166"/>
          <ac:spMkLst>
            <pc:docMk/>
            <pc:sldMk cId="1319332508" sldId="340"/>
            <ac:spMk id="36" creationId="{F6DFCA89-7DC7-419D-83A3-50E6338CFD57}"/>
          </ac:spMkLst>
        </pc:spChg>
        <pc:spChg chg="add mod">
          <ac:chgData name="Lee Seungjae" userId="1d4fbd63bced2b4a" providerId="LiveId" clId="{1922877B-491F-49B8-A6A7-DF8031FC0E88}" dt="2020-11-24T10:49:37.627" v="12225" actId="1076"/>
          <ac:spMkLst>
            <pc:docMk/>
            <pc:sldMk cId="1319332508" sldId="340"/>
            <ac:spMk id="46" creationId="{C717C88B-47C3-4C05-A18F-B6E1DE482439}"/>
          </ac:spMkLst>
        </pc:spChg>
        <pc:spChg chg="add mod">
          <ac:chgData name="Lee Seungjae" userId="1d4fbd63bced2b4a" providerId="LiveId" clId="{1922877B-491F-49B8-A6A7-DF8031FC0E88}" dt="2020-11-24T10:49:37.627" v="12225" actId="1076"/>
          <ac:spMkLst>
            <pc:docMk/>
            <pc:sldMk cId="1319332508" sldId="340"/>
            <ac:spMk id="47" creationId="{61F04445-F777-40DA-90BF-D6C53F39BE30}"/>
          </ac:spMkLst>
        </pc:spChg>
        <pc:picChg chg="add mod">
          <ac:chgData name="Lee Seungjae" userId="1d4fbd63bced2b4a" providerId="LiveId" clId="{1922877B-491F-49B8-A6A7-DF8031FC0E88}" dt="2020-11-24T10:32:32.180" v="11852" actId="1076"/>
          <ac:picMkLst>
            <pc:docMk/>
            <pc:sldMk cId="1319332508" sldId="340"/>
            <ac:picMk id="7" creationId="{554DC188-7724-458D-AA8D-AB463C9AC108}"/>
          </ac:picMkLst>
        </pc:picChg>
        <pc:picChg chg="add mod">
          <ac:chgData name="Lee Seungjae" userId="1d4fbd63bced2b4a" providerId="LiveId" clId="{1922877B-491F-49B8-A6A7-DF8031FC0E88}" dt="2020-11-24T10:49:26.541" v="12193" actId="1076"/>
          <ac:picMkLst>
            <pc:docMk/>
            <pc:sldMk cId="1319332508" sldId="340"/>
            <ac:picMk id="11" creationId="{2174F04C-D5C9-46AA-B917-B893357358CC}"/>
          </ac:picMkLst>
        </pc:picChg>
        <pc:picChg chg="add mod">
          <ac:chgData name="Lee Seungjae" userId="1d4fbd63bced2b4a" providerId="LiveId" clId="{1922877B-491F-49B8-A6A7-DF8031FC0E88}" dt="2020-11-24T10:49:26.541" v="12193" actId="1076"/>
          <ac:picMkLst>
            <pc:docMk/>
            <pc:sldMk cId="1319332508" sldId="340"/>
            <ac:picMk id="13" creationId="{A018BFBF-9DBC-443B-ACEE-4F1B72D253A3}"/>
          </ac:picMkLst>
        </pc:picChg>
        <pc:picChg chg="del">
          <ac:chgData name="Lee Seungjae" userId="1d4fbd63bced2b4a" providerId="LiveId" clId="{1922877B-491F-49B8-A6A7-DF8031FC0E88}" dt="2020-11-24T05:55:59.373" v="9742" actId="478"/>
          <ac:picMkLst>
            <pc:docMk/>
            <pc:sldMk cId="1319332508" sldId="340"/>
            <ac:picMk id="20" creationId="{4E07362B-1FAC-44F5-93C2-AEC12F67025C}"/>
          </ac:picMkLst>
        </pc:picChg>
        <pc:picChg chg="add del mod">
          <ac:chgData name="Lee Seungjae" userId="1d4fbd63bced2b4a" providerId="LiveId" clId="{1922877B-491F-49B8-A6A7-DF8031FC0E88}" dt="2020-11-24T10:32:25.679" v="11850" actId="478"/>
          <ac:picMkLst>
            <pc:docMk/>
            <pc:sldMk cId="1319332508" sldId="340"/>
            <ac:picMk id="22" creationId="{3C3B59FC-CC3A-40C1-BD0C-C83F365C560B}"/>
          </ac:picMkLst>
        </pc:picChg>
        <pc:picChg chg="add mod">
          <ac:chgData name="Lee Seungjae" userId="1d4fbd63bced2b4a" providerId="LiveId" clId="{1922877B-491F-49B8-A6A7-DF8031FC0E88}" dt="2020-11-24T10:49:26.541" v="12193" actId="1076"/>
          <ac:picMkLst>
            <pc:docMk/>
            <pc:sldMk cId="1319332508" sldId="340"/>
            <ac:picMk id="23" creationId="{3735D587-9B7D-4FD8-9A92-0E7347A38949}"/>
          </ac:picMkLst>
        </pc:picChg>
        <pc:picChg chg="add mod">
          <ac:chgData name="Lee Seungjae" userId="1d4fbd63bced2b4a" providerId="LiveId" clId="{1922877B-491F-49B8-A6A7-DF8031FC0E88}" dt="2020-11-24T10:49:26.541" v="12193" actId="1076"/>
          <ac:picMkLst>
            <pc:docMk/>
            <pc:sldMk cId="1319332508" sldId="340"/>
            <ac:picMk id="25" creationId="{F9DF6854-45F1-43E4-9EF0-F9F5219C23FB}"/>
          </ac:picMkLst>
        </pc:picChg>
        <pc:picChg chg="add mod">
          <ac:chgData name="Lee Seungjae" userId="1d4fbd63bced2b4a" providerId="LiveId" clId="{1922877B-491F-49B8-A6A7-DF8031FC0E88}" dt="2020-11-24T10:49:26.541" v="12193" actId="1076"/>
          <ac:picMkLst>
            <pc:docMk/>
            <pc:sldMk cId="1319332508" sldId="340"/>
            <ac:picMk id="27" creationId="{2CF63336-10F6-48ED-B93F-03F24DA73F92}"/>
          </ac:picMkLst>
        </pc:picChg>
        <pc:picChg chg="add mod">
          <ac:chgData name="Lee Seungjae" userId="1d4fbd63bced2b4a" providerId="LiveId" clId="{1922877B-491F-49B8-A6A7-DF8031FC0E88}" dt="2020-11-24T10:49:26.541" v="12193" actId="1076"/>
          <ac:picMkLst>
            <pc:docMk/>
            <pc:sldMk cId="1319332508" sldId="340"/>
            <ac:picMk id="33" creationId="{A89BD8B0-7296-4C17-908C-191D287BA3EB}"/>
          </ac:picMkLst>
        </pc:picChg>
        <pc:picChg chg="add mod">
          <ac:chgData name="Lee Seungjae" userId="1d4fbd63bced2b4a" providerId="LiveId" clId="{1922877B-491F-49B8-A6A7-DF8031FC0E88}" dt="2020-11-24T10:32:27.935" v="11851" actId="1076"/>
          <ac:picMkLst>
            <pc:docMk/>
            <pc:sldMk cId="1319332508" sldId="340"/>
            <ac:picMk id="45" creationId="{91217B3E-9883-4321-BBCD-58533B6013D9}"/>
          </ac:picMkLst>
        </pc:picChg>
        <pc:cxnChg chg="mod">
          <ac:chgData name="Lee Seungjae" userId="1d4fbd63bced2b4a" providerId="LiveId" clId="{1922877B-491F-49B8-A6A7-DF8031FC0E88}" dt="2020-11-24T10:53:14.947" v="12450" actId="14100"/>
          <ac:cxnSpMkLst>
            <pc:docMk/>
            <pc:sldMk cId="1319332508" sldId="340"/>
            <ac:cxnSpMk id="8" creationId="{86FCBAC8-C89F-4754-A00B-18A796A91ACF}"/>
          </ac:cxnSpMkLst>
        </pc:cxnChg>
      </pc:sldChg>
      <pc:sldChg chg="addSp delSp modSp add mod">
        <pc:chgData name="Lee Seungjae" userId="1d4fbd63bced2b4a" providerId="LiveId" clId="{1922877B-491F-49B8-A6A7-DF8031FC0E88}" dt="2020-11-24T10:54:22.946" v="12494" actId="20577"/>
        <pc:sldMkLst>
          <pc:docMk/>
          <pc:sldMk cId="1867118252" sldId="341"/>
        </pc:sldMkLst>
        <pc:spChg chg="mod">
          <ac:chgData name="Lee Seungjae" userId="1d4fbd63bced2b4a" providerId="LiveId" clId="{1922877B-491F-49B8-A6A7-DF8031FC0E88}" dt="2020-11-24T10:54:22.946" v="12494" actId="20577"/>
          <ac:spMkLst>
            <pc:docMk/>
            <pc:sldMk cId="1867118252" sldId="341"/>
            <ac:spMk id="17" creationId="{9148643E-37CD-4015-9309-28DA8422AE03}"/>
          </ac:spMkLst>
        </pc:spChg>
        <pc:spChg chg="del">
          <ac:chgData name="Lee Seungjae" userId="1d4fbd63bced2b4a" providerId="LiveId" clId="{1922877B-491F-49B8-A6A7-DF8031FC0E88}" dt="2020-11-24T10:18:31.322" v="11060" actId="478"/>
          <ac:spMkLst>
            <pc:docMk/>
            <pc:sldMk cId="1867118252" sldId="341"/>
            <ac:spMk id="18" creationId="{25FF1698-3CF3-4EA1-A5E1-76FBB7637ECE}"/>
          </ac:spMkLst>
        </pc:spChg>
        <pc:spChg chg="del">
          <ac:chgData name="Lee Seungjae" userId="1d4fbd63bced2b4a" providerId="LiveId" clId="{1922877B-491F-49B8-A6A7-DF8031FC0E88}" dt="2020-11-24T10:07:58.729" v="10717" actId="478"/>
          <ac:spMkLst>
            <pc:docMk/>
            <pc:sldMk cId="1867118252" sldId="341"/>
            <ac:spMk id="36" creationId="{F6DFCA89-7DC7-419D-83A3-50E6338CFD57}"/>
          </ac:spMkLst>
        </pc:spChg>
        <pc:picChg chg="add del mod">
          <ac:chgData name="Lee Seungjae" userId="1d4fbd63bced2b4a" providerId="LiveId" clId="{1922877B-491F-49B8-A6A7-DF8031FC0E88}" dt="2020-11-24T10:19:40.953" v="11065" actId="478"/>
          <ac:picMkLst>
            <pc:docMk/>
            <pc:sldMk cId="1867118252" sldId="341"/>
            <ac:picMk id="3" creationId="{D9B26CA2-AC2A-4898-A707-CB4BFA0A0588}"/>
          </ac:picMkLst>
        </pc:picChg>
        <pc:picChg chg="del">
          <ac:chgData name="Lee Seungjae" userId="1d4fbd63bced2b4a" providerId="LiveId" clId="{1922877B-491F-49B8-A6A7-DF8031FC0E88}" dt="2020-11-24T10:07:58.729" v="10717" actId="478"/>
          <ac:picMkLst>
            <pc:docMk/>
            <pc:sldMk cId="1867118252" sldId="341"/>
            <ac:picMk id="7" creationId="{554DC188-7724-458D-AA8D-AB463C9AC108}"/>
          </ac:picMkLst>
        </pc:picChg>
        <pc:picChg chg="add del mod">
          <ac:chgData name="Lee Seungjae" userId="1d4fbd63bced2b4a" providerId="LiveId" clId="{1922877B-491F-49B8-A6A7-DF8031FC0E88}" dt="2020-11-24T10:23:00.705" v="11127" actId="478"/>
          <ac:picMkLst>
            <pc:docMk/>
            <pc:sldMk cId="1867118252" sldId="341"/>
            <ac:picMk id="10" creationId="{EAF30CD8-2DFD-42F2-A0D6-23CAC78A5146}"/>
          </ac:picMkLst>
        </pc:picChg>
        <pc:picChg chg="del">
          <ac:chgData name="Lee Seungjae" userId="1d4fbd63bced2b4a" providerId="LiveId" clId="{1922877B-491F-49B8-A6A7-DF8031FC0E88}" dt="2020-11-24T10:07:58.729" v="10717" actId="478"/>
          <ac:picMkLst>
            <pc:docMk/>
            <pc:sldMk cId="1867118252" sldId="341"/>
            <ac:picMk id="11" creationId="{2174F04C-D5C9-46AA-B917-B893357358CC}"/>
          </ac:picMkLst>
        </pc:picChg>
        <pc:picChg chg="del">
          <ac:chgData name="Lee Seungjae" userId="1d4fbd63bced2b4a" providerId="LiveId" clId="{1922877B-491F-49B8-A6A7-DF8031FC0E88}" dt="2020-11-24T10:07:58.729" v="10717" actId="478"/>
          <ac:picMkLst>
            <pc:docMk/>
            <pc:sldMk cId="1867118252" sldId="341"/>
            <ac:picMk id="13" creationId="{A018BFBF-9DBC-443B-ACEE-4F1B72D253A3}"/>
          </ac:picMkLst>
        </pc:picChg>
        <pc:picChg chg="del">
          <ac:chgData name="Lee Seungjae" userId="1d4fbd63bced2b4a" providerId="LiveId" clId="{1922877B-491F-49B8-A6A7-DF8031FC0E88}" dt="2020-11-24T10:07:58.017" v="10716" actId="478"/>
          <ac:picMkLst>
            <pc:docMk/>
            <pc:sldMk cId="1867118252" sldId="341"/>
            <ac:picMk id="22" creationId="{3C3B59FC-CC3A-40C1-BD0C-C83F365C560B}"/>
          </ac:picMkLst>
        </pc:picChg>
        <pc:picChg chg="del">
          <ac:chgData name="Lee Seungjae" userId="1d4fbd63bced2b4a" providerId="LiveId" clId="{1922877B-491F-49B8-A6A7-DF8031FC0E88}" dt="2020-11-24T10:07:58.729" v="10717" actId="478"/>
          <ac:picMkLst>
            <pc:docMk/>
            <pc:sldMk cId="1867118252" sldId="341"/>
            <ac:picMk id="23" creationId="{3735D587-9B7D-4FD8-9A92-0E7347A38949}"/>
          </ac:picMkLst>
        </pc:picChg>
        <pc:picChg chg="del">
          <ac:chgData name="Lee Seungjae" userId="1d4fbd63bced2b4a" providerId="LiveId" clId="{1922877B-491F-49B8-A6A7-DF8031FC0E88}" dt="2020-11-24T10:07:58.729" v="10717" actId="478"/>
          <ac:picMkLst>
            <pc:docMk/>
            <pc:sldMk cId="1867118252" sldId="341"/>
            <ac:picMk id="25" creationId="{F9DF6854-45F1-43E4-9EF0-F9F5219C23FB}"/>
          </ac:picMkLst>
        </pc:picChg>
        <pc:picChg chg="del">
          <ac:chgData name="Lee Seungjae" userId="1d4fbd63bced2b4a" providerId="LiveId" clId="{1922877B-491F-49B8-A6A7-DF8031FC0E88}" dt="2020-11-24T10:07:58.729" v="10717" actId="478"/>
          <ac:picMkLst>
            <pc:docMk/>
            <pc:sldMk cId="1867118252" sldId="341"/>
            <ac:picMk id="27" creationId="{2CF63336-10F6-48ED-B93F-03F24DA73F92}"/>
          </ac:picMkLst>
        </pc:picChg>
        <pc:picChg chg="add mod">
          <ac:chgData name="Lee Seungjae" userId="1d4fbd63bced2b4a" providerId="LiveId" clId="{1922877B-491F-49B8-A6A7-DF8031FC0E88}" dt="2020-11-24T10:53:20.801" v="12451" actId="1076"/>
          <ac:picMkLst>
            <pc:docMk/>
            <pc:sldMk cId="1867118252" sldId="341"/>
            <ac:picMk id="30" creationId="{0A9F68DD-3D2F-4E81-A003-3B247F66D757}"/>
          </ac:picMkLst>
        </pc:picChg>
        <pc:picChg chg="add del mod">
          <ac:chgData name="Lee Seungjae" userId="1d4fbd63bced2b4a" providerId="LiveId" clId="{1922877B-491F-49B8-A6A7-DF8031FC0E88}" dt="2020-11-24T10:45:04.719" v="12125" actId="478"/>
          <ac:picMkLst>
            <pc:docMk/>
            <pc:sldMk cId="1867118252" sldId="341"/>
            <ac:picMk id="31" creationId="{17DD7ECC-2152-491C-89FC-0D1896EFA2CC}"/>
          </ac:picMkLst>
        </pc:picChg>
        <pc:picChg chg="add mod">
          <ac:chgData name="Lee Seungjae" userId="1d4fbd63bced2b4a" providerId="LiveId" clId="{1922877B-491F-49B8-A6A7-DF8031FC0E88}" dt="2020-11-24T10:53:21.902" v="12452" actId="1076"/>
          <ac:picMkLst>
            <pc:docMk/>
            <pc:sldMk cId="1867118252" sldId="341"/>
            <ac:picMk id="32" creationId="{54828CF3-8D86-4433-82FF-E2E2B640F007}"/>
          </ac:picMkLst>
        </pc:picChg>
        <pc:picChg chg="del">
          <ac:chgData name="Lee Seungjae" userId="1d4fbd63bced2b4a" providerId="LiveId" clId="{1922877B-491F-49B8-A6A7-DF8031FC0E88}" dt="2020-11-24T10:07:58.729" v="10717" actId="478"/>
          <ac:picMkLst>
            <pc:docMk/>
            <pc:sldMk cId="1867118252" sldId="341"/>
            <ac:picMk id="33" creationId="{A89BD8B0-7296-4C17-908C-191D287BA3EB}"/>
          </ac:picMkLst>
        </pc:picChg>
      </pc:sldChg>
      <pc:sldChg chg="addSp delSp modSp add mod">
        <pc:chgData name="Lee Seungjae" userId="1d4fbd63bced2b4a" providerId="LiveId" clId="{1922877B-491F-49B8-A6A7-DF8031FC0E88}" dt="2020-11-24T10:54:52.770" v="12495" actId="6549"/>
        <pc:sldMkLst>
          <pc:docMk/>
          <pc:sldMk cId="947180376" sldId="342"/>
        </pc:sldMkLst>
        <pc:spChg chg="mod">
          <ac:chgData name="Lee Seungjae" userId="1d4fbd63bced2b4a" providerId="LiveId" clId="{1922877B-491F-49B8-A6A7-DF8031FC0E88}" dt="2020-11-24T10:54:52.770" v="12495" actId="6549"/>
          <ac:spMkLst>
            <pc:docMk/>
            <pc:sldMk cId="947180376" sldId="342"/>
            <ac:spMk id="17" creationId="{9148643E-37CD-4015-9309-28DA8422AE03}"/>
          </ac:spMkLst>
        </pc:spChg>
        <pc:spChg chg="del">
          <ac:chgData name="Lee Seungjae" userId="1d4fbd63bced2b4a" providerId="LiveId" clId="{1922877B-491F-49B8-A6A7-DF8031FC0E88}" dt="2020-11-24T10:18:34.154" v="11061" actId="478"/>
          <ac:spMkLst>
            <pc:docMk/>
            <pc:sldMk cId="947180376" sldId="342"/>
            <ac:spMk id="18" creationId="{25FF1698-3CF3-4EA1-A5E1-76FBB7637ECE}"/>
          </ac:spMkLst>
        </pc:spChg>
        <pc:picChg chg="del mod modCrop">
          <ac:chgData name="Lee Seungjae" userId="1d4fbd63bced2b4a" providerId="LiveId" clId="{1922877B-491F-49B8-A6A7-DF8031FC0E88}" dt="2020-11-24T10:19:47.178" v="11067" actId="478"/>
          <ac:picMkLst>
            <pc:docMk/>
            <pc:sldMk cId="947180376" sldId="342"/>
            <ac:picMk id="3" creationId="{D9B26CA2-AC2A-4898-A707-CB4BFA0A0588}"/>
          </ac:picMkLst>
        </pc:picChg>
        <pc:picChg chg="mod modCrop">
          <ac:chgData name="Lee Seungjae" userId="1d4fbd63bced2b4a" providerId="LiveId" clId="{1922877B-491F-49B8-A6A7-DF8031FC0E88}" dt="2020-11-24T10:23:06.805" v="11130" actId="1076"/>
          <ac:picMkLst>
            <pc:docMk/>
            <pc:sldMk cId="947180376" sldId="342"/>
            <ac:picMk id="10" creationId="{EAF30CD8-2DFD-42F2-A0D6-23CAC78A5146}"/>
          </ac:picMkLst>
        </pc:picChg>
        <pc:picChg chg="add del mod">
          <ac:chgData name="Lee Seungjae" userId="1d4fbd63bced2b4a" providerId="LiveId" clId="{1922877B-491F-49B8-A6A7-DF8031FC0E88}" dt="2020-11-24T10:47:29.958" v="12129" actId="478"/>
          <ac:picMkLst>
            <pc:docMk/>
            <pc:sldMk cId="947180376" sldId="342"/>
            <ac:picMk id="20" creationId="{CFE7A8A1-DB64-4602-B92F-94D108C27818}"/>
          </ac:picMkLst>
        </pc:picChg>
        <pc:picChg chg="add del mod">
          <ac:chgData name="Lee Seungjae" userId="1d4fbd63bced2b4a" providerId="LiveId" clId="{1922877B-491F-49B8-A6A7-DF8031FC0E88}" dt="2020-11-24T10:47:22.865" v="12128"/>
          <ac:picMkLst>
            <pc:docMk/>
            <pc:sldMk cId="947180376" sldId="342"/>
            <ac:picMk id="22" creationId="{B66F65F0-8D65-41EF-A1A6-38ADFB036C40}"/>
          </ac:picMkLst>
        </pc:picChg>
        <pc:picChg chg="add mod">
          <ac:chgData name="Lee Seungjae" userId="1d4fbd63bced2b4a" providerId="LiveId" clId="{1922877B-491F-49B8-A6A7-DF8031FC0E88}" dt="2020-11-24T10:47:30.765" v="12130"/>
          <ac:picMkLst>
            <pc:docMk/>
            <pc:sldMk cId="947180376" sldId="342"/>
            <ac:picMk id="23" creationId="{15959B7D-EC1E-4A4B-9784-34F0F99FD9CD}"/>
          </ac:picMkLst>
        </pc:picChg>
      </pc:sldChg>
      <pc:sldChg chg="addSp delSp modSp add mod">
        <pc:chgData name="Lee Seungjae" userId="1d4fbd63bced2b4a" providerId="LiveId" clId="{1922877B-491F-49B8-A6A7-DF8031FC0E88}" dt="2020-11-24T10:48:59.013" v="12188"/>
        <pc:sldMkLst>
          <pc:docMk/>
          <pc:sldMk cId="3193821201" sldId="343"/>
        </pc:sldMkLst>
        <pc:spChg chg="mod">
          <ac:chgData name="Lee Seungjae" userId="1d4fbd63bced2b4a" providerId="LiveId" clId="{1922877B-491F-49B8-A6A7-DF8031FC0E88}" dt="2020-11-24T10:48:59.013" v="12188"/>
          <ac:spMkLst>
            <pc:docMk/>
            <pc:sldMk cId="3193821201" sldId="343"/>
            <ac:spMk id="17" creationId="{9148643E-37CD-4015-9309-28DA8422AE03}"/>
          </ac:spMkLst>
        </pc:spChg>
        <pc:spChg chg="del">
          <ac:chgData name="Lee Seungjae" userId="1d4fbd63bced2b4a" providerId="LiveId" clId="{1922877B-491F-49B8-A6A7-DF8031FC0E88}" dt="2020-11-24T10:18:35.138" v="11062" actId="478"/>
          <ac:spMkLst>
            <pc:docMk/>
            <pc:sldMk cId="3193821201" sldId="343"/>
            <ac:spMk id="18" creationId="{25FF1698-3CF3-4EA1-A5E1-76FBB7637ECE}"/>
          </ac:spMkLst>
        </pc:spChg>
        <pc:spChg chg="mod">
          <ac:chgData name="Lee Seungjae" userId="1d4fbd63bced2b4a" providerId="LiveId" clId="{1922877B-491F-49B8-A6A7-DF8031FC0E88}" dt="2020-11-24T10:22:41.744" v="11110" actId="20577"/>
          <ac:spMkLst>
            <pc:docMk/>
            <pc:sldMk cId="3193821201" sldId="343"/>
            <ac:spMk id="21" creationId="{BA32FFD9-5691-40BE-A1B4-412E27DCC5ED}"/>
          </ac:spMkLst>
        </pc:spChg>
        <pc:picChg chg="del">
          <ac:chgData name="Lee Seungjae" userId="1d4fbd63bced2b4a" providerId="LiveId" clId="{1922877B-491F-49B8-A6A7-DF8031FC0E88}" dt="2020-11-24T10:20:32.030" v="11075" actId="478"/>
          <ac:picMkLst>
            <pc:docMk/>
            <pc:sldMk cId="3193821201" sldId="343"/>
            <ac:picMk id="3" creationId="{D9B26CA2-AC2A-4898-A707-CB4BFA0A0588}"/>
          </ac:picMkLst>
        </pc:picChg>
        <pc:picChg chg="del">
          <ac:chgData name="Lee Seungjae" userId="1d4fbd63bced2b4a" providerId="LiveId" clId="{1922877B-491F-49B8-A6A7-DF8031FC0E88}" dt="2020-11-24T10:20:31.737" v="11074" actId="478"/>
          <ac:picMkLst>
            <pc:docMk/>
            <pc:sldMk cId="3193821201" sldId="343"/>
            <ac:picMk id="10" creationId="{EAF30CD8-2DFD-42F2-A0D6-23CAC78A5146}"/>
          </ac:picMkLst>
        </pc:picChg>
        <pc:picChg chg="add mod">
          <ac:chgData name="Lee Seungjae" userId="1d4fbd63bced2b4a" providerId="LiveId" clId="{1922877B-491F-49B8-A6A7-DF8031FC0E88}" dt="2020-11-24T10:20:35.818" v="11078" actId="1076"/>
          <ac:picMkLst>
            <pc:docMk/>
            <pc:sldMk cId="3193821201" sldId="343"/>
            <ac:picMk id="20" creationId="{C8A1F572-88F1-4913-818F-492509688ED8}"/>
          </ac:picMkLst>
        </pc:picChg>
      </pc:sldChg>
      <pc:sldChg chg="addSp delSp modSp add mod">
        <pc:chgData name="Lee Seungjae" userId="1d4fbd63bced2b4a" providerId="LiveId" clId="{1922877B-491F-49B8-A6A7-DF8031FC0E88}" dt="2020-11-24T10:48:26.679" v="12134"/>
        <pc:sldMkLst>
          <pc:docMk/>
          <pc:sldMk cId="3635096174" sldId="344"/>
        </pc:sldMkLst>
        <pc:spChg chg="mod">
          <ac:chgData name="Lee Seungjae" userId="1d4fbd63bced2b4a" providerId="LiveId" clId="{1922877B-491F-49B8-A6A7-DF8031FC0E88}" dt="2020-11-24T10:48:26.679" v="12134"/>
          <ac:spMkLst>
            <pc:docMk/>
            <pc:sldMk cId="3635096174" sldId="344"/>
            <ac:spMk id="17" creationId="{9148643E-37CD-4015-9309-28DA8422AE03}"/>
          </ac:spMkLst>
        </pc:spChg>
        <pc:spChg chg="del">
          <ac:chgData name="Lee Seungjae" userId="1d4fbd63bced2b4a" providerId="LiveId" clId="{1922877B-491F-49B8-A6A7-DF8031FC0E88}" dt="2020-11-24T10:18:38.261" v="11063" actId="478"/>
          <ac:spMkLst>
            <pc:docMk/>
            <pc:sldMk cId="3635096174" sldId="344"/>
            <ac:spMk id="18" creationId="{25FF1698-3CF3-4EA1-A5E1-76FBB7637ECE}"/>
          </ac:spMkLst>
        </pc:spChg>
        <pc:spChg chg="mod">
          <ac:chgData name="Lee Seungjae" userId="1d4fbd63bced2b4a" providerId="LiveId" clId="{1922877B-491F-49B8-A6A7-DF8031FC0E88}" dt="2020-11-24T10:22:46.849" v="11125" actId="20577"/>
          <ac:spMkLst>
            <pc:docMk/>
            <pc:sldMk cId="3635096174" sldId="344"/>
            <ac:spMk id="21" creationId="{BA32FFD9-5691-40BE-A1B4-412E27DCC5ED}"/>
          </ac:spMkLst>
        </pc:spChg>
        <pc:picChg chg="del">
          <ac:chgData name="Lee Seungjae" userId="1d4fbd63bced2b4a" providerId="LiveId" clId="{1922877B-491F-49B8-A6A7-DF8031FC0E88}" dt="2020-11-24T10:20:53.608" v="11084" actId="478"/>
          <ac:picMkLst>
            <pc:docMk/>
            <pc:sldMk cId="3635096174" sldId="344"/>
            <ac:picMk id="3" creationId="{D9B26CA2-AC2A-4898-A707-CB4BFA0A0588}"/>
          </ac:picMkLst>
        </pc:picChg>
        <pc:picChg chg="add del mod">
          <ac:chgData name="Lee Seungjae" userId="1d4fbd63bced2b4a" providerId="LiveId" clId="{1922877B-491F-49B8-A6A7-DF8031FC0E88}" dt="2020-11-24T10:20:29.829" v="11072" actId="21"/>
          <ac:picMkLst>
            <pc:docMk/>
            <pc:sldMk cId="3635096174" sldId="344"/>
            <ac:picMk id="6" creationId="{C3C665EB-8BE5-4CE6-BD6E-6102F87F6E6F}"/>
          </ac:picMkLst>
        </pc:picChg>
        <pc:picChg chg="del mod">
          <ac:chgData name="Lee Seungjae" userId="1d4fbd63bced2b4a" providerId="LiveId" clId="{1922877B-491F-49B8-A6A7-DF8031FC0E88}" dt="2020-11-24T10:20:53.144" v="11083" actId="478"/>
          <ac:picMkLst>
            <pc:docMk/>
            <pc:sldMk cId="3635096174" sldId="344"/>
            <ac:picMk id="10" creationId="{EAF30CD8-2DFD-42F2-A0D6-23CAC78A5146}"/>
          </ac:picMkLst>
        </pc:picChg>
        <pc:picChg chg="add mod">
          <ac:chgData name="Lee Seungjae" userId="1d4fbd63bced2b4a" providerId="LiveId" clId="{1922877B-491F-49B8-A6A7-DF8031FC0E88}" dt="2020-11-24T10:20:56.637" v="11088" actId="1076"/>
          <ac:picMkLst>
            <pc:docMk/>
            <pc:sldMk cId="3635096174" sldId="344"/>
            <ac:picMk id="11" creationId="{55AE29A7-FADA-4C6C-A95D-2496913B87A2}"/>
          </ac:picMkLst>
        </pc:picChg>
      </pc:sldChg>
      <pc:sldChg chg="delSp modSp add mod">
        <pc:chgData name="Lee Seungjae" userId="1d4fbd63bced2b4a" providerId="LiveId" clId="{1922877B-491F-49B8-A6A7-DF8031FC0E88}" dt="2020-11-24T10:24:05.954" v="11156" actId="478"/>
        <pc:sldMkLst>
          <pc:docMk/>
          <pc:sldMk cId="3600328346" sldId="345"/>
        </pc:sldMkLst>
        <pc:spChg chg="del">
          <ac:chgData name="Lee Seungjae" userId="1d4fbd63bced2b4a" providerId="LiveId" clId="{1922877B-491F-49B8-A6A7-DF8031FC0E88}" dt="2020-11-24T10:24:05.954" v="11156" actId="478"/>
          <ac:spMkLst>
            <pc:docMk/>
            <pc:sldMk cId="3600328346" sldId="345"/>
            <ac:spMk id="2" creationId="{C8C77E1E-3D05-4B19-A742-C39309D522CF}"/>
          </ac:spMkLst>
        </pc:spChg>
        <pc:spChg chg="mod">
          <ac:chgData name="Lee Seungjae" userId="1d4fbd63bced2b4a" providerId="LiveId" clId="{1922877B-491F-49B8-A6A7-DF8031FC0E88}" dt="2020-11-24T10:24:05.437" v="11155"/>
          <ac:spMkLst>
            <pc:docMk/>
            <pc:sldMk cId="3600328346" sldId="345"/>
            <ac:spMk id="9" creationId="{0FBE8AED-3964-471A-8C71-C8FF3246469F}"/>
          </ac:spMkLst>
        </pc:spChg>
      </pc:sldChg>
      <pc:sldChg chg="modSp add mod">
        <pc:chgData name="Lee Seungjae" userId="1d4fbd63bced2b4a" providerId="LiveId" clId="{1922877B-491F-49B8-A6A7-DF8031FC0E88}" dt="2020-11-25T01:12:34.552" v="12849" actId="404"/>
        <pc:sldMkLst>
          <pc:docMk/>
          <pc:sldMk cId="13176790" sldId="346"/>
        </pc:sldMkLst>
        <pc:spChg chg="mod">
          <ac:chgData name="Lee Seungjae" userId="1d4fbd63bced2b4a" providerId="LiveId" clId="{1922877B-491F-49B8-A6A7-DF8031FC0E88}" dt="2020-11-25T01:12:34.552" v="12849" actId="404"/>
          <ac:spMkLst>
            <pc:docMk/>
            <pc:sldMk cId="13176790" sldId="346"/>
            <ac:spMk id="17" creationId="{9148643E-37CD-4015-9309-28DA8422AE03}"/>
          </ac:spMkLst>
        </pc:spChg>
      </pc:sldChg>
      <pc:sldChg chg="addSp delSp modSp add del mod">
        <pc:chgData name="Lee Seungjae" userId="1d4fbd63bced2b4a" providerId="LiveId" clId="{1922877B-491F-49B8-A6A7-DF8031FC0E88}" dt="2020-11-25T01:26:59.771" v="13012" actId="47"/>
        <pc:sldMkLst>
          <pc:docMk/>
          <pc:sldMk cId="872244742" sldId="347"/>
        </pc:sldMkLst>
        <pc:spChg chg="del">
          <ac:chgData name="Lee Seungjae" userId="1d4fbd63bced2b4a" providerId="LiveId" clId="{1922877B-491F-49B8-A6A7-DF8031FC0E88}" dt="2020-11-25T01:13:56.323" v="12851" actId="478"/>
          <ac:spMkLst>
            <pc:docMk/>
            <pc:sldMk cId="872244742" sldId="347"/>
            <ac:spMk id="2" creationId="{FF082EE3-E1BC-49A7-9CAD-20FCF585CD02}"/>
          </ac:spMkLst>
        </pc:spChg>
        <pc:spChg chg="add mod">
          <ac:chgData name="Lee Seungjae" userId="1d4fbd63bced2b4a" providerId="LiveId" clId="{1922877B-491F-49B8-A6A7-DF8031FC0E88}" dt="2020-11-25T01:23:53.389" v="13010" actId="12789"/>
          <ac:spMkLst>
            <pc:docMk/>
            <pc:sldMk cId="872244742" sldId="347"/>
            <ac:spMk id="3" creationId="{547E549B-406B-4DA4-9D07-EE3CB01C7023}"/>
          </ac:spMkLst>
        </pc:spChg>
        <pc:spChg chg="add del mod">
          <ac:chgData name="Lee Seungjae" userId="1d4fbd63bced2b4a" providerId="LiveId" clId="{1922877B-491F-49B8-A6A7-DF8031FC0E88}" dt="2020-11-25T01:21:11.147" v="12950" actId="478"/>
          <ac:spMkLst>
            <pc:docMk/>
            <pc:sldMk cId="872244742" sldId="347"/>
            <ac:spMk id="7" creationId="{B4BF14A1-0483-4462-BC62-627C15776264}"/>
          </ac:spMkLst>
        </pc:spChg>
        <pc:spChg chg="add del mod">
          <ac:chgData name="Lee Seungjae" userId="1d4fbd63bced2b4a" providerId="LiveId" clId="{1922877B-491F-49B8-A6A7-DF8031FC0E88}" dt="2020-11-25T01:21:10.891" v="12949" actId="478"/>
          <ac:spMkLst>
            <pc:docMk/>
            <pc:sldMk cId="872244742" sldId="347"/>
            <ac:spMk id="8" creationId="{0B810C2E-340D-43E8-AD00-E883AE9BFE63}"/>
          </ac:spMkLst>
        </pc:spChg>
        <pc:picChg chg="add del mod">
          <ac:chgData name="Lee Seungjae" userId="1d4fbd63bced2b4a" providerId="LiveId" clId="{1922877B-491F-49B8-A6A7-DF8031FC0E88}" dt="2020-11-25T01:23:47.258" v="13008" actId="478"/>
          <ac:picMkLst>
            <pc:docMk/>
            <pc:sldMk cId="872244742" sldId="347"/>
            <ac:picMk id="6" creationId="{E71BA5D5-EECC-410B-84C4-3095A93CEB6A}"/>
          </ac:picMkLst>
        </pc:picChg>
        <pc:cxnChg chg="add mod">
          <ac:chgData name="Lee Seungjae" userId="1d4fbd63bced2b4a" providerId="LiveId" clId="{1922877B-491F-49B8-A6A7-DF8031FC0E88}" dt="2020-11-25T01:23:55.165" v="13011" actId="1076"/>
          <ac:cxnSpMkLst>
            <pc:docMk/>
            <pc:sldMk cId="872244742" sldId="347"/>
            <ac:cxnSpMk id="5" creationId="{8D63B98B-D80C-409B-96DF-44D9FF5E5687}"/>
          </ac:cxnSpMkLst>
        </pc:cxnChg>
      </pc:sldChg>
      <pc:sldChg chg="modSp add mod ord">
        <pc:chgData name="Lee Seungjae" userId="1d4fbd63bced2b4a" providerId="LiveId" clId="{1922877B-491F-49B8-A6A7-DF8031FC0E88}" dt="2020-11-25T01:15:56.083" v="12920" actId="20577"/>
        <pc:sldMkLst>
          <pc:docMk/>
          <pc:sldMk cId="79640398" sldId="348"/>
        </pc:sldMkLst>
        <pc:spChg chg="mod">
          <ac:chgData name="Lee Seungjae" userId="1d4fbd63bced2b4a" providerId="LiveId" clId="{1922877B-491F-49B8-A6A7-DF8031FC0E88}" dt="2020-11-25T01:15:56.083" v="12920" actId="20577"/>
          <ac:spMkLst>
            <pc:docMk/>
            <pc:sldMk cId="79640398" sldId="348"/>
            <ac:spMk id="3" creationId="{547E549B-406B-4DA4-9D07-EE3CB01C7023}"/>
          </ac:spMkLst>
        </pc:spChg>
      </pc:sldChg>
      <pc:sldChg chg="add">
        <pc:chgData name="Lee Seungjae" userId="1d4fbd63bced2b4a" providerId="LiveId" clId="{1922877B-491F-49B8-A6A7-DF8031FC0E88}" dt="2020-11-25T01:16:51.261" v="12921"/>
        <pc:sldMkLst>
          <pc:docMk/>
          <pc:sldMk cId="190801640" sldId="349"/>
        </pc:sldMkLst>
      </pc:sldChg>
      <pc:sldChg chg="add">
        <pc:chgData name="Lee Seungjae" userId="1d4fbd63bced2b4a" providerId="LiveId" clId="{1922877B-491F-49B8-A6A7-DF8031FC0E88}" dt="2020-11-25T01:16:53.173" v="12922"/>
        <pc:sldMkLst>
          <pc:docMk/>
          <pc:sldMk cId="2384098184" sldId="350"/>
        </pc:sldMkLst>
      </pc:sldChg>
      <pc:sldChg chg="add">
        <pc:chgData name="Lee Seungjae" userId="1d4fbd63bced2b4a" providerId="LiveId" clId="{1922877B-491F-49B8-A6A7-DF8031FC0E88}" dt="2020-11-25T01:16:57.483" v="12925"/>
        <pc:sldMkLst>
          <pc:docMk/>
          <pc:sldMk cId="1371806184" sldId="351"/>
        </pc:sldMkLst>
      </pc:sldChg>
      <pc:sldChg chg="add del">
        <pc:chgData name="Lee Seungjae" userId="1d4fbd63bced2b4a" providerId="LiveId" clId="{1922877B-491F-49B8-A6A7-DF8031FC0E88}" dt="2020-11-25T01:16:56.875" v="12924"/>
        <pc:sldMkLst>
          <pc:docMk/>
          <pc:sldMk cId="2542326427" sldId="351"/>
        </pc:sldMkLst>
      </pc:sldChg>
      <pc:sldChg chg="add">
        <pc:chgData name="Lee Seungjae" userId="1d4fbd63bced2b4a" providerId="LiveId" clId="{1922877B-491F-49B8-A6A7-DF8031FC0E88}" dt="2020-11-25T01:16:58.542" v="12926"/>
        <pc:sldMkLst>
          <pc:docMk/>
          <pc:sldMk cId="1379204718" sldId="352"/>
        </pc:sldMkLst>
      </pc:sldChg>
    </pc:docChg>
  </pc:docChgLst>
  <pc:docChgLst>
    <pc:chgData name="Lee Seungjae" userId="1d4fbd63bced2b4a" providerId="LiveId" clId="{ECB83ED6-14AA-483E-9685-D6EFFCDD3C91}"/>
    <pc:docChg chg="modSld sldOrd">
      <pc:chgData name="Lee Seungjae" userId="1d4fbd63bced2b4a" providerId="LiveId" clId="{ECB83ED6-14AA-483E-9685-D6EFFCDD3C91}" dt="2020-11-17T01:33:34.220" v="3"/>
      <pc:docMkLst>
        <pc:docMk/>
      </pc:docMkLst>
      <pc:sldChg chg="ord">
        <pc:chgData name="Lee Seungjae" userId="1d4fbd63bced2b4a" providerId="LiveId" clId="{ECB83ED6-14AA-483E-9685-D6EFFCDD3C91}" dt="2020-11-17T01:33:34.220" v="3"/>
        <pc:sldMkLst>
          <pc:docMk/>
          <pc:sldMk cId="2019198890" sldId="270"/>
        </pc:sldMkLst>
      </pc:sldChg>
    </pc:docChg>
  </pc:docChgLst>
  <pc:docChgLst>
    <pc:chgData name="이 승재" userId="78a343869a8ef49c" providerId="LiveId" clId="{902E7124-876C-4EDF-8C2D-7FB697770234}"/>
    <pc:docChg chg="undo custSel addSld delSld modSld sldOrd">
      <pc:chgData name="이 승재" userId="78a343869a8ef49c" providerId="LiveId" clId="{902E7124-876C-4EDF-8C2D-7FB697770234}" dt="2021-03-04T05:23:23.644" v="3910"/>
      <pc:docMkLst>
        <pc:docMk/>
      </pc:docMkLst>
      <pc:sldChg chg="modSp mod">
        <pc:chgData name="이 승재" userId="78a343869a8ef49c" providerId="LiveId" clId="{902E7124-876C-4EDF-8C2D-7FB697770234}" dt="2021-03-04T03:03:15.921" v="98" actId="20577"/>
        <pc:sldMkLst>
          <pc:docMk/>
          <pc:sldMk cId="279823809" sldId="258"/>
        </pc:sldMkLst>
        <pc:spChg chg="mod">
          <ac:chgData name="이 승재" userId="78a343869a8ef49c" providerId="LiveId" clId="{902E7124-876C-4EDF-8C2D-7FB697770234}" dt="2021-03-04T03:03:15.921" v="98" actId="20577"/>
          <ac:spMkLst>
            <pc:docMk/>
            <pc:sldMk cId="279823809" sldId="258"/>
            <ac:spMk id="2" creationId="{C8C77E1E-3D05-4B19-A742-C39309D522CF}"/>
          </ac:spMkLst>
        </pc:spChg>
      </pc:sldChg>
      <pc:sldChg chg="modSp mod">
        <pc:chgData name="이 승재" userId="78a343869a8ef49c" providerId="LiveId" clId="{902E7124-876C-4EDF-8C2D-7FB697770234}" dt="2021-03-04T05:21:39.198" v="3807"/>
        <pc:sldMkLst>
          <pc:docMk/>
          <pc:sldMk cId="2913391703" sldId="340"/>
        </pc:sldMkLst>
        <pc:graphicFrameChg chg="mod modGraphic">
          <ac:chgData name="이 승재" userId="78a343869a8ef49c" providerId="LiveId" clId="{902E7124-876C-4EDF-8C2D-7FB697770234}" dt="2021-03-04T05:21:39.198" v="3807"/>
          <ac:graphicFrameMkLst>
            <pc:docMk/>
            <pc:sldMk cId="2913391703" sldId="340"/>
            <ac:graphicFrameMk id="6" creationId="{5E258C86-29FB-4EA8-A69E-8A05093030DE}"/>
          </ac:graphicFrameMkLst>
        </pc:graphicFrameChg>
      </pc:sldChg>
      <pc:sldChg chg="addSp delSp modSp mod">
        <pc:chgData name="이 승재" userId="78a343869a8ef49c" providerId="LiveId" clId="{902E7124-876C-4EDF-8C2D-7FB697770234}" dt="2021-03-04T05:20:48.856" v="3773" actId="207"/>
        <pc:sldMkLst>
          <pc:docMk/>
          <pc:sldMk cId="658673556" sldId="369"/>
        </pc:sldMkLst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3" creationId="{5F754903-394F-4235-BED0-624BDBDFFCA9}"/>
          </ac:spMkLst>
        </pc:spChg>
        <pc:spChg chg="del">
          <ac:chgData name="이 승재" userId="78a343869a8ef49c" providerId="LiveId" clId="{902E7124-876C-4EDF-8C2D-7FB697770234}" dt="2021-03-04T05:15:42.269" v="3667" actId="478"/>
          <ac:spMkLst>
            <pc:docMk/>
            <pc:sldMk cId="658673556" sldId="369"/>
            <ac:spMk id="4" creationId="{E0AFDE33-8ECD-4548-9EE6-CF2416422038}"/>
          </ac:spMkLst>
        </pc:spChg>
        <pc:spChg chg="mod">
          <ac:chgData name="이 승재" userId="78a343869a8ef49c" providerId="LiveId" clId="{902E7124-876C-4EDF-8C2D-7FB697770234}" dt="2021-03-04T05:20:48.856" v="3773" actId="207"/>
          <ac:spMkLst>
            <pc:docMk/>
            <pc:sldMk cId="658673556" sldId="369"/>
            <ac:spMk id="5" creationId="{1C066FFD-77AA-425D-A574-DE2D5C9D863B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42" creationId="{4FF2CBF4-A108-42E6-8E66-A575443E259D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44" creationId="{35F7F405-015C-4184-A107-DD8D8312BDCB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45" creationId="{8BBE8EDF-7760-4AEC-A768-832C48445CE1}"/>
          </ac:spMkLst>
        </pc:spChg>
        <pc:spChg chg="del">
          <ac:chgData name="이 승재" userId="78a343869a8ef49c" providerId="LiveId" clId="{902E7124-876C-4EDF-8C2D-7FB697770234}" dt="2021-03-04T05:15:41.661" v="3666" actId="478"/>
          <ac:spMkLst>
            <pc:docMk/>
            <pc:sldMk cId="658673556" sldId="369"/>
            <ac:spMk id="48" creationId="{47D44709-8DA4-40F9-B646-2332747E7687}"/>
          </ac:spMkLst>
        </pc:spChg>
        <pc:spChg chg="add mod">
          <ac:chgData name="이 승재" userId="78a343869a8ef49c" providerId="LiveId" clId="{902E7124-876C-4EDF-8C2D-7FB697770234}" dt="2021-03-04T05:15:37.731" v="3665" actId="1076"/>
          <ac:spMkLst>
            <pc:docMk/>
            <pc:sldMk cId="658673556" sldId="369"/>
            <ac:spMk id="49" creationId="{35D429C6-5F16-4A17-98C1-ED2C2F17E535}"/>
          </ac:spMkLst>
        </pc:spChg>
        <pc:spChg chg="add mod">
          <ac:chgData name="이 승재" userId="78a343869a8ef49c" providerId="LiveId" clId="{902E7124-876C-4EDF-8C2D-7FB697770234}" dt="2021-03-04T05:15:37.731" v="3665" actId="1076"/>
          <ac:spMkLst>
            <pc:docMk/>
            <pc:sldMk cId="658673556" sldId="369"/>
            <ac:spMk id="50" creationId="{9941BEC6-8B1A-45F3-BF56-0087EE47AF6E}"/>
          </ac:spMkLst>
        </pc:spChg>
        <pc:spChg chg="add mod">
          <ac:chgData name="이 승재" userId="78a343869a8ef49c" providerId="LiveId" clId="{902E7124-876C-4EDF-8C2D-7FB697770234}" dt="2021-03-04T05:15:37.731" v="3665" actId="1076"/>
          <ac:spMkLst>
            <pc:docMk/>
            <pc:sldMk cId="658673556" sldId="369"/>
            <ac:spMk id="52" creationId="{7B99BFFC-87E6-4069-90EE-C18E1B8BDEEA}"/>
          </ac:spMkLst>
        </pc:spChg>
        <pc:spChg chg="add mod">
          <ac:chgData name="이 승재" userId="78a343869a8ef49c" providerId="LiveId" clId="{902E7124-876C-4EDF-8C2D-7FB697770234}" dt="2021-03-04T05:15:37.731" v="3665" actId="1076"/>
          <ac:spMkLst>
            <pc:docMk/>
            <pc:sldMk cId="658673556" sldId="369"/>
            <ac:spMk id="53" creationId="{03067B9A-96F7-4EB0-AD29-767F940B893D}"/>
          </ac:spMkLst>
        </pc:spChg>
        <pc:spChg chg="add del mod">
          <ac:chgData name="이 승재" userId="78a343869a8ef49c" providerId="LiveId" clId="{902E7124-876C-4EDF-8C2D-7FB697770234}" dt="2021-03-04T05:15:50.437" v="3674" actId="478"/>
          <ac:spMkLst>
            <pc:docMk/>
            <pc:sldMk cId="658673556" sldId="369"/>
            <ac:spMk id="54" creationId="{41F7D23E-7DB8-4A93-916C-4CA9AD14493A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68" creationId="{96FFB7FB-CF57-41C6-BF70-9572A5DAF2AE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81" creationId="{29AB067B-ADC8-4DDE-A819-48136ABF5065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82" creationId="{DA284E5B-EB15-424D-9D69-418B5C78DD70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83" creationId="{814732BA-76CA-476E-BF4B-B5DED914DCD3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86" creationId="{EB67C2B1-14A9-4E64-967F-3D0464C643D3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87" creationId="{499CF464-E677-46E4-AA8C-AD6AA2B9AD45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88" creationId="{FC93788C-850E-4E56-AC88-CAD0E0C449FD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89" creationId="{746DDABD-3F3C-4A51-8F14-835CC9688B8A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92" creationId="{70B3BE2A-2AD3-41CA-87E1-FBDB4DA034B3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93" creationId="{A21A8A4A-4B0D-475D-B867-D211A6FA2DEC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294" creationId="{21595635-8E54-4197-B351-7BB83C5CBE1A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301" creationId="{7DBD375A-1DCD-44AA-801F-ADE96EF87A25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302" creationId="{399AD4F9-C1BD-4676-A91C-C831C6D87BB0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305" creationId="{A7C325E5-36FC-4F37-A02E-3FB8C24CF8B8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306" creationId="{7BD1279F-571E-43C1-BA50-2E0220E4F49F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307" creationId="{D6E5D79B-CB99-46BA-8AA9-B64BE0F51962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309" creationId="{2BBB94BC-2AC4-47C8-9FEA-3E27695D24C5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320" creationId="{661AD4A4-D9A4-41EC-AD4C-948CCEC8AD33}"/>
          </ac:spMkLst>
        </pc:spChg>
        <pc:spChg chg="del">
          <ac:chgData name="이 승재" userId="78a343869a8ef49c" providerId="LiveId" clId="{902E7124-876C-4EDF-8C2D-7FB697770234}" dt="2021-03-04T05:15:33.809" v="3663" actId="478"/>
          <ac:spMkLst>
            <pc:docMk/>
            <pc:sldMk cId="658673556" sldId="369"/>
            <ac:spMk id="322" creationId="{8DEB60D5-9489-4DCF-9F82-4EE388155EE3}"/>
          </ac:spMkLst>
        </pc:spChg>
        <pc:graphicFrameChg chg="del">
          <ac:chgData name="이 승재" userId="78a343869a8ef49c" providerId="LiveId" clId="{902E7124-876C-4EDF-8C2D-7FB697770234}" dt="2021-03-04T05:15:44.903" v="3670" actId="478"/>
          <ac:graphicFrameMkLst>
            <pc:docMk/>
            <pc:sldMk cId="658673556" sldId="369"/>
            <ac:graphicFrameMk id="41" creationId="{F6DF2C76-8789-4EBA-AF2E-A59DB631ACC7}"/>
          </ac:graphicFrameMkLst>
        </pc:graphicFrame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11" creationId="{988FF1EE-9B19-4F4E-AD37-7A5AFDD6968E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40" creationId="{9FA936DA-4754-4F52-8C2F-71600BEBCE2E}"/>
          </ac:picMkLst>
        </pc:picChg>
        <pc:picChg chg="del mod">
          <ac:chgData name="이 승재" userId="78a343869a8ef49c" providerId="LiveId" clId="{902E7124-876C-4EDF-8C2D-7FB697770234}" dt="2021-03-04T05:15:43.316" v="3669" actId="478"/>
          <ac:picMkLst>
            <pc:docMk/>
            <pc:sldMk cId="658673556" sldId="369"/>
            <ac:picMk id="46" creationId="{90D43624-F4DA-4E57-949D-0273E8DF96B1}"/>
          </ac:picMkLst>
        </pc:picChg>
        <pc:picChg chg="add mod">
          <ac:chgData name="이 승재" userId="78a343869a8ef49c" providerId="LiveId" clId="{902E7124-876C-4EDF-8C2D-7FB697770234}" dt="2021-03-04T05:15:37.731" v="3665" actId="1076"/>
          <ac:picMkLst>
            <pc:docMk/>
            <pc:sldMk cId="658673556" sldId="369"/>
            <ac:picMk id="47" creationId="{492CC7C2-F9EF-46CD-A9E6-4998894B5403}"/>
          </ac:picMkLst>
        </pc:picChg>
        <pc:picChg chg="add mod">
          <ac:chgData name="이 승재" userId="78a343869a8ef49c" providerId="LiveId" clId="{902E7124-876C-4EDF-8C2D-7FB697770234}" dt="2021-03-04T05:15:37.731" v="3665" actId="1076"/>
          <ac:picMkLst>
            <pc:docMk/>
            <pc:sldMk cId="658673556" sldId="369"/>
            <ac:picMk id="51" creationId="{D868F543-2097-47B7-90A2-A587C288ED38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280" creationId="{2EBF2ED6-0571-4A51-9B84-10485F130E7F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284" creationId="{2BC5E1F9-D070-4C43-84B0-0952F1570CFD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285" creationId="{B1BEDC39-22B4-40E3-AE14-0BE6434B8553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290" creationId="{32A33CC6-F050-4209-B4F6-27AAEAE211F4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295" creationId="{CCFB714A-6B21-4B3D-AB29-0D9F8E793DA6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298" creationId="{EC83DA68-FDB2-4D82-872C-1EDD204F4931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299" creationId="{2471BD91-F886-4B43-B67C-850DB971BD12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300" creationId="{A5171A68-5625-4924-AC67-11ECA8BE353A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303" creationId="{11D9A74B-3E3C-43AC-A730-622BCBC21A19}"/>
          </ac:picMkLst>
        </pc:picChg>
        <pc:picChg chg="del">
          <ac:chgData name="이 승재" userId="78a343869a8ef49c" providerId="LiveId" clId="{902E7124-876C-4EDF-8C2D-7FB697770234}" dt="2021-03-04T05:15:33.809" v="3663" actId="478"/>
          <ac:picMkLst>
            <pc:docMk/>
            <pc:sldMk cId="658673556" sldId="369"/>
            <ac:picMk id="323" creationId="{E186B8E3-B581-42BB-8EA0-4B836607E5C3}"/>
          </ac:picMkLst>
        </pc:picChg>
      </pc:sldChg>
      <pc:sldChg chg="addSp modSp mod">
        <pc:chgData name="이 승재" userId="78a343869a8ef49c" providerId="LiveId" clId="{902E7124-876C-4EDF-8C2D-7FB697770234}" dt="2021-03-04T05:14:58.323" v="3658" actId="1076"/>
        <pc:sldMkLst>
          <pc:docMk/>
          <pc:sldMk cId="3763443325" sldId="393"/>
        </pc:sldMkLst>
        <pc:spChg chg="add mod">
          <ac:chgData name="이 승재" userId="78a343869a8ef49c" providerId="LiveId" clId="{902E7124-876C-4EDF-8C2D-7FB697770234}" dt="2021-03-04T05:14:58.323" v="3658" actId="1076"/>
          <ac:spMkLst>
            <pc:docMk/>
            <pc:sldMk cId="3763443325" sldId="393"/>
            <ac:spMk id="2" creationId="{17347F7B-F3D7-41D6-BECD-94B8D09004BD}"/>
          </ac:spMkLst>
        </pc:spChg>
      </pc:sldChg>
      <pc:sldChg chg="addSp delSp modSp mod">
        <pc:chgData name="이 승재" userId="78a343869a8ef49c" providerId="LiveId" clId="{902E7124-876C-4EDF-8C2D-7FB697770234}" dt="2021-03-04T05:20:39.643" v="3732" actId="20577"/>
        <pc:sldMkLst>
          <pc:docMk/>
          <pc:sldMk cId="1016931212" sldId="394"/>
        </pc:sldMkLst>
        <pc:spChg chg="del">
          <ac:chgData name="이 승재" userId="78a343869a8ef49c" providerId="LiveId" clId="{902E7124-876C-4EDF-8C2D-7FB697770234}" dt="2021-03-04T05:12:36.964" v="3594" actId="478"/>
          <ac:spMkLst>
            <pc:docMk/>
            <pc:sldMk cId="1016931212" sldId="394"/>
            <ac:spMk id="3" creationId="{1CDDBC28-69B4-421C-9877-8A0A0D928E49}"/>
          </ac:spMkLst>
        </pc:spChg>
        <pc:spChg chg="mod">
          <ac:chgData name="이 승재" userId="78a343869a8ef49c" providerId="LiveId" clId="{902E7124-876C-4EDF-8C2D-7FB697770234}" dt="2021-03-04T05:20:39.643" v="3732" actId="20577"/>
          <ac:spMkLst>
            <pc:docMk/>
            <pc:sldMk cId="1016931212" sldId="394"/>
            <ac:spMk id="5" creationId="{1C066FFD-77AA-425D-A574-DE2D5C9D863B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18" creationId="{DAA9B24E-5EBC-4C08-B874-9C7C78961359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19" creationId="{6F1ECBD7-AAA3-4442-96C1-0991E59CA83E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20" creationId="{A6B68A5B-5964-471D-8624-3DEB4A06C9EE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21" creationId="{A30769F4-B178-4A24-A633-9000C0E2CFEF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22" creationId="{D9F18F11-B195-45C3-A360-7ACD6C11F187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23" creationId="{68D67870-BD5F-4C0E-AA59-6F07170E3CC5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24" creationId="{C9838281-221E-43A5-86FA-5336646F89CC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25" creationId="{153FAB30-4AF4-44DA-BA65-6032C230992D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27" creationId="{0D375AEE-345A-49FA-B521-01D1101A488C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29" creationId="{7D5F2820-45FB-4975-A222-C41EB3C57C7E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33" creationId="{0A189166-E3BD-4D8B-A2B1-3412C39B81C0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34" creationId="{ED77241E-4C4F-45A2-B0C4-ADE4E6D891E0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35" creationId="{95C5D09C-7471-41BE-AA79-ADC1AE7E15F8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37" creationId="{944E00B9-963E-4A09-BC73-AB64E9BA672A}"/>
          </ac:spMkLst>
        </pc:spChg>
        <pc:spChg chg="add mod">
          <ac:chgData name="이 승재" userId="78a343869a8ef49c" providerId="LiveId" clId="{902E7124-876C-4EDF-8C2D-7FB697770234}" dt="2021-03-04T05:14:01.146" v="3635" actId="14100"/>
          <ac:spMkLst>
            <pc:docMk/>
            <pc:sldMk cId="1016931212" sldId="394"/>
            <ac:spMk id="38" creationId="{CFE25E26-D990-40CA-AF48-49A7370C5701}"/>
          </ac:spMkLst>
        </pc:spChg>
        <pc:spChg chg="add mod">
          <ac:chgData name="이 승재" userId="78a343869a8ef49c" providerId="LiveId" clId="{902E7124-876C-4EDF-8C2D-7FB697770234}" dt="2021-03-04T05:12:40.813" v="3596" actId="1076"/>
          <ac:spMkLst>
            <pc:docMk/>
            <pc:sldMk cId="1016931212" sldId="394"/>
            <ac:spMk id="39" creationId="{E8C7C734-2F65-43FC-B45A-3C8BC5612691}"/>
          </ac:spMkLst>
        </pc:spChg>
        <pc:spChg chg="add mod">
          <ac:chgData name="이 승재" userId="78a343869a8ef49c" providerId="LiveId" clId="{902E7124-876C-4EDF-8C2D-7FB697770234}" dt="2021-03-04T05:13:03.354" v="3602" actId="1076"/>
          <ac:spMkLst>
            <pc:docMk/>
            <pc:sldMk cId="1016931212" sldId="394"/>
            <ac:spMk id="40" creationId="{7FFC865E-8A64-4CC6-8EFB-309A595800AD}"/>
          </ac:spMkLst>
        </pc:spChg>
        <pc:spChg chg="add mod">
          <ac:chgData name="이 승재" userId="78a343869a8ef49c" providerId="LiveId" clId="{902E7124-876C-4EDF-8C2D-7FB697770234}" dt="2021-03-04T05:14:09.278" v="3638" actId="14100"/>
          <ac:spMkLst>
            <pc:docMk/>
            <pc:sldMk cId="1016931212" sldId="394"/>
            <ac:spMk id="41" creationId="{8483FC6E-A53B-41B7-9269-8A7AF23847DD}"/>
          </ac:spMkLst>
        </pc:spChg>
        <pc:spChg chg="del">
          <ac:chgData name="이 승재" userId="78a343869a8ef49c" providerId="LiveId" clId="{902E7124-876C-4EDF-8C2D-7FB697770234}" dt="2021-03-04T05:12:36.964" v="3594" actId="478"/>
          <ac:spMkLst>
            <pc:docMk/>
            <pc:sldMk cId="1016931212" sldId="394"/>
            <ac:spMk id="63" creationId="{A63222EA-4BA6-419E-8FB1-0F9279B70D70}"/>
          </ac:spMkLst>
        </pc:spChg>
        <pc:spChg chg="del">
          <ac:chgData name="이 승재" userId="78a343869a8ef49c" providerId="LiveId" clId="{902E7124-876C-4EDF-8C2D-7FB697770234}" dt="2021-03-04T05:12:36.964" v="3594" actId="478"/>
          <ac:spMkLst>
            <pc:docMk/>
            <pc:sldMk cId="1016931212" sldId="394"/>
            <ac:spMk id="64" creationId="{AE477726-81A3-4EFE-A78A-5533E2D735C7}"/>
          </ac:spMkLst>
        </pc:spChg>
        <pc:spChg chg="del">
          <ac:chgData name="이 승재" userId="78a343869a8ef49c" providerId="LiveId" clId="{902E7124-876C-4EDF-8C2D-7FB697770234}" dt="2021-03-04T05:12:36.964" v="3594" actId="478"/>
          <ac:spMkLst>
            <pc:docMk/>
            <pc:sldMk cId="1016931212" sldId="394"/>
            <ac:spMk id="65" creationId="{4E5F63D5-6D54-42A8-ACB9-A6D896984E45}"/>
          </ac:spMkLst>
        </pc:spChg>
        <pc:spChg chg="del">
          <ac:chgData name="이 승재" userId="78a343869a8ef49c" providerId="LiveId" clId="{902E7124-876C-4EDF-8C2D-7FB697770234}" dt="2021-03-04T05:12:36.964" v="3594" actId="478"/>
          <ac:spMkLst>
            <pc:docMk/>
            <pc:sldMk cId="1016931212" sldId="394"/>
            <ac:spMk id="66" creationId="{6C88D7A1-E725-4506-A904-493B36609726}"/>
          </ac:spMkLst>
        </pc:spChg>
        <pc:spChg chg="del">
          <ac:chgData name="이 승재" userId="78a343869a8ef49c" providerId="LiveId" clId="{902E7124-876C-4EDF-8C2D-7FB697770234}" dt="2021-03-04T05:12:36.964" v="3594" actId="478"/>
          <ac:spMkLst>
            <pc:docMk/>
            <pc:sldMk cId="1016931212" sldId="394"/>
            <ac:spMk id="68" creationId="{E78EEC2A-AAF9-4C39-84B6-024BFC04E1F9}"/>
          </ac:spMkLst>
        </pc:spChg>
        <pc:spChg chg="del">
          <ac:chgData name="이 승재" userId="78a343869a8ef49c" providerId="LiveId" clId="{902E7124-876C-4EDF-8C2D-7FB697770234}" dt="2021-03-04T05:12:36.964" v="3594" actId="478"/>
          <ac:spMkLst>
            <pc:docMk/>
            <pc:sldMk cId="1016931212" sldId="394"/>
            <ac:spMk id="70" creationId="{093027F0-4A06-49E9-8B17-B080C9644599}"/>
          </ac:spMkLst>
        </pc:spChg>
        <pc:spChg chg="del">
          <ac:chgData name="이 승재" userId="78a343869a8ef49c" providerId="LiveId" clId="{902E7124-876C-4EDF-8C2D-7FB697770234}" dt="2021-03-04T05:12:36.964" v="3594" actId="478"/>
          <ac:spMkLst>
            <pc:docMk/>
            <pc:sldMk cId="1016931212" sldId="394"/>
            <ac:spMk id="71" creationId="{670AED2A-EE54-4FA3-8C72-59D4BAFABBE8}"/>
          </ac:spMkLst>
        </pc:spChg>
        <pc:spChg chg="del">
          <ac:chgData name="이 승재" userId="78a343869a8ef49c" providerId="LiveId" clId="{902E7124-876C-4EDF-8C2D-7FB697770234}" dt="2021-03-04T05:12:36.964" v="3594" actId="478"/>
          <ac:spMkLst>
            <pc:docMk/>
            <pc:sldMk cId="1016931212" sldId="394"/>
            <ac:spMk id="72" creationId="{DB585ECA-3E32-4FB2-A86D-2E30AE7F8B42}"/>
          </ac:spMkLst>
        </pc:spChg>
        <pc:graphicFrameChg chg="del">
          <ac:chgData name="이 승재" userId="78a343869a8ef49c" providerId="LiveId" clId="{902E7124-876C-4EDF-8C2D-7FB697770234}" dt="2021-03-04T05:13:48.039" v="3630" actId="478"/>
          <ac:graphicFrameMkLst>
            <pc:docMk/>
            <pc:sldMk cId="1016931212" sldId="394"/>
            <ac:graphicFrameMk id="6" creationId="{2E5DF44F-FFEA-4F3B-9802-8FFAF4A4AC27}"/>
          </ac:graphicFrameMkLst>
        </pc:graphicFrameChg>
        <pc:graphicFrameChg chg="add del mod">
          <ac:chgData name="이 승재" userId="78a343869a8ef49c" providerId="LiveId" clId="{902E7124-876C-4EDF-8C2D-7FB697770234}" dt="2021-03-04T05:14:20.262" v="3640"/>
          <ac:graphicFrameMkLst>
            <pc:docMk/>
            <pc:sldMk cId="1016931212" sldId="394"/>
            <ac:graphicFrameMk id="42" creationId="{3B59B3B5-4A2A-48EA-9612-EE64C87F7236}"/>
          </ac:graphicFrameMkLst>
        </pc:graphicFrameChg>
        <pc:picChg chg="del mod">
          <ac:chgData name="이 승재" userId="78a343869a8ef49c" providerId="LiveId" clId="{902E7124-876C-4EDF-8C2D-7FB697770234}" dt="2021-03-04T05:12:36.964" v="3594" actId="478"/>
          <ac:picMkLst>
            <pc:docMk/>
            <pc:sldMk cId="1016931212" sldId="394"/>
            <ac:picMk id="4" creationId="{2E579F90-DEB5-4FB1-9047-D1FA1A375F41}"/>
          </ac:picMkLst>
        </pc:picChg>
        <pc:picChg chg="del">
          <ac:chgData name="이 승재" userId="78a343869a8ef49c" providerId="LiveId" clId="{902E7124-876C-4EDF-8C2D-7FB697770234}" dt="2021-03-04T05:12:36.964" v="3594" actId="478"/>
          <ac:picMkLst>
            <pc:docMk/>
            <pc:sldMk cId="1016931212" sldId="394"/>
            <ac:picMk id="15" creationId="{DC1DF595-2071-4122-BF72-A5672908288B}"/>
          </ac:picMkLst>
        </pc:picChg>
        <pc:picChg chg="add mod">
          <ac:chgData name="이 승재" userId="78a343869a8ef49c" providerId="LiveId" clId="{902E7124-876C-4EDF-8C2D-7FB697770234}" dt="2021-03-04T05:13:51.014" v="3632" actId="1076"/>
          <ac:picMkLst>
            <pc:docMk/>
            <pc:sldMk cId="1016931212" sldId="394"/>
            <ac:picMk id="17" creationId="{B4E99C51-4FDA-4066-9676-C6DB532D2197}"/>
          </ac:picMkLst>
        </pc:picChg>
        <pc:picChg chg="add mod">
          <ac:chgData name="이 승재" userId="78a343869a8ef49c" providerId="LiveId" clId="{902E7124-876C-4EDF-8C2D-7FB697770234}" dt="2021-03-04T05:12:40.813" v="3596" actId="1076"/>
          <ac:picMkLst>
            <pc:docMk/>
            <pc:sldMk cId="1016931212" sldId="394"/>
            <ac:picMk id="26" creationId="{9D598E0D-FA23-484B-82AE-A0B457AD0579}"/>
          </ac:picMkLst>
        </pc:picChg>
        <pc:picChg chg="add mod">
          <ac:chgData name="이 승재" userId="78a343869a8ef49c" providerId="LiveId" clId="{902E7124-876C-4EDF-8C2D-7FB697770234}" dt="2021-03-04T05:12:40.813" v="3596" actId="1076"/>
          <ac:picMkLst>
            <pc:docMk/>
            <pc:sldMk cId="1016931212" sldId="394"/>
            <ac:picMk id="28" creationId="{5E01C715-0DB6-46A4-B2A2-DD34E81B7D0E}"/>
          </ac:picMkLst>
        </pc:picChg>
        <pc:picChg chg="add mod">
          <ac:chgData name="이 승재" userId="78a343869a8ef49c" providerId="LiveId" clId="{902E7124-876C-4EDF-8C2D-7FB697770234}" dt="2021-03-04T05:12:40.813" v="3596" actId="1076"/>
          <ac:picMkLst>
            <pc:docMk/>
            <pc:sldMk cId="1016931212" sldId="394"/>
            <ac:picMk id="30" creationId="{7831284B-4FBE-4750-B9C5-F84F48FA0BC1}"/>
          </ac:picMkLst>
        </pc:picChg>
        <pc:picChg chg="add mod">
          <ac:chgData name="이 승재" userId="78a343869a8ef49c" providerId="LiveId" clId="{902E7124-876C-4EDF-8C2D-7FB697770234}" dt="2021-03-04T05:12:40.813" v="3596" actId="1076"/>
          <ac:picMkLst>
            <pc:docMk/>
            <pc:sldMk cId="1016931212" sldId="394"/>
            <ac:picMk id="31" creationId="{5DCA15BA-9B95-480F-A1AC-EF1827F53D01}"/>
          </ac:picMkLst>
        </pc:picChg>
        <pc:picChg chg="add mod">
          <ac:chgData name="이 승재" userId="78a343869a8ef49c" providerId="LiveId" clId="{902E7124-876C-4EDF-8C2D-7FB697770234}" dt="2021-03-04T05:12:40.813" v="3596" actId="1076"/>
          <ac:picMkLst>
            <pc:docMk/>
            <pc:sldMk cId="1016931212" sldId="394"/>
            <ac:picMk id="32" creationId="{11E17555-87EE-4846-83B3-8462E96A0C47}"/>
          </ac:picMkLst>
        </pc:picChg>
        <pc:picChg chg="add mod">
          <ac:chgData name="이 승재" userId="78a343869a8ef49c" providerId="LiveId" clId="{902E7124-876C-4EDF-8C2D-7FB697770234}" dt="2021-03-04T05:12:40.813" v="3596" actId="1076"/>
          <ac:picMkLst>
            <pc:docMk/>
            <pc:sldMk cId="1016931212" sldId="394"/>
            <ac:picMk id="36" creationId="{71B60090-E93E-4A63-BED4-7275AD7D5CD5}"/>
          </ac:picMkLst>
        </pc:picChg>
      </pc:sldChg>
      <pc:sldChg chg="modSp del mod">
        <pc:chgData name="이 승재" userId="78a343869a8ef49c" providerId="LiveId" clId="{902E7124-876C-4EDF-8C2D-7FB697770234}" dt="2021-03-04T03:15:00.477" v="167" actId="47"/>
        <pc:sldMkLst>
          <pc:docMk/>
          <pc:sldMk cId="1281781413" sldId="402"/>
        </pc:sldMkLst>
        <pc:spChg chg="mod">
          <ac:chgData name="이 승재" userId="78a343869a8ef49c" providerId="LiveId" clId="{902E7124-876C-4EDF-8C2D-7FB697770234}" dt="2021-03-04T02:57:49.676" v="97" actId="6549"/>
          <ac:spMkLst>
            <pc:docMk/>
            <pc:sldMk cId="1281781413" sldId="402"/>
            <ac:spMk id="22" creationId="{45F6B34D-2D4A-4405-B32D-B56102BBF199}"/>
          </ac:spMkLst>
        </pc:spChg>
      </pc:sldChg>
      <pc:sldChg chg="addSp delSp modSp mod">
        <pc:chgData name="이 승재" userId="78a343869a8ef49c" providerId="LiveId" clId="{902E7124-876C-4EDF-8C2D-7FB697770234}" dt="2021-03-04T03:59:53.354" v="3293" actId="21"/>
        <pc:sldMkLst>
          <pc:docMk/>
          <pc:sldMk cId="2985071010" sldId="403"/>
        </pc:sldMkLst>
        <pc:spChg chg="mod">
          <ac:chgData name="이 승재" userId="78a343869a8ef49c" providerId="LiveId" clId="{902E7124-876C-4EDF-8C2D-7FB697770234}" dt="2021-03-04T03:13:03.014" v="135" actId="207"/>
          <ac:spMkLst>
            <pc:docMk/>
            <pc:sldMk cId="2985071010" sldId="403"/>
            <ac:spMk id="6" creationId="{049649F4-9750-4C50-A53A-D7F4FBB0A347}"/>
          </ac:spMkLst>
        </pc:spChg>
        <pc:spChg chg="add mod">
          <ac:chgData name="이 승재" userId="78a343869a8ef49c" providerId="LiveId" clId="{902E7124-876C-4EDF-8C2D-7FB697770234}" dt="2021-03-04T03:10:54.176" v="123" actId="20577"/>
          <ac:spMkLst>
            <pc:docMk/>
            <pc:sldMk cId="2985071010" sldId="403"/>
            <ac:spMk id="13" creationId="{EA3B9074-4DF5-482C-8439-065106C2C78E}"/>
          </ac:spMkLst>
        </pc:spChg>
        <pc:spChg chg="mod">
          <ac:chgData name="이 승재" userId="78a343869a8ef49c" providerId="LiveId" clId="{902E7124-876C-4EDF-8C2D-7FB697770234}" dt="2021-03-04T03:10:39.909" v="118" actId="14100"/>
          <ac:spMkLst>
            <pc:docMk/>
            <pc:sldMk cId="2985071010" sldId="403"/>
            <ac:spMk id="15" creationId="{EA79109D-1424-4FCE-941F-BE7B3EC7FD21}"/>
          </ac:spMkLst>
        </pc:spChg>
        <pc:spChg chg="mod">
          <ac:chgData name="이 승재" userId="78a343869a8ef49c" providerId="LiveId" clId="{902E7124-876C-4EDF-8C2D-7FB697770234}" dt="2021-03-04T03:59:53.354" v="3293" actId="21"/>
          <ac:spMkLst>
            <pc:docMk/>
            <pc:sldMk cId="2985071010" sldId="403"/>
            <ac:spMk id="22" creationId="{45F6B34D-2D4A-4405-B32D-B56102BBF199}"/>
          </ac:spMkLst>
        </pc:spChg>
        <pc:spChg chg="mod">
          <ac:chgData name="이 승재" userId="78a343869a8ef49c" providerId="LiveId" clId="{902E7124-876C-4EDF-8C2D-7FB697770234}" dt="2021-03-04T03:10:46.418" v="119" actId="1076"/>
          <ac:spMkLst>
            <pc:docMk/>
            <pc:sldMk cId="2985071010" sldId="403"/>
            <ac:spMk id="23" creationId="{AE4CF765-CF0A-4A54-AA80-AEA8F06932F4}"/>
          </ac:spMkLst>
        </pc:spChg>
        <pc:spChg chg="mod">
          <ac:chgData name="이 승재" userId="78a343869a8ef49c" providerId="LiveId" clId="{902E7124-876C-4EDF-8C2D-7FB697770234}" dt="2021-03-04T03:10:49.768" v="120" actId="1076"/>
          <ac:spMkLst>
            <pc:docMk/>
            <pc:sldMk cId="2985071010" sldId="403"/>
            <ac:spMk id="24" creationId="{2CFD5B11-6C46-4EE3-880B-4768C6A772D3}"/>
          </ac:spMkLst>
        </pc:spChg>
        <pc:spChg chg="mod">
          <ac:chgData name="이 승재" userId="78a343869a8ef49c" providerId="LiveId" clId="{902E7124-876C-4EDF-8C2D-7FB697770234}" dt="2021-03-04T03:10:49.768" v="120" actId="1076"/>
          <ac:spMkLst>
            <pc:docMk/>
            <pc:sldMk cId="2985071010" sldId="403"/>
            <ac:spMk id="30" creationId="{C3FFE187-4C51-481A-84DB-F86AC8395B16}"/>
          </ac:spMkLst>
        </pc:spChg>
        <pc:picChg chg="add del mod">
          <ac:chgData name="이 승재" userId="78a343869a8ef49c" providerId="LiveId" clId="{902E7124-876C-4EDF-8C2D-7FB697770234}" dt="2021-03-04T03:43:47.832" v="1789" actId="478"/>
          <ac:picMkLst>
            <pc:docMk/>
            <pc:sldMk cId="2985071010" sldId="403"/>
            <ac:picMk id="3" creationId="{C5F9B2B4-189F-4B4B-BE6C-12E9F7288606}"/>
          </ac:picMkLst>
        </pc:picChg>
        <pc:picChg chg="add mod">
          <ac:chgData name="이 승재" userId="78a343869a8ef49c" providerId="LiveId" clId="{902E7124-876C-4EDF-8C2D-7FB697770234}" dt="2021-03-04T03:43:46.431" v="1788" actId="1076"/>
          <ac:picMkLst>
            <pc:docMk/>
            <pc:sldMk cId="2985071010" sldId="403"/>
            <ac:picMk id="5" creationId="{4B3E2638-CA8C-407A-B3EF-009385AD8EE3}"/>
          </ac:picMkLst>
        </pc:picChg>
        <pc:picChg chg="del">
          <ac:chgData name="이 승재" userId="78a343869a8ef49c" providerId="LiveId" clId="{902E7124-876C-4EDF-8C2D-7FB697770234}" dt="2021-03-04T03:10:32.565" v="114" actId="478"/>
          <ac:picMkLst>
            <pc:docMk/>
            <pc:sldMk cId="2985071010" sldId="403"/>
            <ac:picMk id="8" creationId="{4E8BAC7F-4E0A-4400-8964-F6C0D64B79ED}"/>
          </ac:picMkLst>
        </pc:picChg>
      </pc:sldChg>
      <pc:sldChg chg="delSp mod">
        <pc:chgData name="이 승재" userId="78a343869a8ef49c" providerId="LiveId" clId="{902E7124-876C-4EDF-8C2D-7FB697770234}" dt="2021-03-04T05:21:12.101" v="3777" actId="478"/>
        <pc:sldMkLst>
          <pc:docMk/>
          <pc:sldMk cId="2361133791" sldId="418"/>
        </pc:sldMkLst>
        <pc:spChg chg="del">
          <ac:chgData name="이 승재" userId="78a343869a8ef49c" providerId="LiveId" clId="{902E7124-876C-4EDF-8C2D-7FB697770234}" dt="2021-03-04T05:21:09.977" v="3776" actId="478"/>
          <ac:spMkLst>
            <pc:docMk/>
            <pc:sldMk cId="2361133791" sldId="418"/>
            <ac:spMk id="2" creationId="{C5C4B08A-B4D3-4E43-AD72-B3742424B4A3}"/>
          </ac:spMkLst>
        </pc:spChg>
        <pc:spChg chg="del">
          <ac:chgData name="이 승재" userId="78a343869a8ef49c" providerId="LiveId" clId="{902E7124-876C-4EDF-8C2D-7FB697770234}" dt="2021-03-04T05:21:12.101" v="3777" actId="478"/>
          <ac:spMkLst>
            <pc:docMk/>
            <pc:sldMk cId="2361133791" sldId="418"/>
            <ac:spMk id="3" creationId="{3E592271-F6F4-4666-B017-EF930D5D477E}"/>
          </ac:spMkLst>
        </pc:spChg>
      </pc:sldChg>
      <pc:sldChg chg="del">
        <pc:chgData name="이 승재" userId="78a343869a8ef49c" providerId="LiveId" clId="{902E7124-876C-4EDF-8C2D-7FB697770234}" dt="2021-03-04T03:15:00.477" v="167" actId="47"/>
        <pc:sldMkLst>
          <pc:docMk/>
          <pc:sldMk cId="3715951862" sldId="424"/>
        </pc:sldMkLst>
      </pc:sldChg>
      <pc:sldChg chg="addSp delSp modSp mod">
        <pc:chgData name="이 승재" userId="78a343869a8ef49c" providerId="LiveId" clId="{902E7124-876C-4EDF-8C2D-7FB697770234}" dt="2021-03-04T05:20:52.472" v="3775" actId="403"/>
        <pc:sldMkLst>
          <pc:docMk/>
          <pc:sldMk cId="433230706" sldId="426"/>
        </pc:sldMkLst>
        <pc:spChg chg="add del mod">
          <ac:chgData name="이 승재" userId="78a343869a8ef49c" providerId="LiveId" clId="{902E7124-876C-4EDF-8C2D-7FB697770234}" dt="2021-03-04T05:20:52.472" v="3775" actId="403"/>
          <ac:spMkLst>
            <pc:docMk/>
            <pc:sldMk cId="433230706" sldId="426"/>
            <ac:spMk id="5" creationId="{1C066FFD-77AA-425D-A574-DE2D5C9D863B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39" creationId="{A4A20160-6F8B-44CD-9F46-1CCEE903396E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40" creationId="{D1456B68-26B1-4E40-927D-0DD4DE9DE23A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41" creationId="{7E34286F-D056-4276-A88F-838E0214114C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43" creationId="{44C323AE-2EEB-4796-81E2-6C125ACB825B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44" creationId="{F7ED356E-162E-43FA-B547-01CC5369136F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45" creationId="{005B962E-EB9C-484A-9653-D599E81708AE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47" creationId="{AC3A16D0-6A2B-453B-98E0-2CBFE99CEF56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49" creationId="{C4B4BE9B-AC71-4F5A-B8F9-A00333DD055B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53" creationId="{07C1DC77-8104-462D-BCD8-6F60E8880430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55" creationId="{A652468F-ECFB-4409-8D9D-C4ECD035C898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56" creationId="{2BCBFB9F-C0B6-49F5-8FA7-EC7E86C9950B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57" creationId="{37B499B2-CC59-4AD9-9DEC-0064F2736611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58" creationId="{B262C294-531B-4B86-8588-8E177A63FEFE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59" creationId="{02E23455-E782-41E4-A1B4-5577DCAB669B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60" creationId="{B6297636-787A-4EAA-80D7-C5F742CE7A8E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64" creationId="{4E71AD39-2AFE-4A00-9CAE-F852C4C04086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65" creationId="{60B8A049-C8AF-4324-9A7E-C4C17310E760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66" creationId="{EFD01DD0-3C9D-43D0-876E-216BED2A55DE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67" creationId="{52EF7B37-169C-403C-A415-4F94CF9241D1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68" creationId="{96FFB7FB-CF57-41C6-BF70-9572A5DAF2AE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70" creationId="{5B9161F9-D5A8-41E6-BE05-C97A011D7B22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71" creationId="{6CA704EF-7A1E-4449-879C-7924D18AF4FC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72" creationId="{0DDD9F8D-FF75-40FC-BCE8-5F9E4DA7C419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73" creationId="{1D408785-7C13-4F8E-99EC-CC244A06D5DE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74" creationId="{AE5796E6-0B6F-44DD-9EC7-3918CD9216EB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75" creationId="{3CDA14B3-0039-4368-899D-CBA1142F641E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77" creationId="{A07D66B8-8A3F-4FE8-B985-100A1E7120DD}"/>
          </ac:spMkLst>
        </pc:spChg>
        <pc:spChg chg="add mod">
          <ac:chgData name="이 승재" userId="78a343869a8ef49c" providerId="LiveId" clId="{902E7124-876C-4EDF-8C2D-7FB697770234}" dt="2021-03-04T05:15:28.117" v="3662" actId="1076"/>
          <ac:spMkLst>
            <pc:docMk/>
            <pc:sldMk cId="433230706" sldId="426"/>
            <ac:spMk id="78" creationId="{D6DE7AA2-4FEC-40B1-98D1-699D3A47304E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81" creationId="{29AB067B-ADC8-4DDE-A819-48136ABF5065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82" creationId="{DA284E5B-EB15-424D-9D69-418B5C78DD70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83" creationId="{814732BA-76CA-476E-BF4B-B5DED914DCD3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86" creationId="{EB67C2B1-14A9-4E64-967F-3D0464C643D3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87" creationId="{499CF464-E677-46E4-AA8C-AD6AA2B9AD45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88" creationId="{FC93788C-850E-4E56-AC88-CAD0E0C449FD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89" creationId="{746DDABD-3F3C-4A51-8F14-835CC9688B8A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92" creationId="{70B3BE2A-2AD3-41CA-87E1-FBDB4DA034B3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93" creationId="{A21A8A4A-4B0D-475D-B867-D211A6FA2DEC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294" creationId="{21595635-8E54-4197-B351-7BB83C5CBE1A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308" creationId="{C3957068-12EB-4BB5-9855-6BFE23415901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311" creationId="{13FAEBB4-D88B-4B88-9AF4-2ABF7C250B8E}"/>
          </ac:spMkLst>
        </pc:spChg>
        <pc:spChg chg="del">
          <ac:chgData name="이 승재" userId="78a343869a8ef49c" providerId="LiveId" clId="{902E7124-876C-4EDF-8C2D-7FB697770234}" dt="2021-03-04T05:15:24.693" v="3660" actId="478"/>
          <ac:spMkLst>
            <pc:docMk/>
            <pc:sldMk cId="433230706" sldId="426"/>
            <ac:spMk id="313" creationId="{B52A9040-BEE0-4BC7-83B9-3200C7803226}"/>
          </ac:spMkLst>
        </pc:spChg>
        <pc:graphicFrameChg chg="del modGraphic">
          <ac:chgData name="이 승재" userId="78a343869a8ef49c" providerId="LiveId" clId="{902E7124-876C-4EDF-8C2D-7FB697770234}" dt="2021-03-04T05:15:46.925" v="3672" actId="478"/>
          <ac:graphicFrameMkLst>
            <pc:docMk/>
            <pc:sldMk cId="433230706" sldId="426"/>
            <ac:graphicFrameMk id="13" creationId="{F69594E8-CE03-4C83-B93C-93946B43EB68}"/>
          </ac:graphicFrameMkLst>
        </pc:graphicFrame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11" creationId="{988FF1EE-9B19-4F4E-AD37-7A5AFDD6968E}"/>
          </ac:picMkLst>
        </pc:picChg>
        <pc:picChg chg="add mod">
          <ac:chgData name="이 승재" userId="78a343869a8ef49c" providerId="LiveId" clId="{902E7124-876C-4EDF-8C2D-7FB697770234}" dt="2021-03-04T05:15:28.117" v="3662" actId="1076"/>
          <ac:picMkLst>
            <pc:docMk/>
            <pc:sldMk cId="433230706" sldId="426"/>
            <ac:picMk id="42" creationId="{26BA58F2-B4C4-45E1-88FB-4DE9CF5A7763}"/>
          </ac:picMkLst>
        </pc:picChg>
        <pc:picChg chg="add mod">
          <ac:chgData name="이 승재" userId="78a343869a8ef49c" providerId="LiveId" clId="{902E7124-876C-4EDF-8C2D-7FB697770234}" dt="2021-03-04T05:15:28.117" v="3662" actId="1076"/>
          <ac:picMkLst>
            <pc:docMk/>
            <pc:sldMk cId="433230706" sldId="426"/>
            <ac:picMk id="46" creationId="{0DF04633-3339-407F-9EBC-957BF141D455}"/>
          </ac:picMkLst>
        </pc:picChg>
        <pc:picChg chg="add mod">
          <ac:chgData name="이 승재" userId="78a343869a8ef49c" providerId="LiveId" clId="{902E7124-876C-4EDF-8C2D-7FB697770234}" dt="2021-03-04T05:15:28.117" v="3662" actId="1076"/>
          <ac:picMkLst>
            <pc:docMk/>
            <pc:sldMk cId="433230706" sldId="426"/>
            <ac:picMk id="48" creationId="{924253EF-698E-43B2-8561-4BF6C2EB8B27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50" creationId="{FED8494C-BB22-45DA-B839-317D791B3896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51" creationId="{2819FE42-4939-4A71-908F-2EA2422F342E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52" creationId="{0F55BC7D-877A-47F0-9E62-A20201EABFA9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54" creationId="{DC58EC67-B9AE-4F91-988B-CD6BD9F8D379}"/>
          </ac:picMkLst>
        </pc:picChg>
        <pc:picChg chg="add mod">
          <ac:chgData name="이 승재" userId="78a343869a8ef49c" providerId="LiveId" clId="{902E7124-876C-4EDF-8C2D-7FB697770234}" dt="2021-03-04T05:15:28.117" v="3662" actId="1076"/>
          <ac:picMkLst>
            <pc:docMk/>
            <pc:sldMk cId="433230706" sldId="426"/>
            <ac:picMk id="61" creationId="{2553B383-868B-444C-AE96-A58CE771DC5F}"/>
          </ac:picMkLst>
        </pc:picChg>
        <pc:picChg chg="add mod">
          <ac:chgData name="이 승재" userId="78a343869a8ef49c" providerId="LiveId" clId="{902E7124-876C-4EDF-8C2D-7FB697770234}" dt="2021-03-04T05:15:28.117" v="3662" actId="1076"/>
          <ac:picMkLst>
            <pc:docMk/>
            <pc:sldMk cId="433230706" sldId="426"/>
            <ac:picMk id="62" creationId="{4BC69F49-DA6C-4BA7-B3FD-F3997F64EC67}"/>
          </ac:picMkLst>
        </pc:picChg>
        <pc:picChg chg="add mod">
          <ac:chgData name="이 승재" userId="78a343869a8ef49c" providerId="LiveId" clId="{902E7124-876C-4EDF-8C2D-7FB697770234}" dt="2021-03-04T05:15:28.117" v="3662" actId="1076"/>
          <ac:picMkLst>
            <pc:docMk/>
            <pc:sldMk cId="433230706" sldId="426"/>
            <ac:picMk id="63" creationId="{2934C8AF-6C9A-4796-9882-1C9C8A34DFD8}"/>
          </ac:picMkLst>
        </pc:picChg>
        <pc:picChg chg="add mod">
          <ac:chgData name="이 승재" userId="78a343869a8ef49c" providerId="LiveId" clId="{902E7124-876C-4EDF-8C2D-7FB697770234}" dt="2021-03-04T05:15:28.117" v="3662" actId="1076"/>
          <ac:picMkLst>
            <pc:docMk/>
            <pc:sldMk cId="433230706" sldId="426"/>
            <ac:picMk id="69" creationId="{6315EE69-4652-4DB6-AAE8-8523D471E7C0}"/>
          </ac:picMkLst>
        </pc:picChg>
        <pc:picChg chg="add mod">
          <ac:chgData name="이 승재" userId="78a343869a8ef49c" providerId="LiveId" clId="{902E7124-876C-4EDF-8C2D-7FB697770234}" dt="2021-03-04T05:15:28.117" v="3662" actId="1076"/>
          <ac:picMkLst>
            <pc:docMk/>
            <pc:sldMk cId="433230706" sldId="426"/>
            <ac:picMk id="76" creationId="{7B2272F2-9392-4077-A2FD-6ADEAFF72B9C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280" creationId="{2EBF2ED6-0571-4A51-9B84-10485F130E7F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284" creationId="{2BC5E1F9-D070-4C43-84B0-0952F1570CFD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285" creationId="{B1BEDC39-22B4-40E3-AE14-0BE6434B8553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290" creationId="{32A33CC6-F050-4209-B4F6-27AAEAE211F4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295" creationId="{CCFB714A-6B21-4B3D-AB29-0D9F8E793DA6}"/>
          </ac:picMkLst>
        </pc:picChg>
        <pc:picChg chg="del">
          <ac:chgData name="이 승재" userId="78a343869a8ef49c" providerId="LiveId" clId="{902E7124-876C-4EDF-8C2D-7FB697770234}" dt="2021-03-04T05:15:24.693" v="3660" actId="478"/>
          <ac:picMkLst>
            <pc:docMk/>
            <pc:sldMk cId="433230706" sldId="426"/>
            <ac:picMk id="296" creationId="{1F598523-DC1C-4A49-B22A-9C74B1796071}"/>
          </ac:picMkLst>
        </pc:picChg>
      </pc:sldChg>
      <pc:sldChg chg="del">
        <pc:chgData name="이 승재" userId="78a343869a8ef49c" providerId="LiveId" clId="{902E7124-876C-4EDF-8C2D-7FB697770234}" dt="2021-03-04T05:15:56.259" v="3675" actId="47"/>
        <pc:sldMkLst>
          <pc:docMk/>
          <pc:sldMk cId="652234742" sldId="427"/>
        </pc:sldMkLst>
      </pc:sldChg>
      <pc:sldChg chg="del">
        <pc:chgData name="이 승재" userId="78a343869a8ef49c" providerId="LiveId" clId="{902E7124-876C-4EDF-8C2D-7FB697770234}" dt="2021-03-04T05:15:56.259" v="3675" actId="47"/>
        <pc:sldMkLst>
          <pc:docMk/>
          <pc:sldMk cId="4279601001" sldId="429"/>
        </pc:sldMkLst>
      </pc:sldChg>
      <pc:sldChg chg="del">
        <pc:chgData name="이 승재" userId="78a343869a8ef49c" providerId="LiveId" clId="{902E7124-876C-4EDF-8C2D-7FB697770234}" dt="2021-03-04T05:15:56.259" v="3675" actId="47"/>
        <pc:sldMkLst>
          <pc:docMk/>
          <pc:sldMk cId="3934490607" sldId="430"/>
        </pc:sldMkLst>
      </pc:sldChg>
      <pc:sldChg chg="del">
        <pc:chgData name="이 승재" userId="78a343869a8ef49c" providerId="LiveId" clId="{902E7124-876C-4EDF-8C2D-7FB697770234}" dt="2021-03-04T05:15:56.259" v="3675" actId="47"/>
        <pc:sldMkLst>
          <pc:docMk/>
          <pc:sldMk cId="3666077754" sldId="436"/>
        </pc:sldMkLst>
      </pc:sldChg>
      <pc:sldChg chg="del">
        <pc:chgData name="이 승재" userId="78a343869a8ef49c" providerId="LiveId" clId="{902E7124-876C-4EDF-8C2D-7FB697770234}" dt="2021-03-04T05:15:56.259" v="3675" actId="47"/>
        <pc:sldMkLst>
          <pc:docMk/>
          <pc:sldMk cId="733897213" sldId="437"/>
        </pc:sldMkLst>
      </pc:sldChg>
      <pc:sldChg chg="del">
        <pc:chgData name="이 승재" userId="78a343869a8ef49c" providerId="LiveId" clId="{902E7124-876C-4EDF-8C2D-7FB697770234}" dt="2021-03-04T05:15:56.259" v="3675" actId="47"/>
        <pc:sldMkLst>
          <pc:docMk/>
          <pc:sldMk cId="2984599938" sldId="441"/>
        </pc:sldMkLst>
      </pc:sldChg>
      <pc:sldChg chg="del">
        <pc:chgData name="이 승재" userId="78a343869a8ef49c" providerId="LiveId" clId="{902E7124-876C-4EDF-8C2D-7FB697770234}" dt="2021-03-04T05:15:56.259" v="3675" actId="47"/>
        <pc:sldMkLst>
          <pc:docMk/>
          <pc:sldMk cId="3666657966" sldId="442"/>
        </pc:sldMkLst>
      </pc:sldChg>
      <pc:sldChg chg="del">
        <pc:chgData name="이 승재" userId="78a343869a8ef49c" providerId="LiveId" clId="{902E7124-876C-4EDF-8C2D-7FB697770234}" dt="2021-03-04T05:15:56.259" v="3675" actId="47"/>
        <pc:sldMkLst>
          <pc:docMk/>
          <pc:sldMk cId="4056450411" sldId="443"/>
        </pc:sldMkLst>
      </pc:sldChg>
      <pc:sldChg chg="del">
        <pc:chgData name="이 승재" userId="78a343869a8ef49c" providerId="LiveId" clId="{902E7124-876C-4EDF-8C2D-7FB697770234}" dt="2021-03-04T05:15:56.259" v="3675" actId="47"/>
        <pc:sldMkLst>
          <pc:docMk/>
          <pc:sldMk cId="1209909236" sldId="445"/>
        </pc:sldMkLst>
      </pc:sldChg>
      <pc:sldChg chg="del">
        <pc:chgData name="이 승재" userId="78a343869a8ef49c" providerId="LiveId" clId="{902E7124-876C-4EDF-8C2D-7FB697770234}" dt="2021-03-04T05:16:19.393" v="3676" actId="47"/>
        <pc:sldMkLst>
          <pc:docMk/>
          <pc:sldMk cId="643722553" sldId="446"/>
        </pc:sldMkLst>
      </pc:sldChg>
      <pc:sldChg chg="del">
        <pc:chgData name="이 승재" userId="78a343869a8ef49c" providerId="LiveId" clId="{902E7124-876C-4EDF-8C2D-7FB697770234}" dt="2021-03-04T05:16:19.393" v="3676" actId="47"/>
        <pc:sldMkLst>
          <pc:docMk/>
          <pc:sldMk cId="1198681828" sldId="447"/>
        </pc:sldMkLst>
      </pc:sldChg>
      <pc:sldChg chg="del">
        <pc:chgData name="이 승재" userId="78a343869a8ef49c" providerId="LiveId" clId="{902E7124-876C-4EDF-8C2D-7FB697770234}" dt="2021-03-04T05:16:19.393" v="3676" actId="47"/>
        <pc:sldMkLst>
          <pc:docMk/>
          <pc:sldMk cId="4286544986" sldId="448"/>
        </pc:sldMkLst>
      </pc:sldChg>
      <pc:sldChg chg="addSp delSp modSp add mod">
        <pc:chgData name="이 승재" userId="78a343869a8ef49c" providerId="LiveId" clId="{902E7124-876C-4EDF-8C2D-7FB697770234}" dt="2021-03-04T05:23:23.644" v="3910"/>
        <pc:sldMkLst>
          <pc:docMk/>
          <pc:sldMk cId="1074235308" sldId="449"/>
        </pc:sldMkLst>
        <pc:spChg chg="add del mod">
          <ac:chgData name="이 승재" userId="78a343869a8ef49c" providerId="LiveId" clId="{902E7124-876C-4EDF-8C2D-7FB697770234}" dt="2021-03-04T03:18:20.898" v="399" actId="478"/>
          <ac:spMkLst>
            <pc:docMk/>
            <pc:sldMk cId="1074235308" sldId="449"/>
            <ac:spMk id="2" creationId="{FF9428F3-78C2-4741-8D0B-2339EC5E6E85}"/>
          </ac:spMkLst>
        </pc:spChg>
        <pc:spChg chg="add mod">
          <ac:chgData name="이 승재" userId="78a343869a8ef49c" providerId="LiveId" clId="{902E7124-876C-4EDF-8C2D-7FB697770234}" dt="2021-03-04T03:29:04.514" v="1520" actId="1076"/>
          <ac:spMkLst>
            <pc:docMk/>
            <pc:sldMk cId="1074235308" sldId="449"/>
            <ac:spMk id="5" creationId="{896FA7FB-8F04-4755-825B-9326E465A782}"/>
          </ac:spMkLst>
        </pc:spChg>
        <pc:spChg chg="mod">
          <ac:chgData name="이 승재" userId="78a343869a8ef49c" providerId="LiveId" clId="{902E7124-876C-4EDF-8C2D-7FB697770234}" dt="2021-03-04T03:12:47.556" v="131" actId="20577"/>
          <ac:spMkLst>
            <pc:docMk/>
            <pc:sldMk cId="1074235308" sldId="449"/>
            <ac:spMk id="6" creationId="{049649F4-9750-4C50-A53A-D7F4FBB0A347}"/>
          </ac:spMkLst>
        </pc:spChg>
        <pc:spChg chg="add mod">
          <ac:chgData name="이 승재" userId="78a343869a8ef49c" providerId="LiveId" clId="{902E7124-876C-4EDF-8C2D-7FB697770234}" dt="2021-03-04T03:29:02.260" v="1519" actId="1076"/>
          <ac:spMkLst>
            <pc:docMk/>
            <pc:sldMk cId="1074235308" sldId="449"/>
            <ac:spMk id="14" creationId="{E2FFCF23-A7E8-4ECE-AA6C-4A76FCB7CA73}"/>
          </ac:spMkLst>
        </pc:spChg>
        <pc:spChg chg="mod ord">
          <ac:chgData name="이 승재" userId="78a343869a8ef49c" providerId="LiveId" clId="{902E7124-876C-4EDF-8C2D-7FB697770234}" dt="2021-03-04T03:29:02.260" v="1519" actId="1076"/>
          <ac:spMkLst>
            <pc:docMk/>
            <pc:sldMk cId="1074235308" sldId="449"/>
            <ac:spMk id="15" creationId="{EA79109D-1424-4FCE-941F-BE7B3EC7FD21}"/>
          </ac:spMkLst>
        </pc:spChg>
        <pc:spChg chg="add mod">
          <ac:chgData name="이 승재" userId="78a343869a8ef49c" providerId="LiveId" clId="{902E7124-876C-4EDF-8C2D-7FB697770234}" dt="2021-03-04T03:29:06.654" v="1521" actId="1076"/>
          <ac:spMkLst>
            <pc:docMk/>
            <pc:sldMk cId="1074235308" sldId="449"/>
            <ac:spMk id="17" creationId="{DEA7C8C1-BA20-4B57-90E3-76D2AFAC3B68}"/>
          </ac:spMkLst>
        </pc:spChg>
        <pc:spChg chg="mod">
          <ac:chgData name="이 승재" userId="78a343869a8ef49c" providerId="LiveId" clId="{902E7124-876C-4EDF-8C2D-7FB697770234}" dt="2021-03-04T05:23:23.644" v="3910"/>
          <ac:spMkLst>
            <pc:docMk/>
            <pc:sldMk cId="1074235308" sldId="449"/>
            <ac:spMk id="22" creationId="{45F6B34D-2D4A-4405-B32D-B56102BBF199}"/>
          </ac:spMkLst>
        </pc:spChg>
        <pc:spChg chg="del mod">
          <ac:chgData name="이 승재" userId="78a343869a8ef49c" providerId="LiveId" clId="{902E7124-876C-4EDF-8C2D-7FB697770234}" dt="2021-03-04T03:19:55.507" v="413" actId="478"/>
          <ac:spMkLst>
            <pc:docMk/>
            <pc:sldMk cId="1074235308" sldId="449"/>
            <ac:spMk id="23" creationId="{AE4CF765-CF0A-4A54-AA80-AEA8F06932F4}"/>
          </ac:spMkLst>
        </pc:spChg>
        <pc:spChg chg="del">
          <ac:chgData name="이 승재" userId="78a343869a8ef49c" providerId="LiveId" clId="{902E7124-876C-4EDF-8C2D-7FB697770234}" dt="2021-03-04T03:20:02.274" v="416" actId="478"/>
          <ac:spMkLst>
            <pc:docMk/>
            <pc:sldMk cId="1074235308" sldId="449"/>
            <ac:spMk id="24" creationId="{2CFD5B11-6C46-4EE3-880B-4768C6A772D3}"/>
          </ac:spMkLst>
        </pc:spChg>
        <pc:spChg chg="del">
          <ac:chgData name="이 승재" userId="78a343869a8ef49c" providerId="LiveId" clId="{902E7124-876C-4EDF-8C2D-7FB697770234}" dt="2021-03-04T03:20:02.714" v="417" actId="478"/>
          <ac:spMkLst>
            <pc:docMk/>
            <pc:sldMk cId="1074235308" sldId="449"/>
            <ac:spMk id="30" creationId="{C3FFE187-4C51-481A-84DB-F86AC8395B16}"/>
          </ac:spMkLst>
        </pc:spChg>
        <pc:picChg chg="add del mod modCrop">
          <ac:chgData name="이 승재" userId="78a343869a8ef49c" providerId="LiveId" clId="{902E7124-876C-4EDF-8C2D-7FB697770234}" dt="2021-03-04T03:28:58.857" v="1518" actId="478"/>
          <ac:picMkLst>
            <pc:docMk/>
            <pc:sldMk cId="1074235308" sldId="449"/>
            <ac:picMk id="4" creationId="{87F4840A-6035-470B-A54F-EF499A0A51D6}"/>
          </ac:picMkLst>
        </pc:picChg>
        <pc:picChg chg="del">
          <ac:chgData name="이 승재" userId="78a343869a8ef49c" providerId="LiveId" clId="{902E7124-876C-4EDF-8C2D-7FB697770234}" dt="2021-03-04T03:18:21.934" v="400" actId="478"/>
          <ac:picMkLst>
            <pc:docMk/>
            <pc:sldMk cId="1074235308" sldId="449"/>
            <ac:picMk id="8" creationId="{4E8BAC7F-4E0A-4400-8964-F6C0D64B79ED}"/>
          </ac:picMkLst>
        </pc:picChg>
        <pc:picChg chg="add del mod ord">
          <ac:chgData name="이 승재" userId="78a343869a8ef49c" providerId="LiveId" clId="{902E7124-876C-4EDF-8C2D-7FB697770234}" dt="2021-03-04T03:37:34.544" v="1602" actId="478"/>
          <ac:picMkLst>
            <pc:docMk/>
            <pc:sldMk cId="1074235308" sldId="449"/>
            <ac:picMk id="10" creationId="{BB53C1E3-8B91-48C2-87D8-82FEA3BD95D2}"/>
          </ac:picMkLst>
        </pc:picChg>
        <pc:picChg chg="add del mod">
          <ac:chgData name="이 승재" userId="78a343869a8ef49c" providerId="LiveId" clId="{902E7124-876C-4EDF-8C2D-7FB697770234}" dt="2021-03-04T03:37:31.072" v="1599" actId="478"/>
          <ac:picMkLst>
            <pc:docMk/>
            <pc:sldMk cId="1074235308" sldId="449"/>
            <ac:picMk id="12" creationId="{32BB085F-5745-4417-B449-104FE90196A8}"/>
          </ac:picMkLst>
        </pc:picChg>
        <pc:picChg chg="add del mod ord">
          <ac:chgData name="이 승재" userId="78a343869a8ef49c" providerId="LiveId" clId="{902E7124-876C-4EDF-8C2D-7FB697770234}" dt="2021-03-04T03:41:51.011" v="1762" actId="478"/>
          <ac:picMkLst>
            <pc:docMk/>
            <pc:sldMk cId="1074235308" sldId="449"/>
            <ac:picMk id="18" creationId="{D42FB0F6-B7AF-47C8-8059-6BC18FEBBC05}"/>
          </ac:picMkLst>
        </pc:picChg>
        <pc:picChg chg="add mod ord">
          <ac:chgData name="이 승재" userId="78a343869a8ef49c" providerId="LiveId" clId="{902E7124-876C-4EDF-8C2D-7FB697770234}" dt="2021-03-04T03:41:49.239" v="1761" actId="167"/>
          <ac:picMkLst>
            <pc:docMk/>
            <pc:sldMk cId="1074235308" sldId="449"/>
            <ac:picMk id="20" creationId="{97A4D7B1-0E98-4C0B-BCAD-A811C6977258}"/>
          </ac:picMkLst>
        </pc:picChg>
      </pc:sldChg>
      <pc:sldChg chg="addSp delSp modSp add mod">
        <pc:chgData name="이 승재" userId="78a343869a8ef49c" providerId="LiveId" clId="{902E7124-876C-4EDF-8C2D-7FB697770234}" dt="2021-03-04T05:06:31.205" v="3591" actId="20577"/>
        <pc:sldMkLst>
          <pc:docMk/>
          <pc:sldMk cId="2395477822" sldId="450"/>
        </pc:sldMkLst>
        <pc:spChg chg="mod">
          <ac:chgData name="이 승재" userId="78a343869a8ef49c" providerId="LiveId" clId="{902E7124-876C-4EDF-8C2D-7FB697770234}" dt="2021-03-04T03:13:04.952" v="137" actId="20577"/>
          <ac:spMkLst>
            <pc:docMk/>
            <pc:sldMk cId="2395477822" sldId="450"/>
            <ac:spMk id="6" creationId="{049649F4-9750-4C50-A53A-D7F4FBB0A347}"/>
          </ac:spMkLst>
        </pc:spChg>
        <pc:spChg chg="add del mod">
          <ac:chgData name="이 승재" userId="78a343869a8ef49c" providerId="LiveId" clId="{902E7124-876C-4EDF-8C2D-7FB697770234}" dt="2021-03-04T03:14:23.506" v="166" actId="478"/>
          <ac:spMkLst>
            <pc:docMk/>
            <pc:sldMk cId="2395477822" sldId="450"/>
            <ac:spMk id="8" creationId="{3CD06A50-F2F5-45EF-8D81-B106201D5BA6}"/>
          </ac:spMkLst>
        </pc:spChg>
        <pc:spChg chg="del">
          <ac:chgData name="이 승재" userId="78a343869a8ef49c" providerId="LiveId" clId="{902E7124-876C-4EDF-8C2D-7FB697770234}" dt="2021-03-04T03:13:47.914" v="145" actId="478"/>
          <ac:spMkLst>
            <pc:docMk/>
            <pc:sldMk cId="2395477822" sldId="450"/>
            <ac:spMk id="13" creationId="{EA3B9074-4DF5-482C-8439-065106C2C78E}"/>
          </ac:spMkLst>
        </pc:spChg>
        <pc:spChg chg="mod">
          <ac:chgData name="이 승재" userId="78a343869a8ef49c" providerId="LiveId" clId="{902E7124-876C-4EDF-8C2D-7FB697770234}" dt="2021-03-04T04:00:11.473" v="3298" actId="20577"/>
          <ac:spMkLst>
            <pc:docMk/>
            <pc:sldMk cId="2395477822" sldId="450"/>
            <ac:spMk id="15" creationId="{EA79109D-1424-4FCE-941F-BE7B3EC7FD21}"/>
          </ac:spMkLst>
        </pc:spChg>
        <pc:spChg chg="add mod">
          <ac:chgData name="이 승재" userId="78a343869a8ef49c" providerId="LiveId" clId="{902E7124-876C-4EDF-8C2D-7FB697770234}" dt="2021-03-04T04:59:06.727" v="3350" actId="1076"/>
          <ac:spMkLst>
            <pc:docMk/>
            <pc:sldMk cId="2395477822" sldId="450"/>
            <ac:spMk id="18" creationId="{2908D699-7DB4-4961-A162-C8DCA31F5CB7}"/>
          </ac:spMkLst>
        </pc:spChg>
        <pc:spChg chg="mod">
          <ac:chgData name="이 승재" userId="78a343869a8ef49c" providerId="LiveId" clId="{902E7124-876C-4EDF-8C2D-7FB697770234}" dt="2021-03-04T05:06:31.205" v="3591" actId="20577"/>
          <ac:spMkLst>
            <pc:docMk/>
            <pc:sldMk cId="2395477822" sldId="450"/>
            <ac:spMk id="22" creationId="{45F6B34D-2D4A-4405-B32D-B56102BBF199}"/>
          </ac:spMkLst>
        </pc:spChg>
        <pc:spChg chg="mod">
          <ac:chgData name="이 승재" userId="78a343869a8ef49c" providerId="LiveId" clId="{902E7124-876C-4EDF-8C2D-7FB697770234}" dt="2021-03-04T04:00:12.182" v="3299" actId="20577"/>
          <ac:spMkLst>
            <pc:docMk/>
            <pc:sldMk cId="2395477822" sldId="450"/>
            <ac:spMk id="23" creationId="{AE4CF765-CF0A-4A54-AA80-AEA8F06932F4}"/>
          </ac:spMkLst>
        </pc:spChg>
        <pc:spChg chg="add del mod">
          <ac:chgData name="이 승재" userId="78a343869a8ef49c" providerId="LiveId" clId="{902E7124-876C-4EDF-8C2D-7FB697770234}" dt="2021-03-04T04:00:13.479" v="3300" actId="20577"/>
          <ac:spMkLst>
            <pc:docMk/>
            <pc:sldMk cId="2395477822" sldId="450"/>
            <ac:spMk id="24" creationId="{2CFD5B11-6C46-4EE3-880B-4768C6A772D3}"/>
          </ac:spMkLst>
        </pc:spChg>
        <pc:spChg chg="del">
          <ac:chgData name="이 승재" userId="78a343869a8ef49c" providerId="LiveId" clId="{902E7124-876C-4EDF-8C2D-7FB697770234}" dt="2021-03-04T03:13:48.259" v="146" actId="478"/>
          <ac:spMkLst>
            <pc:docMk/>
            <pc:sldMk cId="2395477822" sldId="450"/>
            <ac:spMk id="30" creationId="{C3FFE187-4C51-481A-84DB-F86AC8395B16}"/>
          </ac:spMkLst>
        </pc:spChg>
        <pc:picChg chg="add del mod">
          <ac:chgData name="이 승재" userId="78a343869a8ef49c" providerId="LiveId" clId="{902E7124-876C-4EDF-8C2D-7FB697770234}" dt="2021-03-04T03:13:32.697" v="141" actId="478"/>
          <ac:picMkLst>
            <pc:docMk/>
            <pc:sldMk cId="2395477822" sldId="450"/>
            <ac:picMk id="4" creationId="{C46E4C22-D764-4008-95E1-6C55BD53DA3C}"/>
          </ac:picMkLst>
        </pc:picChg>
        <pc:picChg chg="add mod">
          <ac:chgData name="이 승재" userId="78a343869a8ef49c" providerId="LiveId" clId="{902E7124-876C-4EDF-8C2D-7FB697770234}" dt="2021-03-04T03:13:35.703" v="142" actId="1076"/>
          <ac:picMkLst>
            <pc:docMk/>
            <pc:sldMk cId="2395477822" sldId="450"/>
            <ac:picMk id="7" creationId="{B116A093-1B8E-4B22-A3A7-86F067115769}"/>
          </ac:picMkLst>
        </pc:picChg>
      </pc:sldChg>
      <pc:sldChg chg="delSp modSp add mod">
        <pc:chgData name="이 승재" userId="78a343869a8ef49c" providerId="LiveId" clId="{902E7124-876C-4EDF-8C2D-7FB697770234}" dt="2021-03-04T03:17:22.164" v="375" actId="1076"/>
        <pc:sldMkLst>
          <pc:docMk/>
          <pc:sldMk cId="1257499953" sldId="451"/>
        </pc:sldMkLst>
        <pc:spChg chg="mod">
          <ac:chgData name="이 승재" userId="78a343869a8ef49c" providerId="LiveId" clId="{902E7124-876C-4EDF-8C2D-7FB697770234}" dt="2021-03-04T03:16:24.334" v="220"/>
          <ac:spMkLst>
            <pc:docMk/>
            <pc:sldMk cId="1257499953" sldId="451"/>
            <ac:spMk id="6" creationId="{049649F4-9750-4C50-A53A-D7F4FBB0A347}"/>
          </ac:spMkLst>
        </pc:spChg>
        <pc:spChg chg="del">
          <ac:chgData name="이 승재" userId="78a343869a8ef49c" providerId="LiveId" clId="{902E7124-876C-4EDF-8C2D-7FB697770234}" dt="2021-03-04T03:17:20.616" v="374" actId="478"/>
          <ac:spMkLst>
            <pc:docMk/>
            <pc:sldMk cId="1257499953" sldId="451"/>
            <ac:spMk id="15" creationId="{EA79109D-1424-4FCE-941F-BE7B3EC7FD21}"/>
          </ac:spMkLst>
        </pc:spChg>
        <pc:spChg chg="mod">
          <ac:chgData name="이 승재" userId="78a343869a8ef49c" providerId="LiveId" clId="{902E7124-876C-4EDF-8C2D-7FB697770234}" dt="2021-03-04T03:17:22.164" v="375" actId="1076"/>
          <ac:spMkLst>
            <pc:docMk/>
            <pc:sldMk cId="1257499953" sldId="451"/>
            <ac:spMk id="22" creationId="{45F6B34D-2D4A-4405-B32D-B56102BBF199}"/>
          </ac:spMkLst>
        </pc:spChg>
        <pc:spChg chg="del">
          <ac:chgData name="이 승재" userId="78a343869a8ef49c" providerId="LiveId" clId="{902E7124-876C-4EDF-8C2D-7FB697770234}" dt="2021-03-04T03:17:20.616" v="374" actId="478"/>
          <ac:spMkLst>
            <pc:docMk/>
            <pc:sldMk cId="1257499953" sldId="451"/>
            <ac:spMk id="23" creationId="{AE4CF765-CF0A-4A54-AA80-AEA8F06932F4}"/>
          </ac:spMkLst>
        </pc:spChg>
        <pc:spChg chg="del">
          <ac:chgData name="이 승재" userId="78a343869a8ef49c" providerId="LiveId" clId="{902E7124-876C-4EDF-8C2D-7FB697770234}" dt="2021-03-04T03:17:20.616" v="374" actId="478"/>
          <ac:spMkLst>
            <pc:docMk/>
            <pc:sldMk cId="1257499953" sldId="451"/>
            <ac:spMk id="24" creationId="{2CFD5B11-6C46-4EE3-880B-4768C6A772D3}"/>
          </ac:spMkLst>
        </pc:spChg>
        <pc:spChg chg="del">
          <ac:chgData name="이 승재" userId="78a343869a8ef49c" providerId="LiveId" clId="{902E7124-876C-4EDF-8C2D-7FB697770234}" dt="2021-03-04T03:17:20.616" v="374" actId="478"/>
          <ac:spMkLst>
            <pc:docMk/>
            <pc:sldMk cId="1257499953" sldId="451"/>
            <ac:spMk id="30" creationId="{C3FFE187-4C51-481A-84DB-F86AC8395B16}"/>
          </ac:spMkLst>
        </pc:spChg>
        <pc:picChg chg="del">
          <ac:chgData name="이 승재" userId="78a343869a8ef49c" providerId="LiveId" clId="{902E7124-876C-4EDF-8C2D-7FB697770234}" dt="2021-03-04T03:17:20.616" v="374" actId="478"/>
          <ac:picMkLst>
            <pc:docMk/>
            <pc:sldMk cId="1257499953" sldId="451"/>
            <ac:picMk id="8" creationId="{4E8BAC7F-4E0A-4400-8964-F6C0D64B79ED}"/>
          </ac:picMkLst>
        </pc:picChg>
      </pc:sldChg>
      <pc:sldChg chg="new del">
        <pc:chgData name="이 승재" userId="78a343869a8ef49c" providerId="LiveId" clId="{902E7124-876C-4EDF-8C2D-7FB697770234}" dt="2021-03-04T05:20:06.197" v="3680" actId="2696"/>
        <pc:sldMkLst>
          <pc:docMk/>
          <pc:sldMk cId="1608262338" sldId="452"/>
        </pc:sldMkLst>
      </pc:sldChg>
      <pc:sldChg chg="add del ord">
        <pc:chgData name="이 승재" userId="78a343869a8ef49c" providerId="LiveId" clId="{902E7124-876C-4EDF-8C2D-7FB697770234}" dt="2021-03-04T05:20:15.613" v="3684" actId="47"/>
        <pc:sldMkLst>
          <pc:docMk/>
          <pc:sldMk cId="2394704670" sldId="453"/>
        </pc:sldMkLst>
      </pc:sldChg>
      <pc:sldChg chg="add del">
        <pc:chgData name="이 승재" userId="78a343869a8ef49c" providerId="LiveId" clId="{902E7124-876C-4EDF-8C2D-7FB697770234}" dt="2021-03-04T05:20:07.568" v="3681" actId="2696"/>
        <pc:sldMkLst>
          <pc:docMk/>
          <pc:sldMk cId="823201817" sldId="454"/>
        </pc:sldMkLst>
      </pc:sldChg>
    </pc:docChg>
  </pc:docChgLst>
  <pc:docChgLst>
    <pc:chgData name="Lee Seungjae" userId="1d4fbd63bced2b4a" providerId="LiveId" clId="{92FC606A-48B1-40FE-9DFF-BE3E24FB0A32}"/>
    <pc:docChg chg="undo redo custSel addSld delSld modSld sldOrd">
      <pc:chgData name="Lee Seungjae" userId="1d4fbd63bced2b4a" providerId="LiveId" clId="{92FC606A-48B1-40FE-9DFF-BE3E24FB0A32}" dt="2020-12-01T02:14:55.200" v="18018" actId="20577"/>
      <pc:docMkLst>
        <pc:docMk/>
      </pc:docMkLst>
      <pc:sldChg chg="modSp mod ord">
        <pc:chgData name="Lee Seungjae" userId="1d4fbd63bced2b4a" providerId="LiveId" clId="{92FC606A-48B1-40FE-9DFF-BE3E24FB0A32}" dt="2020-12-01T02:14:55.200" v="18018" actId="20577"/>
        <pc:sldMkLst>
          <pc:docMk/>
          <pc:sldMk cId="279823809" sldId="258"/>
        </pc:sldMkLst>
        <pc:spChg chg="mod">
          <ac:chgData name="Lee Seungjae" userId="1d4fbd63bced2b4a" providerId="LiveId" clId="{92FC606A-48B1-40FE-9DFF-BE3E24FB0A32}" dt="2020-12-01T02:14:55.200" v="18018" actId="20577"/>
          <ac:spMkLst>
            <pc:docMk/>
            <pc:sldMk cId="279823809" sldId="258"/>
            <ac:spMk id="2" creationId="{C8C77E1E-3D05-4B19-A742-C39309D522CF}"/>
          </ac:spMkLst>
        </pc:spChg>
        <pc:spChg chg="mod">
          <ac:chgData name="Lee Seungjae" userId="1d4fbd63bced2b4a" providerId="LiveId" clId="{92FC606A-48B1-40FE-9DFF-BE3E24FB0A32}" dt="2020-11-27T04:00:07.654" v="15"/>
          <ac:spMkLst>
            <pc:docMk/>
            <pc:sldMk cId="279823809" sldId="258"/>
            <ac:spMk id="9" creationId="{0FBE8AED-3964-471A-8C71-C8FF3246469F}"/>
          </ac:spMkLst>
        </pc:spChg>
      </pc:sldChg>
      <pc:sldChg chg="del">
        <pc:chgData name="Lee Seungjae" userId="1d4fbd63bced2b4a" providerId="LiveId" clId="{92FC606A-48B1-40FE-9DFF-BE3E24FB0A32}" dt="2020-11-30T10:09:30.189" v="16559" actId="47"/>
        <pc:sldMkLst>
          <pc:docMk/>
          <pc:sldMk cId="1680083538" sldId="267"/>
        </pc:sldMkLst>
      </pc:sldChg>
      <pc:sldChg chg="del">
        <pc:chgData name="Lee Seungjae" userId="1d4fbd63bced2b4a" providerId="LiveId" clId="{92FC606A-48B1-40FE-9DFF-BE3E24FB0A32}" dt="2020-11-30T10:09:30.189" v="16559" actId="47"/>
        <pc:sldMkLst>
          <pc:docMk/>
          <pc:sldMk cId="1399430749" sldId="268"/>
        </pc:sldMkLst>
      </pc:sldChg>
      <pc:sldChg chg="del">
        <pc:chgData name="Lee Seungjae" userId="1d4fbd63bced2b4a" providerId="LiveId" clId="{92FC606A-48B1-40FE-9DFF-BE3E24FB0A32}" dt="2020-11-30T10:09:30.189" v="16559" actId="47"/>
        <pc:sldMkLst>
          <pc:docMk/>
          <pc:sldMk cId="2065760284" sldId="271"/>
        </pc:sldMkLst>
      </pc:sldChg>
      <pc:sldChg chg="del">
        <pc:chgData name="Lee Seungjae" userId="1d4fbd63bced2b4a" providerId="LiveId" clId="{92FC606A-48B1-40FE-9DFF-BE3E24FB0A32}" dt="2020-11-30T10:09:30.189" v="16559" actId="47"/>
        <pc:sldMkLst>
          <pc:docMk/>
          <pc:sldMk cId="1925802894" sldId="272"/>
        </pc:sldMkLst>
      </pc:sldChg>
      <pc:sldChg chg="del">
        <pc:chgData name="Lee Seungjae" userId="1d4fbd63bced2b4a" providerId="LiveId" clId="{92FC606A-48B1-40FE-9DFF-BE3E24FB0A32}" dt="2020-11-30T10:09:30.189" v="16559" actId="47"/>
        <pc:sldMkLst>
          <pc:docMk/>
          <pc:sldMk cId="4277813642" sldId="274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2272997308" sldId="299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938366256" sldId="301"/>
        </pc:sldMkLst>
      </pc:sldChg>
      <pc:sldChg chg="modSp del mod ord">
        <pc:chgData name="Lee Seungjae" userId="1d4fbd63bced2b4a" providerId="LiveId" clId="{92FC606A-48B1-40FE-9DFF-BE3E24FB0A32}" dt="2020-11-27T08:49:24.404" v="435" actId="47"/>
        <pc:sldMkLst>
          <pc:docMk/>
          <pc:sldMk cId="360803227" sldId="332"/>
        </pc:sldMkLst>
        <pc:spChg chg="mod">
          <ac:chgData name="Lee Seungjae" userId="1d4fbd63bced2b4a" providerId="LiveId" clId="{92FC606A-48B1-40FE-9DFF-BE3E24FB0A32}" dt="2020-11-27T08:49:14.793" v="432" actId="20577"/>
          <ac:spMkLst>
            <pc:docMk/>
            <pc:sldMk cId="360803227" sldId="332"/>
            <ac:spMk id="2" creationId="{FF082EE3-E1BC-49A7-9CAD-20FCF585CD02}"/>
          </ac:spMkLst>
        </pc:spChg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525545011" sldId="335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78433386" sldId="336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2767320540" sldId="337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868011153" sldId="338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2381839614" sldId="339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2615541657" sldId="340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2536738576" sldId="341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628039339" sldId="342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764555556" sldId="343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1514942489" sldId="344"/>
        </pc:sldMkLst>
      </pc:sldChg>
      <pc:sldChg chg="del">
        <pc:chgData name="Lee Seungjae" userId="1d4fbd63bced2b4a" providerId="LiveId" clId="{92FC606A-48B1-40FE-9DFF-BE3E24FB0A32}" dt="2020-11-30T10:09:30.189" v="16559" actId="47"/>
        <pc:sldMkLst>
          <pc:docMk/>
          <pc:sldMk cId="1240441598" sldId="347"/>
        </pc:sldMkLst>
      </pc:sldChg>
      <pc:sldChg chg="del">
        <pc:chgData name="Lee Seungjae" userId="1d4fbd63bced2b4a" providerId="LiveId" clId="{92FC606A-48B1-40FE-9DFF-BE3E24FB0A32}" dt="2020-11-30T10:09:30.189" v="16559" actId="47"/>
        <pc:sldMkLst>
          <pc:docMk/>
          <pc:sldMk cId="3414331449" sldId="348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1504441584" sldId="350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2371126174" sldId="351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67223617" sldId="352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125509403" sldId="353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3149937286" sldId="354"/>
        </pc:sldMkLst>
      </pc:sldChg>
      <pc:sldChg chg="del">
        <pc:chgData name="Lee Seungjae" userId="1d4fbd63bced2b4a" providerId="LiveId" clId="{92FC606A-48B1-40FE-9DFF-BE3E24FB0A32}" dt="2020-11-30T09:44:45.858" v="15491" actId="47"/>
        <pc:sldMkLst>
          <pc:docMk/>
          <pc:sldMk cId="1779149635" sldId="355"/>
        </pc:sldMkLst>
      </pc:sldChg>
      <pc:sldChg chg="modSp del mod">
        <pc:chgData name="Lee Seungjae" userId="1d4fbd63bced2b4a" providerId="LiveId" clId="{92FC606A-48B1-40FE-9DFF-BE3E24FB0A32}" dt="2020-11-30T09:07:23.558" v="13827" actId="47"/>
        <pc:sldMkLst>
          <pc:docMk/>
          <pc:sldMk cId="3423837425" sldId="356"/>
        </pc:sldMkLst>
        <pc:spChg chg="mod">
          <ac:chgData name="Lee Seungjae" userId="1d4fbd63bced2b4a" providerId="LiveId" clId="{92FC606A-48B1-40FE-9DFF-BE3E24FB0A32}" dt="2020-11-27T08:36:55.515" v="387" actId="20577"/>
          <ac:spMkLst>
            <pc:docMk/>
            <pc:sldMk cId="3423837425" sldId="356"/>
            <ac:spMk id="17" creationId="{9148643E-37CD-4015-9309-28DA8422AE03}"/>
          </ac:spMkLst>
        </pc:spChg>
      </pc:sldChg>
      <pc:sldChg chg="addSp delSp modSp mod">
        <pc:chgData name="Lee Seungjae" userId="1d4fbd63bced2b4a" providerId="LiveId" clId="{92FC606A-48B1-40FE-9DFF-BE3E24FB0A32}" dt="2020-11-30T09:49:32.168" v="15663"/>
        <pc:sldMkLst>
          <pc:docMk/>
          <pc:sldMk cId="4234850786" sldId="357"/>
        </pc:sldMkLst>
        <pc:spChg chg="add mod">
          <ac:chgData name="Lee Seungjae" userId="1d4fbd63bced2b4a" providerId="LiveId" clId="{92FC606A-48B1-40FE-9DFF-BE3E24FB0A32}" dt="2020-11-30T09:49:32.168" v="15663"/>
          <ac:spMkLst>
            <pc:docMk/>
            <pc:sldMk cId="4234850786" sldId="357"/>
            <ac:spMk id="4" creationId="{EB844961-BFE3-4B69-94C1-2C1E753A83C6}"/>
          </ac:spMkLst>
        </pc:spChg>
        <pc:spChg chg="add del mod">
          <ac:chgData name="Lee Seungjae" userId="1d4fbd63bced2b4a" providerId="LiveId" clId="{92FC606A-48B1-40FE-9DFF-BE3E24FB0A32}" dt="2020-11-30T09:37:35.227" v="14647" actId="478"/>
          <ac:spMkLst>
            <pc:docMk/>
            <pc:sldMk cId="4234850786" sldId="357"/>
            <ac:spMk id="5" creationId="{9E2DE1AE-706F-4CA8-A0B6-6882979D984D}"/>
          </ac:spMkLst>
        </pc:spChg>
        <pc:spChg chg="add del mod">
          <ac:chgData name="Lee Seungjae" userId="1d4fbd63bced2b4a" providerId="LiveId" clId="{92FC606A-48B1-40FE-9DFF-BE3E24FB0A32}" dt="2020-11-30T09:37:42.166" v="14650" actId="478"/>
          <ac:spMkLst>
            <pc:docMk/>
            <pc:sldMk cId="4234850786" sldId="357"/>
            <ac:spMk id="6" creationId="{1568929B-1BBA-4965-808A-1634D3947418}"/>
          </ac:spMkLst>
        </pc:spChg>
        <pc:spChg chg="add del">
          <ac:chgData name="Lee Seungjae" userId="1d4fbd63bced2b4a" providerId="LiveId" clId="{92FC606A-48B1-40FE-9DFF-BE3E24FB0A32}" dt="2020-11-30T09:44:20.887" v="15486" actId="478"/>
          <ac:spMkLst>
            <pc:docMk/>
            <pc:sldMk cId="4234850786" sldId="357"/>
            <ac:spMk id="8" creationId="{E06F0E01-E4CF-470F-B13C-F16F599A9510}"/>
          </ac:spMkLst>
        </pc:spChg>
        <pc:spChg chg="mod">
          <ac:chgData name="Lee Seungjae" userId="1d4fbd63bced2b4a" providerId="LiveId" clId="{92FC606A-48B1-40FE-9DFF-BE3E24FB0A32}" dt="2020-11-30T09:23:27.371" v="14055"/>
          <ac:spMkLst>
            <pc:docMk/>
            <pc:sldMk cId="4234850786" sldId="357"/>
            <ac:spMk id="9" creationId="{0FBE8AED-3964-471A-8C71-C8FF3246469F}"/>
          </ac:spMkLst>
        </pc:spChg>
        <pc:spChg chg="add del mod">
          <ac:chgData name="Lee Seungjae" userId="1d4fbd63bced2b4a" providerId="LiveId" clId="{92FC606A-48B1-40FE-9DFF-BE3E24FB0A32}" dt="2020-11-30T09:37:35.227" v="14647" actId="478"/>
          <ac:spMkLst>
            <pc:docMk/>
            <pc:sldMk cId="4234850786" sldId="357"/>
            <ac:spMk id="10" creationId="{EB5EB3D2-722E-4B6A-A70D-77086558EDBA}"/>
          </ac:spMkLst>
        </pc:spChg>
        <pc:spChg chg="add mod">
          <ac:chgData name="Lee Seungjae" userId="1d4fbd63bced2b4a" providerId="LiveId" clId="{92FC606A-48B1-40FE-9DFF-BE3E24FB0A32}" dt="2020-11-30T09:37:11.943" v="14639" actId="571"/>
          <ac:spMkLst>
            <pc:docMk/>
            <pc:sldMk cId="4234850786" sldId="357"/>
            <ac:spMk id="11" creationId="{B458E230-354C-4854-A7C2-D32399880D0E}"/>
          </ac:spMkLst>
        </pc:spChg>
        <pc:spChg chg="add del mod">
          <ac:chgData name="Lee Seungjae" userId="1d4fbd63bced2b4a" providerId="LiveId" clId="{92FC606A-48B1-40FE-9DFF-BE3E24FB0A32}" dt="2020-11-30T09:37:11.606" v="14638"/>
          <ac:spMkLst>
            <pc:docMk/>
            <pc:sldMk cId="4234850786" sldId="357"/>
            <ac:spMk id="12" creationId="{815D5A77-78A8-4897-BD5A-4F2654E44F9D}"/>
          </ac:spMkLst>
        </pc:spChg>
        <pc:spChg chg="add del mod">
          <ac:chgData name="Lee Seungjae" userId="1d4fbd63bced2b4a" providerId="LiveId" clId="{92FC606A-48B1-40FE-9DFF-BE3E24FB0A32}" dt="2020-11-30T09:37:42.166" v="14650" actId="478"/>
          <ac:spMkLst>
            <pc:docMk/>
            <pc:sldMk cId="4234850786" sldId="357"/>
            <ac:spMk id="13" creationId="{8ADAF8CF-C2CB-4498-AD55-60065DA150BD}"/>
          </ac:spMkLst>
        </pc:spChg>
        <pc:spChg chg="add mod">
          <ac:chgData name="Lee Seungjae" userId="1d4fbd63bced2b4a" providerId="LiveId" clId="{92FC606A-48B1-40FE-9DFF-BE3E24FB0A32}" dt="2020-11-30T09:41:54.577" v="15201" actId="1076"/>
          <ac:spMkLst>
            <pc:docMk/>
            <pc:sldMk cId="4234850786" sldId="357"/>
            <ac:spMk id="15" creationId="{F67639B3-2E3C-41F8-A48F-E5C44329E2D8}"/>
          </ac:spMkLst>
        </pc:spChg>
        <pc:spChg chg="add mod">
          <ac:chgData name="Lee Seungjae" userId="1d4fbd63bced2b4a" providerId="LiveId" clId="{92FC606A-48B1-40FE-9DFF-BE3E24FB0A32}" dt="2020-11-30T09:41:54.577" v="15201" actId="1076"/>
          <ac:spMkLst>
            <pc:docMk/>
            <pc:sldMk cId="4234850786" sldId="357"/>
            <ac:spMk id="17" creationId="{31AFDDB6-2D5B-40B9-9BA2-FE383E9977C1}"/>
          </ac:spMkLst>
        </pc:spChg>
        <pc:spChg chg="del mod">
          <ac:chgData name="Lee Seungjae" userId="1d4fbd63bced2b4a" providerId="LiveId" clId="{92FC606A-48B1-40FE-9DFF-BE3E24FB0A32}" dt="2020-11-27T04:00:25.364" v="19"/>
          <ac:spMkLst>
            <pc:docMk/>
            <pc:sldMk cId="4234850786" sldId="357"/>
            <ac:spMk id="17" creationId="{9148643E-37CD-4015-9309-28DA8422AE03}"/>
          </ac:spMkLst>
        </pc:spChg>
        <pc:spChg chg="add mod">
          <ac:chgData name="Lee Seungjae" userId="1d4fbd63bced2b4a" providerId="LiveId" clId="{92FC606A-48B1-40FE-9DFF-BE3E24FB0A32}" dt="2020-11-30T09:44:33.709" v="15490" actId="1582"/>
          <ac:spMkLst>
            <pc:docMk/>
            <pc:sldMk cId="4234850786" sldId="357"/>
            <ac:spMk id="18" creationId="{E71562C4-32F1-4FA6-897A-9BF94F648395}"/>
          </ac:spMkLst>
        </pc:spChg>
        <pc:picChg chg="add del mod">
          <ac:chgData name="Lee Seungjae" userId="1d4fbd63bced2b4a" providerId="LiveId" clId="{92FC606A-48B1-40FE-9DFF-BE3E24FB0A32}" dt="2020-11-30T09:41:51.557" v="15200" actId="478"/>
          <ac:picMkLst>
            <pc:docMk/>
            <pc:sldMk cId="4234850786" sldId="357"/>
            <ac:picMk id="3" creationId="{EB6A14D3-5524-4367-89B0-B14FF80FA319}"/>
          </ac:picMkLst>
        </pc:picChg>
        <pc:picChg chg="add del mod">
          <ac:chgData name="Lee Seungjae" userId="1d4fbd63bced2b4a" providerId="LiveId" clId="{92FC606A-48B1-40FE-9DFF-BE3E24FB0A32}" dt="2020-11-30T09:37:35.227" v="14647" actId="478"/>
          <ac:picMkLst>
            <pc:docMk/>
            <pc:sldMk cId="4234850786" sldId="357"/>
            <ac:picMk id="7" creationId="{848FBE73-845D-4036-A0DD-148B9512F5CC}"/>
          </ac:picMkLst>
        </pc:picChg>
        <pc:picChg chg="add mod">
          <ac:chgData name="Lee Seungjae" userId="1d4fbd63bced2b4a" providerId="LiveId" clId="{92FC606A-48B1-40FE-9DFF-BE3E24FB0A32}" dt="2020-11-30T09:41:54.577" v="15201" actId="1076"/>
          <ac:picMkLst>
            <pc:docMk/>
            <pc:sldMk cId="4234850786" sldId="357"/>
            <ac:picMk id="14" creationId="{330B729C-64C8-4066-9426-3566E07E667D}"/>
          </ac:picMkLst>
        </pc:picChg>
      </pc:sldChg>
      <pc:sldChg chg="modSp add del mod">
        <pc:chgData name="Lee Seungjae" userId="1d4fbd63bced2b4a" providerId="LiveId" clId="{92FC606A-48B1-40FE-9DFF-BE3E24FB0A32}" dt="2020-11-27T10:06:12.634" v="4994" actId="47"/>
        <pc:sldMkLst>
          <pc:docMk/>
          <pc:sldMk cId="4156027367" sldId="358"/>
        </pc:sldMkLst>
        <pc:spChg chg="mod">
          <ac:chgData name="Lee Seungjae" userId="1d4fbd63bced2b4a" providerId="LiveId" clId="{92FC606A-48B1-40FE-9DFF-BE3E24FB0A32}" dt="2020-11-27T09:12:29.134" v="2148" actId="20577"/>
          <ac:spMkLst>
            <pc:docMk/>
            <pc:sldMk cId="4156027367" sldId="358"/>
            <ac:spMk id="17" creationId="{9148643E-37CD-4015-9309-28DA8422AE03}"/>
          </ac:spMkLst>
        </pc:spChg>
      </pc:sldChg>
      <pc:sldChg chg="modSp add mod">
        <pc:chgData name="Lee Seungjae" userId="1d4fbd63bced2b4a" providerId="LiveId" clId="{92FC606A-48B1-40FE-9DFF-BE3E24FB0A32}" dt="2020-11-27T08:51:54.795" v="766"/>
        <pc:sldMkLst>
          <pc:docMk/>
          <pc:sldMk cId="2753910730" sldId="359"/>
        </pc:sldMkLst>
        <pc:spChg chg="mod">
          <ac:chgData name="Lee Seungjae" userId="1d4fbd63bced2b4a" providerId="LiveId" clId="{92FC606A-48B1-40FE-9DFF-BE3E24FB0A32}" dt="2020-11-27T08:51:54.795" v="766"/>
          <ac:spMkLst>
            <pc:docMk/>
            <pc:sldMk cId="2753910730" sldId="359"/>
            <ac:spMk id="2" creationId="{FF082EE3-E1BC-49A7-9CAD-20FCF585CD02}"/>
          </ac:spMkLst>
        </pc:spChg>
      </pc:sldChg>
      <pc:sldChg chg="addSp delSp modSp add del mod">
        <pc:chgData name="Lee Seungjae" userId="1d4fbd63bced2b4a" providerId="LiveId" clId="{92FC606A-48B1-40FE-9DFF-BE3E24FB0A32}" dt="2020-11-30T07:44:20.372" v="11366" actId="2696"/>
        <pc:sldMkLst>
          <pc:docMk/>
          <pc:sldMk cId="2486346894" sldId="360"/>
        </pc:sldMkLst>
        <pc:spChg chg="del mod">
          <ac:chgData name="Lee Seungjae" userId="1d4fbd63bced2b4a" providerId="LiveId" clId="{92FC606A-48B1-40FE-9DFF-BE3E24FB0A32}" dt="2020-11-30T05:14:43.272" v="8169" actId="478"/>
          <ac:spMkLst>
            <pc:docMk/>
            <pc:sldMk cId="2486346894" sldId="360"/>
            <ac:spMk id="17" creationId="{9148643E-37CD-4015-9309-28DA8422AE03}"/>
          </ac:spMkLst>
        </pc:spChg>
        <pc:picChg chg="add mod">
          <ac:chgData name="Lee Seungjae" userId="1d4fbd63bced2b4a" providerId="LiveId" clId="{92FC606A-48B1-40FE-9DFF-BE3E24FB0A32}" dt="2020-11-30T05:32:06.422" v="8384" actId="14100"/>
          <ac:picMkLst>
            <pc:docMk/>
            <pc:sldMk cId="2486346894" sldId="360"/>
            <ac:picMk id="3" creationId="{B986DE16-34B7-4388-9AAD-F36237BB84B4}"/>
          </ac:picMkLst>
        </pc:picChg>
        <pc:picChg chg="add mod">
          <ac:chgData name="Lee Seungjae" userId="1d4fbd63bced2b4a" providerId="LiveId" clId="{92FC606A-48B1-40FE-9DFF-BE3E24FB0A32}" dt="2020-11-30T05:32:07.630" v="8385" actId="14100"/>
          <ac:picMkLst>
            <pc:docMk/>
            <pc:sldMk cId="2486346894" sldId="360"/>
            <ac:picMk id="5" creationId="{E15DFC1C-163A-43A8-A033-31530D6C7B7C}"/>
          </ac:picMkLst>
        </pc:picChg>
        <pc:picChg chg="add mod">
          <ac:chgData name="Lee Seungjae" userId="1d4fbd63bced2b4a" providerId="LiveId" clId="{92FC606A-48B1-40FE-9DFF-BE3E24FB0A32}" dt="2020-11-30T05:44:19.012" v="8426" actId="1076"/>
          <ac:picMkLst>
            <pc:docMk/>
            <pc:sldMk cId="2486346894" sldId="360"/>
            <ac:picMk id="7" creationId="{F59698D1-49AE-471D-9146-7523EF7C1D78}"/>
          </ac:picMkLst>
        </pc:picChg>
        <pc:picChg chg="add mod">
          <ac:chgData name="Lee Seungjae" userId="1d4fbd63bced2b4a" providerId="LiveId" clId="{92FC606A-48B1-40FE-9DFF-BE3E24FB0A32}" dt="2020-11-30T05:44:31.702" v="8429" actId="1076"/>
          <ac:picMkLst>
            <pc:docMk/>
            <pc:sldMk cId="2486346894" sldId="360"/>
            <ac:picMk id="10" creationId="{0866C279-A864-4152-A583-8597E350A02F}"/>
          </ac:picMkLst>
        </pc:picChg>
      </pc:sldChg>
      <pc:sldChg chg="addSp delSp modSp add mod">
        <pc:chgData name="Lee Seungjae" userId="1d4fbd63bced2b4a" providerId="LiveId" clId="{92FC606A-48B1-40FE-9DFF-BE3E24FB0A32}" dt="2020-11-30T10:08:36.465" v="16547" actId="20577"/>
        <pc:sldMkLst>
          <pc:docMk/>
          <pc:sldMk cId="3471638189" sldId="360"/>
        </pc:sldMkLst>
        <pc:spChg chg="add mod">
          <ac:chgData name="Lee Seungjae" userId="1d4fbd63bced2b4a" providerId="LiveId" clId="{92FC606A-48B1-40FE-9DFF-BE3E24FB0A32}" dt="2020-11-30T10:08:36.465" v="16547" actId="20577"/>
          <ac:spMkLst>
            <pc:docMk/>
            <pc:sldMk cId="3471638189" sldId="360"/>
            <ac:spMk id="8" creationId="{6BA2CAD2-0F8D-4987-BD56-B3740C59DFF9}"/>
          </ac:spMkLst>
        </pc:spChg>
        <pc:spChg chg="del">
          <ac:chgData name="Lee Seungjae" userId="1d4fbd63bced2b4a" providerId="LiveId" clId="{92FC606A-48B1-40FE-9DFF-BE3E24FB0A32}" dt="2020-11-30T10:07:53.282" v="16499" actId="478"/>
          <ac:spMkLst>
            <pc:docMk/>
            <pc:sldMk cId="3471638189" sldId="360"/>
            <ac:spMk id="9" creationId="{0FBE8AED-3964-471A-8C71-C8FF3246469F}"/>
          </ac:spMkLst>
        </pc:spChg>
        <pc:spChg chg="add mod">
          <ac:chgData name="Lee Seungjae" userId="1d4fbd63bced2b4a" providerId="LiveId" clId="{92FC606A-48B1-40FE-9DFF-BE3E24FB0A32}" dt="2020-11-30T10:08:32.538" v="16528" actId="14100"/>
          <ac:spMkLst>
            <pc:docMk/>
            <pc:sldMk cId="3471638189" sldId="360"/>
            <ac:spMk id="11" creationId="{E668D040-4E43-4BBC-99C7-EA2CFDDCDAC4}"/>
          </ac:spMkLst>
        </pc:spChg>
        <pc:picChg chg="del">
          <ac:chgData name="Lee Seungjae" userId="1d4fbd63bced2b4a" providerId="LiveId" clId="{92FC606A-48B1-40FE-9DFF-BE3E24FB0A32}" dt="2020-11-30T10:08:09.551" v="16518" actId="478"/>
          <ac:picMkLst>
            <pc:docMk/>
            <pc:sldMk cId="3471638189" sldId="360"/>
            <ac:picMk id="3" creationId="{B986DE16-34B7-4388-9AAD-F36237BB84B4}"/>
          </ac:picMkLst>
        </pc:picChg>
        <pc:picChg chg="del">
          <ac:chgData name="Lee Seungjae" userId="1d4fbd63bced2b4a" providerId="LiveId" clId="{92FC606A-48B1-40FE-9DFF-BE3E24FB0A32}" dt="2020-11-30T10:08:08.936" v="16516" actId="478"/>
          <ac:picMkLst>
            <pc:docMk/>
            <pc:sldMk cId="3471638189" sldId="360"/>
            <ac:picMk id="5" creationId="{E15DFC1C-163A-43A8-A033-31530D6C7B7C}"/>
          </ac:picMkLst>
        </pc:picChg>
        <pc:picChg chg="mod">
          <ac:chgData name="Lee Seungjae" userId="1d4fbd63bced2b4a" providerId="LiveId" clId="{92FC606A-48B1-40FE-9DFF-BE3E24FB0A32}" dt="2020-11-30T10:08:13.910" v="16520" actId="1076"/>
          <ac:picMkLst>
            <pc:docMk/>
            <pc:sldMk cId="3471638189" sldId="360"/>
            <ac:picMk id="7" creationId="{F59698D1-49AE-471D-9146-7523EF7C1D78}"/>
          </ac:picMkLst>
        </pc:picChg>
        <pc:picChg chg="del">
          <ac:chgData name="Lee Seungjae" userId="1d4fbd63bced2b4a" providerId="LiveId" clId="{92FC606A-48B1-40FE-9DFF-BE3E24FB0A32}" dt="2020-11-30T10:08:09.207" v="16517" actId="478"/>
          <ac:picMkLst>
            <pc:docMk/>
            <pc:sldMk cId="3471638189" sldId="360"/>
            <ac:picMk id="10" creationId="{0866C279-A864-4152-A583-8597E350A02F}"/>
          </ac:picMkLst>
        </pc:picChg>
      </pc:sldChg>
      <pc:sldChg chg="modSp add mod ord">
        <pc:chgData name="Lee Seungjae" userId="1d4fbd63bced2b4a" providerId="LiveId" clId="{92FC606A-48B1-40FE-9DFF-BE3E24FB0A32}" dt="2020-11-30T07:46:33.976" v="11511"/>
        <pc:sldMkLst>
          <pc:docMk/>
          <pc:sldMk cId="1278638508" sldId="361"/>
        </pc:sldMkLst>
        <pc:spChg chg="mod">
          <ac:chgData name="Lee Seungjae" userId="1d4fbd63bced2b4a" providerId="LiveId" clId="{92FC606A-48B1-40FE-9DFF-BE3E24FB0A32}" dt="2020-11-27T08:51:57.158" v="777"/>
          <ac:spMkLst>
            <pc:docMk/>
            <pc:sldMk cId="1278638508" sldId="361"/>
            <ac:spMk id="2" creationId="{FF082EE3-E1BC-49A7-9CAD-20FCF585CD02}"/>
          </ac:spMkLst>
        </pc:spChg>
      </pc:sldChg>
      <pc:sldChg chg="add del">
        <pc:chgData name="Lee Seungjae" userId="1d4fbd63bced2b4a" providerId="LiveId" clId="{92FC606A-48B1-40FE-9DFF-BE3E24FB0A32}" dt="2020-11-30T08:40:01.544" v="12939" actId="47"/>
        <pc:sldMkLst>
          <pc:docMk/>
          <pc:sldMk cId="847358854" sldId="362"/>
        </pc:sldMkLst>
      </pc:sldChg>
      <pc:sldChg chg="add del">
        <pc:chgData name="Lee Seungjae" userId="1d4fbd63bced2b4a" providerId="LiveId" clId="{92FC606A-48B1-40FE-9DFF-BE3E24FB0A32}" dt="2020-11-27T10:06:07.475" v="4993" actId="47"/>
        <pc:sldMkLst>
          <pc:docMk/>
          <pc:sldMk cId="971009255" sldId="363"/>
        </pc:sldMkLst>
      </pc:sldChg>
      <pc:sldChg chg="addSp delSp modSp add mod ord">
        <pc:chgData name="Lee Seungjae" userId="1d4fbd63bced2b4a" providerId="LiveId" clId="{92FC606A-48B1-40FE-9DFF-BE3E24FB0A32}" dt="2020-11-30T01:19:34.725" v="5082" actId="6549"/>
        <pc:sldMkLst>
          <pc:docMk/>
          <pc:sldMk cId="829270920" sldId="364"/>
        </pc:sldMkLst>
        <pc:spChg chg="add mod">
          <ac:chgData name="Lee Seungjae" userId="1d4fbd63bced2b4a" providerId="LiveId" clId="{92FC606A-48B1-40FE-9DFF-BE3E24FB0A32}" dt="2020-11-27T09:10:33.868" v="2108"/>
          <ac:spMkLst>
            <pc:docMk/>
            <pc:sldMk cId="829270920" sldId="364"/>
            <ac:spMk id="4" creationId="{D8EB2379-49E9-493E-B3D1-8B2008DFEA76}"/>
          </ac:spMkLst>
        </pc:spChg>
        <pc:spChg chg="add mod">
          <ac:chgData name="Lee Seungjae" userId="1d4fbd63bced2b4a" providerId="LiveId" clId="{92FC606A-48B1-40FE-9DFF-BE3E24FB0A32}" dt="2020-11-30T01:19:34.725" v="5082" actId="6549"/>
          <ac:spMkLst>
            <pc:docMk/>
            <pc:sldMk cId="829270920" sldId="364"/>
            <ac:spMk id="5" creationId="{1C066FFD-77AA-425D-A574-DE2D5C9D863B}"/>
          </ac:spMkLst>
        </pc:spChg>
        <pc:spChg chg="add mod">
          <ac:chgData name="Lee Seungjae" userId="1d4fbd63bced2b4a" providerId="LiveId" clId="{92FC606A-48B1-40FE-9DFF-BE3E24FB0A32}" dt="2020-11-27T09:07:00.378" v="1923"/>
          <ac:spMkLst>
            <pc:docMk/>
            <pc:sldMk cId="829270920" sldId="364"/>
            <ac:spMk id="6" creationId="{31F8A969-5F20-4ADB-B6DD-7DDF091D2167}"/>
          </ac:spMkLst>
        </pc:spChg>
        <pc:spChg chg="mod">
          <ac:chgData name="Lee Seungjae" userId="1d4fbd63bced2b4a" providerId="LiveId" clId="{92FC606A-48B1-40FE-9DFF-BE3E24FB0A32}" dt="2020-11-27T08:49:33.150" v="448"/>
          <ac:spMkLst>
            <pc:docMk/>
            <pc:sldMk cId="829270920" sldId="364"/>
            <ac:spMk id="9" creationId="{0FBE8AED-3964-471A-8C71-C8FF3246469F}"/>
          </ac:spMkLst>
        </pc:spChg>
        <pc:spChg chg="add mod">
          <ac:chgData name="Lee Seungjae" userId="1d4fbd63bced2b4a" providerId="LiveId" clId="{92FC606A-48B1-40FE-9DFF-BE3E24FB0A32}" dt="2020-11-27T09:08:41.678" v="2050" actId="20577"/>
          <ac:spMkLst>
            <pc:docMk/>
            <pc:sldMk cId="829270920" sldId="364"/>
            <ac:spMk id="12" creationId="{F42D0941-B3FA-4840-B80B-0E8002994C8F}"/>
          </ac:spMkLst>
        </pc:spChg>
        <pc:spChg chg="add mod">
          <ac:chgData name="Lee Seungjae" userId="1d4fbd63bced2b4a" providerId="LiveId" clId="{92FC606A-48B1-40FE-9DFF-BE3E24FB0A32}" dt="2020-11-27T09:08:45.584" v="2060" actId="20577"/>
          <ac:spMkLst>
            <pc:docMk/>
            <pc:sldMk cId="829270920" sldId="364"/>
            <ac:spMk id="13" creationId="{BED82032-7129-4CAC-9E2E-D090DCA5EE45}"/>
          </ac:spMkLst>
        </pc:spChg>
        <pc:spChg chg="add mod">
          <ac:chgData name="Lee Seungjae" userId="1d4fbd63bced2b4a" providerId="LiveId" clId="{92FC606A-48B1-40FE-9DFF-BE3E24FB0A32}" dt="2020-11-27T09:07:42.657" v="1963" actId="1076"/>
          <ac:spMkLst>
            <pc:docMk/>
            <pc:sldMk cId="829270920" sldId="364"/>
            <ac:spMk id="14" creationId="{2CC6FD5F-D5DD-4032-88BB-2F855460D831}"/>
          </ac:spMkLst>
        </pc:spChg>
        <pc:spChg chg="add mod">
          <ac:chgData name="Lee Seungjae" userId="1d4fbd63bced2b4a" providerId="LiveId" clId="{92FC606A-48B1-40FE-9DFF-BE3E24FB0A32}" dt="2020-11-27T09:08:18.468" v="1978"/>
          <ac:spMkLst>
            <pc:docMk/>
            <pc:sldMk cId="829270920" sldId="364"/>
            <ac:spMk id="15" creationId="{23F7A007-C994-40FD-8440-67D5052CE94B}"/>
          </ac:spMkLst>
        </pc:spChg>
        <pc:spChg chg="del mod">
          <ac:chgData name="Lee Seungjae" userId="1d4fbd63bced2b4a" providerId="LiveId" clId="{92FC606A-48B1-40FE-9DFF-BE3E24FB0A32}" dt="2020-11-27T08:58:49.984" v="1001" actId="478"/>
          <ac:spMkLst>
            <pc:docMk/>
            <pc:sldMk cId="829270920" sldId="364"/>
            <ac:spMk id="17" creationId="{9148643E-37CD-4015-9309-28DA8422AE03}"/>
          </ac:spMkLst>
        </pc:spChg>
        <pc:spChg chg="add del mod">
          <ac:chgData name="Lee Seungjae" userId="1d4fbd63bced2b4a" providerId="LiveId" clId="{92FC606A-48B1-40FE-9DFF-BE3E24FB0A32}" dt="2020-11-27T09:08:48.903" v="2061" actId="478"/>
          <ac:spMkLst>
            <pc:docMk/>
            <pc:sldMk cId="829270920" sldId="364"/>
            <ac:spMk id="18" creationId="{871F041C-C95F-4DFF-947D-D9E82C4469CC}"/>
          </ac:spMkLst>
        </pc:spChg>
        <pc:spChg chg="add mod">
          <ac:chgData name="Lee Seungjae" userId="1d4fbd63bced2b4a" providerId="LiveId" clId="{92FC606A-48B1-40FE-9DFF-BE3E24FB0A32}" dt="2020-11-27T09:08:29.693" v="1997"/>
          <ac:spMkLst>
            <pc:docMk/>
            <pc:sldMk cId="829270920" sldId="364"/>
            <ac:spMk id="19" creationId="{901F067C-8E2A-4E33-A296-8FE7A6EF05C7}"/>
          </ac:spMkLst>
        </pc:spChg>
        <pc:picChg chg="add mod">
          <ac:chgData name="Lee Seungjae" userId="1d4fbd63bced2b4a" providerId="LiveId" clId="{92FC606A-48B1-40FE-9DFF-BE3E24FB0A32}" dt="2020-11-27T09:05:45.292" v="1872" actId="1076"/>
          <ac:picMkLst>
            <pc:docMk/>
            <pc:sldMk cId="829270920" sldId="364"/>
            <ac:picMk id="3" creationId="{A50535B7-E84E-4AF4-80BB-93752B287244}"/>
          </ac:picMkLst>
        </pc:picChg>
        <pc:picChg chg="add mod">
          <ac:chgData name="Lee Seungjae" userId="1d4fbd63bced2b4a" providerId="LiveId" clId="{92FC606A-48B1-40FE-9DFF-BE3E24FB0A32}" dt="2020-11-27T09:06:30.521" v="1899" actId="1076"/>
          <ac:picMkLst>
            <pc:docMk/>
            <pc:sldMk cId="829270920" sldId="364"/>
            <ac:picMk id="10" creationId="{33C5F3E7-183B-438B-88B9-0B654378B681}"/>
          </ac:picMkLst>
        </pc:picChg>
        <pc:picChg chg="add mod">
          <ac:chgData name="Lee Seungjae" userId="1d4fbd63bced2b4a" providerId="LiveId" clId="{92FC606A-48B1-40FE-9DFF-BE3E24FB0A32}" dt="2020-11-27T09:07:53.991" v="1969" actId="1076"/>
          <ac:picMkLst>
            <pc:docMk/>
            <pc:sldMk cId="829270920" sldId="364"/>
            <ac:picMk id="11" creationId="{48DBDA35-C2F9-4E1A-A665-390529B8E055}"/>
          </ac:picMkLst>
        </pc:picChg>
      </pc:sldChg>
      <pc:sldChg chg="modSp add mod">
        <pc:chgData name="Lee Seungjae" userId="1d4fbd63bced2b4a" providerId="LiveId" clId="{92FC606A-48B1-40FE-9DFF-BE3E24FB0A32}" dt="2020-11-27T08:52:09.847" v="791"/>
        <pc:sldMkLst>
          <pc:docMk/>
          <pc:sldMk cId="4146128702" sldId="365"/>
        </pc:sldMkLst>
        <pc:spChg chg="mod">
          <ac:chgData name="Lee Seungjae" userId="1d4fbd63bced2b4a" providerId="LiveId" clId="{92FC606A-48B1-40FE-9DFF-BE3E24FB0A32}" dt="2020-11-27T08:52:09.847" v="791"/>
          <ac:spMkLst>
            <pc:docMk/>
            <pc:sldMk cId="4146128702" sldId="365"/>
            <ac:spMk id="2" creationId="{FF082EE3-E1BC-49A7-9CAD-20FCF585CD02}"/>
          </ac:spMkLst>
        </pc:spChg>
      </pc:sldChg>
      <pc:sldChg chg="addSp modSp add del mod ord">
        <pc:chgData name="Lee Seungjae" userId="1d4fbd63bced2b4a" providerId="LiveId" clId="{92FC606A-48B1-40FE-9DFF-BE3E24FB0A32}" dt="2020-11-30T09:44:45.858" v="15491" actId="47"/>
        <pc:sldMkLst>
          <pc:docMk/>
          <pc:sldMk cId="652081927" sldId="366"/>
        </pc:sldMkLst>
        <pc:spChg chg="mod">
          <ac:chgData name="Lee Seungjae" userId="1d4fbd63bced2b4a" providerId="LiveId" clId="{92FC606A-48B1-40FE-9DFF-BE3E24FB0A32}" dt="2020-11-27T08:54:05.182" v="986"/>
          <ac:spMkLst>
            <pc:docMk/>
            <pc:sldMk cId="652081927" sldId="366"/>
            <ac:spMk id="17" creationId="{9148643E-37CD-4015-9309-28DA8422AE03}"/>
          </ac:spMkLst>
        </pc:spChg>
        <pc:picChg chg="add">
          <ac:chgData name="Lee Seungjae" userId="1d4fbd63bced2b4a" providerId="LiveId" clId="{92FC606A-48B1-40FE-9DFF-BE3E24FB0A32}" dt="2020-11-30T09:24:01.633" v="14099" actId="22"/>
          <ac:picMkLst>
            <pc:docMk/>
            <pc:sldMk cId="652081927" sldId="366"/>
            <ac:picMk id="3" creationId="{CEDB510D-8CCA-4FBA-9A88-192A35EDCF00}"/>
          </ac:picMkLst>
        </pc:picChg>
      </pc:sldChg>
      <pc:sldChg chg="addSp delSp modSp add mod">
        <pc:chgData name="Lee Seungjae" userId="1d4fbd63bced2b4a" providerId="LiveId" clId="{92FC606A-48B1-40FE-9DFF-BE3E24FB0A32}" dt="2020-12-01T01:40:53.883" v="16755"/>
        <pc:sldMkLst>
          <pc:docMk/>
          <pc:sldMk cId="319694801" sldId="367"/>
        </pc:sldMkLst>
        <pc:spChg chg="add del mod">
          <ac:chgData name="Lee Seungjae" userId="1d4fbd63bced2b4a" providerId="LiveId" clId="{92FC606A-48B1-40FE-9DFF-BE3E24FB0A32}" dt="2020-11-30T03:55:34.673" v="7632" actId="478"/>
          <ac:spMkLst>
            <pc:docMk/>
            <pc:sldMk cId="319694801" sldId="367"/>
            <ac:spMk id="2" creationId="{950933FA-82E3-43B4-9FC3-1398D7985E38}"/>
          </ac:spMkLst>
        </pc:spChg>
        <pc:spChg chg="del">
          <ac:chgData name="Lee Seungjae" userId="1d4fbd63bced2b4a" providerId="LiveId" clId="{92FC606A-48B1-40FE-9DFF-BE3E24FB0A32}" dt="2020-11-27T09:14:32.047" v="2168" actId="478"/>
          <ac:spMkLst>
            <pc:docMk/>
            <pc:sldMk cId="319694801" sldId="367"/>
            <ac:spMk id="4" creationId="{D8EB2379-49E9-493E-B3D1-8B2008DFEA76}"/>
          </ac:spMkLst>
        </pc:spChg>
        <pc:spChg chg="mod">
          <ac:chgData name="Lee Seungjae" userId="1d4fbd63bced2b4a" providerId="LiveId" clId="{92FC606A-48B1-40FE-9DFF-BE3E24FB0A32}" dt="2020-11-30T09:10:09.413" v="13912" actId="20577"/>
          <ac:spMkLst>
            <pc:docMk/>
            <pc:sldMk cId="319694801" sldId="367"/>
            <ac:spMk id="5" creationId="{1C066FFD-77AA-425D-A574-DE2D5C9D863B}"/>
          </ac:spMkLst>
        </pc:spChg>
        <pc:spChg chg="del">
          <ac:chgData name="Lee Seungjae" userId="1d4fbd63bced2b4a" providerId="LiveId" clId="{92FC606A-48B1-40FE-9DFF-BE3E24FB0A32}" dt="2020-11-27T09:14:32.047" v="2168" actId="478"/>
          <ac:spMkLst>
            <pc:docMk/>
            <pc:sldMk cId="319694801" sldId="367"/>
            <ac:spMk id="6" creationId="{31F8A969-5F20-4ADB-B6DD-7DDF091D2167}"/>
          </ac:spMkLst>
        </pc:spChg>
        <pc:spChg chg="add del mod">
          <ac:chgData name="Lee Seungjae" userId="1d4fbd63bced2b4a" providerId="LiveId" clId="{92FC606A-48B1-40FE-9DFF-BE3E24FB0A32}" dt="2020-11-30T02:46:29.965" v="6491" actId="21"/>
          <ac:spMkLst>
            <pc:docMk/>
            <pc:sldMk cId="319694801" sldId="367"/>
            <ac:spMk id="6" creationId="{59DD4D00-D3A5-445F-BF21-5337F7D1AA3E}"/>
          </ac:spMkLst>
        </pc:spChg>
        <pc:spChg chg="add del mod">
          <ac:chgData name="Lee Seungjae" userId="1d4fbd63bced2b4a" providerId="LiveId" clId="{92FC606A-48B1-40FE-9DFF-BE3E24FB0A32}" dt="2020-11-30T03:55:34.673" v="7632" actId="478"/>
          <ac:spMkLst>
            <pc:docMk/>
            <pc:sldMk cId="319694801" sldId="367"/>
            <ac:spMk id="8" creationId="{C4239E2D-FAEF-472B-8E14-B7FC454B4911}"/>
          </ac:spMkLst>
        </pc:spChg>
        <pc:spChg chg="mod">
          <ac:chgData name="Lee Seungjae" userId="1d4fbd63bced2b4a" providerId="LiveId" clId="{92FC606A-48B1-40FE-9DFF-BE3E24FB0A32}" dt="2020-12-01T01:33:20.295" v="16566" actId="404"/>
          <ac:spMkLst>
            <pc:docMk/>
            <pc:sldMk cId="319694801" sldId="367"/>
            <ac:spMk id="9" creationId="{0FBE8AED-3964-471A-8C71-C8FF3246469F}"/>
          </ac:spMkLst>
        </pc:spChg>
        <pc:spChg chg="add del mod">
          <ac:chgData name="Lee Seungjae" userId="1d4fbd63bced2b4a" providerId="LiveId" clId="{92FC606A-48B1-40FE-9DFF-BE3E24FB0A32}" dt="2020-11-30T03:55:34.673" v="7632" actId="478"/>
          <ac:spMkLst>
            <pc:docMk/>
            <pc:sldMk cId="319694801" sldId="367"/>
            <ac:spMk id="11" creationId="{D56D0396-90C8-429E-B4C4-D116B6BD4D84}"/>
          </ac:spMkLst>
        </pc:spChg>
        <pc:spChg chg="del">
          <ac:chgData name="Lee Seungjae" userId="1d4fbd63bced2b4a" providerId="LiveId" clId="{92FC606A-48B1-40FE-9DFF-BE3E24FB0A32}" dt="2020-11-27T09:14:32.047" v="2168" actId="478"/>
          <ac:spMkLst>
            <pc:docMk/>
            <pc:sldMk cId="319694801" sldId="367"/>
            <ac:spMk id="12" creationId="{F42D0941-B3FA-4840-B80B-0E8002994C8F}"/>
          </ac:spMkLst>
        </pc:spChg>
        <pc:spChg chg="del">
          <ac:chgData name="Lee Seungjae" userId="1d4fbd63bced2b4a" providerId="LiveId" clId="{92FC606A-48B1-40FE-9DFF-BE3E24FB0A32}" dt="2020-11-27T09:14:32.047" v="2168" actId="478"/>
          <ac:spMkLst>
            <pc:docMk/>
            <pc:sldMk cId="319694801" sldId="367"/>
            <ac:spMk id="13" creationId="{BED82032-7129-4CAC-9E2E-D090DCA5EE45}"/>
          </ac:spMkLst>
        </pc:spChg>
        <pc:spChg chg="add del mod">
          <ac:chgData name="Lee Seungjae" userId="1d4fbd63bced2b4a" providerId="LiveId" clId="{92FC606A-48B1-40FE-9DFF-BE3E24FB0A32}" dt="2020-11-30T03:55:34.673" v="7632" actId="478"/>
          <ac:spMkLst>
            <pc:docMk/>
            <pc:sldMk cId="319694801" sldId="367"/>
            <ac:spMk id="14" creationId="{1852479B-5D6E-450F-B202-0BD7E836E537}"/>
          </ac:spMkLst>
        </pc:spChg>
        <pc:spChg chg="del">
          <ac:chgData name="Lee Seungjae" userId="1d4fbd63bced2b4a" providerId="LiveId" clId="{92FC606A-48B1-40FE-9DFF-BE3E24FB0A32}" dt="2020-11-27T09:14:32.047" v="2168" actId="478"/>
          <ac:spMkLst>
            <pc:docMk/>
            <pc:sldMk cId="319694801" sldId="367"/>
            <ac:spMk id="14" creationId="{2CC6FD5F-D5DD-4032-88BB-2F855460D831}"/>
          </ac:spMkLst>
        </pc:spChg>
        <pc:spChg chg="del">
          <ac:chgData name="Lee Seungjae" userId="1d4fbd63bced2b4a" providerId="LiveId" clId="{92FC606A-48B1-40FE-9DFF-BE3E24FB0A32}" dt="2020-11-27T09:14:32.047" v="2168" actId="478"/>
          <ac:spMkLst>
            <pc:docMk/>
            <pc:sldMk cId="319694801" sldId="367"/>
            <ac:spMk id="15" creationId="{23F7A007-C994-40FD-8440-67D5052CE94B}"/>
          </ac:spMkLst>
        </pc:spChg>
        <pc:spChg chg="add del mod">
          <ac:chgData name="Lee Seungjae" userId="1d4fbd63bced2b4a" providerId="LiveId" clId="{92FC606A-48B1-40FE-9DFF-BE3E24FB0A32}" dt="2020-11-30T03:55:34.673" v="7632" actId="478"/>
          <ac:spMkLst>
            <pc:docMk/>
            <pc:sldMk cId="319694801" sldId="367"/>
            <ac:spMk id="15" creationId="{CB62E29D-2F0E-4E40-9CFF-3FF83AAF7CCA}"/>
          </ac:spMkLst>
        </pc:spChg>
        <pc:spChg chg="add del mod ord">
          <ac:chgData name="Lee Seungjae" userId="1d4fbd63bced2b4a" providerId="LiveId" clId="{92FC606A-48B1-40FE-9DFF-BE3E24FB0A32}" dt="2020-11-30T03:55:34.673" v="7632" actId="478"/>
          <ac:spMkLst>
            <pc:docMk/>
            <pc:sldMk cId="319694801" sldId="367"/>
            <ac:spMk id="17" creationId="{25487391-BD74-4223-8982-29FFC0F50184}"/>
          </ac:spMkLst>
        </pc:spChg>
        <pc:spChg chg="add del mod">
          <ac:chgData name="Lee Seungjae" userId="1d4fbd63bced2b4a" providerId="LiveId" clId="{92FC606A-48B1-40FE-9DFF-BE3E24FB0A32}" dt="2020-11-27T09:48:59.716" v="3328" actId="478"/>
          <ac:spMkLst>
            <pc:docMk/>
            <pc:sldMk cId="319694801" sldId="367"/>
            <ac:spMk id="17" creationId="{C78DEFE1-2EBC-4C2F-AB35-8C201626C5F4}"/>
          </ac:spMkLst>
        </pc:spChg>
        <pc:spChg chg="del">
          <ac:chgData name="Lee Seungjae" userId="1d4fbd63bced2b4a" providerId="LiveId" clId="{92FC606A-48B1-40FE-9DFF-BE3E24FB0A32}" dt="2020-11-27T09:14:32.047" v="2168" actId="478"/>
          <ac:spMkLst>
            <pc:docMk/>
            <pc:sldMk cId="319694801" sldId="367"/>
            <ac:spMk id="19" creationId="{901F067C-8E2A-4E33-A296-8FE7A6EF05C7}"/>
          </ac:spMkLst>
        </pc:spChg>
        <pc:spChg chg="add del mod">
          <ac:chgData name="Lee Seungjae" userId="1d4fbd63bced2b4a" providerId="LiveId" clId="{92FC606A-48B1-40FE-9DFF-BE3E24FB0A32}" dt="2020-11-30T03:55:34.673" v="7632" actId="478"/>
          <ac:spMkLst>
            <pc:docMk/>
            <pc:sldMk cId="319694801" sldId="367"/>
            <ac:spMk id="19" creationId="{CAB2F0BD-89EE-42B1-9D12-872ACB61E8BF}"/>
          </ac:spMkLst>
        </pc:spChg>
        <pc:spChg chg="add del mod ord">
          <ac:chgData name="Lee Seungjae" userId="1d4fbd63bced2b4a" providerId="LiveId" clId="{92FC606A-48B1-40FE-9DFF-BE3E24FB0A32}" dt="2020-11-30T03:55:34.673" v="7632" actId="478"/>
          <ac:spMkLst>
            <pc:docMk/>
            <pc:sldMk cId="319694801" sldId="367"/>
            <ac:spMk id="20" creationId="{D2DB399A-F4C1-457F-8CAD-E733FC1E3133}"/>
          </ac:spMkLst>
        </pc:spChg>
        <pc:spChg chg="add del mod">
          <ac:chgData name="Lee Seungjae" userId="1d4fbd63bced2b4a" providerId="LiveId" clId="{92FC606A-48B1-40FE-9DFF-BE3E24FB0A32}" dt="2020-11-30T02:52:15.746" v="6735" actId="478"/>
          <ac:spMkLst>
            <pc:docMk/>
            <pc:sldMk cId="319694801" sldId="367"/>
            <ac:spMk id="22" creationId="{052104D7-1307-4B42-821A-9414DD47935D}"/>
          </ac:spMkLst>
        </pc:spChg>
        <pc:spChg chg="add del mod">
          <ac:chgData name="Lee Seungjae" userId="1d4fbd63bced2b4a" providerId="LiveId" clId="{92FC606A-48B1-40FE-9DFF-BE3E24FB0A32}" dt="2020-11-30T03:55:34.673" v="7632" actId="478"/>
          <ac:spMkLst>
            <pc:docMk/>
            <pc:sldMk cId="319694801" sldId="367"/>
            <ac:spMk id="24" creationId="{BB18C4C4-026A-4598-85B4-1E48CB4F0CC2}"/>
          </ac:spMkLst>
        </pc:spChg>
        <pc:spChg chg="add del mod">
          <ac:chgData name="Lee Seungjae" userId="1d4fbd63bced2b4a" providerId="LiveId" clId="{92FC606A-48B1-40FE-9DFF-BE3E24FB0A32}" dt="2020-11-30T05:24:10.893" v="8272" actId="478"/>
          <ac:spMkLst>
            <pc:docMk/>
            <pc:sldMk cId="319694801" sldId="367"/>
            <ac:spMk id="26" creationId="{635CBAB8-0A3B-4065-B293-648E81BDF335}"/>
          </ac:spMkLst>
        </pc:spChg>
        <pc:spChg chg="add del mod">
          <ac:chgData name="Lee Seungjae" userId="1d4fbd63bced2b4a" providerId="LiveId" clId="{92FC606A-48B1-40FE-9DFF-BE3E24FB0A32}" dt="2020-11-30T05:24:10.893" v="8272" actId="478"/>
          <ac:spMkLst>
            <pc:docMk/>
            <pc:sldMk cId="319694801" sldId="367"/>
            <ac:spMk id="27" creationId="{2DB649D5-DBCC-474A-BC4B-2025582B34B0}"/>
          </ac:spMkLst>
        </pc:spChg>
        <pc:spChg chg="add del mod">
          <ac:chgData name="Lee Seungjae" userId="1d4fbd63bced2b4a" providerId="LiveId" clId="{92FC606A-48B1-40FE-9DFF-BE3E24FB0A32}" dt="2020-11-30T05:24:10.893" v="8272" actId="478"/>
          <ac:spMkLst>
            <pc:docMk/>
            <pc:sldMk cId="319694801" sldId="367"/>
            <ac:spMk id="28" creationId="{4948981F-D90A-449C-85B6-B220D2B6B9FE}"/>
          </ac:spMkLst>
        </pc:spChg>
        <pc:spChg chg="add del mod">
          <ac:chgData name="Lee Seungjae" userId="1d4fbd63bced2b4a" providerId="LiveId" clId="{92FC606A-48B1-40FE-9DFF-BE3E24FB0A32}" dt="2020-11-30T05:24:10.893" v="8272" actId="478"/>
          <ac:spMkLst>
            <pc:docMk/>
            <pc:sldMk cId="319694801" sldId="367"/>
            <ac:spMk id="30" creationId="{0491DEEC-B0F5-43FD-B4B2-85FF70A2469A}"/>
          </ac:spMkLst>
        </pc:spChg>
        <pc:spChg chg="add del mod">
          <ac:chgData name="Lee Seungjae" userId="1d4fbd63bced2b4a" providerId="LiveId" clId="{92FC606A-48B1-40FE-9DFF-BE3E24FB0A32}" dt="2020-11-30T05:24:10.893" v="8272" actId="478"/>
          <ac:spMkLst>
            <pc:docMk/>
            <pc:sldMk cId="319694801" sldId="367"/>
            <ac:spMk id="31" creationId="{0F4AA29B-1528-4E0D-B006-DC2AE035C08B}"/>
          </ac:spMkLst>
        </pc:spChg>
        <pc:spChg chg="add del mod">
          <ac:chgData name="Lee Seungjae" userId="1d4fbd63bced2b4a" providerId="LiveId" clId="{92FC606A-48B1-40FE-9DFF-BE3E24FB0A32}" dt="2020-11-30T05:24:10.893" v="8272" actId="478"/>
          <ac:spMkLst>
            <pc:docMk/>
            <pc:sldMk cId="319694801" sldId="367"/>
            <ac:spMk id="33" creationId="{C196BA86-7FA4-438D-8878-70C8CBA3C996}"/>
          </ac:spMkLst>
        </pc:spChg>
        <pc:spChg chg="add del mod">
          <ac:chgData name="Lee Seungjae" userId="1d4fbd63bced2b4a" providerId="LiveId" clId="{92FC606A-48B1-40FE-9DFF-BE3E24FB0A32}" dt="2020-11-30T05:24:10.893" v="8272" actId="478"/>
          <ac:spMkLst>
            <pc:docMk/>
            <pc:sldMk cId="319694801" sldId="367"/>
            <ac:spMk id="35" creationId="{D4F9B4A3-4933-4EB2-8163-9AE0533CC2E7}"/>
          </ac:spMkLst>
        </pc:spChg>
        <pc:spChg chg="add del mod">
          <ac:chgData name="Lee Seungjae" userId="1d4fbd63bced2b4a" providerId="LiveId" clId="{92FC606A-48B1-40FE-9DFF-BE3E24FB0A32}" dt="2020-11-30T05:24:10.893" v="8272" actId="478"/>
          <ac:spMkLst>
            <pc:docMk/>
            <pc:sldMk cId="319694801" sldId="367"/>
            <ac:spMk id="36" creationId="{A8C2848E-A093-4A96-A8FC-EBD18F8D3DA7}"/>
          </ac:spMkLst>
        </pc:spChg>
        <pc:spChg chg="add mod">
          <ac:chgData name="Lee Seungjae" userId="1d4fbd63bced2b4a" providerId="LiveId" clId="{92FC606A-48B1-40FE-9DFF-BE3E24FB0A32}" dt="2020-11-30T03:55:35.265" v="7633"/>
          <ac:spMkLst>
            <pc:docMk/>
            <pc:sldMk cId="319694801" sldId="367"/>
            <ac:spMk id="38" creationId="{4AAA4BF6-EB13-4BE0-8BA2-3DEFB5CC552D}"/>
          </ac:spMkLst>
        </pc:spChg>
        <pc:spChg chg="add del mod">
          <ac:chgData name="Lee Seungjae" userId="1d4fbd63bced2b4a" providerId="LiveId" clId="{92FC606A-48B1-40FE-9DFF-BE3E24FB0A32}" dt="2020-11-30T05:24:10.893" v="8272" actId="478"/>
          <ac:spMkLst>
            <pc:docMk/>
            <pc:sldMk cId="319694801" sldId="367"/>
            <ac:spMk id="39" creationId="{20AA89E5-E61E-4929-8608-16FCB01145B5}"/>
          </ac:spMkLst>
        </pc:spChg>
        <pc:spChg chg="add mod">
          <ac:chgData name="Lee Seungjae" userId="1d4fbd63bced2b4a" providerId="LiveId" clId="{92FC606A-48B1-40FE-9DFF-BE3E24FB0A32}" dt="2020-11-30T05:24:14.239" v="8274" actId="1076"/>
          <ac:spMkLst>
            <pc:docMk/>
            <pc:sldMk cId="319694801" sldId="367"/>
            <ac:spMk id="41" creationId="{565EB779-EF73-432F-A2EB-E52B2ADB39AC}"/>
          </ac:spMkLst>
        </pc:spChg>
        <pc:spChg chg="add mod">
          <ac:chgData name="Lee Seungjae" userId="1d4fbd63bced2b4a" providerId="LiveId" clId="{92FC606A-48B1-40FE-9DFF-BE3E24FB0A32}" dt="2020-11-30T05:24:14.239" v="8274" actId="1076"/>
          <ac:spMkLst>
            <pc:docMk/>
            <pc:sldMk cId="319694801" sldId="367"/>
            <ac:spMk id="42" creationId="{033AA5FE-994C-40E9-A827-EC5955601DB2}"/>
          </ac:spMkLst>
        </pc:spChg>
        <pc:spChg chg="add mod">
          <ac:chgData name="Lee Seungjae" userId="1d4fbd63bced2b4a" providerId="LiveId" clId="{92FC606A-48B1-40FE-9DFF-BE3E24FB0A32}" dt="2020-12-01T01:40:53.883" v="16755"/>
          <ac:spMkLst>
            <pc:docMk/>
            <pc:sldMk cId="319694801" sldId="367"/>
            <ac:spMk id="43" creationId="{B2881021-6B2A-47F4-B5B8-E7E62EB6A84D}"/>
          </ac:spMkLst>
        </pc:spChg>
        <pc:spChg chg="add mod">
          <ac:chgData name="Lee Seungjae" userId="1d4fbd63bced2b4a" providerId="LiveId" clId="{92FC606A-48B1-40FE-9DFF-BE3E24FB0A32}" dt="2020-11-30T05:24:14.239" v="8274" actId="1076"/>
          <ac:spMkLst>
            <pc:docMk/>
            <pc:sldMk cId="319694801" sldId="367"/>
            <ac:spMk id="45" creationId="{870B9271-FE18-43A6-8469-D40B8E0E56AE}"/>
          </ac:spMkLst>
        </pc:spChg>
        <pc:spChg chg="add mod">
          <ac:chgData name="Lee Seungjae" userId="1d4fbd63bced2b4a" providerId="LiveId" clId="{92FC606A-48B1-40FE-9DFF-BE3E24FB0A32}" dt="2020-11-30T05:24:14.239" v="8274" actId="1076"/>
          <ac:spMkLst>
            <pc:docMk/>
            <pc:sldMk cId="319694801" sldId="367"/>
            <ac:spMk id="46" creationId="{38873A33-4C54-4F3A-A587-A6A5AB4D0C18}"/>
          </ac:spMkLst>
        </pc:spChg>
        <pc:spChg chg="add mod">
          <ac:chgData name="Lee Seungjae" userId="1d4fbd63bced2b4a" providerId="LiveId" clId="{92FC606A-48B1-40FE-9DFF-BE3E24FB0A32}" dt="2020-11-30T05:24:14.239" v="8274" actId="1076"/>
          <ac:spMkLst>
            <pc:docMk/>
            <pc:sldMk cId="319694801" sldId="367"/>
            <ac:spMk id="48" creationId="{90C6ED96-D5C4-491D-A7D7-1F9E98A06668}"/>
          </ac:spMkLst>
        </pc:spChg>
        <pc:spChg chg="add mod">
          <ac:chgData name="Lee Seungjae" userId="1d4fbd63bced2b4a" providerId="LiveId" clId="{92FC606A-48B1-40FE-9DFF-BE3E24FB0A32}" dt="2020-11-30T05:24:14.239" v="8274" actId="1076"/>
          <ac:spMkLst>
            <pc:docMk/>
            <pc:sldMk cId="319694801" sldId="367"/>
            <ac:spMk id="50" creationId="{CF6A9AC3-6534-4ECE-AAEC-1C14E8CA1B03}"/>
          </ac:spMkLst>
        </pc:spChg>
        <pc:spChg chg="add mod">
          <ac:chgData name="Lee Seungjae" userId="1d4fbd63bced2b4a" providerId="LiveId" clId="{92FC606A-48B1-40FE-9DFF-BE3E24FB0A32}" dt="2020-11-30T05:24:14.239" v="8274" actId="1076"/>
          <ac:spMkLst>
            <pc:docMk/>
            <pc:sldMk cId="319694801" sldId="367"/>
            <ac:spMk id="51" creationId="{9864EAA2-1FA3-49CC-A1EA-DB4D12E23C4D}"/>
          </ac:spMkLst>
        </pc:spChg>
        <pc:spChg chg="add mod">
          <ac:chgData name="Lee Seungjae" userId="1d4fbd63bced2b4a" providerId="LiveId" clId="{92FC606A-48B1-40FE-9DFF-BE3E24FB0A32}" dt="2020-11-30T05:24:14.239" v="8274" actId="1076"/>
          <ac:spMkLst>
            <pc:docMk/>
            <pc:sldMk cId="319694801" sldId="367"/>
            <ac:spMk id="53" creationId="{21821EE1-4732-4AD1-B5B0-110E54E5C87D}"/>
          </ac:spMkLst>
        </pc:spChg>
        <pc:spChg chg="add del mod">
          <ac:chgData name="Lee Seungjae" userId="1d4fbd63bced2b4a" providerId="LiveId" clId="{92FC606A-48B1-40FE-9DFF-BE3E24FB0A32}" dt="2020-11-30T05:24:19.915" v="8276" actId="478"/>
          <ac:spMkLst>
            <pc:docMk/>
            <pc:sldMk cId="319694801" sldId="367"/>
            <ac:spMk id="54" creationId="{D528923C-89EB-42F0-B8B1-F142CB9C93FB}"/>
          </ac:spMkLst>
        </pc:spChg>
        <pc:spChg chg="add del mod">
          <ac:chgData name="Lee Seungjae" userId="1d4fbd63bced2b4a" providerId="LiveId" clId="{92FC606A-48B1-40FE-9DFF-BE3E24FB0A32}" dt="2020-11-30T05:24:18.363" v="8275" actId="478"/>
          <ac:spMkLst>
            <pc:docMk/>
            <pc:sldMk cId="319694801" sldId="367"/>
            <ac:spMk id="55" creationId="{542CD1F4-D411-4A83-AFD7-F7ACF6E87356}"/>
          </ac:spMkLst>
        </pc:spChg>
        <pc:picChg chg="del">
          <ac:chgData name="Lee Seungjae" userId="1d4fbd63bced2b4a" providerId="LiveId" clId="{92FC606A-48B1-40FE-9DFF-BE3E24FB0A32}" dt="2020-11-27T09:14:32.047" v="2168" actId="478"/>
          <ac:picMkLst>
            <pc:docMk/>
            <pc:sldMk cId="319694801" sldId="367"/>
            <ac:picMk id="3" creationId="{A50535B7-E84E-4AF4-80BB-93752B287244}"/>
          </ac:picMkLst>
        </pc:picChg>
        <pc:picChg chg="add del mod">
          <ac:chgData name="Lee Seungjae" userId="1d4fbd63bced2b4a" providerId="LiveId" clId="{92FC606A-48B1-40FE-9DFF-BE3E24FB0A32}" dt="2020-11-30T03:55:34.673" v="7632" actId="478"/>
          <ac:picMkLst>
            <pc:docMk/>
            <pc:sldMk cId="319694801" sldId="367"/>
            <ac:picMk id="4" creationId="{95C7BC9C-3424-4075-A296-5053DB94A5B6}"/>
          </ac:picMkLst>
        </pc:picChg>
        <pc:picChg chg="add del mod modCrop">
          <ac:chgData name="Lee Seungjae" userId="1d4fbd63bced2b4a" providerId="LiveId" clId="{92FC606A-48B1-40FE-9DFF-BE3E24FB0A32}" dt="2020-11-30T03:55:34.673" v="7632" actId="478"/>
          <ac:picMkLst>
            <pc:docMk/>
            <pc:sldMk cId="319694801" sldId="367"/>
            <ac:picMk id="7" creationId="{D5248840-E54B-4BCA-9AF4-865F7F9E03CC}"/>
          </ac:picMkLst>
        </pc:picChg>
        <pc:picChg chg="del">
          <ac:chgData name="Lee Seungjae" userId="1d4fbd63bced2b4a" providerId="LiveId" clId="{92FC606A-48B1-40FE-9DFF-BE3E24FB0A32}" dt="2020-11-27T09:14:32.047" v="2168" actId="478"/>
          <ac:picMkLst>
            <pc:docMk/>
            <pc:sldMk cId="319694801" sldId="367"/>
            <ac:picMk id="10" creationId="{33C5F3E7-183B-438B-88B9-0B654378B681}"/>
          </ac:picMkLst>
        </pc:picChg>
        <pc:picChg chg="add del mod ord">
          <ac:chgData name="Lee Seungjae" userId="1d4fbd63bced2b4a" providerId="LiveId" clId="{92FC606A-48B1-40FE-9DFF-BE3E24FB0A32}" dt="2020-11-30T03:55:34.673" v="7632" actId="478"/>
          <ac:picMkLst>
            <pc:docMk/>
            <pc:sldMk cId="319694801" sldId="367"/>
            <ac:picMk id="10" creationId="{52DAD75E-F962-48FA-B627-F4D563340D94}"/>
          </ac:picMkLst>
        </pc:picChg>
        <pc:picChg chg="del">
          <ac:chgData name="Lee Seungjae" userId="1d4fbd63bced2b4a" providerId="LiveId" clId="{92FC606A-48B1-40FE-9DFF-BE3E24FB0A32}" dt="2020-11-27T09:14:32.047" v="2168" actId="478"/>
          <ac:picMkLst>
            <pc:docMk/>
            <pc:sldMk cId="319694801" sldId="367"/>
            <ac:picMk id="11" creationId="{48DBDA35-C2F9-4E1A-A665-390529B8E055}"/>
          </ac:picMkLst>
        </pc:picChg>
        <pc:picChg chg="add del mod">
          <ac:chgData name="Lee Seungjae" userId="1d4fbd63bced2b4a" providerId="LiveId" clId="{92FC606A-48B1-40FE-9DFF-BE3E24FB0A32}" dt="2020-11-30T02:46:29.965" v="6491" actId="21"/>
          <ac:picMkLst>
            <pc:docMk/>
            <pc:sldMk cId="319694801" sldId="367"/>
            <ac:picMk id="13" creationId="{62CC9665-800B-4C41-B19F-5D1005CDF808}"/>
          </ac:picMkLst>
        </pc:picChg>
        <pc:picChg chg="add del mod ord">
          <ac:chgData name="Lee Seungjae" userId="1d4fbd63bced2b4a" providerId="LiveId" clId="{92FC606A-48B1-40FE-9DFF-BE3E24FB0A32}" dt="2020-11-30T03:55:34.673" v="7632" actId="478"/>
          <ac:picMkLst>
            <pc:docMk/>
            <pc:sldMk cId="319694801" sldId="367"/>
            <ac:picMk id="18" creationId="{676968B8-D9D4-4546-94D6-3B1EB4073529}"/>
          </ac:picMkLst>
        </pc:picChg>
        <pc:picChg chg="add mod">
          <ac:chgData name="Lee Seungjae" userId="1d4fbd63bced2b4a" providerId="LiveId" clId="{92FC606A-48B1-40FE-9DFF-BE3E24FB0A32}" dt="2020-11-27T10:00:47.932" v="4745" actId="571"/>
          <ac:picMkLst>
            <pc:docMk/>
            <pc:sldMk cId="319694801" sldId="367"/>
            <ac:picMk id="21" creationId="{9E898180-4D73-455A-8FD3-1E73CEB8A810}"/>
          </ac:picMkLst>
        </pc:picChg>
        <pc:picChg chg="add del mod">
          <ac:chgData name="Lee Seungjae" userId="1d4fbd63bced2b4a" providerId="LiveId" clId="{92FC606A-48B1-40FE-9DFF-BE3E24FB0A32}" dt="2020-11-30T05:24:10.893" v="8272" actId="478"/>
          <ac:picMkLst>
            <pc:docMk/>
            <pc:sldMk cId="319694801" sldId="367"/>
            <ac:picMk id="25" creationId="{93AF17E9-B90E-499A-84CD-DB8F7E9BC790}"/>
          </ac:picMkLst>
        </pc:picChg>
        <pc:picChg chg="add del mod">
          <ac:chgData name="Lee Seungjae" userId="1d4fbd63bced2b4a" providerId="LiveId" clId="{92FC606A-48B1-40FE-9DFF-BE3E24FB0A32}" dt="2020-11-30T05:24:10.893" v="8272" actId="478"/>
          <ac:picMkLst>
            <pc:docMk/>
            <pc:sldMk cId="319694801" sldId="367"/>
            <ac:picMk id="29" creationId="{634F85F8-B435-47D2-936F-6D3F36568C7A}"/>
          </ac:picMkLst>
        </pc:picChg>
        <pc:picChg chg="add del mod">
          <ac:chgData name="Lee Seungjae" userId="1d4fbd63bced2b4a" providerId="LiveId" clId="{92FC606A-48B1-40FE-9DFF-BE3E24FB0A32}" dt="2020-11-30T05:24:10.893" v="8272" actId="478"/>
          <ac:picMkLst>
            <pc:docMk/>
            <pc:sldMk cId="319694801" sldId="367"/>
            <ac:picMk id="32" creationId="{5887E104-44E3-49F5-9C59-7C7EBA4D80A4}"/>
          </ac:picMkLst>
        </pc:picChg>
        <pc:picChg chg="add del mod">
          <ac:chgData name="Lee Seungjae" userId="1d4fbd63bced2b4a" providerId="LiveId" clId="{92FC606A-48B1-40FE-9DFF-BE3E24FB0A32}" dt="2020-11-30T05:24:10.893" v="8272" actId="478"/>
          <ac:picMkLst>
            <pc:docMk/>
            <pc:sldMk cId="319694801" sldId="367"/>
            <ac:picMk id="34" creationId="{68BA200D-0C1E-4AE1-95F4-F6FE70348F45}"/>
          </ac:picMkLst>
        </pc:picChg>
        <pc:picChg chg="add mod">
          <ac:chgData name="Lee Seungjae" userId="1d4fbd63bced2b4a" providerId="LiveId" clId="{92FC606A-48B1-40FE-9DFF-BE3E24FB0A32}" dt="2020-11-30T05:24:14.239" v="8274" actId="1076"/>
          <ac:picMkLst>
            <pc:docMk/>
            <pc:sldMk cId="319694801" sldId="367"/>
            <ac:picMk id="40" creationId="{D9685179-82AD-4786-A3C7-4DB53305E16C}"/>
          </ac:picMkLst>
        </pc:picChg>
        <pc:picChg chg="add mod">
          <ac:chgData name="Lee Seungjae" userId="1d4fbd63bced2b4a" providerId="LiveId" clId="{92FC606A-48B1-40FE-9DFF-BE3E24FB0A32}" dt="2020-11-30T05:24:14.239" v="8274" actId="1076"/>
          <ac:picMkLst>
            <pc:docMk/>
            <pc:sldMk cId="319694801" sldId="367"/>
            <ac:picMk id="44" creationId="{F68FC904-6CD5-4E74-8AF4-478FA1744C45}"/>
          </ac:picMkLst>
        </pc:picChg>
        <pc:picChg chg="add mod">
          <ac:chgData name="Lee Seungjae" userId="1d4fbd63bced2b4a" providerId="LiveId" clId="{92FC606A-48B1-40FE-9DFF-BE3E24FB0A32}" dt="2020-11-30T05:24:14.239" v="8274" actId="1076"/>
          <ac:picMkLst>
            <pc:docMk/>
            <pc:sldMk cId="319694801" sldId="367"/>
            <ac:picMk id="47" creationId="{B8179516-9F77-45E0-8178-A604C265DFFA}"/>
          </ac:picMkLst>
        </pc:picChg>
        <pc:picChg chg="add mod">
          <ac:chgData name="Lee Seungjae" userId="1d4fbd63bced2b4a" providerId="LiveId" clId="{92FC606A-48B1-40FE-9DFF-BE3E24FB0A32}" dt="2020-11-30T05:24:14.239" v="8274" actId="1076"/>
          <ac:picMkLst>
            <pc:docMk/>
            <pc:sldMk cId="319694801" sldId="367"/>
            <ac:picMk id="49" creationId="{B5030204-74CC-43FC-9AFC-90EF25564E44}"/>
          </ac:picMkLst>
        </pc:picChg>
        <pc:cxnChg chg="add del mod">
          <ac:chgData name="Lee Seungjae" userId="1d4fbd63bced2b4a" providerId="LiveId" clId="{92FC606A-48B1-40FE-9DFF-BE3E24FB0A32}" dt="2020-11-30T03:55:34.673" v="7632" actId="478"/>
          <ac:cxnSpMkLst>
            <pc:docMk/>
            <pc:sldMk cId="319694801" sldId="367"/>
            <ac:cxnSpMk id="23" creationId="{61CDDEB1-46EF-4D3C-B619-54DBE46621E1}"/>
          </ac:cxnSpMkLst>
        </pc:cxnChg>
        <pc:cxnChg chg="add del mod">
          <ac:chgData name="Lee Seungjae" userId="1d4fbd63bced2b4a" providerId="LiveId" clId="{92FC606A-48B1-40FE-9DFF-BE3E24FB0A32}" dt="2020-11-30T05:24:10.893" v="8272" actId="478"/>
          <ac:cxnSpMkLst>
            <pc:docMk/>
            <pc:sldMk cId="319694801" sldId="367"/>
            <ac:cxnSpMk id="37" creationId="{64E2CACD-80DE-4465-9D8A-6BA218DD5D77}"/>
          </ac:cxnSpMkLst>
        </pc:cxnChg>
        <pc:cxnChg chg="add mod">
          <ac:chgData name="Lee Seungjae" userId="1d4fbd63bced2b4a" providerId="LiveId" clId="{92FC606A-48B1-40FE-9DFF-BE3E24FB0A32}" dt="2020-11-30T05:24:14.239" v="8274" actId="1076"/>
          <ac:cxnSpMkLst>
            <pc:docMk/>
            <pc:sldMk cId="319694801" sldId="367"/>
            <ac:cxnSpMk id="52" creationId="{ABD471AC-A2F3-433D-BB66-586B7610C2C3}"/>
          </ac:cxnSpMkLst>
        </pc:cxnChg>
      </pc:sldChg>
      <pc:sldChg chg="delSp add del mod">
        <pc:chgData name="Lee Seungjae" userId="1d4fbd63bced2b4a" providerId="LiveId" clId="{92FC606A-48B1-40FE-9DFF-BE3E24FB0A32}" dt="2020-11-27T10:06:12.634" v="4994" actId="47"/>
        <pc:sldMkLst>
          <pc:docMk/>
          <pc:sldMk cId="487864530" sldId="368"/>
        </pc:sldMkLst>
        <pc:spChg chg="del">
          <ac:chgData name="Lee Seungjae" userId="1d4fbd63bced2b4a" providerId="LiveId" clId="{92FC606A-48B1-40FE-9DFF-BE3E24FB0A32}" dt="2020-11-27T09:46:48.204" v="3110" actId="478"/>
          <ac:spMkLst>
            <pc:docMk/>
            <pc:sldMk cId="487864530" sldId="368"/>
            <ac:spMk id="17" creationId="{C78DEFE1-2EBC-4C2F-AB35-8C201626C5F4}"/>
          </ac:spMkLst>
        </pc:spChg>
      </pc:sldChg>
      <pc:sldChg chg="modSp add mod">
        <pc:chgData name="Lee Seungjae" userId="1d4fbd63bced2b4a" providerId="LiveId" clId="{92FC606A-48B1-40FE-9DFF-BE3E24FB0A32}" dt="2020-11-30T01:18:33.691" v="5013"/>
        <pc:sldMkLst>
          <pc:docMk/>
          <pc:sldMk cId="1347264868" sldId="368"/>
        </pc:sldMkLst>
        <pc:spChg chg="mod">
          <ac:chgData name="Lee Seungjae" userId="1d4fbd63bced2b4a" providerId="LiveId" clId="{92FC606A-48B1-40FE-9DFF-BE3E24FB0A32}" dt="2020-11-30T01:18:33.691" v="5013"/>
          <ac:spMkLst>
            <pc:docMk/>
            <pc:sldMk cId="1347264868" sldId="368"/>
            <ac:spMk id="2" creationId="{FF082EE3-E1BC-49A7-9CAD-20FCF585CD02}"/>
          </ac:spMkLst>
        </pc:spChg>
      </pc:sldChg>
      <pc:sldChg chg="addSp delSp modSp add mod">
        <pc:chgData name="Lee Seungjae" userId="1d4fbd63bced2b4a" providerId="LiveId" clId="{92FC606A-48B1-40FE-9DFF-BE3E24FB0A32}" dt="2020-12-01T01:40:43.574" v="16754" actId="113"/>
        <pc:sldMkLst>
          <pc:docMk/>
          <pc:sldMk cId="658673556" sldId="369"/>
        </pc:sldMkLst>
        <pc:spChg chg="del">
          <ac:chgData name="Lee Seungjae" userId="1d4fbd63bced2b4a" providerId="LiveId" clId="{92FC606A-48B1-40FE-9DFF-BE3E24FB0A32}" dt="2020-11-30T03:47:55.006" v="6751" actId="478"/>
          <ac:spMkLst>
            <pc:docMk/>
            <pc:sldMk cId="658673556" sldId="369"/>
            <ac:spMk id="2" creationId="{950933FA-82E3-43B4-9FC3-1398D7985E38}"/>
          </ac:spMkLst>
        </pc:spChg>
        <pc:spChg chg="mod">
          <ac:chgData name="Lee Seungjae" userId="1d4fbd63bced2b4a" providerId="LiveId" clId="{92FC606A-48B1-40FE-9DFF-BE3E24FB0A32}" dt="2020-11-30T09:58:17.882" v="16162" actId="20577"/>
          <ac:spMkLst>
            <pc:docMk/>
            <pc:sldMk cId="658673556" sldId="369"/>
            <ac:spMk id="5" creationId="{1C066FFD-77AA-425D-A574-DE2D5C9D863B}"/>
          </ac:spMkLst>
        </pc:spChg>
        <pc:spChg chg="del mod">
          <ac:chgData name="Lee Seungjae" userId="1d4fbd63bced2b4a" providerId="LiveId" clId="{92FC606A-48B1-40FE-9DFF-BE3E24FB0A32}" dt="2020-11-30T03:49:27.311" v="6802" actId="478"/>
          <ac:spMkLst>
            <pc:docMk/>
            <pc:sldMk cId="658673556" sldId="369"/>
            <ac:spMk id="8" creationId="{C4239E2D-FAEF-472B-8E14-B7FC454B4911}"/>
          </ac:spMkLst>
        </pc:spChg>
        <pc:spChg chg="mod">
          <ac:chgData name="Lee Seungjae" userId="1d4fbd63bced2b4a" providerId="LiveId" clId="{92FC606A-48B1-40FE-9DFF-BE3E24FB0A32}" dt="2020-12-01T01:33:31.789" v="16578" actId="404"/>
          <ac:spMkLst>
            <pc:docMk/>
            <pc:sldMk cId="658673556" sldId="369"/>
            <ac:spMk id="9" creationId="{0FBE8AED-3964-471A-8C71-C8FF3246469F}"/>
          </ac:spMkLst>
        </pc:spChg>
        <pc:spChg chg="del">
          <ac:chgData name="Lee Seungjae" userId="1d4fbd63bced2b4a" providerId="LiveId" clId="{92FC606A-48B1-40FE-9DFF-BE3E24FB0A32}" dt="2020-11-30T03:47:55.006" v="6751" actId="478"/>
          <ac:spMkLst>
            <pc:docMk/>
            <pc:sldMk cId="658673556" sldId="369"/>
            <ac:spMk id="11" creationId="{D56D0396-90C8-429E-B4C4-D116B6BD4D84}"/>
          </ac:spMkLst>
        </pc:spChg>
        <pc:spChg chg="add del mod">
          <ac:chgData name="Lee Seungjae" userId="1d4fbd63bced2b4a" providerId="LiveId" clId="{92FC606A-48B1-40FE-9DFF-BE3E24FB0A32}" dt="2020-11-30T03:50:54.271" v="6874" actId="478"/>
          <ac:spMkLst>
            <pc:docMk/>
            <pc:sldMk cId="658673556" sldId="369"/>
            <ac:spMk id="12" creationId="{48BDB459-5668-445B-B422-AD0B6D9C878D}"/>
          </ac:spMkLst>
        </pc:spChg>
        <pc:spChg chg="add del mod">
          <ac:chgData name="Lee Seungjae" userId="1d4fbd63bced2b4a" providerId="LiveId" clId="{92FC606A-48B1-40FE-9DFF-BE3E24FB0A32}" dt="2020-11-30T03:55:26.694" v="7630" actId="478"/>
          <ac:spMkLst>
            <pc:docMk/>
            <pc:sldMk cId="658673556" sldId="369"/>
            <ac:spMk id="13" creationId="{6B20C186-798D-415D-9044-5EB8975D7E6E}"/>
          </ac:spMkLst>
        </pc:spChg>
        <pc:spChg chg="add del mod">
          <ac:chgData name="Lee Seungjae" userId="1d4fbd63bced2b4a" providerId="LiveId" clId="{92FC606A-48B1-40FE-9DFF-BE3E24FB0A32}" dt="2020-11-30T03:49:21.389" v="6800" actId="478"/>
          <ac:spMkLst>
            <pc:docMk/>
            <pc:sldMk cId="658673556" sldId="369"/>
            <ac:spMk id="18" creationId="{3E4C90A9-1483-4A6D-A0CE-A7DDC0E51AB5}"/>
          </ac:spMkLst>
        </pc:spChg>
        <pc:spChg chg="add del mod">
          <ac:chgData name="Lee Seungjae" userId="1d4fbd63bced2b4a" providerId="LiveId" clId="{92FC606A-48B1-40FE-9DFF-BE3E24FB0A32}" dt="2020-11-30T03:49:21.389" v="6800" actId="478"/>
          <ac:spMkLst>
            <pc:docMk/>
            <pc:sldMk cId="658673556" sldId="369"/>
            <ac:spMk id="19" creationId="{6C3DE1D1-5600-4E7A-8ED1-C96AE3026202}"/>
          </ac:spMkLst>
        </pc:spChg>
        <pc:spChg chg="del">
          <ac:chgData name="Lee Seungjae" userId="1d4fbd63bced2b4a" providerId="LiveId" clId="{92FC606A-48B1-40FE-9DFF-BE3E24FB0A32}" dt="2020-11-30T03:47:55.006" v="6751" actId="478"/>
          <ac:spMkLst>
            <pc:docMk/>
            <pc:sldMk cId="658673556" sldId="369"/>
            <ac:spMk id="20" creationId="{D2DB399A-F4C1-457F-8CAD-E733FC1E3133}"/>
          </ac:spMkLst>
        </pc:spChg>
        <pc:spChg chg="add del mod">
          <ac:chgData name="Lee Seungjae" userId="1d4fbd63bced2b4a" providerId="LiveId" clId="{92FC606A-48B1-40FE-9DFF-BE3E24FB0A32}" dt="2020-11-30T03:49:21.389" v="6800" actId="478"/>
          <ac:spMkLst>
            <pc:docMk/>
            <pc:sldMk cId="658673556" sldId="369"/>
            <ac:spMk id="21" creationId="{8FF4CCA2-316C-414B-9B41-1B06A7B80D8D}"/>
          </ac:spMkLst>
        </pc:spChg>
        <pc:spChg chg="del">
          <ac:chgData name="Lee Seungjae" userId="1d4fbd63bced2b4a" providerId="LiveId" clId="{92FC606A-48B1-40FE-9DFF-BE3E24FB0A32}" dt="2020-11-30T03:47:55.006" v="6751" actId="478"/>
          <ac:spMkLst>
            <pc:docMk/>
            <pc:sldMk cId="658673556" sldId="369"/>
            <ac:spMk id="22" creationId="{052104D7-1307-4B42-821A-9414DD47935D}"/>
          </ac:spMkLst>
        </pc:spChg>
        <pc:spChg chg="add del mod">
          <ac:chgData name="Lee Seungjae" userId="1d4fbd63bced2b4a" providerId="LiveId" clId="{92FC606A-48B1-40FE-9DFF-BE3E24FB0A32}" dt="2020-11-30T03:49:21.389" v="6800" actId="478"/>
          <ac:spMkLst>
            <pc:docMk/>
            <pc:sldMk cId="658673556" sldId="369"/>
            <ac:spMk id="24" creationId="{8C13FAA7-4DE0-4160-9048-AB288E66DED6}"/>
          </ac:spMkLst>
        </pc:spChg>
        <pc:spChg chg="add del mod">
          <ac:chgData name="Lee Seungjae" userId="1d4fbd63bced2b4a" providerId="LiveId" clId="{92FC606A-48B1-40FE-9DFF-BE3E24FB0A32}" dt="2020-11-30T03:49:21.389" v="6800" actId="478"/>
          <ac:spMkLst>
            <pc:docMk/>
            <pc:sldMk cId="658673556" sldId="369"/>
            <ac:spMk id="25" creationId="{D8D26ECD-D490-4A80-A71E-2675CDA8C4DF}"/>
          </ac:spMkLst>
        </pc:spChg>
        <pc:spChg chg="add del mod">
          <ac:chgData name="Lee Seungjae" userId="1d4fbd63bced2b4a" providerId="LiveId" clId="{92FC606A-48B1-40FE-9DFF-BE3E24FB0A32}" dt="2020-11-30T03:49:21.389" v="6800" actId="478"/>
          <ac:spMkLst>
            <pc:docMk/>
            <pc:sldMk cId="658673556" sldId="369"/>
            <ac:spMk id="27" creationId="{B19F7AB1-7E9A-4D43-944E-3A5DE744B448}"/>
          </ac:spMkLst>
        </pc:spChg>
        <pc:spChg chg="add del mod">
          <ac:chgData name="Lee Seungjae" userId="1d4fbd63bced2b4a" providerId="LiveId" clId="{92FC606A-48B1-40FE-9DFF-BE3E24FB0A32}" dt="2020-11-30T03:49:21.389" v="6800" actId="478"/>
          <ac:spMkLst>
            <pc:docMk/>
            <pc:sldMk cId="658673556" sldId="369"/>
            <ac:spMk id="29" creationId="{1E00C6AD-8715-49D3-917A-EB8E384487F6}"/>
          </ac:spMkLst>
        </pc:spChg>
        <pc:spChg chg="add del mod">
          <ac:chgData name="Lee Seungjae" userId="1d4fbd63bced2b4a" providerId="LiveId" clId="{92FC606A-48B1-40FE-9DFF-BE3E24FB0A32}" dt="2020-11-30T03:48:40.022" v="6759" actId="478"/>
          <ac:spMkLst>
            <pc:docMk/>
            <pc:sldMk cId="658673556" sldId="369"/>
            <ac:spMk id="30" creationId="{0DAB6C8D-388B-43AB-AF4D-04C391BE92B7}"/>
          </ac:spMkLst>
        </pc:spChg>
        <pc:spChg chg="add del mod">
          <ac:chgData name="Lee Seungjae" userId="1d4fbd63bced2b4a" providerId="LiveId" clId="{92FC606A-48B1-40FE-9DFF-BE3E24FB0A32}" dt="2020-11-30T03:49:21.389" v="6800" actId="478"/>
          <ac:spMkLst>
            <pc:docMk/>
            <pc:sldMk cId="658673556" sldId="369"/>
            <ac:spMk id="31" creationId="{D18E30E5-F600-4D91-8572-698DA735B309}"/>
          </ac:spMkLst>
        </pc:spChg>
        <pc:spChg chg="add del mod">
          <ac:chgData name="Lee Seungjae" userId="1d4fbd63bced2b4a" providerId="LiveId" clId="{92FC606A-48B1-40FE-9DFF-BE3E24FB0A32}" dt="2020-11-30T03:49:16.302" v="6799"/>
          <ac:spMkLst>
            <pc:docMk/>
            <pc:sldMk cId="658673556" sldId="369"/>
            <ac:spMk id="33" creationId="{455062C0-6A83-4E20-AE61-0112938F1C1F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35" creationId="{009A5117-27CF-404D-9209-95C475515C39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36" creationId="{E5A9E412-0A12-44A8-94A0-DA876967C7F0}"/>
          </ac:spMkLst>
        </pc:spChg>
        <pc:spChg chg="add mod">
          <ac:chgData name="Lee Seungjae" userId="1d4fbd63bced2b4a" providerId="LiveId" clId="{92FC606A-48B1-40FE-9DFF-BE3E24FB0A32}" dt="2020-12-01T01:40:43.574" v="16754" actId="113"/>
          <ac:spMkLst>
            <pc:docMk/>
            <pc:sldMk cId="658673556" sldId="369"/>
            <ac:spMk id="37" creationId="{DE34536B-76E4-4515-A235-47F56CC4E67D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39" creationId="{1F69CDFF-8255-468F-95B2-23FBA7C36EE3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40" creationId="{FEAE7681-1B52-4BA1-889D-4C3047F5A905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42" creationId="{DD82A54D-EA62-4390-9F6A-4D966E8CC781}"/>
          </ac:spMkLst>
        </pc:spChg>
        <pc:spChg chg="add mod">
          <ac:chgData name="Lee Seungjae" userId="1d4fbd63bced2b4a" providerId="LiveId" clId="{92FC606A-48B1-40FE-9DFF-BE3E24FB0A32}" dt="2020-11-30T05:23:40.288" v="8264" actId="14100"/>
          <ac:spMkLst>
            <pc:docMk/>
            <pc:sldMk cId="658673556" sldId="369"/>
            <ac:spMk id="44" creationId="{4267EBFB-6C3A-4CD7-8BFC-017239FF2F9C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45" creationId="{AF5E83AB-6E5D-4D0E-A619-99E778C05F53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47" creationId="{8FAB4DFE-498E-47D4-BB74-485757D61F1C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50" creationId="{99310DB4-E3D2-4F2D-9471-49E0EF29246D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51" creationId="{D2C0674C-C5FD-48AF-9982-6A38CAD5CC3B}"/>
          </ac:spMkLst>
        </pc:spChg>
        <pc:spChg chg="add mod">
          <ac:chgData name="Lee Seungjae" userId="1d4fbd63bced2b4a" providerId="LiveId" clId="{92FC606A-48B1-40FE-9DFF-BE3E24FB0A32}" dt="2020-11-30T03:57:32.364" v="7907" actId="1076"/>
          <ac:spMkLst>
            <pc:docMk/>
            <pc:sldMk cId="658673556" sldId="369"/>
            <ac:spMk id="52" creationId="{934E8906-B3F2-42D5-99C7-3B6C97636AB4}"/>
          </ac:spMkLst>
        </pc:spChg>
        <pc:picChg chg="del">
          <ac:chgData name="Lee Seungjae" userId="1d4fbd63bced2b4a" providerId="LiveId" clId="{92FC606A-48B1-40FE-9DFF-BE3E24FB0A32}" dt="2020-11-30T03:47:55.006" v="6751" actId="478"/>
          <ac:picMkLst>
            <pc:docMk/>
            <pc:sldMk cId="658673556" sldId="369"/>
            <ac:picMk id="4" creationId="{95C7BC9C-3424-4075-A296-5053DB94A5B6}"/>
          </ac:picMkLst>
        </pc:picChg>
        <pc:picChg chg="add del mod modCrop">
          <ac:chgData name="Lee Seungjae" userId="1d4fbd63bced2b4a" providerId="LiveId" clId="{92FC606A-48B1-40FE-9DFF-BE3E24FB0A32}" dt="2020-11-30T02:44:29.505" v="6477" actId="478"/>
          <ac:picMkLst>
            <pc:docMk/>
            <pc:sldMk cId="658673556" sldId="369"/>
            <ac:picMk id="6" creationId="{37B0B02C-505D-481B-9E8F-70E4E0DDE36D}"/>
          </ac:picMkLst>
        </pc:picChg>
        <pc:picChg chg="del">
          <ac:chgData name="Lee Seungjae" userId="1d4fbd63bced2b4a" providerId="LiveId" clId="{92FC606A-48B1-40FE-9DFF-BE3E24FB0A32}" dt="2020-11-30T03:47:55.006" v="6751" actId="478"/>
          <ac:picMkLst>
            <pc:docMk/>
            <pc:sldMk cId="658673556" sldId="369"/>
            <ac:picMk id="7" creationId="{D5248840-E54B-4BCA-9AF4-865F7F9E03CC}"/>
          </ac:picMkLst>
        </pc:picChg>
        <pc:picChg chg="del">
          <ac:chgData name="Lee Seungjae" userId="1d4fbd63bced2b4a" providerId="LiveId" clId="{92FC606A-48B1-40FE-9DFF-BE3E24FB0A32}" dt="2020-11-30T03:47:55.006" v="6751" actId="478"/>
          <ac:picMkLst>
            <pc:docMk/>
            <pc:sldMk cId="658673556" sldId="369"/>
            <ac:picMk id="10" creationId="{52DAD75E-F962-48FA-B627-F4D563340D94}"/>
          </ac:picMkLst>
        </pc:picChg>
        <pc:picChg chg="add del mod">
          <ac:chgData name="Lee Seungjae" userId="1d4fbd63bced2b4a" providerId="LiveId" clId="{92FC606A-48B1-40FE-9DFF-BE3E24FB0A32}" dt="2020-11-30T02:40:02.443" v="6476"/>
          <ac:picMkLst>
            <pc:docMk/>
            <pc:sldMk cId="658673556" sldId="369"/>
            <ac:picMk id="15" creationId="{E068F367-91F0-47AA-9903-CE96BE92C367}"/>
          </ac:picMkLst>
        </pc:picChg>
        <pc:picChg chg="add del mod">
          <ac:chgData name="Lee Seungjae" userId="1d4fbd63bced2b4a" providerId="LiveId" clId="{92FC606A-48B1-40FE-9DFF-BE3E24FB0A32}" dt="2020-11-30T03:49:21.389" v="6800" actId="478"/>
          <ac:picMkLst>
            <pc:docMk/>
            <pc:sldMk cId="658673556" sldId="369"/>
            <ac:picMk id="17" creationId="{98FE758C-97D8-499A-8A1E-03E84D4FB3C1}"/>
          </ac:picMkLst>
        </pc:picChg>
        <pc:picChg chg="add del mod">
          <ac:chgData name="Lee Seungjae" userId="1d4fbd63bced2b4a" providerId="LiveId" clId="{92FC606A-48B1-40FE-9DFF-BE3E24FB0A32}" dt="2020-11-30T03:49:21.389" v="6800" actId="478"/>
          <ac:picMkLst>
            <pc:docMk/>
            <pc:sldMk cId="658673556" sldId="369"/>
            <ac:picMk id="23" creationId="{BBE2E0EE-E69B-4E89-AD0E-54216B762C58}"/>
          </ac:picMkLst>
        </pc:picChg>
        <pc:picChg chg="add del mod">
          <ac:chgData name="Lee Seungjae" userId="1d4fbd63bced2b4a" providerId="LiveId" clId="{92FC606A-48B1-40FE-9DFF-BE3E24FB0A32}" dt="2020-11-30T03:49:21.389" v="6800" actId="478"/>
          <ac:picMkLst>
            <pc:docMk/>
            <pc:sldMk cId="658673556" sldId="369"/>
            <ac:picMk id="26" creationId="{0FDCECD4-3CF7-474A-9435-F34AABC12CF3}"/>
          </ac:picMkLst>
        </pc:picChg>
        <pc:picChg chg="add del mod">
          <ac:chgData name="Lee Seungjae" userId="1d4fbd63bced2b4a" providerId="LiveId" clId="{92FC606A-48B1-40FE-9DFF-BE3E24FB0A32}" dt="2020-11-30T03:49:21.389" v="6800" actId="478"/>
          <ac:picMkLst>
            <pc:docMk/>
            <pc:sldMk cId="658673556" sldId="369"/>
            <ac:picMk id="28" creationId="{211C8D70-6C46-4C02-901C-912AFEDD1090}"/>
          </ac:picMkLst>
        </pc:picChg>
        <pc:picChg chg="add mod">
          <ac:chgData name="Lee Seungjae" userId="1d4fbd63bced2b4a" providerId="LiveId" clId="{92FC606A-48B1-40FE-9DFF-BE3E24FB0A32}" dt="2020-11-30T03:57:32.364" v="7907" actId="1076"/>
          <ac:picMkLst>
            <pc:docMk/>
            <pc:sldMk cId="658673556" sldId="369"/>
            <ac:picMk id="34" creationId="{3A6F5BB8-47B9-4428-A16F-12D90F2D105C}"/>
          </ac:picMkLst>
        </pc:picChg>
        <pc:picChg chg="add mod">
          <ac:chgData name="Lee Seungjae" userId="1d4fbd63bced2b4a" providerId="LiveId" clId="{92FC606A-48B1-40FE-9DFF-BE3E24FB0A32}" dt="2020-11-30T03:57:32.364" v="7907" actId="1076"/>
          <ac:picMkLst>
            <pc:docMk/>
            <pc:sldMk cId="658673556" sldId="369"/>
            <ac:picMk id="38" creationId="{4063DE0E-4EDD-4CC0-8BD3-8ED8F905CB1D}"/>
          </ac:picMkLst>
        </pc:picChg>
        <pc:picChg chg="add mod">
          <ac:chgData name="Lee Seungjae" userId="1d4fbd63bced2b4a" providerId="LiveId" clId="{92FC606A-48B1-40FE-9DFF-BE3E24FB0A32}" dt="2020-11-30T03:57:32.364" v="7907" actId="1076"/>
          <ac:picMkLst>
            <pc:docMk/>
            <pc:sldMk cId="658673556" sldId="369"/>
            <ac:picMk id="41" creationId="{3031E85D-1682-4A53-B116-847A33B24F15}"/>
          </ac:picMkLst>
        </pc:picChg>
        <pc:picChg chg="add mod">
          <ac:chgData name="Lee Seungjae" userId="1d4fbd63bced2b4a" providerId="LiveId" clId="{92FC606A-48B1-40FE-9DFF-BE3E24FB0A32}" dt="2020-11-30T03:57:32.364" v="7907" actId="1076"/>
          <ac:picMkLst>
            <pc:docMk/>
            <pc:sldMk cId="658673556" sldId="369"/>
            <ac:picMk id="43" creationId="{9C110F1C-BD8A-4E73-ABF8-AD00CA8A1A39}"/>
          </ac:picMkLst>
        </pc:picChg>
        <pc:cxnChg chg="add del mod">
          <ac:chgData name="Lee Seungjae" userId="1d4fbd63bced2b4a" providerId="LiveId" clId="{92FC606A-48B1-40FE-9DFF-BE3E24FB0A32}" dt="2020-11-30T03:49:21.389" v="6800" actId="478"/>
          <ac:cxnSpMkLst>
            <pc:docMk/>
            <pc:sldMk cId="658673556" sldId="369"/>
            <ac:cxnSpMk id="32" creationId="{72F883C2-663C-4EAA-8F5F-FF973FB4BEDE}"/>
          </ac:cxnSpMkLst>
        </pc:cxnChg>
        <pc:cxnChg chg="add mod">
          <ac:chgData name="Lee Seungjae" userId="1d4fbd63bced2b4a" providerId="LiveId" clId="{92FC606A-48B1-40FE-9DFF-BE3E24FB0A32}" dt="2020-11-30T05:23:59.911" v="8271" actId="14100"/>
          <ac:cxnSpMkLst>
            <pc:docMk/>
            <pc:sldMk cId="658673556" sldId="369"/>
            <ac:cxnSpMk id="46" creationId="{E7630114-7C86-4893-9B6F-B019B96BDE6F}"/>
          </ac:cxnSpMkLst>
        </pc:cxnChg>
        <pc:cxnChg chg="add del mod">
          <ac:chgData name="Lee Seungjae" userId="1d4fbd63bced2b4a" providerId="LiveId" clId="{92FC606A-48B1-40FE-9DFF-BE3E24FB0A32}" dt="2020-11-30T03:55:27.108" v="7631" actId="478"/>
          <ac:cxnSpMkLst>
            <pc:docMk/>
            <pc:sldMk cId="658673556" sldId="369"/>
            <ac:cxnSpMk id="48" creationId="{B956D1F2-D9A7-4720-8FEE-383F563EA93B}"/>
          </ac:cxnSpMkLst>
        </pc:cxnChg>
      </pc:sldChg>
      <pc:sldChg chg="add del">
        <pc:chgData name="Lee Seungjae" userId="1d4fbd63bced2b4a" providerId="LiveId" clId="{92FC606A-48B1-40FE-9DFF-BE3E24FB0A32}" dt="2020-11-30T01:55:56.064" v="5508"/>
        <pc:sldMkLst>
          <pc:docMk/>
          <pc:sldMk cId="974059275" sldId="369"/>
        </pc:sldMkLst>
      </pc:sldChg>
      <pc:sldChg chg="modSp add del mod">
        <pc:chgData name="Lee Seungjae" userId="1d4fbd63bced2b4a" providerId="LiveId" clId="{92FC606A-48B1-40FE-9DFF-BE3E24FB0A32}" dt="2020-11-27T10:06:12.634" v="4994" actId="47"/>
        <pc:sldMkLst>
          <pc:docMk/>
          <pc:sldMk cId="2487298076" sldId="369"/>
        </pc:sldMkLst>
        <pc:spChg chg="mod">
          <ac:chgData name="Lee Seungjae" userId="1d4fbd63bced2b4a" providerId="LiveId" clId="{92FC606A-48B1-40FE-9DFF-BE3E24FB0A32}" dt="2020-11-27T10:05:35.331" v="4992" actId="1076"/>
          <ac:spMkLst>
            <pc:docMk/>
            <pc:sldMk cId="2487298076" sldId="369"/>
            <ac:spMk id="17" creationId="{C78DEFE1-2EBC-4C2F-AB35-8C201626C5F4}"/>
          </ac:spMkLst>
        </pc:spChg>
      </pc:sldChg>
      <pc:sldChg chg="addSp delSp modSp add del mod">
        <pc:chgData name="Lee Seungjae" userId="1d4fbd63bced2b4a" providerId="LiveId" clId="{92FC606A-48B1-40FE-9DFF-BE3E24FB0A32}" dt="2020-11-30T04:00:23.566" v="8134" actId="2696"/>
        <pc:sldMkLst>
          <pc:docMk/>
          <pc:sldMk cId="649505565" sldId="370"/>
        </pc:sldMkLst>
        <pc:spChg chg="del">
          <ac:chgData name="Lee Seungjae" userId="1d4fbd63bced2b4a" providerId="LiveId" clId="{92FC606A-48B1-40FE-9DFF-BE3E24FB0A32}" dt="2020-11-30T02:33:29.539" v="6452" actId="478"/>
          <ac:spMkLst>
            <pc:docMk/>
            <pc:sldMk cId="649505565" sldId="370"/>
            <ac:spMk id="2" creationId="{950933FA-82E3-43B4-9FC3-1398D7985E38}"/>
          </ac:spMkLst>
        </pc:spChg>
        <pc:spChg chg="del">
          <ac:chgData name="Lee Seungjae" userId="1d4fbd63bced2b4a" providerId="LiveId" clId="{92FC606A-48B1-40FE-9DFF-BE3E24FB0A32}" dt="2020-11-30T02:33:29.539" v="6452" actId="478"/>
          <ac:spMkLst>
            <pc:docMk/>
            <pc:sldMk cId="649505565" sldId="370"/>
            <ac:spMk id="5" creationId="{1C066FFD-77AA-425D-A574-DE2D5C9D863B}"/>
          </ac:spMkLst>
        </pc:spChg>
        <pc:spChg chg="del">
          <ac:chgData name="Lee Seungjae" userId="1d4fbd63bced2b4a" providerId="LiveId" clId="{92FC606A-48B1-40FE-9DFF-BE3E24FB0A32}" dt="2020-11-30T02:33:29.539" v="6452" actId="478"/>
          <ac:spMkLst>
            <pc:docMk/>
            <pc:sldMk cId="649505565" sldId="370"/>
            <ac:spMk id="8" creationId="{C4239E2D-FAEF-472B-8E14-B7FC454B4911}"/>
          </ac:spMkLst>
        </pc:spChg>
        <pc:spChg chg="mod">
          <ac:chgData name="Lee Seungjae" userId="1d4fbd63bced2b4a" providerId="LiveId" clId="{92FC606A-48B1-40FE-9DFF-BE3E24FB0A32}" dt="2020-11-30T04:00:22.349" v="8133" actId="6549"/>
          <ac:spMkLst>
            <pc:docMk/>
            <pc:sldMk cId="649505565" sldId="370"/>
            <ac:spMk id="9" creationId="{0FBE8AED-3964-471A-8C71-C8FF3246469F}"/>
          </ac:spMkLst>
        </pc:spChg>
        <pc:spChg chg="del">
          <ac:chgData name="Lee Seungjae" userId="1d4fbd63bced2b4a" providerId="LiveId" clId="{92FC606A-48B1-40FE-9DFF-BE3E24FB0A32}" dt="2020-11-30T02:33:29.539" v="6452" actId="478"/>
          <ac:spMkLst>
            <pc:docMk/>
            <pc:sldMk cId="649505565" sldId="370"/>
            <ac:spMk id="11" creationId="{D56D0396-90C8-429E-B4C4-D116B6BD4D84}"/>
          </ac:spMkLst>
        </pc:spChg>
        <pc:spChg chg="del">
          <ac:chgData name="Lee Seungjae" userId="1d4fbd63bced2b4a" providerId="LiveId" clId="{92FC606A-48B1-40FE-9DFF-BE3E24FB0A32}" dt="2020-11-30T02:33:29.539" v="6452" actId="478"/>
          <ac:spMkLst>
            <pc:docMk/>
            <pc:sldMk cId="649505565" sldId="370"/>
            <ac:spMk id="20" creationId="{D2DB399A-F4C1-457F-8CAD-E733FC1E3133}"/>
          </ac:spMkLst>
        </pc:spChg>
        <pc:spChg chg="del">
          <ac:chgData name="Lee Seungjae" userId="1d4fbd63bced2b4a" providerId="LiveId" clId="{92FC606A-48B1-40FE-9DFF-BE3E24FB0A32}" dt="2020-11-30T02:33:29.539" v="6452" actId="478"/>
          <ac:spMkLst>
            <pc:docMk/>
            <pc:sldMk cId="649505565" sldId="370"/>
            <ac:spMk id="22" creationId="{052104D7-1307-4B42-821A-9414DD47935D}"/>
          </ac:spMkLst>
        </pc:spChg>
        <pc:spChg chg="add del mod">
          <ac:chgData name="Lee Seungjae" userId="1d4fbd63bced2b4a" providerId="LiveId" clId="{92FC606A-48B1-40FE-9DFF-BE3E24FB0A32}" dt="2020-11-30T04:00:13.255" v="8105" actId="478"/>
          <ac:spMkLst>
            <pc:docMk/>
            <pc:sldMk cId="649505565" sldId="370"/>
            <ac:spMk id="23" creationId="{75684CF3-2B78-4E2C-A38E-348C763C3212}"/>
          </ac:spMkLst>
        </pc:spChg>
        <pc:picChg chg="del">
          <ac:chgData name="Lee Seungjae" userId="1d4fbd63bced2b4a" providerId="LiveId" clId="{92FC606A-48B1-40FE-9DFF-BE3E24FB0A32}" dt="2020-11-30T02:33:29.539" v="6452" actId="478"/>
          <ac:picMkLst>
            <pc:docMk/>
            <pc:sldMk cId="649505565" sldId="370"/>
            <ac:picMk id="4" creationId="{95C7BC9C-3424-4075-A296-5053DB94A5B6}"/>
          </ac:picMkLst>
        </pc:picChg>
        <pc:picChg chg="add mod">
          <ac:chgData name="Lee Seungjae" userId="1d4fbd63bced2b4a" providerId="LiveId" clId="{92FC606A-48B1-40FE-9DFF-BE3E24FB0A32}" dt="2020-11-30T03:59:58.466" v="8099" actId="14100"/>
          <ac:picMkLst>
            <pc:docMk/>
            <pc:sldMk cId="649505565" sldId="370"/>
            <ac:picMk id="6" creationId="{47C0C5AA-5EFB-4A26-BE6F-494C27EE7715}"/>
          </ac:picMkLst>
        </pc:picChg>
        <pc:picChg chg="del">
          <ac:chgData name="Lee Seungjae" userId="1d4fbd63bced2b4a" providerId="LiveId" clId="{92FC606A-48B1-40FE-9DFF-BE3E24FB0A32}" dt="2020-11-30T02:33:29.539" v="6452" actId="478"/>
          <ac:picMkLst>
            <pc:docMk/>
            <pc:sldMk cId="649505565" sldId="370"/>
            <ac:picMk id="7" creationId="{D5248840-E54B-4BCA-9AF4-865F7F9E03CC}"/>
          </ac:picMkLst>
        </pc:picChg>
        <pc:picChg chg="del">
          <ac:chgData name="Lee Seungjae" userId="1d4fbd63bced2b4a" providerId="LiveId" clId="{92FC606A-48B1-40FE-9DFF-BE3E24FB0A32}" dt="2020-11-30T02:33:29.539" v="6452" actId="478"/>
          <ac:picMkLst>
            <pc:docMk/>
            <pc:sldMk cId="649505565" sldId="370"/>
            <ac:picMk id="10" creationId="{52DAD75E-F962-48FA-B627-F4D563340D94}"/>
          </ac:picMkLst>
        </pc:picChg>
        <pc:picChg chg="add mod">
          <ac:chgData name="Lee Seungjae" userId="1d4fbd63bced2b4a" providerId="LiveId" clId="{92FC606A-48B1-40FE-9DFF-BE3E24FB0A32}" dt="2020-11-30T04:00:03.401" v="8103" actId="1076"/>
          <ac:picMkLst>
            <pc:docMk/>
            <pc:sldMk cId="649505565" sldId="370"/>
            <ac:picMk id="13" creationId="{4FC96BEC-EA07-4B19-B1FA-849FE152D02C}"/>
          </ac:picMkLst>
        </pc:picChg>
        <pc:picChg chg="add del mod">
          <ac:chgData name="Lee Seungjae" userId="1d4fbd63bced2b4a" providerId="LiveId" clId="{92FC606A-48B1-40FE-9DFF-BE3E24FB0A32}" dt="2020-11-30T03:59:42.227" v="8093" actId="478"/>
          <ac:picMkLst>
            <pc:docMk/>
            <pc:sldMk cId="649505565" sldId="370"/>
            <ac:picMk id="15" creationId="{5F136681-D814-411A-8397-0E3667ABB7B0}"/>
          </ac:picMkLst>
        </pc:picChg>
        <pc:picChg chg="add mod ord">
          <ac:chgData name="Lee Seungjae" userId="1d4fbd63bced2b4a" providerId="LiveId" clId="{92FC606A-48B1-40FE-9DFF-BE3E24FB0A32}" dt="2020-11-30T04:00:02.542" v="8102" actId="1076"/>
          <ac:picMkLst>
            <pc:docMk/>
            <pc:sldMk cId="649505565" sldId="370"/>
            <ac:picMk id="18" creationId="{236A2295-715E-48F4-9370-5E1C0996DE57}"/>
          </ac:picMkLst>
        </pc:picChg>
        <pc:picChg chg="add mod">
          <ac:chgData name="Lee Seungjae" userId="1d4fbd63bced2b4a" providerId="LiveId" clId="{92FC606A-48B1-40FE-9DFF-BE3E24FB0A32}" dt="2020-11-30T03:59:44.438" v="8095" actId="1076"/>
          <ac:picMkLst>
            <pc:docMk/>
            <pc:sldMk cId="649505565" sldId="370"/>
            <ac:picMk id="21" creationId="{9086C291-86F1-431D-9F30-273BECA29A16}"/>
          </ac:picMkLst>
        </pc:picChg>
      </pc:sldChg>
      <pc:sldChg chg="addSp delSp modSp add mod">
        <pc:chgData name="Lee Seungjae" userId="1d4fbd63bced2b4a" providerId="LiveId" clId="{92FC606A-48B1-40FE-9DFF-BE3E24FB0A32}" dt="2020-11-30T10:05:51.166" v="16456" actId="1076"/>
        <pc:sldMkLst>
          <pc:docMk/>
          <pc:sldMk cId="657942340" sldId="370"/>
        </pc:sldMkLst>
        <pc:spChg chg="add mod">
          <ac:chgData name="Lee Seungjae" userId="1d4fbd63bced2b4a" providerId="LiveId" clId="{92FC606A-48B1-40FE-9DFF-BE3E24FB0A32}" dt="2020-11-30T10:05:51.166" v="16456" actId="1076"/>
          <ac:spMkLst>
            <pc:docMk/>
            <pc:sldMk cId="657942340" sldId="370"/>
            <ac:spMk id="2" creationId="{AF4D1D33-5186-4AC0-B95A-1F3AC775799C}"/>
          </ac:spMkLst>
        </pc:spChg>
        <pc:spChg chg="mod">
          <ac:chgData name="Lee Seungjae" userId="1d4fbd63bced2b4a" providerId="LiveId" clId="{92FC606A-48B1-40FE-9DFF-BE3E24FB0A32}" dt="2020-11-30T10:05:18.179" v="16441" actId="20577"/>
          <ac:spMkLst>
            <pc:docMk/>
            <pc:sldMk cId="657942340" sldId="370"/>
            <ac:spMk id="9" creationId="{0FBE8AED-3964-471A-8C71-C8FF3246469F}"/>
          </ac:spMkLst>
        </pc:spChg>
        <pc:picChg chg="mod">
          <ac:chgData name="Lee Seungjae" userId="1d4fbd63bced2b4a" providerId="LiveId" clId="{92FC606A-48B1-40FE-9DFF-BE3E24FB0A32}" dt="2020-11-30T10:05:33.585" v="16450" actId="1076"/>
          <ac:picMkLst>
            <pc:docMk/>
            <pc:sldMk cId="657942340" sldId="370"/>
            <ac:picMk id="6" creationId="{47C0C5AA-5EFB-4A26-BE6F-494C27EE7715}"/>
          </ac:picMkLst>
        </pc:picChg>
        <pc:picChg chg="del">
          <ac:chgData name="Lee Seungjae" userId="1d4fbd63bced2b4a" providerId="LiveId" clId="{92FC606A-48B1-40FE-9DFF-BE3E24FB0A32}" dt="2020-11-30T10:05:28.392" v="16448" actId="478"/>
          <ac:picMkLst>
            <pc:docMk/>
            <pc:sldMk cId="657942340" sldId="370"/>
            <ac:picMk id="13" creationId="{4FC96BEC-EA07-4B19-B1FA-849FE152D02C}"/>
          </ac:picMkLst>
        </pc:picChg>
        <pc:picChg chg="del">
          <ac:chgData name="Lee Seungjae" userId="1d4fbd63bced2b4a" providerId="LiveId" clId="{92FC606A-48B1-40FE-9DFF-BE3E24FB0A32}" dt="2020-11-30T10:05:28.058" v="16446" actId="478"/>
          <ac:picMkLst>
            <pc:docMk/>
            <pc:sldMk cId="657942340" sldId="370"/>
            <ac:picMk id="18" creationId="{236A2295-715E-48F4-9370-5E1C0996DE57}"/>
          </ac:picMkLst>
        </pc:picChg>
        <pc:picChg chg="del">
          <ac:chgData name="Lee Seungjae" userId="1d4fbd63bced2b4a" providerId="LiveId" clId="{92FC606A-48B1-40FE-9DFF-BE3E24FB0A32}" dt="2020-11-30T10:05:28.199" v="16447" actId="478"/>
          <ac:picMkLst>
            <pc:docMk/>
            <pc:sldMk cId="657942340" sldId="370"/>
            <ac:picMk id="21" creationId="{9086C291-86F1-431D-9F30-273BECA29A16}"/>
          </ac:picMkLst>
        </pc:picChg>
      </pc:sldChg>
      <pc:sldChg chg="addSp delSp modSp add mod ord">
        <pc:chgData name="Lee Seungjae" userId="1d4fbd63bced2b4a" providerId="LiveId" clId="{92FC606A-48B1-40FE-9DFF-BE3E24FB0A32}" dt="2020-12-01T01:45:41.433" v="16801" actId="20577"/>
        <pc:sldMkLst>
          <pc:docMk/>
          <pc:sldMk cId="3691343593" sldId="371"/>
        </pc:sldMkLst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2" creationId="{6D75C273-EA7A-42C7-8F91-C290746C66DC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2" creationId="{89F84D92-3A33-4407-85F3-3AB34DCD7574}"/>
          </ac:spMkLst>
        </pc:spChg>
        <pc:spChg chg="mod">
          <ac:chgData name="Lee Seungjae" userId="1d4fbd63bced2b4a" providerId="LiveId" clId="{92FC606A-48B1-40FE-9DFF-BE3E24FB0A32}" dt="2020-12-01T01:45:41.433" v="16801" actId="20577"/>
          <ac:spMkLst>
            <pc:docMk/>
            <pc:sldMk cId="3691343593" sldId="371"/>
            <ac:spMk id="5" creationId="{1C066FFD-77AA-425D-A574-DE2D5C9D863B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6" creationId="{E02FD257-16A4-464E-8DC7-4A24BF68B7A2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7" creationId="{07905DD3-6D48-4418-830B-6C4A85F32FDA}"/>
          </ac:spMkLst>
        </pc:spChg>
        <pc:spChg chg="mod">
          <ac:chgData name="Lee Seungjae" userId="1d4fbd63bced2b4a" providerId="LiveId" clId="{92FC606A-48B1-40FE-9DFF-BE3E24FB0A32}" dt="2020-12-01T01:33:49.376" v="16595" actId="20577"/>
          <ac:spMkLst>
            <pc:docMk/>
            <pc:sldMk cId="3691343593" sldId="371"/>
            <ac:spMk id="9" creationId="{0FBE8AED-3964-471A-8C71-C8FF3246469F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11" creationId="{57F02E92-EDFE-4945-8250-97993DD01C09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12" creationId="{B766D519-2D03-4AEA-979A-D73653C8482A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15" creationId="{5F64EC44-A869-486C-A406-1D3AD8900ADC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21" creationId="{D1668C43-58C4-455F-8FF0-C6DB15C3F121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22" creationId="{C83E5156-C58F-44FE-B4E3-5D7B39C0961A}"/>
          </ac:spMkLst>
        </pc:spChg>
        <pc:spChg chg="add del mod or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23" creationId="{57BAFC7D-FB53-4AEC-BC7F-14211E79D6B4}"/>
          </ac:spMkLst>
        </pc:spChg>
        <pc:spChg chg="add del">
          <ac:chgData name="Lee Seungjae" userId="1d4fbd63bced2b4a" providerId="LiveId" clId="{92FC606A-48B1-40FE-9DFF-BE3E24FB0A32}" dt="2020-11-30T05:11:50.591" v="8155" actId="478"/>
          <ac:spMkLst>
            <pc:docMk/>
            <pc:sldMk cId="3691343593" sldId="371"/>
            <ac:spMk id="26" creationId="{635CBAB8-0A3B-4065-B293-648E81BDF335}"/>
          </ac:spMkLst>
        </pc:spChg>
        <pc:spChg chg="add del">
          <ac:chgData name="Lee Seungjae" userId="1d4fbd63bced2b4a" providerId="LiveId" clId="{92FC606A-48B1-40FE-9DFF-BE3E24FB0A32}" dt="2020-11-30T05:11:50.591" v="8155" actId="478"/>
          <ac:spMkLst>
            <pc:docMk/>
            <pc:sldMk cId="3691343593" sldId="371"/>
            <ac:spMk id="27" creationId="{2DB649D5-DBCC-474A-BC4B-2025582B34B0}"/>
          </ac:spMkLst>
        </pc:spChg>
        <pc:spChg chg="add del">
          <ac:chgData name="Lee Seungjae" userId="1d4fbd63bced2b4a" providerId="LiveId" clId="{92FC606A-48B1-40FE-9DFF-BE3E24FB0A32}" dt="2020-11-30T05:11:50.591" v="8155" actId="478"/>
          <ac:spMkLst>
            <pc:docMk/>
            <pc:sldMk cId="3691343593" sldId="371"/>
            <ac:spMk id="28" creationId="{4948981F-D90A-449C-85B6-B220D2B6B9FE}"/>
          </ac:spMkLst>
        </pc:spChg>
        <pc:spChg chg="add del">
          <ac:chgData name="Lee Seungjae" userId="1d4fbd63bced2b4a" providerId="LiveId" clId="{92FC606A-48B1-40FE-9DFF-BE3E24FB0A32}" dt="2020-11-30T05:11:50.591" v="8155" actId="478"/>
          <ac:spMkLst>
            <pc:docMk/>
            <pc:sldMk cId="3691343593" sldId="371"/>
            <ac:spMk id="30" creationId="{0491DEEC-B0F5-43FD-B4B2-85FF70A2469A}"/>
          </ac:spMkLst>
        </pc:spChg>
        <pc:spChg chg="add del">
          <ac:chgData name="Lee Seungjae" userId="1d4fbd63bced2b4a" providerId="LiveId" clId="{92FC606A-48B1-40FE-9DFF-BE3E24FB0A32}" dt="2020-11-30T05:11:50.591" v="8155" actId="478"/>
          <ac:spMkLst>
            <pc:docMk/>
            <pc:sldMk cId="3691343593" sldId="371"/>
            <ac:spMk id="31" creationId="{0F4AA29B-1528-4E0D-B006-DC2AE035C08B}"/>
          </ac:spMkLst>
        </pc:spChg>
        <pc:spChg chg="add del">
          <ac:chgData name="Lee Seungjae" userId="1d4fbd63bced2b4a" providerId="LiveId" clId="{92FC606A-48B1-40FE-9DFF-BE3E24FB0A32}" dt="2020-11-30T05:11:50.591" v="8155" actId="478"/>
          <ac:spMkLst>
            <pc:docMk/>
            <pc:sldMk cId="3691343593" sldId="371"/>
            <ac:spMk id="33" creationId="{C196BA86-7FA4-438D-8878-70C8CBA3C996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34" creationId="{C8C97269-7829-47CD-B699-F77D7310EA3C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35" creationId="{35982933-0B18-4CB9-AC7A-5456C56DBCE7}"/>
          </ac:spMkLst>
        </pc:spChg>
        <pc:spChg chg="add del">
          <ac:chgData name="Lee Seungjae" userId="1d4fbd63bced2b4a" providerId="LiveId" clId="{92FC606A-48B1-40FE-9DFF-BE3E24FB0A32}" dt="2020-11-30T05:11:50.591" v="8155" actId="478"/>
          <ac:spMkLst>
            <pc:docMk/>
            <pc:sldMk cId="3691343593" sldId="371"/>
            <ac:spMk id="35" creationId="{D4F9B4A3-4933-4EB2-8163-9AE0533CC2E7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36" creationId="{2562B0A4-F76C-40DD-BC54-08117679862A}"/>
          </ac:spMkLst>
        </pc:spChg>
        <pc:spChg chg="add del">
          <ac:chgData name="Lee Seungjae" userId="1d4fbd63bced2b4a" providerId="LiveId" clId="{92FC606A-48B1-40FE-9DFF-BE3E24FB0A32}" dt="2020-11-30T05:11:50.591" v="8155" actId="478"/>
          <ac:spMkLst>
            <pc:docMk/>
            <pc:sldMk cId="3691343593" sldId="371"/>
            <ac:spMk id="36" creationId="{A8C2848E-A093-4A96-A8FC-EBD18F8D3DA7}"/>
          </ac:spMkLst>
        </pc:spChg>
        <pc:spChg chg="add del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38" creationId="{4AAA4BF6-EB13-4BE0-8BA2-3DEFB5CC552D}"/>
          </ac:spMkLst>
        </pc:spChg>
        <pc:spChg chg="add del">
          <ac:chgData name="Lee Seungjae" userId="1d4fbd63bced2b4a" providerId="LiveId" clId="{92FC606A-48B1-40FE-9DFF-BE3E24FB0A32}" dt="2020-11-30T05:11:50.591" v="8155" actId="478"/>
          <ac:spMkLst>
            <pc:docMk/>
            <pc:sldMk cId="3691343593" sldId="371"/>
            <ac:spMk id="39" creationId="{20AA89E5-E61E-4929-8608-16FCB01145B5}"/>
          </ac:spMkLst>
        </pc:spChg>
        <pc:spChg chg="add del mod or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40" creationId="{914E27E6-3E0F-4C90-BCA7-40101F8F2D90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41" creationId="{FEB78611-5FD3-45D1-A3A6-00870463993D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42" creationId="{8910A047-D05D-4D47-9765-B90F6131A9F5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43" creationId="{2CFBB822-FC6B-4550-9FF5-F2BD625FA6C3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43" creationId="{5A79AB15-C1D8-4038-BF0F-037E5A2AAE02}"/>
          </ac:spMkLst>
        </pc:spChg>
        <pc:spChg chg="add del mod">
          <ac:chgData name="Lee Seungjae" userId="1d4fbd63bced2b4a" providerId="LiveId" clId="{92FC606A-48B1-40FE-9DFF-BE3E24FB0A32}" dt="2020-11-30T06:32:55.830" v="9121" actId="478"/>
          <ac:spMkLst>
            <pc:docMk/>
            <pc:sldMk cId="3691343593" sldId="371"/>
            <ac:spMk id="44" creationId="{AA0AE95E-E424-4FE1-96AF-53D20EEA4EBD}"/>
          </ac:spMkLst>
        </pc:spChg>
        <pc:spChg chg="add mod">
          <ac:chgData name="Lee Seungjae" userId="1d4fbd63bced2b4a" providerId="LiveId" clId="{92FC606A-48B1-40FE-9DFF-BE3E24FB0A32}" dt="2020-11-30T07:27:35.319" v="10358" actId="1076"/>
          <ac:spMkLst>
            <pc:docMk/>
            <pc:sldMk cId="3691343593" sldId="371"/>
            <ac:spMk id="45" creationId="{1D06751A-43C4-4781-9E46-5CAFAB3171A2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47" creationId="{F6A90CF0-9064-4275-A2C5-876F47943A98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48" creationId="{171E8B40-C9D0-46DC-8656-842E7FD7D0D4}"/>
          </ac:spMkLst>
        </pc:spChg>
        <pc:spChg chg="add mod">
          <ac:chgData name="Lee Seungjae" userId="1d4fbd63bced2b4a" providerId="LiveId" clId="{92FC606A-48B1-40FE-9DFF-BE3E24FB0A32}" dt="2020-11-30T09:11:03.206" v="13919" actId="207"/>
          <ac:spMkLst>
            <pc:docMk/>
            <pc:sldMk cId="3691343593" sldId="371"/>
            <ac:spMk id="49" creationId="{D12C3045-8FD6-4634-B623-E253B7BE0BC5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54" creationId="{073A5505-7DB3-4C7B-A9C6-6BA7779C3D64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55" creationId="{4738E25A-986A-43C9-8F5B-15AE23EFC42F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56" creationId="{E7068844-A98D-49A4-B6C5-53E70EFF9A46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58" creationId="{942F6FC7-C8DC-48AE-A7A3-CF5AD4E402C2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59" creationId="{18F5B03A-956C-414A-A53A-595F293614D7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60" creationId="{235F3CB3-466D-4284-A8C9-073C85FC394D}"/>
          </ac:spMkLst>
        </pc:spChg>
        <pc:spChg chg="add mod">
          <ac:chgData name="Lee Seungjae" userId="1d4fbd63bced2b4a" providerId="LiveId" clId="{92FC606A-48B1-40FE-9DFF-BE3E24FB0A32}" dt="2020-11-30T10:00:20.723" v="16327" actId="113"/>
          <ac:spMkLst>
            <pc:docMk/>
            <pc:sldMk cId="3691343593" sldId="371"/>
            <ac:spMk id="64" creationId="{FF4CCD2D-0B77-4694-8AFD-C7A9353BDA03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65" creationId="{822BA1E3-C49E-41F1-B757-2AF75CA47832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66" creationId="{83FB35AF-1E46-4B49-AE07-B7FD9E939B3A}"/>
          </ac:spMkLst>
        </pc:spChg>
        <pc:spChg chg="add del mod">
          <ac:chgData name="Lee Seungjae" userId="1d4fbd63bced2b4a" providerId="LiveId" clId="{92FC606A-48B1-40FE-9DFF-BE3E24FB0A32}" dt="2020-12-01T01:45:11.926" v="16764" actId="478"/>
          <ac:spMkLst>
            <pc:docMk/>
            <pc:sldMk cId="3691343593" sldId="371"/>
            <ac:spMk id="69" creationId="{5B919476-33F3-49ED-924C-37E33FFEE2A0}"/>
          </ac:spMkLst>
        </pc:spChg>
        <pc:spChg chg="add del mod">
          <ac:chgData name="Lee Seungjae" userId="1d4fbd63bced2b4a" providerId="LiveId" clId="{92FC606A-48B1-40FE-9DFF-BE3E24FB0A32}" dt="2020-12-01T01:45:19.220" v="16766" actId="478"/>
          <ac:spMkLst>
            <pc:docMk/>
            <pc:sldMk cId="3691343593" sldId="371"/>
            <ac:spMk id="70" creationId="{3DBF452F-62EE-4544-8B97-17B865C2C003}"/>
          </ac:spMkLst>
        </pc:spChg>
        <pc:spChg chg="add del mod">
          <ac:chgData name="Lee Seungjae" userId="1d4fbd63bced2b4a" providerId="LiveId" clId="{92FC606A-48B1-40FE-9DFF-BE3E24FB0A32}" dt="2020-12-01T01:45:12.532" v="16765" actId="478"/>
          <ac:spMkLst>
            <pc:docMk/>
            <pc:sldMk cId="3691343593" sldId="371"/>
            <ac:spMk id="71" creationId="{348E8A97-B427-428E-856F-76CE68C99578}"/>
          </ac:spMkLst>
        </pc:spChg>
        <pc:spChg chg="add del mod ord">
          <ac:chgData name="Lee Seungjae" userId="1d4fbd63bced2b4a" providerId="LiveId" clId="{92FC606A-48B1-40FE-9DFF-BE3E24FB0A32}" dt="2020-12-01T01:45:36.435" v="16794" actId="478"/>
          <ac:spMkLst>
            <pc:docMk/>
            <pc:sldMk cId="3691343593" sldId="371"/>
            <ac:spMk id="72" creationId="{F200FAE0-2A58-4AAF-BED9-295517065724}"/>
          </ac:spMkLst>
        </pc:spChg>
        <pc:spChg chg="add del mod">
          <ac:chgData name="Lee Seungjae" userId="1d4fbd63bced2b4a" providerId="LiveId" clId="{92FC606A-48B1-40FE-9DFF-BE3E24FB0A32}" dt="2020-11-30T07:33:22.540" v="10819" actId="478"/>
          <ac:spMkLst>
            <pc:docMk/>
            <pc:sldMk cId="3691343593" sldId="371"/>
            <ac:spMk id="73" creationId="{884A458F-E357-4F3C-8DA8-2A00E40DAFBA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74" creationId="{9C10F00C-F9EF-4EB4-860A-306C159F7DA2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75" creationId="{5EEFD6C0-EF07-43B8-B4C3-E254CB96D1A3}"/>
          </ac:spMkLst>
        </pc:spChg>
        <pc:spChg chg="add del mod">
          <ac:chgData name="Lee Seungjae" userId="1d4fbd63bced2b4a" providerId="LiveId" clId="{92FC606A-48B1-40FE-9DFF-BE3E24FB0A32}" dt="2020-11-30T07:33:22.540" v="10819" actId="478"/>
          <ac:spMkLst>
            <pc:docMk/>
            <pc:sldMk cId="3691343593" sldId="371"/>
            <ac:spMk id="79" creationId="{FDED89CA-E194-4133-9BAE-8043BFE5AD71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80" creationId="{96B6A298-C7CB-4C98-AF6E-CBA6C96108B5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81" creationId="{0F02C4D8-46CF-403C-B198-D571B9986FF4}"/>
          </ac:spMkLst>
        </pc:spChg>
        <pc:spChg chg="add del mod">
          <ac:chgData name="Lee Seungjae" userId="1d4fbd63bced2b4a" providerId="LiveId" clId="{92FC606A-48B1-40FE-9DFF-BE3E24FB0A32}" dt="2020-11-30T07:33:19.414" v="10817" actId="478"/>
          <ac:spMkLst>
            <pc:docMk/>
            <pc:sldMk cId="3691343593" sldId="371"/>
            <ac:spMk id="84" creationId="{5C31C51C-B00B-4A16-BF86-C38E3A4D2463}"/>
          </ac:spMkLst>
        </pc:spChg>
        <pc:spChg chg="add del mod">
          <ac:chgData name="Lee Seungjae" userId="1d4fbd63bced2b4a" providerId="LiveId" clId="{92FC606A-48B1-40FE-9DFF-BE3E24FB0A32}" dt="2020-11-30T07:33:20.607" v="10818" actId="478"/>
          <ac:spMkLst>
            <pc:docMk/>
            <pc:sldMk cId="3691343593" sldId="371"/>
            <ac:spMk id="85" creationId="{EB2FA11F-185B-483C-8F9A-09291C1BB71F}"/>
          </ac:spMkLst>
        </pc:spChg>
        <pc:spChg chg="add del mod">
          <ac:chgData name="Lee Seungjae" userId="1d4fbd63bced2b4a" providerId="LiveId" clId="{92FC606A-48B1-40FE-9DFF-BE3E24FB0A32}" dt="2020-11-30T07:35:03.883" v="10879" actId="478"/>
          <ac:spMkLst>
            <pc:docMk/>
            <pc:sldMk cId="3691343593" sldId="371"/>
            <ac:spMk id="86" creationId="{C7012068-A3FE-4750-98B6-A9348C74C0E1}"/>
          </ac:spMkLst>
        </pc:spChg>
        <pc:spChg chg="add del mod">
          <ac:chgData name="Lee Seungjae" userId="1d4fbd63bced2b4a" providerId="LiveId" clId="{92FC606A-48B1-40FE-9DFF-BE3E24FB0A32}" dt="2020-11-30T07:33:18.917" v="10816" actId="478"/>
          <ac:spMkLst>
            <pc:docMk/>
            <pc:sldMk cId="3691343593" sldId="371"/>
            <ac:spMk id="87" creationId="{8CF6BBA1-46D2-49E0-A341-0D0CE9341333}"/>
          </ac:spMkLst>
        </pc:spChg>
        <pc:spChg chg="add mod">
          <ac:chgData name="Lee Seungjae" userId="1d4fbd63bced2b4a" providerId="LiveId" clId="{92FC606A-48B1-40FE-9DFF-BE3E24FB0A32}" dt="2020-11-30T07:35:07.528" v="10880" actId="1076"/>
          <ac:spMkLst>
            <pc:docMk/>
            <pc:sldMk cId="3691343593" sldId="371"/>
            <ac:spMk id="90" creationId="{D3933530-4523-45C7-98C8-C25756E14F01}"/>
          </ac:spMkLst>
        </pc:spChg>
        <pc:picChg chg="add del mod">
          <ac:chgData name="Lee Seungjae" userId="1d4fbd63bced2b4a" providerId="LiveId" clId="{92FC606A-48B1-40FE-9DFF-BE3E24FB0A32}" dt="2020-11-30T06:32:55.830" v="9121" actId="478"/>
          <ac:picMkLst>
            <pc:docMk/>
            <pc:sldMk cId="3691343593" sldId="371"/>
            <ac:picMk id="4" creationId="{F7FDEAC1-A8FC-4B3F-B17D-B20E49B3249F}"/>
          </ac:picMkLst>
        </pc:picChg>
        <pc:picChg chg="add del mod">
          <ac:chgData name="Lee Seungjae" userId="1d4fbd63bced2b4a" providerId="LiveId" clId="{92FC606A-48B1-40FE-9DFF-BE3E24FB0A32}" dt="2020-11-30T06:32:55.830" v="9121" actId="478"/>
          <ac:picMkLst>
            <pc:docMk/>
            <pc:sldMk cId="3691343593" sldId="371"/>
            <ac:picMk id="14" creationId="{84AAA3E9-756B-4FF0-9DE5-94676692607A}"/>
          </ac:picMkLst>
        </pc:picChg>
        <pc:picChg chg="add del mod">
          <ac:chgData name="Lee Seungjae" userId="1d4fbd63bced2b4a" providerId="LiveId" clId="{92FC606A-48B1-40FE-9DFF-BE3E24FB0A32}" dt="2020-11-30T06:32:55.830" v="9121" actId="478"/>
          <ac:picMkLst>
            <pc:docMk/>
            <pc:sldMk cId="3691343593" sldId="371"/>
            <ac:picMk id="20" creationId="{173FF142-6698-4E3E-B8FB-53B188C6D25E}"/>
          </ac:picMkLst>
        </pc:picChg>
        <pc:picChg chg="add del mod ord">
          <ac:chgData name="Lee Seungjae" userId="1d4fbd63bced2b4a" providerId="LiveId" clId="{92FC606A-48B1-40FE-9DFF-BE3E24FB0A32}" dt="2020-11-30T06:32:55.830" v="9121" actId="478"/>
          <ac:picMkLst>
            <pc:docMk/>
            <pc:sldMk cId="3691343593" sldId="371"/>
            <ac:picMk id="24" creationId="{D560551D-5323-4FF1-A4B7-0C5F36F90E7D}"/>
          </ac:picMkLst>
        </pc:picChg>
        <pc:picChg chg="add del">
          <ac:chgData name="Lee Seungjae" userId="1d4fbd63bced2b4a" providerId="LiveId" clId="{92FC606A-48B1-40FE-9DFF-BE3E24FB0A32}" dt="2020-11-30T05:11:50.591" v="8155" actId="478"/>
          <ac:picMkLst>
            <pc:docMk/>
            <pc:sldMk cId="3691343593" sldId="371"/>
            <ac:picMk id="25" creationId="{93AF17E9-B90E-499A-84CD-DB8F7E9BC790}"/>
          </ac:picMkLst>
        </pc:picChg>
        <pc:picChg chg="add del">
          <ac:chgData name="Lee Seungjae" userId="1d4fbd63bced2b4a" providerId="LiveId" clId="{92FC606A-48B1-40FE-9DFF-BE3E24FB0A32}" dt="2020-11-30T05:11:50.591" v="8155" actId="478"/>
          <ac:picMkLst>
            <pc:docMk/>
            <pc:sldMk cId="3691343593" sldId="371"/>
            <ac:picMk id="29" creationId="{634F85F8-B435-47D2-936F-6D3F36568C7A}"/>
          </ac:picMkLst>
        </pc:picChg>
        <pc:picChg chg="add del">
          <ac:chgData name="Lee Seungjae" userId="1d4fbd63bced2b4a" providerId="LiveId" clId="{92FC606A-48B1-40FE-9DFF-BE3E24FB0A32}" dt="2020-11-30T05:11:50.591" v="8155" actId="478"/>
          <ac:picMkLst>
            <pc:docMk/>
            <pc:sldMk cId="3691343593" sldId="371"/>
            <ac:picMk id="32" creationId="{5887E104-44E3-49F5-9C59-7C7EBA4D80A4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33" creationId="{50B680AA-083A-4ED6-A00A-E9E61E047B45}"/>
          </ac:picMkLst>
        </pc:picChg>
        <pc:picChg chg="add del">
          <ac:chgData name="Lee Seungjae" userId="1d4fbd63bced2b4a" providerId="LiveId" clId="{92FC606A-48B1-40FE-9DFF-BE3E24FB0A32}" dt="2020-11-30T05:11:50.591" v="8155" actId="478"/>
          <ac:picMkLst>
            <pc:docMk/>
            <pc:sldMk cId="3691343593" sldId="371"/>
            <ac:picMk id="34" creationId="{68BA200D-0C1E-4AE1-95F4-F6FE70348F45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37" creationId="{5BD4DCD6-76A3-4A45-B85B-A6FD04131E27}"/>
          </ac:picMkLst>
        </pc:picChg>
        <pc:picChg chg="add del mod">
          <ac:chgData name="Lee Seungjae" userId="1d4fbd63bced2b4a" providerId="LiveId" clId="{92FC606A-48B1-40FE-9DFF-BE3E24FB0A32}" dt="2020-11-30T07:33:07.539" v="10810" actId="478"/>
          <ac:picMkLst>
            <pc:docMk/>
            <pc:sldMk cId="3691343593" sldId="371"/>
            <ac:picMk id="38" creationId="{E38FB1E9-6328-4ECA-9AF7-11926C9E7A55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39" creationId="{A505224D-C4F6-4EE6-B40D-5EF80F626AA0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40" creationId="{AA960A02-7DFB-4917-A991-EE3B2E9FD28E}"/>
          </ac:picMkLst>
        </pc:picChg>
        <pc:picChg chg="add del mod modCrop">
          <ac:chgData name="Lee Seungjae" userId="1d4fbd63bced2b4a" providerId="LiveId" clId="{92FC606A-48B1-40FE-9DFF-BE3E24FB0A32}" dt="2020-11-30T06:32:55.830" v="9121" actId="478"/>
          <ac:picMkLst>
            <pc:docMk/>
            <pc:sldMk cId="3691343593" sldId="371"/>
            <ac:picMk id="41" creationId="{3E5B4B3A-DDDA-4F77-A489-4024E7A01239}"/>
          </ac:picMkLst>
        </pc:picChg>
        <pc:picChg chg="add del mod">
          <ac:chgData name="Lee Seungjae" userId="1d4fbd63bced2b4a" providerId="LiveId" clId="{92FC606A-48B1-40FE-9DFF-BE3E24FB0A32}" dt="2020-11-30T05:26:03.540" v="8277" actId="478"/>
          <ac:picMkLst>
            <pc:docMk/>
            <pc:sldMk cId="3691343593" sldId="371"/>
            <ac:picMk id="42" creationId="{C6E0A09D-C1E7-43AE-B11C-2A6000FF1D79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44" creationId="{5D1BBBA6-5EE3-465B-A9CB-FF5F3480E688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46" creationId="{8DB53B7D-4848-4682-8E82-D7AE1723DD97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50" creationId="{6286CC5E-51A9-4EB5-AD2D-DEF20C5E5AFF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51" creationId="{55089930-1376-4025-895C-97DA9FC41236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52" creationId="{B8CFCA4B-5131-4F43-A28F-F13986F71980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53" creationId="{7C7FD92B-F09F-44F3-B814-5B8821DA039B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57" creationId="{24945C0C-4076-4E1F-9F52-3705AA46282A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61" creationId="{C2952EFC-9978-480C-A256-14439BAE3256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62" creationId="{8B53B7A3-C8B3-4560-94BC-ADEE5BFDFF1B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63" creationId="{F8F2A933-6FEA-47AC-A816-5BAEF1AAB2D7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67" creationId="{27AB8357-8C78-49FF-8F1D-643847EB510E}"/>
          </ac:picMkLst>
        </pc:picChg>
        <pc:picChg chg="add mod">
          <ac:chgData name="Lee Seungjae" userId="1d4fbd63bced2b4a" providerId="LiveId" clId="{92FC606A-48B1-40FE-9DFF-BE3E24FB0A32}" dt="2020-11-30T07:35:07.528" v="10880" actId="1076"/>
          <ac:picMkLst>
            <pc:docMk/>
            <pc:sldMk cId="3691343593" sldId="371"/>
            <ac:picMk id="68" creationId="{EF74E86C-FA8D-457F-A9B8-F809C9455EFA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76" creationId="{DE27F671-FD0C-4176-A8DD-379E48B1FE9F}"/>
          </ac:picMkLst>
        </pc:picChg>
        <pc:picChg chg="add del mod">
          <ac:chgData name="Lee Seungjae" userId="1d4fbd63bced2b4a" providerId="LiveId" clId="{92FC606A-48B1-40FE-9DFF-BE3E24FB0A32}" dt="2020-11-30T07:33:22.540" v="10819" actId="478"/>
          <ac:picMkLst>
            <pc:docMk/>
            <pc:sldMk cId="3691343593" sldId="371"/>
            <ac:picMk id="77" creationId="{18E16492-2CA0-4DD1-87BF-3D0FBF0D68A6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78" creationId="{68232D3E-40B9-4C8B-92D9-B5FF27D282E0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82" creationId="{A0007966-4317-425F-9DA3-6D2138B71E2A}"/>
          </ac:picMkLst>
        </pc:picChg>
        <pc:picChg chg="add del mod">
          <ac:chgData name="Lee Seungjae" userId="1d4fbd63bced2b4a" providerId="LiveId" clId="{92FC606A-48B1-40FE-9DFF-BE3E24FB0A32}" dt="2020-11-30T07:33:08.044" v="10811" actId="478"/>
          <ac:picMkLst>
            <pc:docMk/>
            <pc:sldMk cId="3691343593" sldId="371"/>
            <ac:picMk id="83" creationId="{14259A49-9B31-4552-9E85-C8275A2952A2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88" creationId="{0B015B25-080C-4C6B-8F99-E669A26D2EC0}"/>
          </ac:picMkLst>
        </pc:picChg>
        <pc:picChg chg="add del mod">
          <ac:chgData name="Lee Seungjae" userId="1d4fbd63bced2b4a" providerId="LiveId" clId="{92FC606A-48B1-40FE-9DFF-BE3E24FB0A32}" dt="2020-11-30T07:35:03.883" v="10879" actId="478"/>
          <ac:picMkLst>
            <pc:docMk/>
            <pc:sldMk cId="3691343593" sldId="371"/>
            <ac:picMk id="89" creationId="{27E99FB9-9B80-48D9-B41D-6AADEE6ADB1E}"/>
          </ac:picMkLst>
        </pc:picChg>
        <pc:cxnChg chg="add del mod">
          <ac:chgData name="Lee Seungjae" userId="1d4fbd63bced2b4a" providerId="LiveId" clId="{92FC606A-48B1-40FE-9DFF-BE3E24FB0A32}" dt="2020-11-30T06:32:55.830" v="9121" actId="478"/>
          <ac:cxnSpMkLst>
            <pc:docMk/>
            <pc:sldMk cId="3691343593" sldId="371"/>
            <ac:cxnSpMk id="10" creationId="{FD0783DB-3759-46B2-A6CF-F5527AF7C633}"/>
          </ac:cxnSpMkLst>
        </pc:cxnChg>
        <pc:cxnChg chg="add del">
          <ac:chgData name="Lee Seungjae" userId="1d4fbd63bced2b4a" providerId="LiveId" clId="{92FC606A-48B1-40FE-9DFF-BE3E24FB0A32}" dt="2020-11-30T05:11:50.591" v="8155" actId="478"/>
          <ac:cxnSpMkLst>
            <pc:docMk/>
            <pc:sldMk cId="3691343593" sldId="371"/>
            <ac:cxnSpMk id="37" creationId="{64E2CACD-80DE-4465-9D8A-6BA218DD5D77}"/>
          </ac:cxnSpMkLst>
        </pc:cxnChg>
      </pc:sldChg>
      <pc:sldChg chg="delSp add del mod">
        <pc:chgData name="Lee Seungjae" userId="1d4fbd63bced2b4a" providerId="LiveId" clId="{92FC606A-48B1-40FE-9DFF-BE3E24FB0A32}" dt="2020-11-30T08:40:01.544" v="12939" actId="47"/>
        <pc:sldMkLst>
          <pc:docMk/>
          <pc:sldMk cId="1278331481" sldId="372"/>
        </pc:sldMkLst>
        <pc:picChg chg="del">
          <ac:chgData name="Lee Seungjae" userId="1d4fbd63bced2b4a" providerId="LiveId" clId="{92FC606A-48B1-40FE-9DFF-BE3E24FB0A32}" dt="2020-11-30T05:14:41.929" v="8168" actId="478"/>
          <ac:picMkLst>
            <pc:docMk/>
            <pc:sldMk cId="1278331481" sldId="372"/>
            <ac:picMk id="3" creationId="{B986DE16-34B7-4388-9AAD-F36237BB84B4}"/>
          </ac:picMkLst>
        </pc:picChg>
      </pc:sldChg>
      <pc:sldChg chg="addSp delSp modSp add mod ord">
        <pc:chgData name="Lee Seungjae" userId="1d4fbd63bced2b4a" providerId="LiveId" clId="{92FC606A-48B1-40FE-9DFF-BE3E24FB0A32}" dt="2020-12-01T01:33:58.565" v="16600" actId="20577"/>
        <pc:sldMkLst>
          <pc:docMk/>
          <pc:sldMk cId="1519598151" sldId="373"/>
        </pc:sldMkLst>
        <pc:spChg chg="mod">
          <ac:chgData name="Lee Seungjae" userId="1d4fbd63bced2b4a" providerId="LiveId" clId="{92FC606A-48B1-40FE-9DFF-BE3E24FB0A32}" dt="2020-11-30T09:11:02.991" v="13918" actId="207"/>
          <ac:spMkLst>
            <pc:docMk/>
            <pc:sldMk cId="1519598151" sldId="373"/>
            <ac:spMk id="2" creationId="{89F84D92-3A33-4407-85F3-3AB34DCD7574}"/>
          </ac:spMkLst>
        </pc:spChg>
        <pc:spChg chg="add mod">
          <ac:chgData name="Lee Seungjae" userId="1d4fbd63bced2b4a" providerId="LiveId" clId="{92FC606A-48B1-40FE-9DFF-BE3E24FB0A32}" dt="2020-11-30T07:30:36.320" v="10644" actId="1076"/>
          <ac:spMkLst>
            <pc:docMk/>
            <pc:sldMk cId="1519598151" sldId="373"/>
            <ac:spMk id="3" creationId="{ED0854B8-14F3-463C-9584-847D5D98D27F}"/>
          </ac:spMkLst>
        </pc:spChg>
        <pc:spChg chg="mod">
          <ac:chgData name="Lee Seungjae" userId="1d4fbd63bced2b4a" providerId="LiveId" clId="{92FC606A-48B1-40FE-9DFF-BE3E24FB0A32}" dt="2020-11-30T07:41:22.598" v="11267" actId="20577"/>
          <ac:spMkLst>
            <pc:docMk/>
            <pc:sldMk cId="1519598151" sldId="373"/>
            <ac:spMk id="5" creationId="{1C066FFD-77AA-425D-A574-DE2D5C9D863B}"/>
          </ac:spMkLst>
        </pc:spChg>
        <pc:spChg chg="del mod">
          <ac:chgData name="Lee Seungjae" userId="1d4fbd63bced2b4a" providerId="LiveId" clId="{92FC606A-48B1-40FE-9DFF-BE3E24FB0A32}" dt="2020-11-30T05:48:50.763" v="8454" actId="478"/>
          <ac:spMkLst>
            <pc:docMk/>
            <pc:sldMk cId="1519598151" sldId="373"/>
            <ac:spMk id="6" creationId="{E02FD257-16A4-464E-8DC7-4A24BF68B7A2}"/>
          </ac:spMkLst>
        </pc:spChg>
        <pc:spChg chg="del">
          <ac:chgData name="Lee Seungjae" userId="1d4fbd63bced2b4a" providerId="LiveId" clId="{92FC606A-48B1-40FE-9DFF-BE3E24FB0A32}" dt="2020-11-30T05:48:50.763" v="8454" actId="478"/>
          <ac:spMkLst>
            <pc:docMk/>
            <pc:sldMk cId="1519598151" sldId="373"/>
            <ac:spMk id="7" creationId="{07905DD3-6D48-4418-830B-6C4A85F32FDA}"/>
          </ac:spMkLst>
        </pc:spChg>
        <pc:spChg chg="del">
          <ac:chgData name="Lee Seungjae" userId="1d4fbd63bced2b4a" providerId="LiveId" clId="{92FC606A-48B1-40FE-9DFF-BE3E24FB0A32}" dt="2020-12-01T01:33:51.333" v="16596" actId="478"/>
          <ac:spMkLst>
            <pc:docMk/>
            <pc:sldMk cId="1519598151" sldId="373"/>
            <ac:spMk id="9" creationId="{0FBE8AED-3964-471A-8C71-C8FF3246469F}"/>
          </ac:spMkLst>
        </pc:spChg>
        <pc:spChg chg="del mod">
          <ac:chgData name="Lee Seungjae" userId="1d4fbd63bced2b4a" providerId="LiveId" clId="{92FC606A-48B1-40FE-9DFF-BE3E24FB0A32}" dt="2020-11-30T05:48:50.763" v="8454" actId="478"/>
          <ac:spMkLst>
            <pc:docMk/>
            <pc:sldMk cId="1519598151" sldId="373"/>
            <ac:spMk id="11" creationId="{57F02E92-EDFE-4945-8250-97993DD01C09}"/>
          </ac:spMkLst>
        </pc:spChg>
        <pc:spChg chg="del mod">
          <ac:chgData name="Lee Seungjae" userId="1d4fbd63bced2b4a" providerId="LiveId" clId="{92FC606A-48B1-40FE-9DFF-BE3E24FB0A32}" dt="2020-11-30T05:48:50.763" v="8454" actId="478"/>
          <ac:spMkLst>
            <pc:docMk/>
            <pc:sldMk cId="1519598151" sldId="373"/>
            <ac:spMk id="12" creationId="{B766D519-2D03-4AEA-979A-D73653C8482A}"/>
          </ac:spMkLst>
        </pc:spChg>
        <pc:spChg chg="mod">
          <ac:chgData name="Lee Seungjae" userId="1d4fbd63bced2b4a" providerId="LiveId" clId="{92FC606A-48B1-40FE-9DFF-BE3E24FB0A32}" dt="2020-11-30T06:46:03.884" v="10134" actId="1076"/>
          <ac:spMkLst>
            <pc:docMk/>
            <pc:sldMk cId="1519598151" sldId="373"/>
            <ac:spMk id="21" creationId="{D1668C43-58C4-455F-8FF0-C6DB15C3F121}"/>
          </ac:spMkLst>
        </pc:spChg>
        <pc:spChg chg="mod">
          <ac:chgData name="Lee Seungjae" userId="1d4fbd63bced2b4a" providerId="LiveId" clId="{92FC606A-48B1-40FE-9DFF-BE3E24FB0A32}" dt="2020-11-30T06:46:03.884" v="10134" actId="1076"/>
          <ac:spMkLst>
            <pc:docMk/>
            <pc:sldMk cId="1519598151" sldId="373"/>
            <ac:spMk id="22" creationId="{C83E5156-C58F-44FE-B4E3-5D7B39C0961A}"/>
          </ac:spMkLst>
        </pc:spChg>
        <pc:spChg chg="del mod">
          <ac:chgData name="Lee Seungjae" userId="1d4fbd63bced2b4a" providerId="LiveId" clId="{92FC606A-48B1-40FE-9DFF-BE3E24FB0A32}" dt="2020-11-30T06:17:46.801" v="8742" actId="478"/>
          <ac:spMkLst>
            <pc:docMk/>
            <pc:sldMk cId="1519598151" sldId="373"/>
            <ac:spMk id="23" creationId="{57BAFC7D-FB53-4AEC-BC7F-14211E79D6B4}"/>
          </ac:spMkLst>
        </pc:spChg>
        <pc:spChg chg="add del mod">
          <ac:chgData name="Lee Seungjae" userId="1d4fbd63bced2b4a" providerId="LiveId" clId="{92FC606A-48B1-40FE-9DFF-BE3E24FB0A32}" dt="2020-11-30T05:33:45.159" v="8388" actId="478"/>
          <ac:spMkLst>
            <pc:docMk/>
            <pc:sldMk cId="1519598151" sldId="373"/>
            <ac:spMk id="25" creationId="{D901A21E-CAA0-4CD2-8DEA-20DD47C32696}"/>
          </ac:spMkLst>
        </pc:spChg>
        <pc:spChg chg="add del mod">
          <ac:chgData name="Lee Seungjae" userId="1d4fbd63bced2b4a" providerId="LiveId" clId="{92FC606A-48B1-40FE-9DFF-BE3E24FB0A32}" dt="2020-11-30T06:17:02.426" v="8738" actId="478"/>
          <ac:spMkLst>
            <pc:docMk/>
            <pc:sldMk cId="1519598151" sldId="373"/>
            <ac:spMk id="27" creationId="{3A5EF969-AEED-4B52-800B-9AA5975D220F}"/>
          </ac:spMkLst>
        </pc:spChg>
        <pc:spChg chg="add del mod">
          <ac:chgData name="Lee Seungjae" userId="1d4fbd63bced2b4a" providerId="LiveId" clId="{92FC606A-48B1-40FE-9DFF-BE3E24FB0A32}" dt="2020-11-30T05:48:54.349" v="8456" actId="478"/>
          <ac:spMkLst>
            <pc:docMk/>
            <pc:sldMk cId="1519598151" sldId="373"/>
            <ac:spMk id="28" creationId="{F893C530-6094-4C41-A2CB-6B75CE98B8DB}"/>
          </ac:spMkLst>
        </pc:spChg>
        <pc:spChg chg="add mod">
          <ac:chgData name="Lee Seungjae" userId="1d4fbd63bced2b4a" providerId="LiveId" clId="{92FC606A-48B1-40FE-9DFF-BE3E24FB0A32}" dt="2020-11-30T06:46:03.884" v="10134" actId="1076"/>
          <ac:spMkLst>
            <pc:docMk/>
            <pc:sldMk cId="1519598151" sldId="373"/>
            <ac:spMk id="29" creationId="{27DA0DEC-E237-4D5D-8861-72757F5E782E}"/>
          </ac:spMkLst>
        </pc:spChg>
        <pc:spChg chg="add mod">
          <ac:chgData name="Lee Seungjae" userId="1d4fbd63bced2b4a" providerId="LiveId" clId="{92FC606A-48B1-40FE-9DFF-BE3E24FB0A32}" dt="2020-11-30T06:46:03.884" v="10134" actId="1076"/>
          <ac:spMkLst>
            <pc:docMk/>
            <pc:sldMk cId="1519598151" sldId="373"/>
            <ac:spMk id="30" creationId="{3B9DC2A7-C997-45C6-A1B5-AC26B6364252}"/>
          </ac:spMkLst>
        </pc:spChg>
        <pc:spChg chg="add mod">
          <ac:chgData name="Lee Seungjae" userId="1d4fbd63bced2b4a" providerId="LiveId" clId="{92FC606A-48B1-40FE-9DFF-BE3E24FB0A32}" dt="2020-11-30T06:46:03.884" v="10134" actId="1076"/>
          <ac:spMkLst>
            <pc:docMk/>
            <pc:sldMk cId="1519598151" sldId="373"/>
            <ac:spMk id="31" creationId="{0C06EB38-E026-4B2F-8F79-7F118FC675EF}"/>
          </ac:spMkLst>
        </pc:spChg>
        <pc:spChg chg="add mod">
          <ac:chgData name="Lee Seungjae" userId="1d4fbd63bced2b4a" providerId="LiveId" clId="{92FC606A-48B1-40FE-9DFF-BE3E24FB0A32}" dt="2020-11-30T06:46:03.884" v="10134" actId="1076"/>
          <ac:spMkLst>
            <pc:docMk/>
            <pc:sldMk cId="1519598151" sldId="373"/>
            <ac:spMk id="33" creationId="{68532062-D8D7-44B9-840C-41BABEE35F56}"/>
          </ac:spMkLst>
        </pc:spChg>
        <pc:spChg chg="add mod">
          <ac:chgData name="Lee Seungjae" userId="1d4fbd63bced2b4a" providerId="LiveId" clId="{92FC606A-48B1-40FE-9DFF-BE3E24FB0A32}" dt="2020-11-30T06:46:03.884" v="10134" actId="1076"/>
          <ac:spMkLst>
            <pc:docMk/>
            <pc:sldMk cId="1519598151" sldId="373"/>
            <ac:spMk id="34" creationId="{26A07DFD-E93F-4977-8552-8F25C776EE29}"/>
          </ac:spMkLst>
        </pc:spChg>
        <pc:spChg chg="add mod">
          <ac:chgData name="Lee Seungjae" userId="1d4fbd63bced2b4a" providerId="LiveId" clId="{92FC606A-48B1-40FE-9DFF-BE3E24FB0A32}" dt="2020-11-30T06:46:03.884" v="10134" actId="1076"/>
          <ac:spMkLst>
            <pc:docMk/>
            <pc:sldMk cId="1519598151" sldId="373"/>
            <ac:spMk id="35" creationId="{AE36F29F-5E4A-4167-9B1F-C824B3173F5F}"/>
          </ac:spMkLst>
        </pc:spChg>
        <pc:spChg chg="add mod">
          <ac:chgData name="Lee Seungjae" userId="1d4fbd63bced2b4a" providerId="LiveId" clId="{92FC606A-48B1-40FE-9DFF-BE3E24FB0A32}" dt="2020-11-30T06:47:09.767" v="10153" actId="20577"/>
          <ac:spMkLst>
            <pc:docMk/>
            <pc:sldMk cId="1519598151" sldId="373"/>
            <ac:spMk id="37" creationId="{D6372F25-CEA5-4FD8-A8FD-C2ACBA87AE89}"/>
          </ac:spMkLst>
        </pc:spChg>
        <pc:spChg chg="mod">
          <ac:chgData name="Lee Seungjae" userId="1d4fbd63bced2b4a" providerId="LiveId" clId="{92FC606A-48B1-40FE-9DFF-BE3E24FB0A32}" dt="2020-11-30T06:45:51.872" v="10133" actId="1076"/>
          <ac:spMkLst>
            <pc:docMk/>
            <pc:sldMk cId="1519598151" sldId="373"/>
            <ac:spMk id="38" creationId="{4AAA4BF6-EB13-4BE0-8BA2-3DEFB5CC552D}"/>
          </ac:spMkLst>
        </pc:spChg>
        <pc:spChg chg="add mod">
          <ac:chgData name="Lee Seungjae" userId="1d4fbd63bced2b4a" providerId="LiveId" clId="{92FC606A-48B1-40FE-9DFF-BE3E24FB0A32}" dt="2020-11-30T05:51:10.409" v="8497" actId="571"/>
          <ac:spMkLst>
            <pc:docMk/>
            <pc:sldMk cId="1519598151" sldId="373"/>
            <ac:spMk id="39" creationId="{658F9686-D095-49D8-975F-258C8EB3D999}"/>
          </ac:spMkLst>
        </pc:spChg>
        <pc:spChg chg="del mod">
          <ac:chgData name="Lee Seungjae" userId="1d4fbd63bced2b4a" providerId="LiveId" clId="{92FC606A-48B1-40FE-9DFF-BE3E24FB0A32}" dt="2020-11-30T06:17:00.526" v="8737" actId="478"/>
          <ac:spMkLst>
            <pc:docMk/>
            <pc:sldMk cId="1519598151" sldId="373"/>
            <ac:spMk id="40" creationId="{914E27E6-3E0F-4C90-BCA7-40101F8F2D90}"/>
          </ac:spMkLst>
        </pc:spChg>
        <pc:spChg chg="add mod">
          <ac:chgData name="Lee Seungjae" userId="1d4fbd63bced2b4a" providerId="LiveId" clId="{92FC606A-48B1-40FE-9DFF-BE3E24FB0A32}" dt="2020-11-30T05:51:10.409" v="8497" actId="571"/>
          <ac:spMkLst>
            <pc:docMk/>
            <pc:sldMk cId="1519598151" sldId="373"/>
            <ac:spMk id="42" creationId="{3657C8A4-6290-4E0A-9D93-1139C53DBF5F}"/>
          </ac:spMkLst>
        </pc:spChg>
        <pc:spChg chg="add mod">
          <ac:chgData name="Lee Seungjae" userId="1d4fbd63bced2b4a" providerId="LiveId" clId="{92FC606A-48B1-40FE-9DFF-BE3E24FB0A32}" dt="2020-11-30T06:47:11.279" v="10155" actId="20577"/>
          <ac:spMkLst>
            <pc:docMk/>
            <pc:sldMk cId="1519598151" sldId="373"/>
            <ac:spMk id="44" creationId="{57C7B316-112E-423D-8125-1FC4A8B587AA}"/>
          </ac:spMkLst>
        </pc:spChg>
        <pc:spChg chg="add mod">
          <ac:chgData name="Lee Seungjae" userId="1d4fbd63bced2b4a" providerId="LiveId" clId="{92FC606A-48B1-40FE-9DFF-BE3E24FB0A32}" dt="2020-11-30T06:46:03.884" v="10134" actId="1076"/>
          <ac:spMkLst>
            <pc:docMk/>
            <pc:sldMk cId="1519598151" sldId="373"/>
            <ac:spMk id="45" creationId="{75A58DC9-BB85-46CC-9A28-AF3791C06E7E}"/>
          </ac:spMkLst>
        </pc:spChg>
        <pc:spChg chg="add del mod">
          <ac:chgData name="Lee Seungjae" userId="1d4fbd63bced2b4a" providerId="LiveId" clId="{92FC606A-48B1-40FE-9DFF-BE3E24FB0A32}" dt="2020-11-30T06:20:22.056" v="8819" actId="478"/>
          <ac:spMkLst>
            <pc:docMk/>
            <pc:sldMk cId="1519598151" sldId="373"/>
            <ac:spMk id="46" creationId="{C68BFB42-53A1-4593-B016-831F9C142CCE}"/>
          </ac:spMkLst>
        </pc:spChg>
        <pc:spChg chg="add del mod">
          <ac:chgData name="Lee Seungjae" userId="1d4fbd63bced2b4a" providerId="LiveId" clId="{92FC606A-48B1-40FE-9DFF-BE3E24FB0A32}" dt="2020-11-30T06:20:22.056" v="8819" actId="478"/>
          <ac:spMkLst>
            <pc:docMk/>
            <pc:sldMk cId="1519598151" sldId="373"/>
            <ac:spMk id="51" creationId="{A42EC96F-1FD5-4C28-87D8-FDFAED75075B}"/>
          </ac:spMkLst>
        </pc:spChg>
        <pc:spChg chg="add mod">
          <ac:chgData name="Lee Seungjae" userId="1d4fbd63bced2b4a" providerId="LiveId" clId="{92FC606A-48B1-40FE-9DFF-BE3E24FB0A32}" dt="2020-11-30T06:46:07.761" v="10136" actId="1076"/>
          <ac:spMkLst>
            <pc:docMk/>
            <pc:sldMk cId="1519598151" sldId="373"/>
            <ac:spMk id="54" creationId="{EED5F2A1-11CC-4124-A939-65EC07C753D8}"/>
          </ac:spMkLst>
        </pc:spChg>
        <pc:spChg chg="add mod">
          <ac:chgData name="Lee Seungjae" userId="1d4fbd63bced2b4a" providerId="LiveId" clId="{92FC606A-48B1-40FE-9DFF-BE3E24FB0A32}" dt="2020-11-30T06:46:07.761" v="10136" actId="1076"/>
          <ac:spMkLst>
            <pc:docMk/>
            <pc:sldMk cId="1519598151" sldId="373"/>
            <ac:spMk id="55" creationId="{D0888622-2159-4A2A-BD49-3B4A75B1BCF4}"/>
          </ac:spMkLst>
        </pc:spChg>
        <pc:spChg chg="add mod">
          <ac:chgData name="Lee Seungjae" userId="1d4fbd63bced2b4a" providerId="LiveId" clId="{92FC606A-48B1-40FE-9DFF-BE3E24FB0A32}" dt="2020-11-30T09:11:02.774" v="13917" actId="207"/>
          <ac:spMkLst>
            <pc:docMk/>
            <pc:sldMk cId="1519598151" sldId="373"/>
            <ac:spMk id="56" creationId="{DF4E6A7E-0BBA-4E64-B5C5-6F1A39146C8C}"/>
          </ac:spMkLst>
        </pc:spChg>
        <pc:spChg chg="add mod">
          <ac:chgData name="Lee Seungjae" userId="1d4fbd63bced2b4a" providerId="LiveId" clId="{92FC606A-48B1-40FE-9DFF-BE3E24FB0A32}" dt="2020-11-30T06:46:07.761" v="10136" actId="1076"/>
          <ac:spMkLst>
            <pc:docMk/>
            <pc:sldMk cId="1519598151" sldId="373"/>
            <ac:spMk id="61" creationId="{0943FF32-5899-4A9B-B39C-EF3D3CB46EAE}"/>
          </ac:spMkLst>
        </pc:spChg>
        <pc:spChg chg="add mod">
          <ac:chgData name="Lee Seungjae" userId="1d4fbd63bced2b4a" providerId="LiveId" clId="{92FC606A-48B1-40FE-9DFF-BE3E24FB0A32}" dt="2020-11-30T06:46:07.761" v="10136" actId="1076"/>
          <ac:spMkLst>
            <pc:docMk/>
            <pc:sldMk cId="1519598151" sldId="373"/>
            <ac:spMk id="62" creationId="{1EC89C4C-5B58-47BD-8134-0EA9852222BF}"/>
          </ac:spMkLst>
        </pc:spChg>
        <pc:spChg chg="add mod">
          <ac:chgData name="Lee Seungjae" userId="1d4fbd63bced2b4a" providerId="LiveId" clId="{92FC606A-48B1-40FE-9DFF-BE3E24FB0A32}" dt="2020-11-30T06:46:07.761" v="10136" actId="1076"/>
          <ac:spMkLst>
            <pc:docMk/>
            <pc:sldMk cId="1519598151" sldId="373"/>
            <ac:spMk id="63" creationId="{6506E141-16D1-47E6-A422-D015EE00B7A9}"/>
          </ac:spMkLst>
        </pc:spChg>
        <pc:spChg chg="add mod">
          <ac:chgData name="Lee Seungjae" userId="1d4fbd63bced2b4a" providerId="LiveId" clId="{92FC606A-48B1-40FE-9DFF-BE3E24FB0A32}" dt="2020-11-30T06:46:07.761" v="10136" actId="1076"/>
          <ac:spMkLst>
            <pc:docMk/>
            <pc:sldMk cId="1519598151" sldId="373"/>
            <ac:spMk id="65" creationId="{B440B786-67D8-4FDF-8272-60FF33F055E0}"/>
          </ac:spMkLst>
        </pc:spChg>
        <pc:spChg chg="add mod">
          <ac:chgData name="Lee Seungjae" userId="1d4fbd63bced2b4a" providerId="LiveId" clId="{92FC606A-48B1-40FE-9DFF-BE3E24FB0A32}" dt="2020-11-30T06:46:07.761" v="10136" actId="1076"/>
          <ac:spMkLst>
            <pc:docMk/>
            <pc:sldMk cId="1519598151" sldId="373"/>
            <ac:spMk id="66" creationId="{B65985CC-F130-4A5D-944B-CAE0CE28ABBD}"/>
          </ac:spMkLst>
        </pc:spChg>
        <pc:spChg chg="add mod">
          <ac:chgData name="Lee Seungjae" userId="1d4fbd63bced2b4a" providerId="LiveId" clId="{92FC606A-48B1-40FE-9DFF-BE3E24FB0A32}" dt="2020-11-30T06:46:07.761" v="10136" actId="1076"/>
          <ac:spMkLst>
            <pc:docMk/>
            <pc:sldMk cId="1519598151" sldId="373"/>
            <ac:spMk id="67" creationId="{39689A39-04E6-4B54-948D-26E171436BEF}"/>
          </ac:spMkLst>
        </pc:spChg>
        <pc:spChg chg="add mod">
          <ac:chgData name="Lee Seungjae" userId="1d4fbd63bced2b4a" providerId="LiveId" clId="{92FC606A-48B1-40FE-9DFF-BE3E24FB0A32}" dt="2020-11-30T06:47:15.240" v="10159" actId="20577"/>
          <ac:spMkLst>
            <pc:docMk/>
            <pc:sldMk cId="1519598151" sldId="373"/>
            <ac:spMk id="71" creationId="{BEB69560-FFB3-4E8E-9C6C-1A1C5190843C}"/>
          </ac:spMkLst>
        </pc:spChg>
        <pc:spChg chg="add mod">
          <ac:chgData name="Lee Seungjae" userId="1d4fbd63bced2b4a" providerId="LiveId" clId="{92FC606A-48B1-40FE-9DFF-BE3E24FB0A32}" dt="2020-11-30T06:47:17.464" v="10161" actId="20577"/>
          <ac:spMkLst>
            <pc:docMk/>
            <pc:sldMk cId="1519598151" sldId="373"/>
            <ac:spMk id="72" creationId="{0AE48F13-4ECF-4952-8544-0882552CFA5D}"/>
          </ac:spMkLst>
        </pc:spChg>
        <pc:spChg chg="add mod">
          <ac:chgData name="Lee Seungjae" userId="1d4fbd63bced2b4a" providerId="LiveId" clId="{92FC606A-48B1-40FE-9DFF-BE3E24FB0A32}" dt="2020-11-30T06:46:07.761" v="10136" actId="1076"/>
          <ac:spMkLst>
            <pc:docMk/>
            <pc:sldMk cId="1519598151" sldId="373"/>
            <ac:spMk id="73" creationId="{F9172F67-24F0-4ED3-BD34-53EA616C7E83}"/>
          </ac:spMkLst>
        </pc:spChg>
        <pc:spChg chg="add mod">
          <ac:chgData name="Lee Seungjae" userId="1d4fbd63bced2b4a" providerId="LiveId" clId="{92FC606A-48B1-40FE-9DFF-BE3E24FB0A32}" dt="2020-11-30T07:29:22.373" v="10487" actId="20577"/>
          <ac:spMkLst>
            <pc:docMk/>
            <pc:sldMk cId="1519598151" sldId="373"/>
            <ac:spMk id="76" creationId="{87ADCBC9-EA64-4A33-89EB-9E30EC0285BC}"/>
          </ac:spMkLst>
        </pc:spChg>
        <pc:spChg chg="add mod">
          <ac:chgData name="Lee Seungjae" userId="1d4fbd63bced2b4a" providerId="LiveId" clId="{92FC606A-48B1-40FE-9DFF-BE3E24FB0A32}" dt="2020-11-30T07:30:53.781" v="10646" actId="1076"/>
          <ac:spMkLst>
            <pc:docMk/>
            <pc:sldMk cId="1519598151" sldId="373"/>
            <ac:spMk id="78" creationId="{53B5FEEF-49AA-4201-A933-9A2FF422A83A}"/>
          </ac:spMkLst>
        </pc:spChg>
        <pc:spChg chg="add mod">
          <ac:chgData name="Lee Seungjae" userId="1d4fbd63bced2b4a" providerId="LiveId" clId="{92FC606A-48B1-40FE-9DFF-BE3E24FB0A32}" dt="2020-11-30T08:00:01.212" v="11849" actId="20577"/>
          <ac:spMkLst>
            <pc:docMk/>
            <pc:sldMk cId="1519598151" sldId="373"/>
            <ac:spMk id="79" creationId="{CF2ADE06-20AD-435E-99AE-A41166FF7581}"/>
          </ac:spMkLst>
        </pc:spChg>
        <pc:spChg chg="add mod">
          <ac:chgData name="Lee Seungjae" userId="1d4fbd63bced2b4a" providerId="LiveId" clId="{92FC606A-48B1-40FE-9DFF-BE3E24FB0A32}" dt="2020-11-30T06:49:56.680" v="10311" actId="14100"/>
          <ac:spMkLst>
            <pc:docMk/>
            <pc:sldMk cId="1519598151" sldId="373"/>
            <ac:spMk id="80" creationId="{84F8FABC-1540-4D4A-B10A-0D6914B662E8}"/>
          </ac:spMkLst>
        </pc:spChg>
        <pc:spChg chg="add mod">
          <ac:chgData name="Lee Seungjae" userId="1d4fbd63bced2b4a" providerId="LiveId" clId="{92FC606A-48B1-40FE-9DFF-BE3E24FB0A32}" dt="2020-11-30T07:28:55.109" v="10480" actId="20577"/>
          <ac:spMkLst>
            <pc:docMk/>
            <pc:sldMk cId="1519598151" sldId="373"/>
            <ac:spMk id="81" creationId="{73D35673-ABF0-4DAF-98C0-750356113852}"/>
          </ac:spMkLst>
        </pc:spChg>
        <pc:spChg chg="add mod">
          <ac:chgData name="Lee Seungjae" userId="1d4fbd63bced2b4a" providerId="LiveId" clId="{92FC606A-48B1-40FE-9DFF-BE3E24FB0A32}" dt="2020-11-30T07:29:26.006" v="10490" actId="20577"/>
          <ac:spMkLst>
            <pc:docMk/>
            <pc:sldMk cId="1519598151" sldId="373"/>
            <ac:spMk id="82" creationId="{32C1B588-AA12-4BE6-AD42-933ADEC211F0}"/>
          </ac:spMkLst>
        </pc:spChg>
        <pc:spChg chg="add mod">
          <ac:chgData name="Lee Seungjae" userId="1d4fbd63bced2b4a" providerId="LiveId" clId="{92FC606A-48B1-40FE-9DFF-BE3E24FB0A32}" dt="2020-11-30T07:29:27.491" v="10491" actId="20577"/>
          <ac:spMkLst>
            <pc:docMk/>
            <pc:sldMk cId="1519598151" sldId="373"/>
            <ac:spMk id="83" creationId="{320AE717-97DB-488D-8007-A8167BD79BC9}"/>
          </ac:spMkLst>
        </pc:spChg>
        <pc:spChg chg="add mod">
          <ac:chgData name="Lee Seungjae" userId="1d4fbd63bced2b4a" providerId="LiveId" clId="{92FC606A-48B1-40FE-9DFF-BE3E24FB0A32}" dt="2020-11-30T07:35:57.640" v="10891" actId="1076"/>
          <ac:spMkLst>
            <pc:docMk/>
            <pc:sldMk cId="1519598151" sldId="373"/>
            <ac:spMk id="84" creationId="{5474C442-1562-45E4-9CE9-3601CE3CF05A}"/>
          </ac:spMkLst>
        </pc:spChg>
        <pc:spChg chg="add mod">
          <ac:chgData name="Lee Seungjae" userId="1d4fbd63bced2b4a" providerId="LiveId" clId="{92FC606A-48B1-40FE-9DFF-BE3E24FB0A32}" dt="2020-11-30T07:35:57.640" v="10891" actId="1076"/>
          <ac:spMkLst>
            <pc:docMk/>
            <pc:sldMk cId="1519598151" sldId="373"/>
            <ac:spMk id="85" creationId="{708F65DA-0F46-4BEF-9B3E-A628287F59CD}"/>
          </ac:spMkLst>
        </pc:spChg>
        <pc:spChg chg="add mod">
          <ac:chgData name="Lee Seungjae" userId="1d4fbd63bced2b4a" providerId="LiveId" clId="{92FC606A-48B1-40FE-9DFF-BE3E24FB0A32}" dt="2020-11-30T07:36:02.489" v="10893" actId="1076"/>
          <ac:spMkLst>
            <pc:docMk/>
            <pc:sldMk cId="1519598151" sldId="373"/>
            <ac:spMk id="86" creationId="{183BAB86-EAE3-445C-A490-DE5E2D4A556C}"/>
          </ac:spMkLst>
        </pc:spChg>
        <pc:spChg chg="add mod">
          <ac:chgData name="Lee Seungjae" userId="1d4fbd63bced2b4a" providerId="LiveId" clId="{92FC606A-48B1-40FE-9DFF-BE3E24FB0A32}" dt="2020-11-30T07:36:02.489" v="10893" actId="1076"/>
          <ac:spMkLst>
            <pc:docMk/>
            <pc:sldMk cId="1519598151" sldId="373"/>
            <ac:spMk id="87" creationId="{AA5F7F3F-831F-4B8A-83F5-25D055864D91}"/>
          </ac:spMkLst>
        </pc:spChg>
        <pc:spChg chg="add mod">
          <ac:chgData name="Lee Seungjae" userId="1d4fbd63bced2b4a" providerId="LiveId" clId="{92FC606A-48B1-40FE-9DFF-BE3E24FB0A32}" dt="2020-12-01T01:33:58.565" v="16600" actId="20577"/>
          <ac:spMkLst>
            <pc:docMk/>
            <pc:sldMk cId="1519598151" sldId="373"/>
            <ac:spMk id="88" creationId="{D1A17029-F932-4D8F-8FB3-5E88C66598AC}"/>
          </ac:spMkLst>
        </pc:spChg>
        <pc:picChg chg="del mod">
          <ac:chgData name="Lee Seungjae" userId="1d4fbd63bced2b4a" providerId="LiveId" clId="{92FC606A-48B1-40FE-9DFF-BE3E24FB0A32}" dt="2020-11-30T06:17:00.526" v="8737" actId="478"/>
          <ac:picMkLst>
            <pc:docMk/>
            <pc:sldMk cId="1519598151" sldId="373"/>
            <ac:picMk id="4" creationId="{F7FDEAC1-A8FC-4B3F-B17D-B20E49B3249F}"/>
          </ac:picMkLst>
        </pc:picChg>
        <pc:picChg chg="add 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8" creationId="{F8F5EFF4-A47E-4D92-9181-75D68AACE71B}"/>
          </ac:picMkLst>
        </pc:picChg>
        <pc:picChg chg="del mod">
          <ac:chgData name="Lee Seungjae" userId="1d4fbd63bced2b4a" providerId="LiveId" clId="{92FC606A-48B1-40FE-9DFF-BE3E24FB0A32}" dt="2020-11-30T05:48:50.763" v="8454" actId="478"/>
          <ac:picMkLst>
            <pc:docMk/>
            <pc:sldMk cId="1519598151" sldId="373"/>
            <ac:picMk id="14" creationId="{84AAA3E9-756B-4FF0-9DE5-94676692607A}"/>
          </ac:picMkLst>
        </pc:picChg>
        <pc:picChg chg="add 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15" creationId="{ACE33E13-CD04-406F-AFA8-5380A9605997}"/>
          </ac:picMkLst>
        </pc:picChg>
        <pc:picChg chg="add 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18" creationId="{AA53AA79-44C9-44BC-9030-21E3F984BDA9}"/>
          </ac:picMkLst>
        </pc:picChg>
        <pc:picChg chg="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20" creationId="{173FF142-6698-4E3E-B8FB-53B188C6D25E}"/>
          </ac:picMkLst>
        </pc:picChg>
        <pc:picChg chg="del mod">
          <ac:chgData name="Lee Seungjae" userId="1d4fbd63bced2b4a" providerId="LiveId" clId="{92FC606A-48B1-40FE-9DFF-BE3E24FB0A32}" dt="2020-11-30T06:17:46.801" v="8742" actId="478"/>
          <ac:picMkLst>
            <pc:docMk/>
            <pc:sldMk cId="1519598151" sldId="373"/>
            <ac:picMk id="24" creationId="{D560551D-5323-4FF1-A4B7-0C5F36F90E7D}"/>
          </ac:picMkLst>
        </pc:picChg>
        <pc:picChg chg="add 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26" creationId="{44E3314F-39A1-42AB-A6FD-D62182E74DDE}"/>
          </ac:picMkLst>
        </pc:picChg>
        <pc:picChg chg="add 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32" creationId="{623D3E43-68C5-4FA7-B33E-6E548672B3C4}"/>
          </ac:picMkLst>
        </pc:picChg>
        <pc:picChg chg="add 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36" creationId="{FEB46FF2-495D-4072-8630-D2BD6C152F1D}"/>
          </ac:picMkLst>
        </pc:picChg>
        <pc:picChg chg="mod modCrop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41" creationId="{3E5B4B3A-DDDA-4F77-A489-4024E7A01239}"/>
          </ac:picMkLst>
        </pc:picChg>
        <pc:picChg chg="add 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43" creationId="{A98D8EA4-2B65-493D-84E7-CB42F22F399D}"/>
          </ac:picMkLst>
        </pc:picChg>
        <pc:picChg chg="add del mod">
          <ac:chgData name="Lee Seungjae" userId="1d4fbd63bced2b4a" providerId="LiveId" clId="{92FC606A-48B1-40FE-9DFF-BE3E24FB0A32}" dt="2020-11-30T06:20:22.056" v="8819" actId="478"/>
          <ac:picMkLst>
            <pc:docMk/>
            <pc:sldMk cId="1519598151" sldId="373"/>
            <ac:picMk id="47" creationId="{98442882-DC85-40DD-9440-D441D215A5E6}"/>
          </ac:picMkLst>
        </pc:picChg>
        <pc:picChg chg="add 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49" creationId="{11A8EDDE-9384-4BD1-881D-0F446490F3B7}"/>
          </ac:picMkLst>
        </pc:picChg>
        <pc:picChg chg="add del mod">
          <ac:chgData name="Lee Seungjae" userId="1d4fbd63bced2b4a" providerId="LiveId" clId="{92FC606A-48B1-40FE-9DFF-BE3E24FB0A32}" dt="2020-11-30T06:20:22.056" v="8819" actId="478"/>
          <ac:picMkLst>
            <pc:docMk/>
            <pc:sldMk cId="1519598151" sldId="373"/>
            <ac:picMk id="50" creationId="{48CE8F45-B418-4F91-8978-0C9745F70E86}"/>
          </ac:picMkLst>
        </pc:picChg>
        <pc:picChg chg="add mod">
          <ac:chgData name="Lee Seungjae" userId="1d4fbd63bced2b4a" providerId="LiveId" clId="{92FC606A-48B1-40FE-9DFF-BE3E24FB0A32}" dt="2020-11-30T06:46:03.884" v="10134" actId="1076"/>
          <ac:picMkLst>
            <pc:docMk/>
            <pc:sldMk cId="1519598151" sldId="373"/>
            <ac:picMk id="52" creationId="{BE489483-B878-46E5-A7B7-6E0E850EA1D6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53" creationId="{9CD5DC4D-4A90-4854-A0F0-2196B24A1FDA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57" creationId="{BF344B89-F46B-4857-8DF5-0788D15D27CE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58" creationId="{A4F07600-9729-4E85-92F9-405C204D3981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59" creationId="{18E983D7-5614-4858-864B-27241D5FC093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60" creationId="{30232187-1ECF-4724-A801-49D9ACBEA426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64" creationId="{8368B211-EEC2-4C30-9EB7-043780E92A3C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68" creationId="{68CC19A9-42E9-4E41-B5D8-1627F400CC18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69" creationId="{B679C454-32B5-48F0-BDF7-8FB2E642FC67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70" creationId="{E9909A3C-45D3-4BED-B063-47F5056BA57B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74" creationId="{66BB19E3-3A0B-4C1C-B399-A49C11BE5C02}"/>
          </ac:picMkLst>
        </pc:picChg>
        <pc:picChg chg="add mod">
          <ac:chgData name="Lee Seungjae" userId="1d4fbd63bced2b4a" providerId="LiveId" clId="{92FC606A-48B1-40FE-9DFF-BE3E24FB0A32}" dt="2020-11-30T06:46:07.761" v="10136" actId="1076"/>
          <ac:picMkLst>
            <pc:docMk/>
            <pc:sldMk cId="1519598151" sldId="373"/>
            <ac:picMk id="75" creationId="{1CF7CA91-F736-4B58-8EA2-86941839DD21}"/>
          </ac:picMkLst>
        </pc:picChg>
        <pc:picChg chg="add mod">
          <ac:chgData name="Lee Seungjae" userId="1d4fbd63bced2b4a" providerId="LiveId" clId="{92FC606A-48B1-40FE-9DFF-BE3E24FB0A32}" dt="2020-11-30T06:46:23.361" v="10141" actId="1076"/>
          <ac:picMkLst>
            <pc:docMk/>
            <pc:sldMk cId="1519598151" sldId="373"/>
            <ac:picMk id="77" creationId="{4AEEA054-57AD-44A8-8AD4-95308785731A}"/>
          </ac:picMkLst>
        </pc:picChg>
        <pc:cxnChg chg="del">
          <ac:chgData name="Lee Seungjae" userId="1d4fbd63bced2b4a" providerId="LiveId" clId="{92FC606A-48B1-40FE-9DFF-BE3E24FB0A32}" dt="2020-11-30T06:17:00.526" v="8737" actId="478"/>
          <ac:cxnSpMkLst>
            <pc:docMk/>
            <pc:sldMk cId="1519598151" sldId="373"/>
            <ac:cxnSpMk id="10" creationId="{FD0783DB-3759-46B2-A6CF-F5527AF7C633}"/>
          </ac:cxnSpMkLst>
        </pc:cxnChg>
        <pc:cxnChg chg="add del mod">
          <ac:chgData name="Lee Seungjae" userId="1d4fbd63bced2b4a" providerId="LiveId" clId="{92FC606A-48B1-40FE-9DFF-BE3E24FB0A32}" dt="2020-11-30T06:20:22.056" v="8819" actId="478"/>
          <ac:cxnSpMkLst>
            <pc:docMk/>
            <pc:sldMk cId="1519598151" sldId="373"/>
            <ac:cxnSpMk id="48" creationId="{ADFFD2D6-4F77-410D-964C-DBE13698AEFE}"/>
          </ac:cxnSpMkLst>
        </pc:cxnChg>
      </pc:sldChg>
      <pc:sldChg chg="addSp delSp modSp add mod">
        <pc:chgData name="Lee Seungjae" userId="1d4fbd63bced2b4a" providerId="LiveId" clId="{92FC606A-48B1-40FE-9DFF-BE3E24FB0A32}" dt="2020-12-01T01:33:39.895" v="16589" actId="403"/>
        <pc:sldMkLst>
          <pc:docMk/>
          <pc:sldMk cId="3734287355" sldId="374"/>
        </pc:sldMkLst>
        <pc:spChg chg="add mod">
          <ac:chgData name="Lee Seungjae" userId="1d4fbd63bced2b4a" providerId="LiveId" clId="{92FC606A-48B1-40FE-9DFF-BE3E24FB0A32}" dt="2020-11-30T09:12:05.683" v="13930" actId="1076"/>
          <ac:spMkLst>
            <pc:docMk/>
            <pc:sldMk cId="3734287355" sldId="374"/>
            <ac:spMk id="2" creationId="{6AFEE417-39B9-4FFC-ADE3-A14FDE165C10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2" creationId="{89F84D92-3A33-4407-85F3-3AB34DCD7574}"/>
          </ac:spMkLst>
        </pc:spChg>
        <pc:spChg chg="mod">
          <ac:chgData name="Lee Seungjae" userId="1d4fbd63bced2b4a" providerId="LiveId" clId="{92FC606A-48B1-40FE-9DFF-BE3E24FB0A32}" dt="2020-11-30T09:12:40.830" v="13967" actId="20577"/>
          <ac:spMkLst>
            <pc:docMk/>
            <pc:sldMk cId="3734287355" sldId="374"/>
            <ac:spMk id="5" creationId="{1C066FFD-77AA-425D-A574-DE2D5C9D863B}"/>
          </ac:spMkLst>
        </pc:spChg>
        <pc:spChg chg="mod">
          <ac:chgData name="Lee Seungjae" userId="1d4fbd63bced2b4a" providerId="LiveId" clId="{92FC606A-48B1-40FE-9DFF-BE3E24FB0A32}" dt="2020-12-01T01:33:39.895" v="16589" actId="403"/>
          <ac:spMkLst>
            <pc:docMk/>
            <pc:sldMk cId="3734287355" sldId="374"/>
            <ac:spMk id="9" creationId="{0FBE8AED-3964-471A-8C71-C8FF3246469F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21" creationId="{D1668C43-58C4-455F-8FF0-C6DB15C3F121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22" creationId="{C83E5156-C58F-44FE-B4E3-5D7B39C0961A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29" creationId="{27DA0DEC-E237-4D5D-8861-72757F5E782E}"/>
          </ac:spMkLst>
        </pc:spChg>
        <pc:spChg chg="add mod">
          <ac:chgData name="Lee Seungjae" userId="1d4fbd63bced2b4a" providerId="LiveId" clId="{92FC606A-48B1-40FE-9DFF-BE3E24FB0A32}" dt="2020-11-30T07:35:38.331" v="10888" actId="14100"/>
          <ac:spMkLst>
            <pc:docMk/>
            <pc:sldMk cId="3734287355" sldId="374"/>
            <ac:spMk id="29" creationId="{7C2B27B0-5B18-4FF8-8B41-BFEB4C6ADA61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30" creationId="{3B9DC2A7-C997-45C6-A1B5-AC26B6364252}"/>
          </ac:spMkLst>
        </pc:spChg>
        <pc:spChg chg="add mod">
          <ac:chgData name="Lee Seungjae" userId="1d4fbd63bced2b4a" providerId="LiveId" clId="{92FC606A-48B1-40FE-9DFF-BE3E24FB0A32}" dt="2020-11-30T07:35:40.527" v="10889" actId="14100"/>
          <ac:spMkLst>
            <pc:docMk/>
            <pc:sldMk cId="3734287355" sldId="374"/>
            <ac:spMk id="30" creationId="{FD245C85-6A4E-4B14-B436-E608A4E7EE02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31" creationId="{0C06EB38-E026-4B2F-8F79-7F118FC675EF}"/>
          </ac:spMkLst>
        </pc:spChg>
        <pc:spChg chg="add mod">
          <ac:chgData name="Lee Seungjae" userId="1d4fbd63bced2b4a" providerId="LiveId" clId="{92FC606A-48B1-40FE-9DFF-BE3E24FB0A32}" dt="2020-11-30T09:12:13.700" v="13939" actId="1076"/>
          <ac:spMkLst>
            <pc:docMk/>
            <pc:sldMk cId="3734287355" sldId="374"/>
            <ac:spMk id="32" creationId="{6F1388E5-AC30-4F81-A610-3134F8B3470B}"/>
          </ac:spMkLst>
        </pc:spChg>
        <pc:spChg chg="add del mod">
          <ac:chgData name="Lee Seungjae" userId="1d4fbd63bced2b4a" providerId="LiveId" clId="{92FC606A-48B1-40FE-9DFF-BE3E24FB0A32}" dt="2020-11-30T09:12:42.717" v="13968" actId="478"/>
          <ac:spMkLst>
            <pc:docMk/>
            <pc:sldMk cId="3734287355" sldId="374"/>
            <ac:spMk id="33" creationId="{208B065B-41C2-4438-9CE1-EC44F0BD939D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33" creationId="{68532062-D8D7-44B9-840C-41BABEE35F56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34" creationId="{26A07DFD-E93F-4977-8552-8F25C776EE29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35" creationId="{AE36F29F-5E4A-4167-9B1F-C824B3173F5F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37" creationId="{D6372F25-CEA5-4FD8-A8FD-C2ACBA87AE89}"/>
          </ac:spMkLst>
        </pc:spChg>
        <pc:spChg chg="del mod">
          <ac:chgData name="Lee Seungjae" userId="1d4fbd63bced2b4a" providerId="LiveId" clId="{92FC606A-48B1-40FE-9DFF-BE3E24FB0A32}" dt="2020-11-30T06:31:23.475" v="9095" actId="478"/>
          <ac:spMkLst>
            <pc:docMk/>
            <pc:sldMk cId="3734287355" sldId="374"/>
            <ac:spMk id="38" creationId="{4AAA4BF6-EB13-4BE0-8BA2-3DEFB5CC552D}"/>
          </ac:spMkLst>
        </pc:spChg>
        <pc:spChg chg="add mod">
          <ac:chgData name="Lee Seungjae" userId="1d4fbd63bced2b4a" providerId="LiveId" clId="{92FC606A-48B1-40FE-9DFF-BE3E24FB0A32}" dt="2020-11-30T07:27:31.022" v="10357" actId="1076"/>
          <ac:spMkLst>
            <pc:docMk/>
            <pc:sldMk cId="3734287355" sldId="374"/>
            <ac:spMk id="39" creationId="{6BBC59D9-76D5-4919-AB6A-1062F3913446}"/>
          </ac:spMkLst>
        </pc:spChg>
        <pc:spChg chg="add mod">
          <ac:chgData name="Lee Seungjae" userId="1d4fbd63bced2b4a" providerId="LiveId" clId="{92FC606A-48B1-40FE-9DFF-BE3E24FB0A32}" dt="2020-11-30T09:12:10.173" v="13937" actId="1076"/>
          <ac:spMkLst>
            <pc:docMk/>
            <pc:sldMk cId="3734287355" sldId="374"/>
            <ac:spMk id="42" creationId="{21AF185F-DF64-436B-98AB-EB992666B236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44" creationId="{57C7B316-112E-423D-8125-1FC4A8B587AA}"/>
          </ac:spMkLst>
        </pc:spChg>
        <pc:spChg chg="del">
          <ac:chgData name="Lee Seungjae" userId="1d4fbd63bced2b4a" providerId="LiveId" clId="{92FC606A-48B1-40FE-9DFF-BE3E24FB0A32}" dt="2020-11-30T06:27:43.176" v="8966" actId="21"/>
          <ac:spMkLst>
            <pc:docMk/>
            <pc:sldMk cId="3734287355" sldId="374"/>
            <ac:spMk id="45" creationId="{75A58DC9-BB85-46CC-9A28-AF3791C06E7E}"/>
          </ac:spMkLst>
        </pc:spChg>
        <pc:spChg chg="add mod">
          <ac:chgData name="Lee Seungjae" userId="1d4fbd63bced2b4a" providerId="LiveId" clId="{92FC606A-48B1-40FE-9DFF-BE3E24FB0A32}" dt="2020-11-30T06:34:38.475" v="9133" actId="1076"/>
          <ac:spMkLst>
            <pc:docMk/>
            <pc:sldMk cId="3734287355" sldId="374"/>
            <ac:spMk id="46" creationId="{507C69BD-3E9D-479B-B04B-9C4165CDFE95}"/>
          </ac:spMkLst>
        </pc:spChg>
        <pc:spChg chg="add mod">
          <ac:chgData name="Lee Seungjae" userId="1d4fbd63bced2b4a" providerId="LiveId" clId="{92FC606A-48B1-40FE-9DFF-BE3E24FB0A32}" dt="2020-11-30T09:11:03.606" v="13920" actId="207"/>
          <ac:spMkLst>
            <pc:docMk/>
            <pc:sldMk cId="3734287355" sldId="374"/>
            <ac:spMk id="47" creationId="{1EFE349C-37F3-494E-8B06-FE85AA6A6884}"/>
          </ac:spMkLst>
        </pc:spChg>
        <pc:spChg chg="add mod">
          <ac:chgData name="Lee Seungjae" userId="1d4fbd63bced2b4a" providerId="LiveId" clId="{92FC606A-48B1-40FE-9DFF-BE3E24FB0A32}" dt="2020-11-30T06:34:38.475" v="9133" actId="1076"/>
          <ac:spMkLst>
            <pc:docMk/>
            <pc:sldMk cId="3734287355" sldId="374"/>
            <ac:spMk id="53" creationId="{CD980ADE-EBE4-4ACA-B090-82836479B527}"/>
          </ac:spMkLst>
        </pc:spChg>
        <pc:spChg chg="add mod">
          <ac:chgData name="Lee Seungjae" userId="1d4fbd63bced2b4a" providerId="LiveId" clId="{92FC606A-48B1-40FE-9DFF-BE3E24FB0A32}" dt="2020-11-30T06:34:38.475" v="9133" actId="1076"/>
          <ac:spMkLst>
            <pc:docMk/>
            <pc:sldMk cId="3734287355" sldId="374"/>
            <ac:spMk id="54" creationId="{2DBB9287-6D30-49DA-84DA-443A80500F6F}"/>
          </ac:spMkLst>
        </pc:spChg>
        <pc:spChg chg="add mod">
          <ac:chgData name="Lee Seungjae" userId="1d4fbd63bced2b4a" providerId="LiveId" clId="{92FC606A-48B1-40FE-9DFF-BE3E24FB0A32}" dt="2020-11-30T06:34:38.475" v="9133" actId="1076"/>
          <ac:spMkLst>
            <pc:docMk/>
            <pc:sldMk cId="3734287355" sldId="374"/>
            <ac:spMk id="55" creationId="{93D70724-292B-494A-A7A9-03AF18FC02CD}"/>
          </ac:spMkLst>
        </pc:spChg>
        <pc:spChg chg="add mod">
          <ac:chgData name="Lee Seungjae" userId="1d4fbd63bced2b4a" providerId="LiveId" clId="{92FC606A-48B1-40FE-9DFF-BE3E24FB0A32}" dt="2020-11-30T06:34:38.475" v="9133" actId="1076"/>
          <ac:spMkLst>
            <pc:docMk/>
            <pc:sldMk cId="3734287355" sldId="374"/>
            <ac:spMk id="57" creationId="{3DACE35C-FB7F-439B-B921-5542F9BEB497}"/>
          </ac:spMkLst>
        </pc:spChg>
        <pc:spChg chg="add mod">
          <ac:chgData name="Lee Seungjae" userId="1d4fbd63bced2b4a" providerId="LiveId" clId="{92FC606A-48B1-40FE-9DFF-BE3E24FB0A32}" dt="2020-11-30T06:34:38.475" v="9133" actId="1076"/>
          <ac:spMkLst>
            <pc:docMk/>
            <pc:sldMk cId="3734287355" sldId="374"/>
            <ac:spMk id="58" creationId="{95C930F4-2B71-4BF0-82F5-B38737A0EBA9}"/>
          </ac:spMkLst>
        </pc:spChg>
        <pc:spChg chg="add mod">
          <ac:chgData name="Lee Seungjae" userId="1d4fbd63bced2b4a" providerId="LiveId" clId="{92FC606A-48B1-40FE-9DFF-BE3E24FB0A32}" dt="2020-11-30T06:34:38.475" v="9133" actId="1076"/>
          <ac:spMkLst>
            <pc:docMk/>
            <pc:sldMk cId="3734287355" sldId="374"/>
            <ac:spMk id="59" creationId="{E5D1F29B-BC45-4E81-A6D9-0828D24FC353}"/>
          </ac:spMkLst>
        </pc:spChg>
        <pc:spChg chg="add mod">
          <ac:chgData name="Lee Seungjae" userId="1d4fbd63bced2b4a" providerId="LiveId" clId="{92FC606A-48B1-40FE-9DFF-BE3E24FB0A32}" dt="2020-11-30T06:35:20.963" v="9137" actId="20577"/>
          <ac:spMkLst>
            <pc:docMk/>
            <pc:sldMk cId="3734287355" sldId="374"/>
            <ac:spMk id="63" creationId="{374C3404-351B-4119-9FFE-1014B25E3413}"/>
          </ac:spMkLst>
        </pc:spChg>
        <pc:spChg chg="add mod">
          <ac:chgData name="Lee Seungjae" userId="1d4fbd63bced2b4a" providerId="LiveId" clId="{92FC606A-48B1-40FE-9DFF-BE3E24FB0A32}" dt="2020-11-30T06:34:38.475" v="9133" actId="1076"/>
          <ac:spMkLst>
            <pc:docMk/>
            <pc:sldMk cId="3734287355" sldId="374"/>
            <ac:spMk id="64" creationId="{8C04D7EA-0BE8-4A5C-83AA-B9493ECCC013}"/>
          </ac:spMkLst>
        </pc:spChg>
        <pc:spChg chg="add mod">
          <ac:chgData name="Lee Seungjae" userId="1d4fbd63bced2b4a" providerId="LiveId" clId="{92FC606A-48B1-40FE-9DFF-BE3E24FB0A32}" dt="2020-11-30T06:34:38.475" v="9133" actId="1076"/>
          <ac:spMkLst>
            <pc:docMk/>
            <pc:sldMk cId="3734287355" sldId="374"/>
            <ac:spMk id="65" creationId="{9763E8E1-0B19-44B8-800A-D26699E03E4D}"/>
          </ac:spMkLst>
        </pc:spChg>
        <pc:picChg chg="add del mod">
          <ac:chgData name="Lee Seungjae" userId="1d4fbd63bced2b4a" providerId="LiveId" clId="{92FC606A-48B1-40FE-9DFF-BE3E24FB0A32}" dt="2020-11-30T06:31:23.475" v="9095" actId="478"/>
          <ac:picMkLst>
            <pc:docMk/>
            <pc:sldMk cId="3734287355" sldId="374"/>
            <ac:picMk id="3" creationId="{D3208281-F5F0-425C-9352-4FF1F2A928D6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8" creationId="{F8F5EFF4-A47E-4D92-9181-75D68AACE71B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15" creationId="{ACE33E13-CD04-406F-AFA8-5380A9605997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18" creationId="{AA53AA79-44C9-44BC-9030-21E3F984BDA9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20" creationId="{173FF142-6698-4E3E-B8FB-53B188C6D25E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26" creationId="{44E3314F-39A1-42AB-A6FD-D62182E74DDE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32" creationId="{623D3E43-68C5-4FA7-B33E-6E548672B3C4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36" creationId="{FEB46FF2-495D-4072-8630-D2BD6C152F1D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40" creationId="{593ECD1A-E8CD-4BB3-9FF4-4A4CE9541EB8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41" creationId="{3E5B4B3A-DDDA-4F77-A489-4024E7A01239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43" creationId="{A98D8EA4-2B65-493D-84E7-CB42F22F399D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48" creationId="{DDD3B915-1BCB-4CC5-B849-9758C6CE9C43}"/>
          </ac:picMkLst>
        </pc:picChg>
        <pc:picChg chg="del">
          <ac:chgData name="Lee Seungjae" userId="1d4fbd63bced2b4a" providerId="LiveId" clId="{92FC606A-48B1-40FE-9DFF-BE3E24FB0A32}" dt="2020-11-30T06:27:43.176" v="8966" actId="21"/>
          <ac:picMkLst>
            <pc:docMk/>
            <pc:sldMk cId="3734287355" sldId="374"/>
            <ac:picMk id="49" creationId="{11A8EDDE-9384-4BD1-881D-0F446490F3B7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50" creationId="{D36672D4-04DC-4299-9E42-07E803184618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51" creationId="{7AF2D6CA-891E-40A0-BEC0-FA00DF24713A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52" creationId="{B162A0B7-C3A3-4100-9896-E47035D2EA16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56" creationId="{50FC1E6B-164E-4869-A884-056BC58B0182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60" creationId="{66165D66-5445-44AE-A006-7B96F142412D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61" creationId="{B7B5F818-AC60-464A-939C-F62C1649EF6B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62" creationId="{CC750A05-41B8-40B8-A7B5-C3A78ADB9BD2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66" creationId="{3E9D3792-7A4B-4A97-9DFC-2A7E5CBB2698}"/>
          </ac:picMkLst>
        </pc:picChg>
        <pc:picChg chg="add mod">
          <ac:chgData name="Lee Seungjae" userId="1d4fbd63bced2b4a" providerId="LiveId" clId="{92FC606A-48B1-40FE-9DFF-BE3E24FB0A32}" dt="2020-11-30T06:34:38.475" v="9133" actId="1076"/>
          <ac:picMkLst>
            <pc:docMk/>
            <pc:sldMk cId="3734287355" sldId="374"/>
            <ac:picMk id="67" creationId="{0A5E3579-B20C-4FAE-B5DE-DA6AAF01A82D}"/>
          </ac:picMkLst>
        </pc:picChg>
      </pc:sldChg>
      <pc:sldChg chg="addSp delSp modSp add mod">
        <pc:chgData name="Lee Seungjae" userId="1d4fbd63bced2b4a" providerId="LiveId" clId="{92FC606A-48B1-40FE-9DFF-BE3E24FB0A32}" dt="2020-12-01T01:46:40.550" v="16872" actId="20577"/>
        <pc:sldMkLst>
          <pc:docMk/>
          <pc:sldMk cId="326731393" sldId="375"/>
        </pc:sldMkLst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2" creationId="{89F84D92-3A33-4407-85F3-3AB34DCD7574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3" creationId="{ED0854B8-14F3-463C-9584-847D5D98D27F}"/>
          </ac:spMkLst>
        </pc:spChg>
        <pc:spChg chg="mod">
          <ac:chgData name="Lee Seungjae" userId="1d4fbd63bced2b4a" providerId="LiveId" clId="{92FC606A-48B1-40FE-9DFF-BE3E24FB0A32}" dt="2020-12-01T01:46:40.550" v="16872" actId="20577"/>
          <ac:spMkLst>
            <pc:docMk/>
            <pc:sldMk cId="326731393" sldId="375"/>
            <ac:spMk id="5" creationId="{1C066FFD-77AA-425D-A574-DE2D5C9D863B}"/>
          </ac:spMkLst>
        </pc:spChg>
        <pc:spChg chg="del">
          <ac:chgData name="Lee Seungjae" userId="1d4fbd63bced2b4a" providerId="LiveId" clId="{92FC606A-48B1-40FE-9DFF-BE3E24FB0A32}" dt="2020-12-01T01:33:55.114" v="16597" actId="478"/>
          <ac:spMkLst>
            <pc:docMk/>
            <pc:sldMk cId="326731393" sldId="375"/>
            <ac:spMk id="9" creationId="{0FBE8AED-3964-471A-8C71-C8FF3246469F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21" creationId="{D1668C43-58C4-455F-8FF0-C6DB15C3F121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22" creationId="{C83E5156-C58F-44FE-B4E3-5D7B39C0961A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29" creationId="{27DA0DEC-E237-4D5D-8861-72757F5E782E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30" creationId="{3B9DC2A7-C997-45C6-A1B5-AC26B6364252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31" creationId="{0C06EB38-E026-4B2F-8F79-7F118FC675EF}"/>
          </ac:spMkLst>
        </pc:spChg>
        <pc:spChg chg="del">
          <ac:chgData name="Lee Seungjae" userId="1d4fbd63bced2b4a" providerId="LiveId" clId="{92FC606A-48B1-40FE-9DFF-BE3E24FB0A32}" dt="2020-11-30T07:32:19.180" v="10801" actId="478"/>
          <ac:spMkLst>
            <pc:docMk/>
            <pc:sldMk cId="326731393" sldId="375"/>
            <ac:spMk id="33" creationId="{68532062-D8D7-44B9-840C-41BABEE35F56}"/>
          </ac:spMkLst>
        </pc:spChg>
        <pc:spChg chg="del mod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34" creationId="{26A07DFD-E93F-4977-8552-8F25C776EE29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35" creationId="{AE36F29F-5E4A-4167-9B1F-C824B3173F5F}"/>
          </ac:spMkLst>
        </pc:spChg>
        <pc:spChg chg="del">
          <ac:chgData name="Lee Seungjae" userId="1d4fbd63bced2b4a" providerId="LiveId" clId="{92FC606A-48B1-40FE-9DFF-BE3E24FB0A32}" dt="2020-11-30T07:32:19.180" v="10801" actId="478"/>
          <ac:spMkLst>
            <pc:docMk/>
            <pc:sldMk cId="326731393" sldId="375"/>
            <ac:spMk id="37" creationId="{D6372F25-CEA5-4FD8-A8FD-C2ACBA87AE89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38" creationId="{4AAA4BF6-EB13-4BE0-8BA2-3DEFB5CC552D}"/>
          </ac:spMkLst>
        </pc:spChg>
        <pc:spChg chg="del mod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44" creationId="{57C7B316-112E-423D-8125-1FC4A8B587AA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45" creationId="{75A58DC9-BB85-46CC-9A28-AF3791C06E7E}"/>
          </ac:spMkLst>
        </pc:spChg>
        <pc:spChg chg="add mod">
          <ac:chgData name="Lee Seungjae" userId="1d4fbd63bced2b4a" providerId="LiveId" clId="{92FC606A-48B1-40FE-9DFF-BE3E24FB0A32}" dt="2020-12-01T01:34:01.100" v="16601" actId="20577"/>
          <ac:spMkLst>
            <pc:docMk/>
            <pc:sldMk cId="326731393" sldId="375"/>
            <ac:spMk id="51" creationId="{49E418D7-280F-4223-9770-FCEDD4DA0660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54" creationId="{EED5F2A1-11CC-4124-A939-65EC07C753D8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55" creationId="{D0888622-2159-4A2A-BD49-3B4A75B1BCF4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56" creationId="{DF4E6A7E-0BBA-4E64-B5C5-6F1A39146C8C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61" creationId="{0943FF32-5899-4A9B-B39C-EF3D3CB46EAE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62" creationId="{1EC89C4C-5B58-47BD-8134-0EA9852222BF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63" creationId="{6506E141-16D1-47E6-A422-D015EE00B7A9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65" creationId="{B440B786-67D8-4FDF-8272-60FF33F055E0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66" creationId="{B65985CC-F130-4A5D-944B-CAE0CE28ABBD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67" creationId="{39689A39-04E6-4B54-948D-26E171436BEF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71" creationId="{BEB69560-FFB3-4E8E-9C6C-1A1C5190843C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72" creationId="{0AE48F13-4ECF-4952-8544-0882552CFA5D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73" creationId="{F9172F67-24F0-4ED3-BD34-53EA616C7E83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76" creationId="{87ADCBC9-EA64-4A33-89EB-9E30EC0285BC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78" creationId="{53B5FEEF-49AA-4201-A933-9A2FF422A83A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79" creationId="{CF2ADE06-20AD-435E-99AE-A41166FF7581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80" creationId="{84F8FABC-1540-4D4A-B10A-0D6914B662E8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81" creationId="{73D35673-ABF0-4DAF-98C0-750356113852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82" creationId="{32C1B588-AA12-4BE6-AD42-933ADEC211F0}"/>
          </ac:spMkLst>
        </pc:spChg>
        <pc:spChg chg="del">
          <ac:chgData name="Lee Seungjae" userId="1d4fbd63bced2b4a" providerId="LiveId" clId="{92FC606A-48B1-40FE-9DFF-BE3E24FB0A32}" dt="2020-11-30T07:34:43.889" v="10876" actId="478"/>
          <ac:spMkLst>
            <pc:docMk/>
            <pc:sldMk cId="326731393" sldId="375"/>
            <ac:spMk id="83" creationId="{320AE717-97DB-488D-8007-A8167BD79BC9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85" creationId="{EF5A9406-B908-49AA-AFCD-FB9F34E712FD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86" creationId="{363EEBED-9508-43D8-B79A-3CBFF29BC3D1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87" creationId="{B05B27A1-C3B8-4DBD-A214-3A95392A1C91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91" creationId="{75EEE600-6D5D-40FE-8ED6-3FE4A4A87BE8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92" creationId="{1D4E60D3-6B78-44C3-B9AB-F3A172BA65CA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93" creationId="{E9096D0D-2CCE-4F2D-9962-553D2C54A2D2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95" creationId="{23B6C9A4-6A7A-422E-AF88-06BF1BFAF781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96" creationId="{AE6519CE-168E-4624-A25D-B73A57FCD9A2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99" creationId="{50A57B1E-484A-4F2E-B4B2-773DEB21B1E4}"/>
          </ac:spMkLst>
        </pc:spChg>
        <pc:spChg chg="add mod">
          <ac:chgData name="Lee Seungjae" userId="1d4fbd63bced2b4a" providerId="LiveId" clId="{92FC606A-48B1-40FE-9DFF-BE3E24FB0A32}" dt="2020-11-30T07:42:29.839" v="11354" actId="1076"/>
          <ac:spMkLst>
            <pc:docMk/>
            <pc:sldMk cId="326731393" sldId="375"/>
            <ac:spMk id="100" creationId="{FBD54BAA-C877-4199-86C7-7C6F98FF0EB2}"/>
          </ac:spMkLst>
        </pc:spChg>
        <pc:spChg chg="add del mod">
          <ac:chgData name="Lee Seungjae" userId="1d4fbd63bced2b4a" providerId="LiveId" clId="{92FC606A-48B1-40FE-9DFF-BE3E24FB0A32}" dt="2020-11-30T07:59:24.268" v="11839" actId="478"/>
          <ac:spMkLst>
            <pc:docMk/>
            <pc:sldMk cId="326731393" sldId="375"/>
            <ac:spMk id="102" creationId="{13D70164-5A92-434C-8E84-88851A197D5B}"/>
          </ac:spMkLst>
        </pc:spChg>
        <pc:spChg chg="add mod">
          <ac:chgData name="Lee Seungjae" userId="1d4fbd63bced2b4a" providerId="LiveId" clId="{92FC606A-48B1-40FE-9DFF-BE3E24FB0A32}" dt="2020-11-30T07:45:48.794" v="11448"/>
          <ac:spMkLst>
            <pc:docMk/>
            <pc:sldMk cId="326731393" sldId="375"/>
            <ac:spMk id="105" creationId="{04D66C25-9267-40B1-931C-2862A3F3910C}"/>
          </ac:spMkLst>
        </pc:spChg>
        <pc:spChg chg="add mod">
          <ac:chgData name="Lee Seungjae" userId="1d4fbd63bced2b4a" providerId="LiveId" clId="{92FC606A-48B1-40FE-9DFF-BE3E24FB0A32}" dt="2020-11-30T07:42:33.535" v="11356" actId="1076"/>
          <ac:spMkLst>
            <pc:docMk/>
            <pc:sldMk cId="326731393" sldId="375"/>
            <ac:spMk id="107" creationId="{CE12490D-2CF8-4D96-A1D3-14632FC05D92}"/>
          </ac:spMkLst>
        </pc:spChg>
        <pc:spChg chg="add mod">
          <ac:chgData name="Lee Seungjae" userId="1d4fbd63bced2b4a" providerId="LiveId" clId="{92FC606A-48B1-40FE-9DFF-BE3E24FB0A32}" dt="2020-11-30T07:42:33.535" v="11356" actId="1076"/>
          <ac:spMkLst>
            <pc:docMk/>
            <pc:sldMk cId="326731393" sldId="375"/>
            <ac:spMk id="108" creationId="{E53C3B5E-A632-4935-BC4C-D6D0B6B21A6C}"/>
          </ac:spMkLst>
        </pc:spChg>
        <pc:spChg chg="add mod">
          <ac:chgData name="Lee Seungjae" userId="1d4fbd63bced2b4a" providerId="LiveId" clId="{92FC606A-48B1-40FE-9DFF-BE3E24FB0A32}" dt="2020-11-30T07:42:33.535" v="11356" actId="1076"/>
          <ac:spMkLst>
            <pc:docMk/>
            <pc:sldMk cId="326731393" sldId="375"/>
            <ac:spMk id="109" creationId="{B9BBC058-6A4C-4656-8E8B-26481889EA5D}"/>
          </ac:spMkLst>
        </pc:spChg>
        <pc:spChg chg="add mod">
          <ac:chgData name="Lee Seungjae" userId="1d4fbd63bced2b4a" providerId="LiveId" clId="{92FC606A-48B1-40FE-9DFF-BE3E24FB0A32}" dt="2020-11-30T07:45:07.062" v="11368" actId="207"/>
          <ac:spMkLst>
            <pc:docMk/>
            <pc:sldMk cId="326731393" sldId="375"/>
            <ac:spMk id="113" creationId="{6E290BB1-B9FA-4D32-A4A8-55E464F1B427}"/>
          </ac:spMkLst>
        </pc:spChg>
        <pc:spChg chg="add mod">
          <ac:chgData name="Lee Seungjae" userId="1d4fbd63bced2b4a" providerId="LiveId" clId="{92FC606A-48B1-40FE-9DFF-BE3E24FB0A32}" dt="2020-11-30T07:42:33.535" v="11356" actId="1076"/>
          <ac:spMkLst>
            <pc:docMk/>
            <pc:sldMk cId="326731393" sldId="375"/>
            <ac:spMk id="114" creationId="{8D09A73D-5C0E-4E78-9F70-1020A983F965}"/>
          </ac:spMkLst>
        </pc:spChg>
        <pc:spChg chg="add mod">
          <ac:chgData name="Lee Seungjae" userId="1d4fbd63bced2b4a" providerId="LiveId" clId="{92FC606A-48B1-40FE-9DFF-BE3E24FB0A32}" dt="2020-11-30T07:42:33.535" v="11356" actId="1076"/>
          <ac:spMkLst>
            <pc:docMk/>
            <pc:sldMk cId="326731393" sldId="375"/>
            <ac:spMk id="115" creationId="{8049DBBB-F785-41BE-88B7-B7248140F11D}"/>
          </ac:spMkLst>
        </pc:spChg>
        <pc:spChg chg="add mod">
          <ac:chgData name="Lee Seungjae" userId="1d4fbd63bced2b4a" providerId="LiveId" clId="{92FC606A-48B1-40FE-9DFF-BE3E24FB0A32}" dt="2020-11-30T09:15:44.158" v="13973" actId="1076"/>
          <ac:spMkLst>
            <pc:docMk/>
            <pc:sldMk cId="326731393" sldId="375"/>
            <ac:spMk id="117" creationId="{E6DBA97F-D705-4DAF-91D5-3682B8EED5E9}"/>
          </ac:spMkLst>
        </pc:spChg>
        <pc:spChg chg="add mod">
          <ac:chgData name="Lee Seungjae" userId="1d4fbd63bced2b4a" providerId="LiveId" clId="{92FC606A-48B1-40FE-9DFF-BE3E24FB0A32}" dt="2020-11-30T07:42:33.535" v="11356" actId="1076"/>
          <ac:spMkLst>
            <pc:docMk/>
            <pc:sldMk cId="326731393" sldId="375"/>
            <ac:spMk id="118" creationId="{730B2CBC-50F1-4A6E-A185-319BBDAB2257}"/>
          </ac:spMkLst>
        </pc:spChg>
        <pc:spChg chg="add mod">
          <ac:chgData name="Lee Seungjae" userId="1d4fbd63bced2b4a" providerId="LiveId" clId="{92FC606A-48B1-40FE-9DFF-BE3E24FB0A32}" dt="2020-11-30T09:15:44.158" v="13973" actId="1076"/>
          <ac:spMkLst>
            <pc:docMk/>
            <pc:sldMk cId="326731393" sldId="375"/>
            <ac:spMk id="121" creationId="{52AABA1E-5DE7-4D89-9C5B-E7AE673C3D64}"/>
          </ac:spMkLst>
        </pc:spChg>
        <pc:spChg chg="add mod">
          <ac:chgData name="Lee Seungjae" userId="1d4fbd63bced2b4a" providerId="LiveId" clId="{92FC606A-48B1-40FE-9DFF-BE3E24FB0A32}" dt="2020-11-30T07:42:33.535" v="11356" actId="1076"/>
          <ac:spMkLst>
            <pc:docMk/>
            <pc:sldMk cId="326731393" sldId="375"/>
            <ac:spMk id="122" creationId="{87CAB075-E069-4E3B-ACE1-76C3934B12E8}"/>
          </ac:spMkLst>
        </pc:spChg>
        <pc:spChg chg="add del mod">
          <ac:chgData name="Lee Seungjae" userId="1d4fbd63bced2b4a" providerId="LiveId" clId="{92FC606A-48B1-40FE-9DFF-BE3E24FB0A32}" dt="2020-11-30T07:59:24.732" v="11840" actId="478"/>
          <ac:spMkLst>
            <pc:docMk/>
            <pc:sldMk cId="326731393" sldId="375"/>
            <ac:spMk id="124" creationId="{1D36D7F5-2BE5-42C7-B72C-D6A2900C0BC7}"/>
          </ac:spMkLst>
        </pc:spChg>
        <pc:spChg chg="add mod">
          <ac:chgData name="Lee Seungjae" userId="1d4fbd63bced2b4a" providerId="LiveId" clId="{92FC606A-48B1-40FE-9DFF-BE3E24FB0A32}" dt="2020-11-30T07:45:58.948" v="11504" actId="6549"/>
          <ac:spMkLst>
            <pc:docMk/>
            <pc:sldMk cId="326731393" sldId="375"/>
            <ac:spMk id="127" creationId="{A41367D9-BF16-4E36-A220-5E6A1D9156FF}"/>
          </ac:spMkLst>
        </pc:spChg>
        <pc:spChg chg="add mod">
          <ac:chgData name="Lee Seungjae" userId="1d4fbd63bced2b4a" providerId="LiveId" clId="{92FC606A-48B1-40FE-9DFF-BE3E24FB0A32}" dt="2020-11-30T07:46:05.115" v="11509" actId="14100"/>
          <ac:spMkLst>
            <pc:docMk/>
            <pc:sldMk cId="326731393" sldId="375"/>
            <ac:spMk id="132" creationId="{5AE1C115-0785-422E-9459-922C041E5723}"/>
          </ac:spMkLst>
        </pc:spChg>
        <pc:spChg chg="add del mod">
          <ac:chgData name="Lee Seungjae" userId="1d4fbd63bced2b4a" providerId="LiveId" clId="{92FC606A-48B1-40FE-9DFF-BE3E24FB0A32}" dt="2020-11-30T07:46:03.175" v="11508"/>
          <ac:spMkLst>
            <pc:docMk/>
            <pc:sldMk cId="326731393" sldId="375"/>
            <ac:spMk id="133" creationId="{6F197310-DD53-4301-825C-FB34E9A1B456}"/>
          </ac:spMkLst>
        </pc:spChg>
        <pc:spChg chg="add mod">
          <ac:chgData name="Lee Seungjae" userId="1d4fbd63bced2b4a" providerId="LiveId" clId="{92FC606A-48B1-40FE-9DFF-BE3E24FB0A32}" dt="2020-11-30T09:15:44.158" v="13973" actId="1076"/>
          <ac:spMkLst>
            <pc:docMk/>
            <pc:sldMk cId="326731393" sldId="375"/>
            <ac:spMk id="134" creationId="{1EE12B6D-4971-4E59-ADF7-6384540D13F9}"/>
          </ac:spMkLst>
        </pc:spChg>
        <pc:spChg chg="add mod">
          <ac:chgData name="Lee Seungjae" userId="1d4fbd63bced2b4a" providerId="LiveId" clId="{92FC606A-48B1-40FE-9DFF-BE3E24FB0A32}" dt="2020-11-30T09:17:58.925" v="13974" actId="20577"/>
          <ac:spMkLst>
            <pc:docMk/>
            <pc:sldMk cId="326731393" sldId="375"/>
            <ac:spMk id="136" creationId="{93CCC8D0-89B8-4C0B-9686-D4182908E80E}"/>
          </ac:spMkLst>
        </pc:sp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8" creationId="{F8F5EFF4-A47E-4D92-9181-75D68AACE71B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15" creationId="{ACE33E13-CD04-406F-AFA8-5380A9605997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18" creationId="{AA53AA79-44C9-44BC-9030-21E3F984BDA9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20" creationId="{173FF142-6698-4E3E-B8FB-53B188C6D25E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26" creationId="{44E3314F-39A1-42AB-A6FD-D62182E74DDE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32" creationId="{623D3E43-68C5-4FA7-B33E-6E548672B3C4}"/>
          </ac:picMkLst>
        </pc:picChg>
        <pc:picChg chg="del">
          <ac:chgData name="Lee Seungjae" userId="1d4fbd63bced2b4a" providerId="LiveId" clId="{92FC606A-48B1-40FE-9DFF-BE3E24FB0A32}" dt="2020-11-30T07:32:19.180" v="10801" actId="478"/>
          <ac:picMkLst>
            <pc:docMk/>
            <pc:sldMk cId="326731393" sldId="375"/>
            <ac:picMk id="36" creationId="{FEB46FF2-495D-4072-8630-D2BD6C152F1D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41" creationId="{3E5B4B3A-DDDA-4F77-A489-4024E7A01239}"/>
          </ac:picMkLst>
        </pc:picChg>
        <pc:picChg chg="del mod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43" creationId="{A98D8EA4-2B65-493D-84E7-CB42F22F399D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49" creationId="{11A8EDDE-9384-4BD1-881D-0F446490F3B7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52" creationId="{BE489483-B878-46E5-A7B7-6E0E850EA1D6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53" creationId="{9CD5DC4D-4A90-4854-A0F0-2196B24A1FDA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57" creationId="{BF344B89-F46B-4857-8DF5-0788D15D27CE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58" creationId="{A4F07600-9729-4E85-92F9-405C204D3981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59" creationId="{18E983D7-5614-4858-864B-27241D5FC093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60" creationId="{30232187-1ECF-4724-A801-49D9ACBEA426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64" creationId="{8368B211-EEC2-4C30-9EB7-043780E92A3C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68" creationId="{68CC19A9-42E9-4E41-B5D8-1627F400CC18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69" creationId="{B679C454-32B5-48F0-BDF7-8FB2E642FC67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70" creationId="{E9909A3C-45D3-4BED-B063-47F5056BA57B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74" creationId="{66BB19E3-3A0B-4C1C-B399-A49C11BE5C02}"/>
          </ac:picMkLst>
        </pc:picChg>
        <pc:picChg chg="del">
          <ac:chgData name="Lee Seungjae" userId="1d4fbd63bced2b4a" providerId="LiveId" clId="{92FC606A-48B1-40FE-9DFF-BE3E24FB0A32}" dt="2020-11-30T07:34:43.889" v="10876" actId="478"/>
          <ac:picMkLst>
            <pc:docMk/>
            <pc:sldMk cId="326731393" sldId="375"/>
            <ac:picMk id="75" creationId="{1CF7CA91-F736-4B58-8EA2-86941839DD21}"/>
          </ac:picMkLst>
        </pc:picChg>
        <pc:picChg chg="del mod">
          <ac:chgData name="Lee Seungjae" userId="1d4fbd63bced2b4a" providerId="LiveId" clId="{92FC606A-48B1-40FE-9DFF-BE3E24FB0A32}" dt="2020-11-30T07:32:27.069" v="10805" actId="478"/>
          <ac:picMkLst>
            <pc:docMk/>
            <pc:sldMk cId="326731393" sldId="375"/>
            <ac:picMk id="77" creationId="{4AEEA054-57AD-44A8-8AD4-95308785731A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84" creationId="{19A24165-B858-45C0-AF69-FEA038B157F5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88" creationId="{E6430A0F-DAB5-4A4D-9E99-1672B6ECA3CB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89" creationId="{DCFE679F-340E-4812-B2C7-33212C518FB8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90" creationId="{4D339856-D4E4-467B-A9D5-559869AE9899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94" creationId="{4D4735A7-6382-476D-8076-F95FC154CBD9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97" creationId="{F49C2CA3-B034-41E1-B500-B12807F7F809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98" creationId="{0B793C0B-4D25-4B59-AD90-C8318C6E8E33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101" creationId="{1868FBE2-B8B7-402A-BA4E-192992F26C9B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103" creationId="{EF0F449A-BBC4-4591-803D-FD83C3F4B850}"/>
          </ac:picMkLst>
        </pc:picChg>
        <pc:picChg chg="add mod">
          <ac:chgData name="Lee Seungjae" userId="1d4fbd63bced2b4a" providerId="LiveId" clId="{92FC606A-48B1-40FE-9DFF-BE3E24FB0A32}" dt="2020-11-30T07:42:29.839" v="11354" actId="1076"/>
          <ac:picMkLst>
            <pc:docMk/>
            <pc:sldMk cId="326731393" sldId="375"/>
            <ac:picMk id="104" creationId="{E3EEEB77-B639-4416-9EA5-6AD7088D2C5C}"/>
          </ac:picMkLst>
        </pc:picChg>
        <pc:picChg chg="add mod">
          <ac:chgData name="Lee Seungjae" userId="1d4fbd63bced2b4a" providerId="LiveId" clId="{92FC606A-48B1-40FE-9DFF-BE3E24FB0A32}" dt="2020-11-30T07:42:33.535" v="11356" actId="1076"/>
          <ac:picMkLst>
            <pc:docMk/>
            <pc:sldMk cId="326731393" sldId="375"/>
            <ac:picMk id="106" creationId="{31F7ACC1-98F4-4C82-9FBE-A2768F75BED3}"/>
          </ac:picMkLst>
        </pc:picChg>
        <pc:picChg chg="add mod">
          <ac:chgData name="Lee Seungjae" userId="1d4fbd63bced2b4a" providerId="LiveId" clId="{92FC606A-48B1-40FE-9DFF-BE3E24FB0A32}" dt="2020-11-30T07:42:33.535" v="11356" actId="1076"/>
          <ac:picMkLst>
            <pc:docMk/>
            <pc:sldMk cId="326731393" sldId="375"/>
            <ac:picMk id="110" creationId="{15E8FF46-5208-43F7-B61E-64C62C9341D2}"/>
          </ac:picMkLst>
        </pc:picChg>
        <pc:picChg chg="add del mod">
          <ac:chgData name="Lee Seungjae" userId="1d4fbd63bced2b4a" providerId="LiveId" clId="{92FC606A-48B1-40FE-9DFF-BE3E24FB0A32}" dt="2020-11-30T07:45:19.899" v="11371" actId="478"/>
          <ac:picMkLst>
            <pc:docMk/>
            <pc:sldMk cId="326731393" sldId="375"/>
            <ac:picMk id="111" creationId="{4DC509FF-1F6B-469D-8DD3-4DB1DE6A5402}"/>
          </ac:picMkLst>
        </pc:picChg>
        <pc:picChg chg="add del mod">
          <ac:chgData name="Lee Seungjae" userId="1d4fbd63bced2b4a" providerId="LiveId" clId="{92FC606A-48B1-40FE-9DFF-BE3E24FB0A32}" dt="2020-11-30T07:45:20.571" v="11372" actId="478"/>
          <ac:picMkLst>
            <pc:docMk/>
            <pc:sldMk cId="326731393" sldId="375"/>
            <ac:picMk id="112" creationId="{2BBB3C29-73E9-4146-9511-C57474B853D9}"/>
          </ac:picMkLst>
        </pc:picChg>
        <pc:picChg chg="add mod">
          <ac:chgData name="Lee Seungjae" userId="1d4fbd63bced2b4a" providerId="LiveId" clId="{92FC606A-48B1-40FE-9DFF-BE3E24FB0A32}" dt="2020-11-30T07:42:33.535" v="11356" actId="1076"/>
          <ac:picMkLst>
            <pc:docMk/>
            <pc:sldMk cId="326731393" sldId="375"/>
            <ac:picMk id="116" creationId="{C13EBBEB-DB9B-4C11-B1E1-4CF3468895EC}"/>
          </ac:picMkLst>
        </pc:picChg>
        <pc:picChg chg="add mod">
          <ac:chgData name="Lee Seungjae" userId="1d4fbd63bced2b4a" providerId="LiveId" clId="{92FC606A-48B1-40FE-9DFF-BE3E24FB0A32}" dt="2020-11-30T07:42:33.535" v="11356" actId="1076"/>
          <ac:picMkLst>
            <pc:docMk/>
            <pc:sldMk cId="326731393" sldId="375"/>
            <ac:picMk id="119" creationId="{72FDBF48-1D94-4AC1-BDA4-D78403863332}"/>
          </ac:picMkLst>
        </pc:picChg>
        <pc:picChg chg="add mod">
          <ac:chgData name="Lee Seungjae" userId="1d4fbd63bced2b4a" providerId="LiveId" clId="{92FC606A-48B1-40FE-9DFF-BE3E24FB0A32}" dt="2020-11-30T09:15:44.158" v="13973" actId="1076"/>
          <ac:picMkLst>
            <pc:docMk/>
            <pc:sldMk cId="326731393" sldId="375"/>
            <ac:picMk id="120" creationId="{C9ABB9F3-AE16-4385-8B79-A839D7FE1326}"/>
          </ac:picMkLst>
        </pc:picChg>
        <pc:picChg chg="add mod">
          <ac:chgData name="Lee Seungjae" userId="1d4fbd63bced2b4a" providerId="LiveId" clId="{92FC606A-48B1-40FE-9DFF-BE3E24FB0A32}" dt="2020-11-30T07:42:33.535" v="11356" actId="1076"/>
          <ac:picMkLst>
            <pc:docMk/>
            <pc:sldMk cId="326731393" sldId="375"/>
            <ac:picMk id="123" creationId="{6A70DAA6-4A22-4570-90C7-9B1C9C64CF8C}"/>
          </ac:picMkLst>
        </pc:picChg>
        <pc:picChg chg="add del mod">
          <ac:chgData name="Lee Seungjae" userId="1d4fbd63bced2b4a" providerId="LiveId" clId="{92FC606A-48B1-40FE-9DFF-BE3E24FB0A32}" dt="2020-11-30T07:45:19.899" v="11371" actId="478"/>
          <ac:picMkLst>
            <pc:docMk/>
            <pc:sldMk cId="326731393" sldId="375"/>
            <ac:picMk id="125" creationId="{469EBC73-3118-4309-AC8D-57426CC1811E}"/>
          </ac:picMkLst>
        </pc:picChg>
        <pc:picChg chg="add del mod">
          <ac:chgData name="Lee Seungjae" userId="1d4fbd63bced2b4a" providerId="LiveId" clId="{92FC606A-48B1-40FE-9DFF-BE3E24FB0A32}" dt="2020-11-30T07:45:21.357" v="11373" actId="478"/>
          <ac:picMkLst>
            <pc:docMk/>
            <pc:sldMk cId="326731393" sldId="375"/>
            <ac:picMk id="126" creationId="{E80C6B6E-05C7-42F0-890F-DB2589ABB54C}"/>
          </ac:picMkLst>
        </pc:picChg>
        <pc:picChg chg="add mod">
          <ac:chgData name="Lee Seungjae" userId="1d4fbd63bced2b4a" providerId="LiveId" clId="{92FC606A-48B1-40FE-9DFF-BE3E24FB0A32}" dt="2020-11-30T07:45:22.429" v="11374" actId="1076"/>
          <ac:picMkLst>
            <pc:docMk/>
            <pc:sldMk cId="326731393" sldId="375"/>
            <ac:picMk id="128" creationId="{29626DAC-66DB-4670-9CA6-AFAA33060997}"/>
          </ac:picMkLst>
        </pc:picChg>
        <pc:picChg chg="add mod">
          <ac:chgData name="Lee Seungjae" userId="1d4fbd63bced2b4a" providerId="LiveId" clId="{92FC606A-48B1-40FE-9DFF-BE3E24FB0A32}" dt="2020-11-30T07:45:25.069" v="11375" actId="571"/>
          <ac:picMkLst>
            <pc:docMk/>
            <pc:sldMk cId="326731393" sldId="375"/>
            <ac:picMk id="129" creationId="{440DA0E6-AE5D-48E8-95B7-9D80019DF902}"/>
          </ac:picMkLst>
        </pc:picChg>
        <pc:picChg chg="add mod">
          <ac:chgData name="Lee Seungjae" userId="1d4fbd63bced2b4a" providerId="LiveId" clId="{92FC606A-48B1-40FE-9DFF-BE3E24FB0A32}" dt="2020-11-30T07:45:27.328" v="11376" actId="571"/>
          <ac:picMkLst>
            <pc:docMk/>
            <pc:sldMk cId="326731393" sldId="375"/>
            <ac:picMk id="130" creationId="{298DC049-A227-406B-9A65-536B9F1DE759}"/>
          </ac:picMkLst>
        </pc:picChg>
        <pc:picChg chg="add mod">
          <ac:chgData name="Lee Seungjae" userId="1d4fbd63bced2b4a" providerId="LiveId" clId="{92FC606A-48B1-40FE-9DFF-BE3E24FB0A32}" dt="2020-11-30T07:45:29.120" v="11377" actId="571"/>
          <ac:picMkLst>
            <pc:docMk/>
            <pc:sldMk cId="326731393" sldId="375"/>
            <ac:picMk id="131" creationId="{E4EA3A74-4FEC-4A3E-88BC-F2C87BF53AE4}"/>
          </ac:picMkLst>
        </pc:picChg>
        <pc:picChg chg="add mod">
          <ac:chgData name="Lee Seungjae" userId="1d4fbd63bced2b4a" providerId="LiveId" clId="{92FC606A-48B1-40FE-9DFF-BE3E24FB0A32}" dt="2020-11-30T09:15:44.158" v="13973" actId="1076"/>
          <ac:picMkLst>
            <pc:docMk/>
            <pc:sldMk cId="326731393" sldId="375"/>
            <ac:picMk id="135" creationId="{5549AE99-37DB-465C-B13F-61EF913C5DFD}"/>
          </ac:picMkLst>
        </pc:picChg>
      </pc:sldChg>
      <pc:sldChg chg="addSp delSp modSp add mod">
        <pc:chgData name="Lee Seungjae" userId="1d4fbd63bced2b4a" providerId="LiveId" clId="{92FC606A-48B1-40FE-9DFF-BE3E24FB0A32}" dt="2020-12-01T01:47:49.650" v="16899"/>
        <pc:sldMkLst>
          <pc:docMk/>
          <pc:sldMk cId="3395144115" sldId="376"/>
        </pc:sldMkLst>
        <pc:spChg chg="add del mod">
          <ac:chgData name="Lee Seungjae" userId="1d4fbd63bced2b4a" providerId="LiveId" clId="{92FC606A-48B1-40FE-9DFF-BE3E24FB0A32}" dt="2020-11-30T07:51:50.076" v="11700" actId="478"/>
          <ac:spMkLst>
            <pc:docMk/>
            <pc:sldMk cId="3395144115" sldId="376"/>
            <ac:spMk id="2" creationId="{2CBDC90B-4A65-4A56-9F12-3B51C43F8DCE}"/>
          </ac:spMkLst>
        </pc:spChg>
        <pc:spChg chg="mod">
          <ac:chgData name="Lee Seungjae" userId="1d4fbd63bced2b4a" providerId="LiveId" clId="{92FC606A-48B1-40FE-9DFF-BE3E24FB0A32}" dt="2020-12-01T01:47:49.650" v="16899"/>
          <ac:spMkLst>
            <pc:docMk/>
            <pc:sldMk cId="3395144115" sldId="376"/>
            <ac:spMk id="5" creationId="{1C066FFD-77AA-425D-A574-DE2D5C9D863B}"/>
          </ac:spMkLst>
        </pc:spChg>
        <pc:spChg chg="add 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6" creationId="{01109A17-7D43-4F0B-93B5-64533AF00F91}"/>
          </ac:spMkLst>
        </pc:spChg>
        <pc:spChg chg="add del">
          <ac:chgData name="Lee Seungjae" userId="1d4fbd63bced2b4a" providerId="LiveId" clId="{92FC606A-48B1-40FE-9DFF-BE3E24FB0A32}" dt="2020-11-30T07:58:32.646" v="11812" actId="11529"/>
          <ac:spMkLst>
            <pc:docMk/>
            <pc:sldMk cId="3395144115" sldId="376"/>
            <ac:spMk id="7" creationId="{73B09E4F-C7DE-4C4D-9DC4-161FC4F28769}"/>
          </ac:spMkLst>
        </pc:spChg>
        <pc:spChg chg="add del mod">
          <ac:chgData name="Lee Seungjae" userId="1d4fbd63bced2b4a" providerId="LiveId" clId="{92FC606A-48B1-40FE-9DFF-BE3E24FB0A32}" dt="2020-11-30T08:22:58.433" v="12652" actId="478"/>
          <ac:spMkLst>
            <pc:docMk/>
            <pc:sldMk cId="3395144115" sldId="376"/>
            <ac:spMk id="8" creationId="{41B78629-B891-41E9-A4C4-C20CC3570EB3}"/>
          </ac:spMkLst>
        </pc:spChg>
        <pc:spChg chg="del mod">
          <ac:chgData name="Lee Seungjae" userId="1d4fbd63bced2b4a" providerId="LiveId" clId="{92FC606A-48B1-40FE-9DFF-BE3E24FB0A32}" dt="2020-12-01T01:34:07.085" v="16602" actId="478"/>
          <ac:spMkLst>
            <pc:docMk/>
            <pc:sldMk cId="3395144115" sldId="376"/>
            <ac:spMk id="9" creationId="{0FBE8AED-3964-471A-8C71-C8FF3246469F}"/>
          </ac:spMkLst>
        </pc:spChg>
        <pc:spChg chg="add del mod">
          <ac:chgData name="Lee Seungjae" userId="1d4fbd63bced2b4a" providerId="LiveId" clId="{92FC606A-48B1-40FE-9DFF-BE3E24FB0A32}" dt="2020-11-30T08:41:59.424" v="12943" actId="478"/>
          <ac:spMkLst>
            <pc:docMk/>
            <pc:sldMk cId="3395144115" sldId="376"/>
            <ac:spMk id="10" creationId="{29CA2D73-4AE0-4350-82B8-45DD5C9F40F1}"/>
          </ac:spMkLst>
        </pc:spChg>
        <pc:spChg chg="add mod">
          <ac:chgData name="Lee Seungjae" userId="1d4fbd63bced2b4a" providerId="LiveId" clId="{92FC606A-48B1-40FE-9DFF-BE3E24FB0A32}" dt="2020-11-30T08:30:12.609" v="12833" actId="1076"/>
          <ac:spMkLst>
            <pc:docMk/>
            <pc:sldMk cId="3395144115" sldId="376"/>
            <ac:spMk id="11" creationId="{2E15CE4E-4F2C-4125-8F85-5BF5AE106136}"/>
          </ac:spMkLst>
        </pc:spChg>
        <pc:spChg chg="add 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12" creationId="{B172241C-7D87-443A-AFA8-7E226D5CFFB8}"/>
          </ac:spMkLst>
        </pc:spChg>
        <pc:spChg chg="add 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13" creationId="{031BA251-9DBF-4217-8B04-4251D7924624}"/>
          </ac:spMkLst>
        </pc:spChg>
        <pc:spChg chg="add del mod">
          <ac:chgData name="Lee Seungjae" userId="1d4fbd63bced2b4a" providerId="LiveId" clId="{92FC606A-48B1-40FE-9DFF-BE3E24FB0A32}" dt="2020-11-30T08:46:03.279" v="13030" actId="478"/>
          <ac:spMkLst>
            <pc:docMk/>
            <pc:sldMk cId="3395144115" sldId="376"/>
            <ac:spMk id="15" creationId="{A2F1A93C-40BE-4CE5-9482-258D5C8C6130}"/>
          </ac:spMkLst>
        </pc:spChg>
        <pc:spChg chg="add del mod">
          <ac:chgData name="Lee Seungjae" userId="1d4fbd63bced2b4a" providerId="LiveId" clId="{92FC606A-48B1-40FE-9DFF-BE3E24FB0A32}" dt="2020-11-30T08:46:19.144" v="13066" actId="478"/>
          <ac:spMkLst>
            <pc:docMk/>
            <pc:sldMk cId="3395144115" sldId="376"/>
            <ac:spMk id="17" creationId="{4FCB0DD9-A512-43FF-A63E-329DA0049618}"/>
          </ac:spMkLst>
        </pc:spChg>
        <pc:spChg chg="del">
          <ac:chgData name="Lee Seungjae" userId="1d4fbd63bced2b4a" providerId="LiveId" clId="{92FC606A-48B1-40FE-9DFF-BE3E24FB0A32}" dt="2020-11-30T07:50:40.821" v="11695" actId="478"/>
          <ac:spMkLst>
            <pc:docMk/>
            <pc:sldMk cId="3395144115" sldId="376"/>
            <ac:spMk id="29" creationId="{7C2B27B0-5B18-4FF8-8B41-BFEB4C6ADA61}"/>
          </ac:spMkLst>
        </pc:spChg>
        <pc:spChg chg="del">
          <ac:chgData name="Lee Seungjae" userId="1d4fbd63bced2b4a" providerId="LiveId" clId="{92FC606A-48B1-40FE-9DFF-BE3E24FB0A32}" dt="2020-11-30T07:50:41.296" v="11696" actId="478"/>
          <ac:spMkLst>
            <pc:docMk/>
            <pc:sldMk cId="3395144115" sldId="376"/>
            <ac:spMk id="30" creationId="{FD245C85-6A4E-4B14-B436-E608A4E7EE02}"/>
          </ac:spMkLst>
        </pc:spChg>
        <pc:spChg chg="add 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31" creationId="{8D4AAEC7-33DF-46FD-9778-527FC7FBB8A7}"/>
          </ac:spMkLst>
        </pc:spChg>
        <pc:spChg chg="add 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32" creationId="{347279B7-AFDD-448E-A0FF-382FEE096703}"/>
          </ac:spMkLst>
        </pc:spChg>
        <pc:spChg chg="mod">
          <ac:chgData name="Lee Seungjae" userId="1d4fbd63bced2b4a" providerId="LiveId" clId="{92FC606A-48B1-40FE-9DFF-BE3E24FB0A32}" dt="2020-11-30T08:16:55.179" v="12113" actId="20577"/>
          <ac:spMkLst>
            <pc:docMk/>
            <pc:sldMk cId="3395144115" sldId="376"/>
            <ac:spMk id="39" creationId="{6BBC59D9-76D5-4919-AB6A-1062F3913446}"/>
          </ac:spMkLst>
        </pc:spChg>
        <pc:spChg chg="add del mod">
          <ac:chgData name="Lee Seungjae" userId="1d4fbd63bced2b4a" providerId="LiveId" clId="{92FC606A-48B1-40FE-9DFF-BE3E24FB0A32}" dt="2020-11-30T07:57:13.875" v="11809" actId="478"/>
          <ac:spMkLst>
            <pc:docMk/>
            <pc:sldMk cId="3395144115" sldId="376"/>
            <ac:spMk id="41" creationId="{465564B2-D86E-4B49-A73A-FB2699A3FC37}"/>
          </ac:spMkLst>
        </pc:spChg>
        <pc:spChg chg="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42" creationId="{21AF185F-DF64-436B-98AB-EB992666B236}"/>
          </ac:spMkLst>
        </pc:spChg>
        <pc:spChg chg="add mod">
          <ac:chgData name="Lee Seungjae" userId="1d4fbd63bced2b4a" providerId="LiveId" clId="{92FC606A-48B1-40FE-9DFF-BE3E24FB0A32}" dt="2020-11-30T08:16:34.840" v="12065" actId="1076"/>
          <ac:spMkLst>
            <pc:docMk/>
            <pc:sldMk cId="3395144115" sldId="376"/>
            <ac:spMk id="44" creationId="{86254DF8-A452-413E-B038-598938F132F4}"/>
          </ac:spMkLst>
        </pc:spChg>
        <pc:spChg chg="add mod">
          <ac:chgData name="Lee Seungjae" userId="1d4fbd63bced2b4a" providerId="LiveId" clId="{92FC606A-48B1-40FE-9DFF-BE3E24FB0A32}" dt="2020-11-30T08:16:34.840" v="12065" actId="1076"/>
          <ac:spMkLst>
            <pc:docMk/>
            <pc:sldMk cId="3395144115" sldId="376"/>
            <ac:spMk id="45" creationId="{CBE19F3D-3DD1-41A9-B3EE-D409E5155F65}"/>
          </ac:spMkLst>
        </pc:spChg>
        <pc:spChg chg="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46" creationId="{507C69BD-3E9D-479B-B04B-9C4165CDFE95}"/>
          </ac:spMkLst>
        </pc:spChg>
        <pc:spChg chg="add mod">
          <ac:chgData name="Lee Seungjae" userId="1d4fbd63bced2b4a" providerId="LiveId" clId="{92FC606A-48B1-40FE-9DFF-BE3E24FB0A32}" dt="2020-12-01T01:34:17.276" v="16618" actId="20577"/>
          <ac:spMkLst>
            <pc:docMk/>
            <pc:sldMk cId="3395144115" sldId="376"/>
            <ac:spMk id="46" creationId="{A4E52B48-454A-4657-BE1C-9DE15A28FF8F}"/>
          </ac:spMkLst>
        </pc:spChg>
        <pc:spChg chg="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47" creationId="{1EFE349C-37F3-494E-8B06-FE85AA6A6884}"/>
          </ac:spMkLst>
        </pc:spChg>
        <pc:spChg chg="add mod">
          <ac:chgData name="Lee Seungjae" userId="1d4fbd63bced2b4a" providerId="LiveId" clId="{92FC606A-48B1-40FE-9DFF-BE3E24FB0A32}" dt="2020-11-30T08:42:22.522" v="12966" actId="14100"/>
          <ac:spMkLst>
            <pc:docMk/>
            <pc:sldMk cId="3395144115" sldId="376"/>
            <ac:spMk id="49" creationId="{F32AB123-8B14-461D-90AC-AE3BB26CA526}"/>
          </ac:spMkLst>
        </pc:spChg>
        <pc:spChg chg="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53" creationId="{CD980ADE-EBE4-4ACA-B090-82836479B527}"/>
          </ac:spMkLst>
        </pc:spChg>
        <pc:spChg chg="del mod">
          <ac:chgData name="Lee Seungjae" userId="1d4fbd63bced2b4a" providerId="LiveId" clId="{92FC606A-48B1-40FE-9DFF-BE3E24FB0A32}" dt="2020-11-30T07:56:30.275" v="11789" actId="478"/>
          <ac:spMkLst>
            <pc:docMk/>
            <pc:sldMk cId="3395144115" sldId="376"/>
            <ac:spMk id="54" creationId="{2DBB9287-6D30-49DA-84DA-443A80500F6F}"/>
          </ac:spMkLst>
        </pc:spChg>
        <pc:spChg chg="del mod">
          <ac:chgData name="Lee Seungjae" userId="1d4fbd63bced2b4a" providerId="LiveId" clId="{92FC606A-48B1-40FE-9DFF-BE3E24FB0A32}" dt="2020-11-30T07:59:44.188" v="11841" actId="478"/>
          <ac:spMkLst>
            <pc:docMk/>
            <pc:sldMk cId="3395144115" sldId="376"/>
            <ac:spMk id="55" creationId="{93D70724-292B-494A-A7A9-03AF18FC02CD}"/>
          </ac:spMkLst>
        </pc:spChg>
        <pc:spChg chg="del mod">
          <ac:chgData name="Lee Seungjae" userId="1d4fbd63bced2b4a" providerId="LiveId" clId="{92FC606A-48B1-40FE-9DFF-BE3E24FB0A32}" dt="2020-11-30T07:56:32.193" v="11790" actId="478"/>
          <ac:spMkLst>
            <pc:docMk/>
            <pc:sldMk cId="3395144115" sldId="376"/>
            <ac:spMk id="57" creationId="{3DACE35C-FB7F-439B-B921-5542F9BEB497}"/>
          </ac:spMkLst>
        </pc:spChg>
        <pc:spChg chg="del mod">
          <ac:chgData name="Lee Seungjae" userId="1d4fbd63bced2b4a" providerId="LiveId" clId="{92FC606A-48B1-40FE-9DFF-BE3E24FB0A32}" dt="2020-11-30T07:56:32.193" v="11790" actId="478"/>
          <ac:spMkLst>
            <pc:docMk/>
            <pc:sldMk cId="3395144115" sldId="376"/>
            <ac:spMk id="58" creationId="{95C930F4-2B71-4BF0-82F5-B38737A0EBA9}"/>
          </ac:spMkLst>
        </pc:spChg>
        <pc:spChg chg="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59" creationId="{E5D1F29B-BC45-4E81-A6D9-0828D24FC353}"/>
          </ac:spMkLst>
        </pc:spChg>
        <pc:spChg chg="del mod">
          <ac:chgData name="Lee Seungjae" userId="1d4fbd63bced2b4a" providerId="LiveId" clId="{92FC606A-48B1-40FE-9DFF-BE3E24FB0A32}" dt="2020-11-30T07:56:32.193" v="11790" actId="478"/>
          <ac:spMkLst>
            <pc:docMk/>
            <pc:sldMk cId="3395144115" sldId="376"/>
            <ac:spMk id="63" creationId="{374C3404-351B-4119-9FFE-1014B25E3413}"/>
          </ac:spMkLst>
        </pc:spChg>
        <pc:spChg chg="del mod">
          <ac:chgData name="Lee Seungjae" userId="1d4fbd63bced2b4a" providerId="LiveId" clId="{92FC606A-48B1-40FE-9DFF-BE3E24FB0A32}" dt="2020-11-30T07:56:32.193" v="11790" actId="478"/>
          <ac:spMkLst>
            <pc:docMk/>
            <pc:sldMk cId="3395144115" sldId="376"/>
            <ac:spMk id="64" creationId="{8C04D7EA-0BE8-4A5C-83AA-B9493ECCC013}"/>
          </ac:spMkLst>
        </pc:spChg>
        <pc:spChg chg="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65" creationId="{9763E8E1-0B19-44B8-800A-D26699E03E4D}"/>
          </ac:spMkLst>
        </pc:spChg>
        <pc:spChg chg="add mod">
          <ac:chgData name="Lee Seungjae" userId="1d4fbd63bced2b4a" providerId="LiveId" clId="{92FC606A-48B1-40FE-9DFF-BE3E24FB0A32}" dt="2020-11-30T08:16:34.840" v="12065" actId="1076"/>
          <ac:spMkLst>
            <pc:docMk/>
            <pc:sldMk cId="3395144115" sldId="376"/>
            <ac:spMk id="68" creationId="{8CCC1701-D16C-47AA-A358-CBD7E18E37C0}"/>
          </ac:spMkLst>
        </pc:spChg>
        <pc:spChg chg="add mod">
          <ac:chgData name="Lee Seungjae" userId="1d4fbd63bced2b4a" providerId="LiveId" clId="{92FC606A-48B1-40FE-9DFF-BE3E24FB0A32}" dt="2020-11-30T08:16:34.840" v="12065" actId="1076"/>
          <ac:spMkLst>
            <pc:docMk/>
            <pc:sldMk cId="3395144115" sldId="376"/>
            <ac:spMk id="70" creationId="{857F71D6-F835-4C29-911B-D9339AA872B5}"/>
          </ac:spMkLst>
        </pc:spChg>
        <pc:spChg chg="add mod">
          <ac:chgData name="Lee Seungjae" userId="1d4fbd63bced2b4a" providerId="LiveId" clId="{92FC606A-48B1-40FE-9DFF-BE3E24FB0A32}" dt="2020-11-30T08:42:08.451" v="12955" actId="403"/>
          <ac:spMkLst>
            <pc:docMk/>
            <pc:sldMk cId="3395144115" sldId="376"/>
            <ac:spMk id="72" creationId="{C05F5A98-3C90-433E-898C-030469B47308}"/>
          </ac:spMkLst>
        </pc:spChg>
        <pc:spChg chg="add mod">
          <ac:chgData name="Lee Seungjae" userId="1d4fbd63bced2b4a" providerId="LiveId" clId="{92FC606A-48B1-40FE-9DFF-BE3E24FB0A32}" dt="2020-11-30T08:16:34.840" v="12065" actId="1076"/>
          <ac:spMkLst>
            <pc:docMk/>
            <pc:sldMk cId="3395144115" sldId="376"/>
            <ac:spMk id="74" creationId="{DFB3CB94-B716-4A68-9FC0-6FBB83CD3D9D}"/>
          </ac:spMkLst>
        </pc:spChg>
        <pc:spChg chg="add del mod">
          <ac:chgData name="Lee Seungjae" userId="1d4fbd63bced2b4a" providerId="LiveId" clId="{92FC606A-48B1-40FE-9DFF-BE3E24FB0A32}" dt="2020-11-30T09:08:58.283" v="13828" actId="207"/>
          <ac:spMkLst>
            <pc:docMk/>
            <pc:sldMk cId="3395144115" sldId="376"/>
            <ac:spMk id="75" creationId="{7445B48B-E631-441A-A2C1-59E4A85113C0}"/>
          </ac:spMkLst>
        </pc:spChg>
        <pc:spChg chg="add del mod">
          <ac:chgData name="Lee Seungjae" userId="1d4fbd63bced2b4a" providerId="LiveId" clId="{92FC606A-48B1-40FE-9DFF-BE3E24FB0A32}" dt="2020-11-30T08:17:36.394" v="12126" actId="478"/>
          <ac:spMkLst>
            <pc:docMk/>
            <pc:sldMk cId="3395144115" sldId="376"/>
            <ac:spMk id="78" creationId="{882CF51E-35C4-410B-A05E-4C341F0BB717}"/>
          </ac:spMkLst>
        </pc:spChg>
        <pc:spChg chg="add del mod">
          <ac:chgData name="Lee Seungjae" userId="1d4fbd63bced2b4a" providerId="LiveId" clId="{92FC606A-48B1-40FE-9DFF-BE3E24FB0A32}" dt="2020-11-30T08:17:34.186" v="12125" actId="478"/>
          <ac:spMkLst>
            <pc:docMk/>
            <pc:sldMk cId="3395144115" sldId="376"/>
            <ac:spMk id="79" creationId="{3A558E5F-1E0C-482E-B723-0303803DA09B}"/>
          </ac:spMkLst>
        </pc:spChg>
        <pc:spChg chg="add del mod">
          <ac:chgData name="Lee Seungjae" userId="1d4fbd63bced2b4a" providerId="LiveId" clId="{92FC606A-48B1-40FE-9DFF-BE3E24FB0A32}" dt="2020-11-30T08:16:39.198" v="12068"/>
          <ac:spMkLst>
            <pc:docMk/>
            <pc:sldMk cId="3395144115" sldId="376"/>
            <ac:spMk id="80" creationId="{76B216C5-E3F2-4741-8CB5-C364DD17DFAF}"/>
          </ac:spMkLst>
        </pc:spChg>
        <pc:spChg chg="add mod">
          <ac:chgData name="Lee Seungjae" userId="1d4fbd63bced2b4a" providerId="LiveId" clId="{92FC606A-48B1-40FE-9DFF-BE3E24FB0A32}" dt="2020-11-30T08:17:58.093" v="12291" actId="20577"/>
          <ac:spMkLst>
            <pc:docMk/>
            <pc:sldMk cId="3395144115" sldId="376"/>
            <ac:spMk id="81" creationId="{963744AC-0737-42F6-8D8E-92E57BD17EF6}"/>
          </ac:spMkLst>
        </pc:spChg>
        <pc:spChg chg="add del mod">
          <ac:chgData name="Lee Seungjae" userId="1d4fbd63bced2b4a" providerId="LiveId" clId="{92FC606A-48B1-40FE-9DFF-BE3E24FB0A32}" dt="2020-11-30T08:42:10.199" v="12956" actId="478"/>
          <ac:spMkLst>
            <pc:docMk/>
            <pc:sldMk cId="3395144115" sldId="376"/>
            <ac:spMk id="82" creationId="{AF413A7A-7160-4706-8411-01B1320387B5}"/>
          </ac:spMkLst>
        </pc:spChg>
        <pc:spChg chg="add del mod">
          <ac:chgData name="Lee Seungjae" userId="1d4fbd63bced2b4a" providerId="LiveId" clId="{92FC606A-48B1-40FE-9DFF-BE3E24FB0A32}" dt="2020-11-30T08:44:53.272" v="13024" actId="478"/>
          <ac:spMkLst>
            <pc:docMk/>
            <pc:sldMk cId="3395144115" sldId="376"/>
            <ac:spMk id="83" creationId="{D42324A5-7668-47F7-803E-A0B25878975B}"/>
          </ac:spMkLst>
        </pc:spChg>
        <pc:spChg chg="add 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84" creationId="{8DAB7F6B-5C0F-420A-A858-4D6DAE376F38}"/>
          </ac:spMkLst>
        </pc:spChg>
        <pc:spChg chg="add del mod">
          <ac:chgData name="Lee Seungjae" userId="1d4fbd63bced2b4a" providerId="LiveId" clId="{92FC606A-48B1-40FE-9DFF-BE3E24FB0A32}" dt="2020-11-30T08:23:14.569" v="12658" actId="478"/>
          <ac:spMkLst>
            <pc:docMk/>
            <pc:sldMk cId="3395144115" sldId="376"/>
            <ac:spMk id="85" creationId="{57350E26-B071-4587-9702-2B2D0BB7E785}"/>
          </ac:spMkLst>
        </pc:spChg>
        <pc:spChg chg="add del mod">
          <ac:chgData name="Lee Seungjae" userId="1d4fbd63bced2b4a" providerId="LiveId" clId="{92FC606A-48B1-40FE-9DFF-BE3E24FB0A32}" dt="2020-11-30T08:45:28.054" v="13025" actId="478"/>
          <ac:spMkLst>
            <pc:docMk/>
            <pc:sldMk cId="3395144115" sldId="376"/>
            <ac:spMk id="87" creationId="{E3E29C51-0DF9-4C73-AC08-088B7DE119A0}"/>
          </ac:spMkLst>
        </pc:spChg>
        <pc:spChg chg="add mod">
          <ac:chgData name="Lee Seungjae" userId="1d4fbd63bced2b4a" providerId="LiveId" clId="{92FC606A-48B1-40FE-9DFF-BE3E24FB0A32}" dt="2020-11-30T09:08:59.148" v="13829" actId="207"/>
          <ac:spMkLst>
            <pc:docMk/>
            <pc:sldMk cId="3395144115" sldId="376"/>
            <ac:spMk id="88" creationId="{7FA08E04-1D79-4FD4-A923-029AB9B3E6E9}"/>
          </ac:spMkLst>
        </pc:spChg>
        <pc:spChg chg="add del mod">
          <ac:chgData name="Lee Seungjae" userId="1d4fbd63bced2b4a" providerId="LiveId" clId="{92FC606A-48B1-40FE-9DFF-BE3E24FB0A32}" dt="2020-11-30T08:46:02.700" v="13029" actId="478"/>
          <ac:spMkLst>
            <pc:docMk/>
            <pc:sldMk cId="3395144115" sldId="376"/>
            <ac:spMk id="90" creationId="{E934D1AD-E8CA-4F29-BC7F-9D1666BFA006}"/>
          </ac:spMkLst>
        </pc:spChg>
        <pc:spChg chg="add mod">
          <ac:chgData name="Lee Seungjae" userId="1d4fbd63bced2b4a" providerId="LiveId" clId="{92FC606A-48B1-40FE-9DFF-BE3E24FB0A32}" dt="2020-11-30T09:02:11.815" v="13634" actId="1076"/>
          <ac:spMkLst>
            <pc:docMk/>
            <pc:sldMk cId="3395144115" sldId="376"/>
            <ac:spMk id="92" creationId="{FC48C27B-E934-47D4-B284-B425B89C185B}"/>
          </ac:spMkLst>
        </pc:spChg>
        <pc:spChg chg="add mod">
          <ac:chgData name="Lee Seungjae" userId="1d4fbd63bced2b4a" providerId="LiveId" clId="{92FC606A-48B1-40FE-9DFF-BE3E24FB0A32}" dt="2020-11-30T08:45:36.564" v="13027" actId="1076"/>
          <ac:spMkLst>
            <pc:docMk/>
            <pc:sldMk cId="3395144115" sldId="376"/>
            <ac:spMk id="93" creationId="{864EB782-8D85-4189-A0BF-603C367E5844}"/>
          </ac:spMkLst>
        </pc:spChg>
        <pc:spChg chg="add mod">
          <ac:chgData name="Lee Seungjae" userId="1d4fbd63bced2b4a" providerId="LiveId" clId="{92FC606A-48B1-40FE-9DFF-BE3E24FB0A32}" dt="2020-11-30T08:51:06.319" v="13207" actId="1076"/>
          <ac:spMkLst>
            <pc:docMk/>
            <pc:sldMk cId="3395144115" sldId="376"/>
            <ac:spMk id="94" creationId="{80060CF6-FD42-4E72-AAE9-253D24C6A857}"/>
          </ac:spMkLst>
        </pc:spChg>
        <pc:spChg chg="add mod">
          <ac:chgData name="Lee Seungjae" userId="1d4fbd63bced2b4a" providerId="LiveId" clId="{92FC606A-48B1-40FE-9DFF-BE3E24FB0A32}" dt="2020-11-30T08:45:36.564" v="13027" actId="1076"/>
          <ac:spMkLst>
            <pc:docMk/>
            <pc:sldMk cId="3395144115" sldId="376"/>
            <ac:spMk id="95" creationId="{77A788D3-BF1D-401D-A13B-9FEDFD3EC04F}"/>
          </ac:spMkLst>
        </pc:spChg>
        <pc:spChg chg="add mod">
          <ac:chgData name="Lee Seungjae" userId="1d4fbd63bced2b4a" providerId="LiveId" clId="{92FC606A-48B1-40FE-9DFF-BE3E24FB0A32}" dt="2020-11-30T08:45:36.564" v="13027" actId="1076"/>
          <ac:spMkLst>
            <pc:docMk/>
            <pc:sldMk cId="3395144115" sldId="376"/>
            <ac:spMk id="97" creationId="{6814FAD7-600B-4CDE-B401-072429B2FACB}"/>
          </ac:spMkLst>
        </pc:spChg>
        <pc:spChg chg="add mod">
          <ac:chgData name="Lee Seungjae" userId="1d4fbd63bced2b4a" providerId="LiveId" clId="{92FC606A-48B1-40FE-9DFF-BE3E24FB0A32}" dt="2020-11-30T08:49:07.305" v="13123" actId="1076"/>
          <ac:spMkLst>
            <pc:docMk/>
            <pc:sldMk cId="3395144115" sldId="376"/>
            <ac:spMk id="99" creationId="{D97086F5-A68D-4D69-825D-F9F87E31793E}"/>
          </ac:spMkLst>
        </pc:spChg>
        <pc:spChg chg="add mod">
          <ac:chgData name="Lee Seungjae" userId="1d4fbd63bced2b4a" providerId="LiveId" clId="{92FC606A-48B1-40FE-9DFF-BE3E24FB0A32}" dt="2020-11-30T08:45:36.564" v="13027" actId="1076"/>
          <ac:spMkLst>
            <pc:docMk/>
            <pc:sldMk cId="3395144115" sldId="376"/>
            <ac:spMk id="100" creationId="{07A5EF8D-CCE2-4A18-B32C-D96651053BC1}"/>
          </ac:spMkLst>
        </pc:spChg>
        <pc:spChg chg="add mod">
          <ac:chgData name="Lee Seungjae" userId="1d4fbd63bced2b4a" providerId="LiveId" clId="{92FC606A-48B1-40FE-9DFF-BE3E24FB0A32}" dt="2020-11-30T08:49:12.984" v="13126" actId="1076"/>
          <ac:spMkLst>
            <pc:docMk/>
            <pc:sldMk cId="3395144115" sldId="376"/>
            <ac:spMk id="101" creationId="{90058550-F7FF-4E30-8184-2C1EC0D83E9B}"/>
          </ac:spMkLst>
        </pc:spChg>
        <pc:spChg chg="add del mod">
          <ac:chgData name="Lee Seungjae" userId="1d4fbd63bced2b4a" providerId="LiveId" clId="{92FC606A-48B1-40FE-9DFF-BE3E24FB0A32}" dt="2020-11-30T09:20:04.995" v="13995"/>
          <ac:spMkLst>
            <pc:docMk/>
            <pc:sldMk cId="3395144115" sldId="376"/>
            <ac:spMk id="103" creationId="{7947B8DD-B475-47DB-AF35-0F4CAE421C12}"/>
          </ac:spMkLst>
        </pc:spChg>
        <pc:spChg chg="add mod">
          <ac:chgData name="Lee Seungjae" userId="1d4fbd63bced2b4a" providerId="LiveId" clId="{92FC606A-48B1-40FE-9DFF-BE3E24FB0A32}" dt="2020-11-30T08:45:36.564" v="13027" actId="1076"/>
          <ac:spMkLst>
            <pc:docMk/>
            <pc:sldMk cId="3395144115" sldId="376"/>
            <ac:spMk id="104" creationId="{0BB777A5-CE99-4D85-B2D2-C2147FF04EF2}"/>
          </ac:spMkLst>
        </pc:spChg>
        <pc:spChg chg="add mod">
          <ac:chgData name="Lee Seungjae" userId="1d4fbd63bced2b4a" providerId="LiveId" clId="{92FC606A-48B1-40FE-9DFF-BE3E24FB0A32}" dt="2020-11-30T08:45:36.564" v="13027" actId="1076"/>
          <ac:spMkLst>
            <pc:docMk/>
            <pc:sldMk cId="3395144115" sldId="376"/>
            <ac:spMk id="106" creationId="{5BBFF57E-876F-4618-9B09-AE21415870FC}"/>
          </ac:spMkLst>
        </pc:spChg>
        <pc:spChg chg="add mod">
          <ac:chgData name="Lee Seungjae" userId="1d4fbd63bced2b4a" providerId="LiveId" clId="{92FC606A-48B1-40FE-9DFF-BE3E24FB0A32}" dt="2020-11-30T08:47:44.728" v="13095" actId="1076"/>
          <ac:spMkLst>
            <pc:docMk/>
            <pc:sldMk cId="3395144115" sldId="376"/>
            <ac:spMk id="107" creationId="{BA0F0A65-C263-4A84-9622-8C67A865F4FF}"/>
          </ac:spMkLst>
        </pc:spChg>
        <pc:spChg chg="add mod">
          <ac:chgData name="Lee Seungjae" userId="1d4fbd63bced2b4a" providerId="LiveId" clId="{92FC606A-48B1-40FE-9DFF-BE3E24FB0A32}" dt="2020-11-30T08:54:20.925" v="13236" actId="20577"/>
          <ac:spMkLst>
            <pc:docMk/>
            <pc:sldMk cId="3395144115" sldId="376"/>
            <ac:spMk id="108" creationId="{8D0A42A3-7CB7-4204-A3AA-F0C0FD88B8E7}"/>
          </ac:spMkLst>
        </pc:spChg>
        <pc:spChg chg="add mod">
          <ac:chgData name="Lee Seungjae" userId="1d4fbd63bced2b4a" providerId="LiveId" clId="{92FC606A-48B1-40FE-9DFF-BE3E24FB0A32}" dt="2020-11-30T08:54:16.270" v="13231" actId="20577"/>
          <ac:spMkLst>
            <pc:docMk/>
            <pc:sldMk cId="3395144115" sldId="376"/>
            <ac:spMk id="111" creationId="{0B898B0A-C24F-4BAF-A8CC-5E910CF84F84}"/>
          </ac:spMkLst>
        </pc:spChg>
        <pc:spChg chg="add mod">
          <ac:chgData name="Lee Seungjae" userId="1d4fbd63bced2b4a" providerId="LiveId" clId="{92FC606A-48B1-40FE-9DFF-BE3E24FB0A32}" dt="2020-11-30T08:47:38.940" v="13093" actId="571"/>
          <ac:spMkLst>
            <pc:docMk/>
            <pc:sldMk cId="3395144115" sldId="376"/>
            <ac:spMk id="112" creationId="{A7A78CFB-B486-4098-8BF4-65F502FFD57F}"/>
          </ac:spMkLst>
        </pc:spChg>
        <pc:spChg chg="add del mod">
          <ac:chgData name="Lee Seungjae" userId="1d4fbd63bced2b4a" providerId="LiveId" clId="{92FC606A-48B1-40FE-9DFF-BE3E24FB0A32}" dt="2020-11-30T08:54:10.174" v="13224" actId="478"/>
          <ac:spMkLst>
            <pc:docMk/>
            <pc:sldMk cId="3395144115" sldId="376"/>
            <ac:spMk id="113" creationId="{76842CF7-123C-49ED-9D94-371BF3FBF142}"/>
          </ac:spMkLst>
        </pc:spChg>
        <pc:spChg chg="add mod">
          <ac:chgData name="Lee Seungjae" userId="1d4fbd63bced2b4a" providerId="LiveId" clId="{92FC606A-48B1-40FE-9DFF-BE3E24FB0A32}" dt="2020-11-30T08:52:52.288" v="13221" actId="1076"/>
          <ac:spMkLst>
            <pc:docMk/>
            <pc:sldMk cId="3395144115" sldId="376"/>
            <ac:spMk id="114" creationId="{7BB3CE9E-9876-41F1-8A85-53D3CEA42047}"/>
          </ac:spMkLst>
        </pc:spChg>
        <pc:spChg chg="add mod">
          <ac:chgData name="Lee Seungjae" userId="1d4fbd63bced2b4a" providerId="LiveId" clId="{92FC606A-48B1-40FE-9DFF-BE3E24FB0A32}" dt="2020-11-30T08:52:54.746" v="13223" actId="1076"/>
          <ac:spMkLst>
            <pc:docMk/>
            <pc:sldMk cId="3395144115" sldId="376"/>
            <ac:spMk id="116" creationId="{B9ADD66A-CE6B-4C95-8551-1DA42AD9058F}"/>
          </ac:spMkLst>
        </pc:spChg>
        <pc:spChg chg="add mod">
          <ac:chgData name="Lee Seungjae" userId="1d4fbd63bced2b4a" providerId="LiveId" clId="{92FC606A-48B1-40FE-9DFF-BE3E24FB0A32}" dt="2020-11-30T08:54:27.716" v="13238" actId="1076"/>
          <ac:spMkLst>
            <pc:docMk/>
            <pc:sldMk cId="3395144115" sldId="376"/>
            <ac:spMk id="118" creationId="{1183B986-DB9E-48C6-926C-5E6BCFD39821}"/>
          </ac:spMkLst>
        </pc:spChg>
        <pc:spChg chg="add del mod">
          <ac:chgData name="Lee Seungjae" userId="1d4fbd63bced2b4a" providerId="LiveId" clId="{92FC606A-48B1-40FE-9DFF-BE3E24FB0A32}" dt="2020-11-30T08:57:37.367" v="13427" actId="478"/>
          <ac:spMkLst>
            <pc:docMk/>
            <pc:sldMk cId="3395144115" sldId="376"/>
            <ac:spMk id="119" creationId="{D40BFFD2-88CC-43AA-B078-7C861FF2F40C}"/>
          </ac:spMkLst>
        </pc:spChg>
        <pc:spChg chg="add del mod">
          <ac:chgData name="Lee Seungjae" userId="1d4fbd63bced2b4a" providerId="LiveId" clId="{92FC606A-48B1-40FE-9DFF-BE3E24FB0A32}" dt="2020-11-30T08:57:47.800" v="13432" actId="478"/>
          <ac:spMkLst>
            <pc:docMk/>
            <pc:sldMk cId="3395144115" sldId="376"/>
            <ac:spMk id="120" creationId="{E9F37600-223C-445E-AB98-20755D131663}"/>
          </ac:spMkLst>
        </pc:spChg>
        <pc:spChg chg="add del mod">
          <ac:chgData name="Lee Seungjae" userId="1d4fbd63bced2b4a" providerId="LiveId" clId="{92FC606A-48B1-40FE-9DFF-BE3E24FB0A32}" dt="2020-11-30T09:00:10.687" v="13451" actId="478"/>
          <ac:spMkLst>
            <pc:docMk/>
            <pc:sldMk cId="3395144115" sldId="376"/>
            <ac:spMk id="121" creationId="{9A25711D-F4E9-4BF5-BA09-66723FE3D263}"/>
          </ac:spMkLst>
        </pc:spChg>
        <pc:picChg chg="add del mod">
          <ac:chgData name="Lee Seungjae" userId="1d4fbd63bced2b4a" providerId="LiveId" clId="{92FC606A-48B1-40FE-9DFF-BE3E24FB0A32}" dt="2020-11-30T08:45:28.054" v="13025" actId="478"/>
          <ac:picMkLst>
            <pc:docMk/>
            <pc:sldMk cId="3395144115" sldId="376"/>
            <ac:picMk id="33" creationId="{D0B8D551-1610-49C9-A0C6-439D8F1097B3}"/>
          </ac:picMkLst>
        </pc:picChg>
        <pc:picChg chg="add del mod">
          <ac:chgData name="Lee Seungjae" userId="1d4fbd63bced2b4a" providerId="LiveId" clId="{92FC606A-48B1-40FE-9DFF-BE3E24FB0A32}" dt="2020-11-30T07:58:27.115" v="11810" actId="478"/>
          <ac:picMkLst>
            <pc:docMk/>
            <pc:sldMk cId="3395144115" sldId="376"/>
            <ac:picMk id="37" creationId="{E6BFA3E9-B1FA-4A78-A15C-2CF49B643F1C}"/>
          </ac:picMkLst>
        </pc:picChg>
        <pc:picChg chg="del mod">
          <ac:chgData name="Lee Seungjae" userId="1d4fbd63bced2b4a" providerId="LiveId" clId="{92FC606A-48B1-40FE-9DFF-BE3E24FB0A32}" dt="2020-11-30T08:45:28.054" v="13025" actId="478"/>
          <ac:picMkLst>
            <pc:docMk/>
            <pc:sldMk cId="3395144115" sldId="376"/>
            <ac:picMk id="40" creationId="{593ECD1A-E8CD-4BB3-9FF4-4A4CE9541EB8}"/>
          </ac:picMkLst>
        </pc:picChg>
        <pc:picChg chg="add mod">
          <ac:chgData name="Lee Seungjae" userId="1d4fbd63bced2b4a" providerId="LiveId" clId="{92FC606A-48B1-40FE-9DFF-BE3E24FB0A32}" dt="2020-11-30T08:16:34.840" v="12065" actId="1076"/>
          <ac:picMkLst>
            <pc:docMk/>
            <pc:sldMk cId="3395144115" sldId="376"/>
            <ac:picMk id="43" creationId="{DBB2C5D6-2AED-4834-9FE7-E8E862EA91CA}"/>
          </ac:picMkLst>
        </pc:picChg>
        <pc:picChg chg="del">
          <ac:chgData name="Lee Seungjae" userId="1d4fbd63bced2b4a" providerId="LiveId" clId="{92FC606A-48B1-40FE-9DFF-BE3E24FB0A32}" dt="2020-11-30T07:53:47.058" v="11708" actId="478"/>
          <ac:picMkLst>
            <pc:docMk/>
            <pc:sldMk cId="3395144115" sldId="376"/>
            <ac:picMk id="48" creationId="{DDD3B915-1BCB-4CC5-B849-9758C6CE9C43}"/>
          </ac:picMkLst>
        </pc:picChg>
        <pc:picChg chg="del">
          <ac:chgData name="Lee Seungjae" userId="1d4fbd63bced2b4a" providerId="LiveId" clId="{92FC606A-48B1-40FE-9DFF-BE3E24FB0A32}" dt="2020-11-30T07:53:52.720" v="11710" actId="478"/>
          <ac:picMkLst>
            <pc:docMk/>
            <pc:sldMk cId="3395144115" sldId="376"/>
            <ac:picMk id="50" creationId="{D36672D4-04DC-4299-9E42-07E803184618}"/>
          </ac:picMkLst>
        </pc:picChg>
        <pc:picChg chg="del">
          <ac:chgData name="Lee Seungjae" userId="1d4fbd63bced2b4a" providerId="LiveId" clId="{92FC606A-48B1-40FE-9DFF-BE3E24FB0A32}" dt="2020-11-30T07:53:50.111" v="11709" actId="478"/>
          <ac:picMkLst>
            <pc:docMk/>
            <pc:sldMk cId="3395144115" sldId="376"/>
            <ac:picMk id="51" creationId="{7AF2D6CA-891E-40A0-BEC0-FA00DF24713A}"/>
          </ac:picMkLst>
        </pc:picChg>
        <pc:picChg chg="del">
          <ac:chgData name="Lee Seungjae" userId="1d4fbd63bced2b4a" providerId="LiveId" clId="{92FC606A-48B1-40FE-9DFF-BE3E24FB0A32}" dt="2020-11-30T07:53:50.111" v="11709" actId="478"/>
          <ac:picMkLst>
            <pc:docMk/>
            <pc:sldMk cId="3395144115" sldId="376"/>
            <ac:picMk id="52" creationId="{B162A0B7-C3A3-4100-9896-E47035D2EA16}"/>
          </ac:picMkLst>
        </pc:picChg>
        <pc:picChg chg="del mod">
          <ac:chgData name="Lee Seungjae" userId="1d4fbd63bced2b4a" providerId="LiveId" clId="{92FC606A-48B1-40FE-9DFF-BE3E24FB0A32}" dt="2020-11-30T08:45:28.054" v="13025" actId="478"/>
          <ac:picMkLst>
            <pc:docMk/>
            <pc:sldMk cId="3395144115" sldId="376"/>
            <ac:picMk id="56" creationId="{50FC1E6B-164E-4869-A884-056BC58B0182}"/>
          </ac:picMkLst>
        </pc:picChg>
        <pc:picChg chg="del mod">
          <ac:chgData name="Lee Seungjae" userId="1d4fbd63bced2b4a" providerId="LiveId" clId="{92FC606A-48B1-40FE-9DFF-BE3E24FB0A32}" dt="2020-11-30T08:45:28.054" v="13025" actId="478"/>
          <ac:picMkLst>
            <pc:docMk/>
            <pc:sldMk cId="3395144115" sldId="376"/>
            <ac:picMk id="60" creationId="{66165D66-5445-44AE-A006-7B96F142412D}"/>
          </ac:picMkLst>
        </pc:picChg>
        <pc:picChg chg="del mod">
          <ac:chgData name="Lee Seungjae" userId="1d4fbd63bced2b4a" providerId="LiveId" clId="{92FC606A-48B1-40FE-9DFF-BE3E24FB0A32}" dt="2020-11-30T07:56:32.193" v="11790" actId="478"/>
          <ac:picMkLst>
            <pc:docMk/>
            <pc:sldMk cId="3395144115" sldId="376"/>
            <ac:picMk id="61" creationId="{B7B5F818-AC60-464A-939C-F62C1649EF6B}"/>
          </ac:picMkLst>
        </pc:picChg>
        <pc:picChg chg="del mod">
          <ac:chgData name="Lee Seungjae" userId="1d4fbd63bced2b4a" providerId="LiveId" clId="{92FC606A-48B1-40FE-9DFF-BE3E24FB0A32}" dt="2020-11-30T07:56:32.193" v="11790" actId="478"/>
          <ac:picMkLst>
            <pc:docMk/>
            <pc:sldMk cId="3395144115" sldId="376"/>
            <ac:picMk id="62" creationId="{CC750A05-41B8-40B8-A7B5-C3A78ADB9BD2}"/>
          </ac:picMkLst>
        </pc:picChg>
        <pc:picChg chg="del mod">
          <ac:chgData name="Lee Seungjae" userId="1d4fbd63bced2b4a" providerId="LiveId" clId="{92FC606A-48B1-40FE-9DFF-BE3E24FB0A32}" dt="2020-11-30T08:45:28.054" v="13025" actId="478"/>
          <ac:picMkLst>
            <pc:docMk/>
            <pc:sldMk cId="3395144115" sldId="376"/>
            <ac:picMk id="66" creationId="{3E9D3792-7A4B-4A97-9DFC-2A7E5CBB2698}"/>
          </ac:picMkLst>
        </pc:picChg>
        <pc:picChg chg="del">
          <ac:chgData name="Lee Seungjae" userId="1d4fbd63bced2b4a" providerId="LiveId" clId="{92FC606A-48B1-40FE-9DFF-BE3E24FB0A32}" dt="2020-11-30T07:53:50.111" v="11709" actId="478"/>
          <ac:picMkLst>
            <pc:docMk/>
            <pc:sldMk cId="3395144115" sldId="376"/>
            <ac:picMk id="67" creationId="{0A5E3579-B20C-4FAE-B5DE-DA6AAF01A82D}"/>
          </ac:picMkLst>
        </pc:picChg>
        <pc:picChg chg="add del mod">
          <ac:chgData name="Lee Seungjae" userId="1d4fbd63bced2b4a" providerId="LiveId" clId="{92FC606A-48B1-40FE-9DFF-BE3E24FB0A32}" dt="2020-11-30T08:52:48.710" v="13218" actId="478"/>
          <ac:picMkLst>
            <pc:docMk/>
            <pc:sldMk cId="3395144115" sldId="376"/>
            <ac:picMk id="69" creationId="{683228CD-C52F-47AA-87AE-6F2981715305}"/>
          </ac:picMkLst>
        </pc:picChg>
        <pc:picChg chg="add mod">
          <ac:chgData name="Lee Seungjae" userId="1d4fbd63bced2b4a" providerId="LiveId" clId="{92FC606A-48B1-40FE-9DFF-BE3E24FB0A32}" dt="2020-11-30T08:16:34.840" v="12065" actId="1076"/>
          <ac:picMkLst>
            <pc:docMk/>
            <pc:sldMk cId="3395144115" sldId="376"/>
            <ac:picMk id="71" creationId="{9837A257-7984-4260-8C30-A99E0FE78F5A}"/>
          </ac:picMkLst>
        </pc:picChg>
        <pc:picChg chg="add del mod">
          <ac:chgData name="Lee Seungjae" userId="1d4fbd63bced2b4a" providerId="LiveId" clId="{92FC606A-48B1-40FE-9DFF-BE3E24FB0A32}" dt="2020-11-30T08:16:58.333" v="12114" actId="478"/>
          <ac:picMkLst>
            <pc:docMk/>
            <pc:sldMk cId="3395144115" sldId="376"/>
            <ac:picMk id="73" creationId="{176D2EA6-9948-4F72-8601-952958A99ADA}"/>
          </ac:picMkLst>
        </pc:picChg>
        <pc:picChg chg="add del mod">
          <ac:chgData name="Lee Seungjae" userId="1d4fbd63bced2b4a" providerId="LiveId" clId="{92FC606A-48B1-40FE-9DFF-BE3E24FB0A32}" dt="2020-11-30T08:16:59.692" v="12115" actId="478"/>
          <ac:picMkLst>
            <pc:docMk/>
            <pc:sldMk cId="3395144115" sldId="376"/>
            <ac:picMk id="76" creationId="{12841A49-3669-49FB-85E3-2D48A00C62D6}"/>
          </ac:picMkLst>
        </pc:picChg>
        <pc:picChg chg="add del mod">
          <ac:chgData name="Lee Seungjae" userId="1d4fbd63bced2b4a" providerId="LiveId" clId="{92FC606A-48B1-40FE-9DFF-BE3E24FB0A32}" dt="2020-11-30T08:27:23.647" v="12668" actId="478"/>
          <ac:picMkLst>
            <pc:docMk/>
            <pc:sldMk cId="3395144115" sldId="376"/>
            <ac:picMk id="86" creationId="{F0109968-E4B1-4E28-B87E-CAD823D06449}"/>
          </ac:picMkLst>
        </pc:picChg>
        <pc:picChg chg="add del mod">
          <ac:chgData name="Lee Seungjae" userId="1d4fbd63bced2b4a" providerId="LiveId" clId="{92FC606A-48B1-40FE-9DFF-BE3E24FB0A32}" dt="2020-11-30T08:46:01.222" v="13028" actId="478"/>
          <ac:picMkLst>
            <pc:docMk/>
            <pc:sldMk cId="3395144115" sldId="376"/>
            <ac:picMk id="89" creationId="{7C584BF1-486F-40C3-8EBF-A56B564371D2}"/>
          </ac:picMkLst>
        </pc:picChg>
        <pc:picChg chg="add mod">
          <ac:chgData name="Lee Seungjae" userId="1d4fbd63bced2b4a" providerId="LiveId" clId="{92FC606A-48B1-40FE-9DFF-BE3E24FB0A32}" dt="2020-11-30T08:48:44.769" v="13115" actId="1076"/>
          <ac:picMkLst>
            <pc:docMk/>
            <pc:sldMk cId="3395144115" sldId="376"/>
            <ac:picMk id="91" creationId="{7F6009C7-C6C3-4E36-980E-99EE75FAA1EC}"/>
          </ac:picMkLst>
        </pc:picChg>
        <pc:picChg chg="add del mod">
          <ac:chgData name="Lee Seungjae" userId="1d4fbd63bced2b4a" providerId="LiveId" clId="{92FC606A-48B1-40FE-9DFF-BE3E24FB0A32}" dt="2020-11-30T08:52:49.254" v="13219" actId="478"/>
          <ac:picMkLst>
            <pc:docMk/>
            <pc:sldMk cId="3395144115" sldId="376"/>
            <ac:picMk id="96" creationId="{C1820F85-C7B9-41A2-9F19-C636AF8D4BB8}"/>
          </ac:picMkLst>
        </pc:picChg>
        <pc:picChg chg="add mod">
          <ac:chgData name="Lee Seungjae" userId="1d4fbd63bced2b4a" providerId="LiveId" clId="{92FC606A-48B1-40FE-9DFF-BE3E24FB0A32}" dt="2020-11-30T08:49:07.305" v="13123" actId="1076"/>
          <ac:picMkLst>
            <pc:docMk/>
            <pc:sldMk cId="3395144115" sldId="376"/>
            <ac:picMk id="98" creationId="{87F29941-0CA4-45DE-9CC8-31FAAFED066A}"/>
          </ac:picMkLst>
        </pc:picChg>
        <pc:picChg chg="add mod">
          <ac:chgData name="Lee Seungjae" userId="1d4fbd63bced2b4a" providerId="LiveId" clId="{92FC606A-48B1-40FE-9DFF-BE3E24FB0A32}" dt="2020-11-30T08:45:36.564" v="13027" actId="1076"/>
          <ac:picMkLst>
            <pc:docMk/>
            <pc:sldMk cId="3395144115" sldId="376"/>
            <ac:picMk id="105" creationId="{41F6F015-4DC4-436B-B9E9-663B5D0F8972}"/>
          </ac:picMkLst>
        </pc:picChg>
        <pc:picChg chg="add mod">
          <ac:chgData name="Lee Seungjae" userId="1d4fbd63bced2b4a" providerId="LiveId" clId="{92FC606A-48B1-40FE-9DFF-BE3E24FB0A32}" dt="2020-11-30T08:49:07.305" v="13123" actId="1076"/>
          <ac:picMkLst>
            <pc:docMk/>
            <pc:sldMk cId="3395144115" sldId="376"/>
            <ac:picMk id="109" creationId="{844740DA-4ACE-4B75-8A4E-7DA4A86EEB97}"/>
          </ac:picMkLst>
        </pc:picChg>
        <pc:picChg chg="add mod">
          <ac:chgData name="Lee Seungjae" userId="1d4fbd63bced2b4a" providerId="LiveId" clId="{92FC606A-48B1-40FE-9DFF-BE3E24FB0A32}" dt="2020-11-30T08:49:15.902" v="13129" actId="1076"/>
          <ac:picMkLst>
            <pc:docMk/>
            <pc:sldMk cId="3395144115" sldId="376"/>
            <ac:picMk id="110" creationId="{03D8BA28-6BD0-43B7-860A-2D7863FFDCCA}"/>
          </ac:picMkLst>
        </pc:picChg>
        <pc:picChg chg="add mod">
          <ac:chgData name="Lee Seungjae" userId="1d4fbd63bced2b4a" providerId="LiveId" clId="{92FC606A-48B1-40FE-9DFF-BE3E24FB0A32}" dt="2020-11-30T08:52:52.288" v="13221" actId="1076"/>
          <ac:picMkLst>
            <pc:docMk/>
            <pc:sldMk cId="3395144115" sldId="376"/>
            <ac:picMk id="115" creationId="{F9B6AAEC-02A5-4161-9212-3B0A34E98B4C}"/>
          </ac:picMkLst>
        </pc:picChg>
        <pc:picChg chg="add mod">
          <ac:chgData name="Lee Seungjae" userId="1d4fbd63bced2b4a" providerId="LiveId" clId="{92FC606A-48B1-40FE-9DFF-BE3E24FB0A32}" dt="2020-11-30T08:52:54.746" v="13223" actId="1076"/>
          <ac:picMkLst>
            <pc:docMk/>
            <pc:sldMk cId="3395144115" sldId="376"/>
            <ac:picMk id="117" creationId="{5BD4FDCA-E9DE-4614-9E16-2878C1AA74DA}"/>
          </ac:picMkLst>
        </pc:picChg>
        <pc:cxnChg chg="add del mod">
          <ac:chgData name="Lee Seungjae" userId="1d4fbd63bced2b4a" providerId="LiveId" clId="{92FC606A-48B1-40FE-9DFF-BE3E24FB0A32}" dt="2020-11-30T08:45:28.054" v="13025" actId="478"/>
          <ac:cxnSpMkLst>
            <pc:docMk/>
            <pc:sldMk cId="3395144115" sldId="376"/>
            <ac:cxnSpMk id="4" creationId="{04C82F82-862A-4F6E-918C-524B42CE3CB9}"/>
          </ac:cxnSpMkLst>
        </pc:cxnChg>
        <pc:cxnChg chg="add mod">
          <ac:chgData name="Lee Seungjae" userId="1d4fbd63bced2b4a" providerId="LiveId" clId="{92FC606A-48B1-40FE-9DFF-BE3E24FB0A32}" dt="2020-11-30T08:49:48.925" v="13140" actId="1582"/>
          <ac:cxnSpMkLst>
            <pc:docMk/>
            <pc:sldMk cId="3395144115" sldId="376"/>
            <ac:cxnSpMk id="19" creationId="{D3FA07EE-8FA9-41DF-BD97-7A5C23B33B2B}"/>
          </ac:cxnSpMkLst>
        </pc:cxnChg>
        <pc:cxnChg chg="add mod">
          <ac:chgData name="Lee Seungjae" userId="1d4fbd63bced2b4a" providerId="LiveId" clId="{92FC606A-48B1-40FE-9DFF-BE3E24FB0A32}" dt="2020-11-30T08:42:35.388" v="12973" actId="1076"/>
          <ac:cxnSpMkLst>
            <pc:docMk/>
            <pc:sldMk cId="3395144115" sldId="376"/>
            <ac:cxnSpMk id="77" creationId="{B791891F-25C9-4CAC-B5B0-C54DC1739D29}"/>
          </ac:cxnSpMkLst>
        </pc:cxnChg>
        <pc:cxnChg chg="add mod">
          <ac:chgData name="Lee Seungjae" userId="1d4fbd63bced2b4a" providerId="LiveId" clId="{92FC606A-48B1-40FE-9DFF-BE3E24FB0A32}" dt="2020-11-30T08:49:58.086" v="13141" actId="1076"/>
          <ac:cxnSpMkLst>
            <pc:docMk/>
            <pc:sldMk cId="3395144115" sldId="376"/>
            <ac:cxnSpMk id="102" creationId="{1A226146-A14F-43A2-BB0E-D01CB7CCC0E4}"/>
          </ac:cxnSpMkLst>
        </pc:cxnChg>
      </pc:sldChg>
      <pc:sldChg chg="add del">
        <pc:chgData name="Lee Seungjae" userId="1d4fbd63bced2b4a" providerId="LiveId" clId="{92FC606A-48B1-40FE-9DFF-BE3E24FB0A32}" dt="2020-11-30T07:34:34.230" v="10861"/>
        <pc:sldMkLst>
          <pc:docMk/>
          <pc:sldMk cId="4237205233" sldId="376"/>
        </pc:sldMkLst>
      </pc:sldChg>
      <pc:sldChg chg="addSp delSp modSp add mod">
        <pc:chgData name="Lee Seungjae" userId="1d4fbd63bced2b4a" providerId="LiveId" clId="{92FC606A-48B1-40FE-9DFF-BE3E24FB0A32}" dt="2020-12-01T01:34:22.604" v="16621" actId="20577"/>
        <pc:sldMkLst>
          <pc:docMk/>
          <pc:sldMk cId="3547432264" sldId="377"/>
        </pc:sldMkLst>
        <pc:spChg chg="mod">
          <ac:chgData name="Lee Seungjae" userId="1d4fbd63bced2b4a" providerId="LiveId" clId="{92FC606A-48B1-40FE-9DFF-BE3E24FB0A32}" dt="2020-11-30T08:36:19.355" v="12938"/>
          <ac:spMkLst>
            <pc:docMk/>
            <pc:sldMk cId="3547432264" sldId="377"/>
            <ac:spMk id="5" creationId="{1C066FFD-77AA-425D-A574-DE2D5C9D863B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6" creationId="{01109A17-7D43-4F0B-93B5-64533AF00F91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8" creationId="{41B78629-B891-41E9-A4C4-C20CC3570EB3}"/>
          </ac:spMkLst>
        </pc:spChg>
        <pc:spChg chg="del">
          <ac:chgData name="Lee Seungjae" userId="1d4fbd63bced2b4a" providerId="LiveId" clId="{92FC606A-48B1-40FE-9DFF-BE3E24FB0A32}" dt="2020-12-01T01:34:08.660" v="16603" actId="478"/>
          <ac:spMkLst>
            <pc:docMk/>
            <pc:sldMk cId="3547432264" sldId="377"/>
            <ac:spMk id="9" creationId="{0FBE8AED-3964-471A-8C71-C8FF3246469F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23" creationId="{A71A374F-9BAC-4F27-9A02-F9CEE32620E6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24" creationId="{D59BFBC2-FB98-4298-A9CA-09153AA04A7F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25" creationId="{1E14C0FB-3526-4009-916B-26AB26B5C5E5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26" creationId="{DB1A255D-53BF-417F-8F26-75CCF1121D58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28" creationId="{9398009E-A5F2-4DE3-9FA1-E937984DB462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30" creationId="{12D6D93C-DAD4-4C00-8CEE-93D0491A31FE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31" creationId="{8D4AAEC7-33DF-46FD-9778-527FC7FBB8A7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32" creationId="{347279B7-AFDD-448E-A0FF-382FEE096703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35" creationId="{4BB8CD62-B891-4921-A7BC-0784D0117E00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36" creationId="{4EEDD890-1B07-456D-8F56-66E7B5272455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41" creationId="{ED069D35-5B06-4097-A99E-E54A255C5260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42" creationId="{21AF185F-DF64-436B-98AB-EB992666B236}"/>
          </ac:spMkLst>
        </pc:spChg>
        <pc:spChg chg="add del mod">
          <ac:chgData name="Lee Seungjae" userId="1d4fbd63bced2b4a" providerId="LiveId" clId="{92FC606A-48B1-40FE-9DFF-BE3E24FB0A32}" dt="2020-11-30T08:27:29.237" v="12669" actId="478"/>
          <ac:spMkLst>
            <pc:docMk/>
            <pc:sldMk cId="3547432264" sldId="377"/>
            <ac:spMk id="43" creationId="{8A6C5FCA-EEFA-4EBD-BBFF-17C17517BE64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44" creationId="{41FD802D-30D8-4202-B230-A208444CFDF9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45" creationId="{2AB32C27-BF7C-41B4-8348-CDD3D78949F3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46" creationId="{507C69BD-3E9D-479B-B04B-9C4165CDFE95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47" creationId="{1EFE349C-37F3-494E-8B06-FE85AA6A6884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48" creationId="{803D2E76-DE7C-4202-B3C1-572AA56148A2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49" creationId="{428B13B3-1D8B-4E2F-B998-C7CC87C79B4B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50" creationId="{499FF3E7-6E34-420A-8AF0-65245B72B786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51" creationId="{2FA20044-600D-4C73-B6DF-9F68352434F5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52" creationId="{AE16B195-4D5E-4BED-82E0-AEED1D24041A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53" creationId="{CD980ADE-EBE4-4ACA-B090-82836479B527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54" creationId="{1F62F682-FD63-4776-8B13-437CBF76C88A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57" creationId="{8CC0D136-C7DA-4107-AAFC-F139848912F4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59" creationId="{E5D1F29B-BC45-4E81-A6D9-0828D24FC353}"/>
          </ac:spMkLst>
        </pc:spChg>
        <pc:spChg chg="add del mod ord">
          <ac:chgData name="Lee Seungjae" userId="1d4fbd63bced2b4a" providerId="LiveId" clId="{92FC606A-48B1-40FE-9DFF-BE3E24FB0A32}" dt="2020-11-30T09:04:34.747" v="13678" actId="166"/>
          <ac:spMkLst>
            <pc:docMk/>
            <pc:sldMk cId="3547432264" sldId="377"/>
            <ac:spMk id="62" creationId="{9E141AAE-3624-46FB-A3DF-E4CD05313275}"/>
          </ac:spMkLst>
        </pc:spChg>
        <pc:spChg chg="add del mod">
          <ac:chgData name="Lee Seungjae" userId="1d4fbd63bced2b4a" providerId="LiveId" clId="{92FC606A-48B1-40FE-9DFF-BE3E24FB0A32}" dt="2020-11-30T09:03:56.882" v="13666" actId="478"/>
          <ac:spMkLst>
            <pc:docMk/>
            <pc:sldMk cId="3547432264" sldId="377"/>
            <ac:spMk id="63" creationId="{374B6569-3889-4E7B-81F4-251420865319}"/>
          </ac:spMkLst>
        </pc:spChg>
        <pc:spChg chg="add del mod">
          <ac:chgData name="Lee Seungjae" userId="1d4fbd63bced2b4a" providerId="LiveId" clId="{92FC606A-48B1-40FE-9DFF-BE3E24FB0A32}" dt="2020-11-30T09:03:57.905" v="13669" actId="478"/>
          <ac:spMkLst>
            <pc:docMk/>
            <pc:sldMk cId="3547432264" sldId="377"/>
            <ac:spMk id="65" creationId="{9763E8E1-0B19-44B8-800A-D26699E03E4D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67" creationId="{9D82E00A-74B0-408C-855D-0623E1BCFC45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68" creationId="{B98E4333-1D5F-4ADA-8DEA-EB368531FCC9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69" creationId="{33FF4513-7E55-4E2E-847B-5CCD5A9E0468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70" creationId="{AADEA785-600F-4CB2-87AE-52272E6957FE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71" creationId="{D81DFE23-68B4-431C-AA99-E7F29EF1847E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73" creationId="{89842B1B-4FE8-4FF6-B57F-9A8586171920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74" creationId="{FA9E04A3-78F7-489B-A16E-97136C98A130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75" creationId="{F6C37015-7E4E-4CE6-8F33-A2FC4B81E14A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77" creationId="{5AA4DF15-48F9-417D-B29A-3092550807CD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78" creationId="{09DD3788-D644-48C6-80A6-EEFBBF26C774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80" creationId="{0A63F3A8-F446-4E0D-BFDA-22F0E80FA07B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81" creationId="{20B7328E-BDB9-4A50-90A5-4CED93F762CE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82" creationId="{138CD3D6-A139-460B-BC8A-3B8CF9288E07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85" creationId="{6729D6D0-181C-416F-8C8F-7052EBF8FB20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87" creationId="{2A5EDB43-93E8-4DE5-AD32-AB883AB89DE9}"/>
          </ac:spMkLst>
        </pc:spChg>
        <pc:spChg chg="add del mod">
          <ac:chgData name="Lee Seungjae" userId="1d4fbd63bced2b4a" providerId="LiveId" clId="{92FC606A-48B1-40FE-9DFF-BE3E24FB0A32}" dt="2020-11-30T09:03:57.342" v="13668"/>
          <ac:spMkLst>
            <pc:docMk/>
            <pc:sldMk cId="3547432264" sldId="377"/>
            <ac:spMk id="89" creationId="{A4AACC3D-2C97-4CF8-8DB9-93DE76EF9855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91" creationId="{B7A00603-B4CD-478A-A92D-DFDD7395220F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92" creationId="{6572B6B7-5421-4403-9A1B-0F015DDFADFA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93" creationId="{8E93DEB1-A4EF-447C-A1AA-8D92EE3AFC61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94" creationId="{314E2D77-A8D1-46C3-AA26-1BCE7BAB88F0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95" creationId="{82BC58B2-DBE7-4531-A51C-C5A441E507EF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97" creationId="{FB42816A-8786-43E5-A0E3-1399F872DFFF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98" creationId="{0D8CDE6B-3455-4EC0-BA44-68AF14A962DC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99" creationId="{C7ECA7DA-AF19-4902-AEE4-58466D2949B0}"/>
          </ac:spMkLst>
        </pc:spChg>
        <pc:spChg chg="add mod">
          <ac:chgData name="Lee Seungjae" userId="1d4fbd63bced2b4a" providerId="LiveId" clId="{92FC606A-48B1-40FE-9DFF-BE3E24FB0A32}" dt="2020-11-30T09:20:09.393" v="13996"/>
          <ac:spMkLst>
            <pc:docMk/>
            <pc:sldMk cId="3547432264" sldId="377"/>
            <ac:spMk id="101" creationId="{559A45C8-09C4-4403-ADC6-C2D76A73517C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102" creationId="{CEE73254-F4DE-4515-A7B8-929C384D4D44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104" creationId="{9AF0120F-903E-41F1-871C-88DA8721E088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105" creationId="{B91761F3-88C5-44F3-AA25-A467E5CD6BA3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106" creationId="{BC952EA3-212D-4331-88DB-192E1534DD6D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109" creationId="{1F16E5C9-DB2E-4FA8-9BB6-ABB6C8B8CD1D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111" creationId="{7B5C1320-9782-49DB-B7DD-23F251DE5EBF}"/>
          </ac:spMkLst>
        </pc:spChg>
        <pc:spChg chg="add mod">
          <ac:chgData name="Lee Seungjae" userId="1d4fbd63bced2b4a" providerId="LiveId" clId="{92FC606A-48B1-40FE-9DFF-BE3E24FB0A32}" dt="2020-11-30T09:03:59.477" v="13670"/>
          <ac:spMkLst>
            <pc:docMk/>
            <pc:sldMk cId="3547432264" sldId="377"/>
            <ac:spMk id="113" creationId="{C68D3BAE-51BE-4C70-BBE7-59C908A097FB}"/>
          </ac:spMkLst>
        </pc:spChg>
        <pc:spChg chg="add mod">
          <ac:chgData name="Lee Seungjae" userId="1d4fbd63bced2b4a" providerId="LiveId" clId="{92FC606A-48B1-40FE-9DFF-BE3E24FB0A32}" dt="2020-12-01T01:34:22.604" v="16621" actId="20577"/>
          <ac:spMkLst>
            <pc:docMk/>
            <pc:sldMk cId="3547432264" sldId="377"/>
            <ac:spMk id="114" creationId="{C19D3AF8-6D73-419C-8C90-843A94604574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15" creationId="{D246DF2F-3570-4623-9ABB-36C1AE58A6B2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16" creationId="{0B47A1A7-BC49-4AF2-A3D7-E0160E79C0DB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17" creationId="{8F51D321-85D6-4ACA-8FB2-EABD31B593D0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18" creationId="{33388493-AED1-4ED8-A76D-7088DAA98E48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19" creationId="{917A43E4-5EBE-4432-821D-6E93FA5BB697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21" creationId="{3E240536-9027-4438-AA7C-AF241755511C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22" creationId="{A8A803F0-4378-4B02-BF8A-D2DBD972BD41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23" creationId="{C2A81B0F-D8B8-4EE9-8CD1-61D21B478C45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25" creationId="{494DEE77-C479-477C-9DF1-5D6FAD77A3A3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26" creationId="{163373E3-D309-4F16-A415-F8B61A539EF4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28" creationId="{66DA6AD0-3D56-4BFF-B41F-3B3B206D0732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29" creationId="{6799EF91-C649-45BE-A4F6-E3A5A064000C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30" creationId="{E9810D89-5C99-401E-9E86-16E020CB786D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33" creationId="{6DBDEAE5-0096-4C9B-9B23-F4D92090AFFF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35" creationId="{C783B9CD-FD4D-4682-B170-5496709930A3}"/>
          </ac:spMkLst>
        </pc:spChg>
        <pc:spChg chg="add del mod">
          <ac:chgData name="Lee Seungjae" userId="1d4fbd63bced2b4a" providerId="LiveId" clId="{92FC606A-48B1-40FE-9DFF-BE3E24FB0A32}" dt="2020-11-30T09:04:10.826" v="13674"/>
          <ac:spMkLst>
            <pc:docMk/>
            <pc:sldMk cId="3547432264" sldId="377"/>
            <ac:spMk id="137" creationId="{1B012E49-1757-481E-98E5-8E8DE163B300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38" creationId="{363F2C17-EA14-4408-A9FC-44CA20E536D8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39" creationId="{CF30307A-5B83-4AD6-BA94-32D5F4C63692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40" creationId="{B976C6AE-399B-4B5C-9C33-5C16FCA5EC9F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41" creationId="{A9616EC8-CD1E-41FF-A62A-209B91FCCE64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43" creationId="{29FB652C-63F6-4D36-841E-5C7DF766630C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44" creationId="{3EF9D8EC-F646-4C2B-839C-9D2B167ED8C3}"/>
          </ac:spMkLst>
        </pc:spChg>
        <pc:spChg chg="add mod">
          <ac:chgData name="Lee Seungjae" userId="1d4fbd63bced2b4a" providerId="LiveId" clId="{92FC606A-48B1-40FE-9DFF-BE3E24FB0A32}" dt="2020-11-30T09:20:10.923" v="13997"/>
          <ac:spMkLst>
            <pc:docMk/>
            <pc:sldMk cId="3547432264" sldId="377"/>
            <ac:spMk id="146" creationId="{D0A2A753-6B57-4E7A-BE43-45A07AD53374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47" creationId="{AE045373-3C92-4210-AFF4-AFF4489E44A9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49" creationId="{8139A624-3C27-40D2-A207-BF5836ADD6C6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50" creationId="{97AF4FCE-8F31-436F-B486-6F2BD31E8D20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51" creationId="{4EFD1F6B-D0FD-4565-895A-60BFAACB53B2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54" creationId="{92B940C7-15DD-4F81-92D0-B295F2B39877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56" creationId="{B524D02A-2A50-438D-8182-CB1331A70129}"/>
          </ac:spMkLst>
        </pc:spChg>
        <pc:spChg chg="add mod">
          <ac:chgData name="Lee Seungjae" userId="1d4fbd63bced2b4a" providerId="LiveId" clId="{92FC606A-48B1-40FE-9DFF-BE3E24FB0A32}" dt="2020-11-30T09:04:24.628" v="13676" actId="1076"/>
          <ac:spMkLst>
            <pc:docMk/>
            <pc:sldMk cId="3547432264" sldId="377"/>
            <ac:spMk id="158" creationId="{57D60B87-C64F-451E-95B3-419EE300C3A1}"/>
          </ac:spMkLst>
        </pc:spChg>
        <pc:picChg chg="add del mod">
          <ac:chgData name="Lee Seungjae" userId="1d4fbd63bced2b4a" providerId="LiveId" clId="{92FC606A-48B1-40FE-9DFF-BE3E24FB0A32}" dt="2020-11-30T09:03:56.882" v="13666" actId="478"/>
          <ac:picMkLst>
            <pc:docMk/>
            <pc:sldMk cId="3547432264" sldId="377"/>
            <ac:picMk id="22" creationId="{D5967F9F-23B1-4E5F-BD62-D9760E1CF90C}"/>
          </ac:picMkLst>
        </pc:picChg>
        <pc:picChg chg="add del mod">
          <ac:chgData name="Lee Seungjae" userId="1d4fbd63bced2b4a" providerId="LiveId" clId="{92FC606A-48B1-40FE-9DFF-BE3E24FB0A32}" dt="2020-11-30T09:03:56.882" v="13666" actId="478"/>
          <ac:picMkLst>
            <pc:docMk/>
            <pc:sldMk cId="3547432264" sldId="377"/>
            <ac:picMk id="27" creationId="{40F9E220-E05C-46EA-99D6-9E6419AA8A79}"/>
          </ac:picMkLst>
        </pc:picChg>
        <pc:picChg chg="add del mod">
          <ac:chgData name="Lee Seungjae" userId="1d4fbd63bced2b4a" providerId="LiveId" clId="{92FC606A-48B1-40FE-9DFF-BE3E24FB0A32}" dt="2020-11-30T09:03:56.882" v="13666" actId="478"/>
          <ac:picMkLst>
            <pc:docMk/>
            <pc:sldMk cId="3547432264" sldId="377"/>
            <ac:picMk id="29" creationId="{79332166-7967-4C58-A95D-80B40AE6CE19}"/>
          </ac:picMkLst>
        </pc:picChg>
        <pc:picChg chg="add del mod">
          <ac:chgData name="Lee Seungjae" userId="1d4fbd63bced2b4a" providerId="LiveId" clId="{92FC606A-48B1-40FE-9DFF-BE3E24FB0A32}" dt="2020-11-30T09:03:57.905" v="13669" actId="478"/>
          <ac:picMkLst>
            <pc:docMk/>
            <pc:sldMk cId="3547432264" sldId="377"/>
            <ac:picMk id="33" creationId="{D0B8D551-1610-49C9-A0C6-439D8F1097B3}"/>
          </ac:picMkLst>
        </pc:picChg>
        <pc:picChg chg="add del mod">
          <ac:chgData name="Lee Seungjae" userId="1d4fbd63bced2b4a" providerId="LiveId" clId="{92FC606A-48B1-40FE-9DFF-BE3E24FB0A32}" dt="2020-11-30T09:03:56.882" v="13666" actId="478"/>
          <ac:picMkLst>
            <pc:docMk/>
            <pc:sldMk cId="3547432264" sldId="377"/>
            <ac:picMk id="34" creationId="{181085F5-C654-4E94-8267-4D5E7DD00E5C}"/>
          </ac:picMkLst>
        </pc:picChg>
        <pc:picChg chg="add del mod">
          <ac:chgData name="Lee Seungjae" userId="1d4fbd63bced2b4a" providerId="LiveId" clId="{92FC606A-48B1-40FE-9DFF-BE3E24FB0A32}" dt="2020-11-30T09:03:56.882" v="13666" actId="478"/>
          <ac:picMkLst>
            <pc:docMk/>
            <pc:sldMk cId="3547432264" sldId="377"/>
            <ac:picMk id="37" creationId="{57D9E3C3-E396-4A5A-A26E-946F2E6EF519}"/>
          </ac:picMkLst>
        </pc:picChg>
        <pc:picChg chg="add del mod">
          <ac:chgData name="Lee Seungjae" userId="1d4fbd63bced2b4a" providerId="LiveId" clId="{92FC606A-48B1-40FE-9DFF-BE3E24FB0A32}" dt="2020-11-30T09:03:57.905" v="13669" actId="478"/>
          <ac:picMkLst>
            <pc:docMk/>
            <pc:sldMk cId="3547432264" sldId="377"/>
            <ac:picMk id="40" creationId="{593ECD1A-E8CD-4BB3-9FF4-4A4CE9541EB8}"/>
          </ac:picMkLst>
        </pc:picChg>
        <pc:picChg chg="add del mod">
          <ac:chgData name="Lee Seungjae" userId="1d4fbd63bced2b4a" providerId="LiveId" clId="{92FC606A-48B1-40FE-9DFF-BE3E24FB0A32}" dt="2020-11-30T09:03:57.905" v="13669" actId="478"/>
          <ac:picMkLst>
            <pc:docMk/>
            <pc:sldMk cId="3547432264" sldId="377"/>
            <ac:picMk id="55" creationId="{37663BB6-8823-410F-B127-0655FFBBA18F}"/>
          </ac:picMkLst>
        </pc:picChg>
        <pc:picChg chg="del mod">
          <ac:chgData name="Lee Seungjae" userId="1d4fbd63bced2b4a" providerId="LiveId" clId="{92FC606A-48B1-40FE-9DFF-BE3E24FB0A32}" dt="2020-11-30T08:10:56.258" v="12054" actId="478"/>
          <ac:picMkLst>
            <pc:docMk/>
            <pc:sldMk cId="3547432264" sldId="377"/>
            <ac:picMk id="56" creationId="{50FC1E6B-164E-4869-A884-056BC58B0182}"/>
          </ac:picMkLst>
        </pc:picChg>
        <pc:picChg chg="add del mod">
          <ac:chgData name="Lee Seungjae" userId="1d4fbd63bced2b4a" providerId="LiveId" clId="{92FC606A-48B1-40FE-9DFF-BE3E24FB0A32}" dt="2020-11-30T09:03:56.882" v="13666" actId="478"/>
          <ac:picMkLst>
            <pc:docMk/>
            <pc:sldMk cId="3547432264" sldId="377"/>
            <ac:picMk id="58" creationId="{C7E22F2D-9766-42D4-9209-AFA22F6EA018}"/>
          </ac:picMkLst>
        </pc:picChg>
        <pc:picChg chg="add del mod">
          <ac:chgData name="Lee Seungjae" userId="1d4fbd63bced2b4a" providerId="LiveId" clId="{92FC606A-48B1-40FE-9DFF-BE3E24FB0A32}" dt="2020-11-30T09:03:57.905" v="13669" actId="478"/>
          <ac:picMkLst>
            <pc:docMk/>
            <pc:sldMk cId="3547432264" sldId="377"/>
            <ac:picMk id="60" creationId="{66165D66-5445-44AE-A006-7B96F142412D}"/>
          </ac:picMkLst>
        </pc:picChg>
        <pc:picChg chg="add del mod ord">
          <ac:chgData name="Lee Seungjae" userId="1d4fbd63bced2b4a" providerId="LiveId" clId="{92FC606A-48B1-40FE-9DFF-BE3E24FB0A32}" dt="2020-11-30T09:04:31.137" v="13677" actId="166"/>
          <ac:picMkLst>
            <pc:docMk/>
            <pc:sldMk cId="3547432264" sldId="377"/>
            <ac:picMk id="61" creationId="{EC2D0DE6-BBDC-485B-B01B-0D504E2D74D7}"/>
          </ac:picMkLst>
        </pc:picChg>
        <pc:picChg chg="add del mod">
          <ac:chgData name="Lee Seungjae" userId="1d4fbd63bced2b4a" providerId="LiveId" clId="{92FC606A-48B1-40FE-9DFF-BE3E24FB0A32}" dt="2020-11-30T09:03:57.342" v="13668"/>
          <ac:picMkLst>
            <pc:docMk/>
            <pc:sldMk cId="3547432264" sldId="377"/>
            <ac:picMk id="64" creationId="{E0259299-5EFD-4AEB-BAE6-CF86E724C476}"/>
          </ac:picMkLst>
        </pc:picChg>
        <pc:picChg chg="add del mod">
          <ac:chgData name="Lee Seungjae" userId="1d4fbd63bced2b4a" providerId="LiveId" clId="{92FC606A-48B1-40FE-9DFF-BE3E24FB0A32}" dt="2020-11-30T09:03:57.905" v="13669" actId="478"/>
          <ac:picMkLst>
            <pc:docMk/>
            <pc:sldMk cId="3547432264" sldId="377"/>
            <ac:picMk id="66" creationId="{3E9D3792-7A4B-4A97-9DFC-2A7E5CBB2698}"/>
          </ac:picMkLst>
        </pc:picChg>
        <pc:picChg chg="add del mod">
          <ac:chgData name="Lee Seungjae" userId="1d4fbd63bced2b4a" providerId="LiveId" clId="{92FC606A-48B1-40FE-9DFF-BE3E24FB0A32}" dt="2020-11-30T09:03:57.342" v="13668"/>
          <ac:picMkLst>
            <pc:docMk/>
            <pc:sldMk cId="3547432264" sldId="377"/>
            <ac:picMk id="72" creationId="{F538BC1C-FE15-4488-8915-5471F70CA56B}"/>
          </ac:picMkLst>
        </pc:picChg>
        <pc:picChg chg="add del mod">
          <ac:chgData name="Lee Seungjae" userId="1d4fbd63bced2b4a" providerId="LiveId" clId="{92FC606A-48B1-40FE-9DFF-BE3E24FB0A32}" dt="2020-11-30T09:03:57.342" v="13668"/>
          <ac:picMkLst>
            <pc:docMk/>
            <pc:sldMk cId="3547432264" sldId="377"/>
            <ac:picMk id="79" creationId="{941503DD-E8BB-4F53-B4AD-29347FB3CD5A}"/>
          </ac:picMkLst>
        </pc:picChg>
        <pc:picChg chg="add del mod">
          <ac:chgData name="Lee Seungjae" userId="1d4fbd63bced2b4a" providerId="LiveId" clId="{92FC606A-48B1-40FE-9DFF-BE3E24FB0A32}" dt="2020-11-30T09:03:57.342" v="13668"/>
          <ac:picMkLst>
            <pc:docMk/>
            <pc:sldMk cId="3547432264" sldId="377"/>
            <ac:picMk id="83" creationId="{D2BDEEB5-C919-4E94-B277-BCB1D29A8732}"/>
          </ac:picMkLst>
        </pc:picChg>
        <pc:picChg chg="add del mod">
          <ac:chgData name="Lee Seungjae" userId="1d4fbd63bced2b4a" providerId="LiveId" clId="{92FC606A-48B1-40FE-9DFF-BE3E24FB0A32}" dt="2020-11-30T09:03:57.342" v="13668"/>
          <ac:picMkLst>
            <pc:docMk/>
            <pc:sldMk cId="3547432264" sldId="377"/>
            <ac:picMk id="84" creationId="{36BE2722-31B5-4913-A67A-C64888E31BBF}"/>
          </ac:picMkLst>
        </pc:picChg>
        <pc:picChg chg="add del mod">
          <ac:chgData name="Lee Seungjae" userId="1d4fbd63bced2b4a" providerId="LiveId" clId="{92FC606A-48B1-40FE-9DFF-BE3E24FB0A32}" dt="2020-11-30T09:03:57.342" v="13668"/>
          <ac:picMkLst>
            <pc:docMk/>
            <pc:sldMk cId="3547432264" sldId="377"/>
            <ac:picMk id="88" creationId="{98FDBA5C-0288-4F6A-A476-F1A98FF37974}"/>
          </ac:picMkLst>
        </pc:picChg>
        <pc:picChg chg="add mod">
          <ac:chgData name="Lee Seungjae" userId="1d4fbd63bced2b4a" providerId="LiveId" clId="{92FC606A-48B1-40FE-9DFF-BE3E24FB0A32}" dt="2020-11-30T09:03:59.477" v="13670"/>
          <ac:picMkLst>
            <pc:docMk/>
            <pc:sldMk cId="3547432264" sldId="377"/>
            <ac:picMk id="90" creationId="{68B6E2E9-0E6E-47C5-BD45-7EA270A68EA0}"/>
          </ac:picMkLst>
        </pc:picChg>
        <pc:picChg chg="add mod">
          <ac:chgData name="Lee Seungjae" userId="1d4fbd63bced2b4a" providerId="LiveId" clId="{92FC606A-48B1-40FE-9DFF-BE3E24FB0A32}" dt="2020-11-30T09:03:59.477" v="13670"/>
          <ac:picMkLst>
            <pc:docMk/>
            <pc:sldMk cId="3547432264" sldId="377"/>
            <ac:picMk id="96" creationId="{EF1E6A0F-53B8-4CF5-B016-906D33999314}"/>
          </ac:picMkLst>
        </pc:picChg>
        <pc:picChg chg="add mod">
          <ac:chgData name="Lee Seungjae" userId="1d4fbd63bced2b4a" providerId="LiveId" clId="{92FC606A-48B1-40FE-9DFF-BE3E24FB0A32}" dt="2020-11-30T09:03:59.477" v="13670"/>
          <ac:picMkLst>
            <pc:docMk/>
            <pc:sldMk cId="3547432264" sldId="377"/>
            <ac:picMk id="103" creationId="{F7FBF44A-A9DA-4CD1-9FBB-27547A763606}"/>
          </ac:picMkLst>
        </pc:picChg>
        <pc:picChg chg="add mod">
          <ac:chgData name="Lee Seungjae" userId="1d4fbd63bced2b4a" providerId="LiveId" clId="{92FC606A-48B1-40FE-9DFF-BE3E24FB0A32}" dt="2020-11-30T09:03:59.477" v="13670"/>
          <ac:picMkLst>
            <pc:docMk/>
            <pc:sldMk cId="3547432264" sldId="377"/>
            <ac:picMk id="107" creationId="{7EAA5DDC-8DBC-41A4-AF00-B6C82D7AA036}"/>
          </ac:picMkLst>
        </pc:picChg>
        <pc:picChg chg="add mod">
          <ac:chgData name="Lee Seungjae" userId="1d4fbd63bced2b4a" providerId="LiveId" clId="{92FC606A-48B1-40FE-9DFF-BE3E24FB0A32}" dt="2020-11-30T09:03:59.477" v="13670"/>
          <ac:picMkLst>
            <pc:docMk/>
            <pc:sldMk cId="3547432264" sldId="377"/>
            <ac:picMk id="108" creationId="{B9FA61E3-0C78-49DA-89A5-6E4FD7D222C8}"/>
          </ac:picMkLst>
        </pc:picChg>
        <pc:picChg chg="add mod">
          <ac:chgData name="Lee Seungjae" userId="1d4fbd63bced2b4a" providerId="LiveId" clId="{92FC606A-48B1-40FE-9DFF-BE3E24FB0A32}" dt="2020-11-30T09:03:59.477" v="13670"/>
          <ac:picMkLst>
            <pc:docMk/>
            <pc:sldMk cId="3547432264" sldId="377"/>
            <ac:picMk id="112" creationId="{7EF1F9FD-4421-4145-865A-421D249318C5}"/>
          </ac:picMkLst>
        </pc:picChg>
        <pc:picChg chg="add del mod">
          <ac:chgData name="Lee Seungjae" userId="1d4fbd63bced2b4a" providerId="LiveId" clId="{92FC606A-48B1-40FE-9DFF-BE3E24FB0A32}" dt="2020-11-30T09:04:10.826" v="13674"/>
          <ac:picMkLst>
            <pc:docMk/>
            <pc:sldMk cId="3547432264" sldId="377"/>
            <ac:picMk id="114" creationId="{DB6D198E-4B79-4390-97A0-54DACAA42EC8}"/>
          </ac:picMkLst>
        </pc:picChg>
        <pc:picChg chg="add del mod">
          <ac:chgData name="Lee Seungjae" userId="1d4fbd63bced2b4a" providerId="LiveId" clId="{92FC606A-48B1-40FE-9DFF-BE3E24FB0A32}" dt="2020-11-30T09:04:10.826" v="13674"/>
          <ac:picMkLst>
            <pc:docMk/>
            <pc:sldMk cId="3547432264" sldId="377"/>
            <ac:picMk id="120" creationId="{3651E231-CB35-4C30-9329-75072D5719EA}"/>
          </ac:picMkLst>
        </pc:picChg>
        <pc:picChg chg="add del mod">
          <ac:chgData name="Lee Seungjae" userId="1d4fbd63bced2b4a" providerId="LiveId" clId="{92FC606A-48B1-40FE-9DFF-BE3E24FB0A32}" dt="2020-11-30T09:04:10.826" v="13674"/>
          <ac:picMkLst>
            <pc:docMk/>
            <pc:sldMk cId="3547432264" sldId="377"/>
            <ac:picMk id="127" creationId="{8E71395E-54CF-4B91-8D29-AF36368313E2}"/>
          </ac:picMkLst>
        </pc:picChg>
        <pc:picChg chg="add del mod">
          <ac:chgData name="Lee Seungjae" userId="1d4fbd63bced2b4a" providerId="LiveId" clId="{92FC606A-48B1-40FE-9DFF-BE3E24FB0A32}" dt="2020-11-30T09:04:10.826" v="13674"/>
          <ac:picMkLst>
            <pc:docMk/>
            <pc:sldMk cId="3547432264" sldId="377"/>
            <ac:picMk id="131" creationId="{A1EBFFF6-E413-411F-B837-142ED58F4803}"/>
          </ac:picMkLst>
        </pc:picChg>
        <pc:picChg chg="add del mod">
          <ac:chgData name="Lee Seungjae" userId="1d4fbd63bced2b4a" providerId="LiveId" clId="{92FC606A-48B1-40FE-9DFF-BE3E24FB0A32}" dt="2020-11-30T09:04:10.826" v="13674"/>
          <ac:picMkLst>
            <pc:docMk/>
            <pc:sldMk cId="3547432264" sldId="377"/>
            <ac:picMk id="132" creationId="{0BEF50D4-BC62-4CF9-A2CA-1CF3795DC3B0}"/>
          </ac:picMkLst>
        </pc:picChg>
        <pc:picChg chg="add del mod">
          <ac:chgData name="Lee Seungjae" userId="1d4fbd63bced2b4a" providerId="LiveId" clId="{92FC606A-48B1-40FE-9DFF-BE3E24FB0A32}" dt="2020-11-30T09:04:10.826" v="13674"/>
          <ac:picMkLst>
            <pc:docMk/>
            <pc:sldMk cId="3547432264" sldId="377"/>
            <ac:picMk id="136" creationId="{A7C7EB8D-7D83-4C06-B57A-18197E88EBD8}"/>
          </ac:picMkLst>
        </pc:picChg>
        <pc:picChg chg="add mod">
          <ac:chgData name="Lee Seungjae" userId="1d4fbd63bced2b4a" providerId="LiveId" clId="{92FC606A-48B1-40FE-9DFF-BE3E24FB0A32}" dt="2020-11-30T09:04:24.628" v="13676" actId="1076"/>
          <ac:picMkLst>
            <pc:docMk/>
            <pc:sldMk cId="3547432264" sldId="377"/>
            <ac:picMk id="142" creationId="{859371A4-5845-4B40-A6F9-4F1920CBE471}"/>
          </ac:picMkLst>
        </pc:picChg>
        <pc:picChg chg="add mod">
          <ac:chgData name="Lee Seungjae" userId="1d4fbd63bced2b4a" providerId="LiveId" clId="{92FC606A-48B1-40FE-9DFF-BE3E24FB0A32}" dt="2020-11-30T09:04:24.628" v="13676" actId="1076"/>
          <ac:picMkLst>
            <pc:docMk/>
            <pc:sldMk cId="3547432264" sldId="377"/>
            <ac:picMk id="148" creationId="{AA0C8AC7-44CE-4E30-9F9F-D24D3A644327}"/>
          </ac:picMkLst>
        </pc:picChg>
        <pc:picChg chg="add mod">
          <ac:chgData name="Lee Seungjae" userId="1d4fbd63bced2b4a" providerId="LiveId" clId="{92FC606A-48B1-40FE-9DFF-BE3E24FB0A32}" dt="2020-11-30T09:04:24.628" v="13676" actId="1076"/>
          <ac:picMkLst>
            <pc:docMk/>
            <pc:sldMk cId="3547432264" sldId="377"/>
            <ac:picMk id="152" creationId="{69DE2AB0-5FC9-40AD-BA08-0EF9A67E450A}"/>
          </ac:picMkLst>
        </pc:picChg>
        <pc:picChg chg="add mod">
          <ac:chgData name="Lee Seungjae" userId="1d4fbd63bced2b4a" providerId="LiveId" clId="{92FC606A-48B1-40FE-9DFF-BE3E24FB0A32}" dt="2020-11-30T09:04:24.628" v="13676" actId="1076"/>
          <ac:picMkLst>
            <pc:docMk/>
            <pc:sldMk cId="3547432264" sldId="377"/>
            <ac:picMk id="153" creationId="{504A33E4-3A0E-49DB-B8A9-68A0A6211DD1}"/>
          </ac:picMkLst>
        </pc:picChg>
        <pc:picChg chg="add mod">
          <ac:chgData name="Lee Seungjae" userId="1d4fbd63bced2b4a" providerId="LiveId" clId="{92FC606A-48B1-40FE-9DFF-BE3E24FB0A32}" dt="2020-11-30T09:04:24.628" v="13676" actId="1076"/>
          <ac:picMkLst>
            <pc:docMk/>
            <pc:sldMk cId="3547432264" sldId="377"/>
            <ac:picMk id="157" creationId="{251560AD-9D9C-4A36-AD41-3ADB6849AF14}"/>
          </ac:picMkLst>
        </pc:picChg>
        <pc:cxnChg chg="add del mod">
          <ac:chgData name="Lee Seungjae" userId="1d4fbd63bced2b4a" providerId="LiveId" clId="{92FC606A-48B1-40FE-9DFF-BE3E24FB0A32}" dt="2020-11-30T09:03:57.905" v="13669" actId="478"/>
          <ac:cxnSpMkLst>
            <pc:docMk/>
            <pc:sldMk cId="3547432264" sldId="377"/>
            <ac:cxnSpMk id="4" creationId="{04C82F82-862A-4F6E-918C-524B42CE3CB9}"/>
          </ac:cxnSpMkLst>
        </pc:cxnChg>
        <pc:cxnChg chg="add del mod">
          <ac:chgData name="Lee Seungjae" userId="1d4fbd63bced2b4a" providerId="LiveId" clId="{92FC606A-48B1-40FE-9DFF-BE3E24FB0A32}" dt="2020-11-30T09:03:56.882" v="13666" actId="478"/>
          <ac:cxnSpMkLst>
            <pc:docMk/>
            <pc:sldMk cId="3547432264" sldId="377"/>
            <ac:cxnSpMk id="38" creationId="{B61B1F56-9750-4C9D-8F10-B26F8BF60DA0}"/>
          </ac:cxnSpMkLst>
        </pc:cxnChg>
        <pc:cxnChg chg="add del mod">
          <ac:chgData name="Lee Seungjae" userId="1d4fbd63bced2b4a" providerId="LiveId" clId="{92FC606A-48B1-40FE-9DFF-BE3E24FB0A32}" dt="2020-11-30T09:03:57.342" v="13668"/>
          <ac:cxnSpMkLst>
            <pc:docMk/>
            <pc:sldMk cId="3547432264" sldId="377"/>
            <ac:cxnSpMk id="76" creationId="{E7E1AC08-6709-4F5E-BA83-6D7B162BC74D}"/>
          </ac:cxnSpMkLst>
        </pc:cxnChg>
        <pc:cxnChg chg="add del mod">
          <ac:chgData name="Lee Seungjae" userId="1d4fbd63bced2b4a" providerId="LiveId" clId="{92FC606A-48B1-40FE-9DFF-BE3E24FB0A32}" dt="2020-11-30T09:03:57.342" v="13668"/>
          <ac:cxnSpMkLst>
            <pc:docMk/>
            <pc:sldMk cId="3547432264" sldId="377"/>
            <ac:cxnSpMk id="86" creationId="{191369CB-E36C-498B-8FE1-25E47ED36D28}"/>
          </ac:cxnSpMkLst>
        </pc:cxnChg>
        <pc:cxnChg chg="add mod">
          <ac:chgData name="Lee Seungjae" userId="1d4fbd63bced2b4a" providerId="LiveId" clId="{92FC606A-48B1-40FE-9DFF-BE3E24FB0A32}" dt="2020-11-30T09:03:59.477" v="13670"/>
          <ac:cxnSpMkLst>
            <pc:docMk/>
            <pc:sldMk cId="3547432264" sldId="377"/>
            <ac:cxnSpMk id="100" creationId="{F89DD313-239E-4514-BD3C-2267B8AA95F3}"/>
          </ac:cxnSpMkLst>
        </pc:cxnChg>
        <pc:cxnChg chg="add mod">
          <ac:chgData name="Lee Seungjae" userId="1d4fbd63bced2b4a" providerId="LiveId" clId="{92FC606A-48B1-40FE-9DFF-BE3E24FB0A32}" dt="2020-11-30T09:03:59.477" v="13670"/>
          <ac:cxnSpMkLst>
            <pc:docMk/>
            <pc:sldMk cId="3547432264" sldId="377"/>
            <ac:cxnSpMk id="110" creationId="{BBF7CC2F-1897-41D4-A256-4BD3D8AF8522}"/>
          </ac:cxnSpMkLst>
        </pc:cxnChg>
        <pc:cxnChg chg="add del mod">
          <ac:chgData name="Lee Seungjae" userId="1d4fbd63bced2b4a" providerId="LiveId" clId="{92FC606A-48B1-40FE-9DFF-BE3E24FB0A32}" dt="2020-11-30T09:04:10.826" v="13674"/>
          <ac:cxnSpMkLst>
            <pc:docMk/>
            <pc:sldMk cId="3547432264" sldId="377"/>
            <ac:cxnSpMk id="124" creationId="{067637A7-838E-410C-A5D8-11AC8DB3398F}"/>
          </ac:cxnSpMkLst>
        </pc:cxnChg>
        <pc:cxnChg chg="add del mod">
          <ac:chgData name="Lee Seungjae" userId="1d4fbd63bced2b4a" providerId="LiveId" clId="{92FC606A-48B1-40FE-9DFF-BE3E24FB0A32}" dt="2020-11-30T09:04:10.826" v="13674"/>
          <ac:cxnSpMkLst>
            <pc:docMk/>
            <pc:sldMk cId="3547432264" sldId="377"/>
            <ac:cxnSpMk id="134" creationId="{9490693C-31C7-4C70-BA4C-01CD1B17A02F}"/>
          </ac:cxnSpMkLst>
        </pc:cxnChg>
        <pc:cxnChg chg="add mod">
          <ac:chgData name="Lee Seungjae" userId="1d4fbd63bced2b4a" providerId="LiveId" clId="{92FC606A-48B1-40FE-9DFF-BE3E24FB0A32}" dt="2020-11-30T09:04:24.628" v="13676" actId="1076"/>
          <ac:cxnSpMkLst>
            <pc:docMk/>
            <pc:sldMk cId="3547432264" sldId="377"/>
            <ac:cxnSpMk id="145" creationId="{12C13604-213D-40BA-B49E-9A88088E224C}"/>
          </ac:cxnSpMkLst>
        </pc:cxnChg>
        <pc:cxnChg chg="add mod">
          <ac:chgData name="Lee Seungjae" userId="1d4fbd63bced2b4a" providerId="LiveId" clId="{92FC606A-48B1-40FE-9DFF-BE3E24FB0A32}" dt="2020-11-30T09:04:24.628" v="13676" actId="1076"/>
          <ac:cxnSpMkLst>
            <pc:docMk/>
            <pc:sldMk cId="3547432264" sldId="377"/>
            <ac:cxnSpMk id="155" creationId="{DF38B434-8E4F-48ED-8715-8F98C156DAEE}"/>
          </ac:cxnSpMkLst>
        </pc:cxnChg>
      </pc:sldChg>
      <pc:sldChg chg="addSp delSp modSp add mod">
        <pc:chgData name="Lee Seungjae" userId="1d4fbd63bced2b4a" providerId="LiveId" clId="{92FC606A-48B1-40FE-9DFF-BE3E24FB0A32}" dt="2020-12-01T02:08:03.128" v="18013"/>
        <pc:sldMkLst>
          <pc:docMk/>
          <pc:sldMk cId="670240987" sldId="378"/>
        </pc:sldMkLst>
        <pc:spChg chg="mod">
          <ac:chgData name="Lee Seungjae" userId="1d4fbd63bced2b4a" providerId="LiveId" clId="{92FC606A-48B1-40FE-9DFF-BE3E24FB0A32}" dt="2020-12-01T02:08:03.128" v="18013"/>
          <ac:spMkLst>
            <pc:docMk/>
            <pc:sldMk cId="670240987" sldId="378"/>
            <ac:spMk id="5" creationId="{1C066FFD-77AA-425D-A574-DE2D5C9D863B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6" creationId="{01109A17-7D43-4F0B-93B5-64533AF00F91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8" creationId="{41B78629-B891-41E9-A4C4-C20CC3570EB3}"/>
          </ac:spMkLst>
        </pc:spChg>
        <pc:spChg chg="del">
          <ac:chgData name="Lee Seungjae" userId="1d4fbd63bced2b4a" providerId="LiveId" clId="{92FC606A-48B1-40FE-9DFF-BE3E24FB0A32}" dt="2020-12-01T01:34:09.837" v="16604" actId="478"/>
          <ac:spMkLst>
            <pc:docMk/>
            <pc:sldMk cId="670240987" sldId="378"/>
            <ac:spMk id="9" creationId="{0FBE8AED-3964-471A-8C71-C8FF3246469F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23" creationId="{A71A374F-9BAC-4F27-9A02-F9CEE32620E6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24" creationId="{D59BFBC2-FB98-4298-A9CA-09153AA04A7F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25" creationId="{1E14C0FB-3526-4009-916B-26AB26B5C5E5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26" creationId="{DB1A255D-53BF-417F-8F26-75CCF1121D58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28" creationId="{9398009E-A5F2-4DE3-9FA1-E937984DB462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30" creationId="{12D6D93C-DAD4-4C00-8CEE-93D0491A31FE}"/>
          </ac:spMkLst>
        </pc:spChg>
        <pc:spChg chg="add mod">
          <ac:chgData name="Lee Seungjae" userId="1d4fbd63bced2b4a" providerId="LiveId" clId="{92FC606A-48B1-40FE-9DFF-BE3E24FB0A32}" dt="2020-12-01T01:50:42.459" v="17035" actId="20577"/>
          <ac:spMkLst>
            <pc:docMk/>
            <pc:sldMk cId="670240987" sldId="378"/>
            <ac:spMk id="30" creationId="{CC4450E4-A305-40EF-BB9E-112CB6ABF26D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31" creationId="{8D4AAEC7-33DF-46FD-9778-527FC7FBB8A7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32" creationId="{347279B7-AFDD-448E-A0FF-382FEE096703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35" creationId="{4BB8CD62-B891-4921-A7BC-0784D0117E00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36" creationId="{4EEDD890-1B07-456D-8F56-66E7B5272455}"/>
          </ac:spMkLst>
        </pc:spChg>
        <pc:spChg chg="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39" creationId="{6BBC59D9-76D5-4919-AB6A-1062F3913446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41" creationId="{ED069D35-5B06-4097-A99E-E54A255C5260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42" creationId="{21AF185F-DF64-436B-98AB-EB992666B236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44" creationId="{41FD802D-30D8-4202-B230-A208444CFDF9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45" creationId="{2AB32C27-BF7C-41B4-8348-CDD3D78949F3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46" creationId="{507C69BD-3E9D-479B-B04B-9C4165CDFE95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47" creationId="{1EFE349C-37F3-494E-8B06-FE85AA6A6884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48" creationId="{803D2E76-DE7C-4202-B3C1-572AA56148A2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49" creationId="{428B13B3-1D8B-4E2F-B998-C7CC87C79B4B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50" creationId="{499FF3E7-6E34-420A-8AF0-65245B72B786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51" creationId="{2FA20044-600D-4C73-B6DF-9F68352434F5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52" creationId="{AE16B195-4D5E-4BED-82E0-AEED1D24041A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53" creationId="{CD980ADE-EBE4-4ACA-B090-82836479B527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54" creationId="{1F62F682-FD63-4776-8B13-437CBF76C88A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57" creationId="{8CC0D136-C7DA-4107-AAFC-F139848912F4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59" creationId="{E5D1F29B-BC45-4E81-A6D9-0828D24FC353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62" creationId="{9E141AAE-3624-46FB-A3DF-E4CD05313275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63" creationId="{374B6569-3889-4E7B-81F4-251420865319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64" creationId="{33ABA7E1-B666-44F4-8F58-82A5AFC358F0}"/>
          </ac:spMkLst>
        </pc:spChg>
        <pc:spChg chg="del">
          <ac:chgData name="Lee Seungjae" userId="1d4fbd63bced2b4a" providerId="LiveId" clId="{92FC606A-48B1-40FE-9DFF-BE3E24FB0A32}" dt="2020-11-30T09:06:27.061" v="13824" actId="478"/>
          <ac:spMkLst>
            <pc:docMk/>
            <pc:sldMk cId="670240987" sldId="378"/>
            <ac:spMk id="65" creationId="{9763E8E1-0B19-44B8-800A-D26699E03E4D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67" creationId="{8561ED26-215D-4333-A630-0023DBDC5A61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68" creationId="{A4E7EDB5-BACB-4F7B-BFC5-6582329F2DB6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69" creationId="{5359475C-B31B-49AC-A209-1CD19A6EE58E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70" creationId="{6073B509-0DA7-4388-B0E5-3228E93CEC6B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72" creationId="{9C6A3E26-4C0E-4210-8591-EC9C05A78B66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73" creationId="{332AAA48-F83A-4838-9180-29EE35408505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74" creationId="{FAFBDB43-E544-4498-882B-038CE2B31B02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76" creationId="{CE6BF437-A59F-4695-8E91-AB1CFD4B3F6E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77" creationId="{A69E29A6-A691-479C-814F-D36FC04F2B77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79" creationId="{3B0C1FEA-4653-4304-911A-DFEB63BD3F76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80" creationId="{D9466C24-188A-42E0-904C-4C596F3FAB41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81" creationId="{0D7D973C-8453-4D1A-957E-D6AC28EBAD67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84" creationId="{0AD53614-0699-444F-B944-CF666FBC7071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86" creationId="{FDBD8757-738E-468A-B956-6A1D47FDED1F}"/>
          </ac:spMkLst>
        </pc:spChg>
        <pc:spChg chg="add mod">
          <ac:chgData name="Lee Seungjae" userId="1d4fbd63bced2b4a" providerId="LiveId" clId="{92FC606A-48B1-40FE-9DFF-BE3E24FB0A32}" dt="2020-12-01T02:04:24.090" v="17617" actId="1076"/>
          <ac:spMkLst>
            <pc:docMk/>
            <pc:sldMk cId="670240987" sldId="378"/>
            <ac:spMk id="88" creationId="{702EF646-EE60-44AB-916F-D31D59E4B3B2}"/>
          </ac:spMkLst>
        </pc:sp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22" creationId="{D5967F9F-23B1-4E5F-BD62-D9760E1CF90C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27" creationId="{40F9E220-E05C-46EA-99D6-9E6419AA8A79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29" creationId="{79332166-7967-4C58-A95D-80B40AE6CE19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33" creationId="{D0B8D551-1610-49C9-A0C6-439D8F1097B3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34" creationId="{181085F5-C654-4E94-8267-4D5E7DD00E5C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37" creationId="{57D9E3C3-E396-4A5A-A26E-946F2E6EF519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40" creationId="{593ECD1A-E8CD-4BB3-9FF4-4A4CE9541EB8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55" creationId="{37663BB6-8823-410F-B127-0655FFBBA18F}"/>
          </ac:picMkLst>
        </pc:picChg>
        <pc:picChg chg="add mod">
          <ac:chgData name="Lee Seungjae" userId="1d4fbd63bced2b4a" providerId="LiveId" clId="{92FC606A-48B1-40FE-9DFF-BE3E24FB0A32}" dt="2020-12-01T02:04:24.090" v="17617" actId="1076"/>
          <ac:picMkLst>
            <pc:docMk/>
            <pc:sldMk cId="670240987" sldId="378"/>
            <ac:picMk id="56" creationId="{402DCF26-B16D-4CBC-BDAE-CB3329ED18C9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58" creationId="{C7E22F2D-9766-42D4-9209-AFA22F6EA018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60" creationId="{66165D66-5445-44AE-A006-7B96F142412D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61" creationId="{EC2D0DE6-BBDC-485B-B01B-0D504E2D74D7}"/>
          </ac:picMkLst>
        </pc:picChg>
        <pc:picChg chg="del">
          <ac:chgData name="Lee Seungjae" userId="1d4fbd63bced2b4a" providerId="LiveId" clId="{92FC606A-48B1-40FE-9DFF-BE3E24FB0A32}" dt="2020-11-30T09:06:27.061" v="13824" actId="478"/>
          <ac:picMkLst>
            <pc:docMk/>
            <pc:sldMk cId="670240987" sldId="378"/>
            <ac:picMk id="66" creationId="{3E9D3792-7A4B-4A97-9DFC-2A7E5CBB2698}"/>
          </ac:picMkLst>
        </pc:picChg>
        <pc:picChg chg="add mod">
          <ac:chgData name="Lee Seungjae" userId="1d4fbd63bced2b4a" providerId="LiveId" clId="{92FC606A-48B1-40FE-9DFF-BE3E24FB0A32}" dt="2020-12-01T02:04:24.090" v="17617" actId="1076"/>
          <ac:picMkLst>
            <pc:docMk/>
            <pc:sldMk cId="670240987" sldId="378"/>
            <ac:picMk id="71" creationId="{F41B3D57-1655-420D-A1F8-E6BD46738317}"/>
          </ac:picMkLst>
        </pc:picChg>
        <pc:picChg chg="add mod">
          <ac:chgData name="Lee Seungjae" userId="1d4fbd63bced2b4a" providerId="LiveId" clId="{92FC606A-48B1-40FE-9DFF-BE3E24FB0A32}" dt="2020-12-01T02:04:24.090" v="17617" actId="1076"/>
          <ac:picMkLst>
            <pc:docMk/>
            <pc:sldMk cId="670240987" sldId="378"/>
            <ac:picMk id="78" creationId="{AB4978A2-E6ED-4E1D-B069-683CA8C0D329}"/>
          </ac:picMkLst>
        </pc:picChg>
        <pc:picChg chg="add mod">
          <ac:chgData name="Lee Seungjae" userId="1d4fbd63bced2b4a" providerId="LiveId" clId="{92FC606A-48B1-40FE-9DFF-BE3E24FB0A32}" dt="2020-12-01T02:04:24.090" v="17617" actId="1076"/>
          <ac:picMkLst>
            <pc:docMk/>
            <pc:sldMk cId="670240987" sldId="378"/>
            <ac:picMk id="82" creationId="{DB064262-A855-45B1-9B9A-920DCDE9582F}"/>
          </ac:picMkLst>
        </pc:picChg>
        <pc:picChg chg="add mod">
          <ac:chgData name="Lee Seungjae" userId="1d4fbd63bced2b4a" providerId="LiveId" clId="{92FC606A-48B1-40FE-9DFF-BE3E24FB0A32}" dt="2020-12-01T02:04:24.090" v="17617" actId="1076"/>
          <ac:picMkLst>
            <pc:docMk/>
            <pc:sldMk cId="670240987" sldId="378"/>
            <ac:picMk id="83" creationId="{65B7CD2A-BF1C-4325-947B-25275AEEF4F2}"/>
          </ac:picMkLst>
        </pc:picChg>
        <pc:picChg chg="add mod">
          <ac:chgData name="Lee Seungjae" userId="1d4fbd63bced2b4a" providerId="LiveId" clId="{92FC606A-48B1-40FE-9DFF-BE3E24FB0A32}" dt="2020-12-01T02:04:24.090" v="17617" actId="1076"/>
          <ac:picMkLst>
            <pc:docMk/>
            <pc:sldMk cId="670240987" sldId="378"/>
            <ac:picMk id="87" creationId="{28FA0D7D-2256-4DD7-96C8-40F0BE7C8BC6}"/>
          </ac:picMkLst>
        </pc:picChg>
        <pc:cxnChg chg="del mod">
          <ac:chgData name="Lee Seungjae" userId="1d4fbd63bced2b4a" providerId="LiveId" clId="{92FC606A-48B1-40FE-9DFF-BE3E24FB0A32}" dt="2020-11-30T09:06:27.061" v="13824" actId="478"/>
          <ac:cxnSpMkLst>
            <pc:docMk/>
            <pc:sldMk cId="670240987" sldId="378"/>
            <ac:cxnSpMk id="4" creationId="{04C82F82-862A-4F6E-918C-524B42CE3CB9}"/>
          </ac:cxnSpMkLst>
        </pc:cxnChg>
        <pc:cxnChg chg="del mod">
          <ac:chgData name="Lee Seungjae" userId="1d4fbd63bced2b4a" providerId="LiveId" clId="{92FC606A-48B1-40FE-9DFF-BE3E24FB0A32}" dt="2020-11-30T09:06:27.061" v="13824" actId="478"/>
          <ac:cxnSpMkLst>
            <pc:docMk/>
            <pc:sldMk cId="670240987" sldId="378"/>
            <ac:cxnSpMk id="38" creationId="{B61B1F56-9750-4C9D-8F10-B26F8BF60DA0}"/>
          </ac:cxnSpMkLst>
        </pc:cxnChg>
        <pc:cxnChg chg="add mod">
          <ac:chgData name="Lee Seungjae" userId="1d4fbd63bced2b4a" providerId="LiveId" clId="{92FC606A-48B1-40FE-9DFF-BE3E24FB0A32}" dt="2020-12-01T02:04:24.090" v="17617" actId="1076"/>
          <ac:cxnSpMkLst>
            <pc:docMk/>
            <pc:sldMk cId="670240987" sldId="378"/>
            <ac:cxnSpMk id="75" creationId="{53846E07-6FE8-4E53-873A-678C72E29309}"/>
          </ac:cxnSpMkLst>
        </pc:cxnChg>
        <pc:cxnChg chg="add mod">
          <ac:chgData name="Lee Seungjae" userId="1d4fbd63bced2b4a" providerId="LiveId" clId="{92FC606A-48B1-40FE-9DFF-BE3E24FB0A32}" dt="2020-12-01T02:04:24.090" v="17617" actId="1076"/>
          <ac:cxnSpMkLst>
            <pc:docMk/>
            <pc:sldMk cId="670240987" sldId="378"/>
            <ac:cxnSpMk id="85" creationId="{DBADC165-7DAD-4D83-85A3-E4F889D64986}"/>
          </ac:cxnSpMkLst>
        </pc:cxnChg>
      </pc:sldChg>
      <pc:sldChg chg="add del">
        <pc:chgData name="Lee Seungjae" userId="1d4fbd63bced2b4a" providerId="LiveId" clId="{92FC606A-48B1-40FE-9DFF-BE3E24FB0A32}" dt="2020-11-30T08:52:06.986" v="13210" actId="47"/>
        <pc:sldMkLst>
          <pc:docMk/>
          <pc:sldMk cId="2824862852" sldId="378"/>
        </pc:sldMkLst>
      </pc:sldChg>
      <pc:sldChg chg="addSp delSp modSp add del mod">
        <pc:chgData name="Lee Seungjae" userId="1d4fbd63bced2b4a" providerId="LiveId" clId="{92FC606A-48B1-40FE-9DFF-BE3E24FB0A32}" dt="2020-12-01T01:41:55.326" v="16756" actId="6549"/>
        <pc:sldMkLst>
          <pc:docMk/>
          <pc:sldMk cId="1015488428" sldId="379"/>
        </pc:sldMkLst>
        <pc:spChg chg="mod">
          <ac:chgData name="Lee Seungjae" userId="1d4fbd63bced2b4a" providerId="LiveId" clId="{92FC606A-48B1-40FE-9DFF-BE3E24FB0A32}" dt="2020-12-01T01:41:55.326" v="16756" actId="6549"/>
          <ac:spMkLst>
            <pc:docMk/>
            <pc:sldMk cId="1015488428" sldId="379"/>
            <ac:spMk id="5" creationId="{1C066FFD-77AA-425D-A574-DE2D5C9D863B}"/>
          </ac:spMkLst>
        </pc:spChg>
        <pc:spChg chg="mod">
          <ac:chgData name="Lee Seungjae" userId="1d4fbd63bced2b4a" providerId="LiveId" clId="{92FC606A-48B1-40FE-9DFF-BE3E24FB0A32}" dt="2020-12-01T01:33:28.182" v="16573" actId="404"/>
          <ac:spMkLst>
            <pc:docMk/>
            <pc:sldMk cId="1015488428" sldId="379"/>
            <ac:spMk id="9" creationId="{0FBE8AED-3964-471A-8C71-C8FF3246469F}"/>
          </ac:spMkLst>
        </pc:spChg>
        <pc:spChg chg="add del">
          <ac:chgData name="Lee Seungjae" userId="1d4fbd63bced2b4a" providerId="LiveId" clId="{92FC606A-48B1-40FE-9DFF-BE3E24FB0A32}" dt="2020-11-30T10:01:20.105" v="16371" actId="478"/>
          <ac:spMkLst>
            <pc:docMk/>
            <pc:sldMk cId="1015488428" sldId="379"/>
            <ac:spMk id="35" creationId="{009A5117-27CF-404D-9209-95C475515C39}"/>
          </ac:spMkLst>
        </pc:spChg>
        <pc:spChg chg="add del">
          <ac:chgData name="Lee Seungjae" userId="1d4fbd63bced2b4a" providerId="LiveId" clId="{92FC606A-48B1-40FE-9DFF-BE3E24FB0A32}" dt="2020-11-30T10:01:20.105" v="16371" actId="478"/>
          <ac:spMkLst>
            <pc:docMk/>
            <pc:sldMk cId="1015488428" sldId="379"/>
            <ac:spMk id="36" creationId="{E5A9E412-0A12-44A8-94A0-DA876967C7F0}"/>
          </ac:spMkLst>
        </pc:spChg>
        <pc:spChg chg="add del">
          <ac:chgData name="Lee Seungjae" userId="1d4fbd63bced2b4a" providerId="LiveId" clId="{92FC606A-48B1-40FE-9DFF-BE3E24FB0A32}" dt="2020-11-30T10:01:20.105" v="16371" actId="478"/>
          <ac:spMkLst>
            <pc:docMk/>
            <pc:sldMk cId="1015488428" sldId="379"/>
            <ac:spMk id="37" creationId="{DE34536B-76E4-4515-A235-47F56CC4E67D}"/>
          </ac:spMkLst>
        </pc:spChg>
        <pc:spChg chg="add del">
          <ac:chgData name="Lee Seungjae" userId="1d4fbd63bced2b4a" providerId="LiveId" clId="{92FC606A-48B1-40FE-9DFF-BE3E24FB0A32}" dt="2020-11-30T10:01:20.105" v="16371" actId="478"/>
          <ac:spMkLst>
            <pc:docMk/>
            <pc:sldMk cId="1015488428" sldId="379"/>
            <ac:spMk id="39" creationId="{1F69CDFF-8255-468F-95B2-23FBA7C36EE3}"/>
          </ac:spMkLst>
        </pc:spChg>
        <pc:spChg chg="add del">
          <ac:chgData name="Lee Seungjae" userId="1d4fbd63bced2b4a" providerId="LiveId" clId="{92FC606A-48B1-40FE-9DFF-BE3E24FB0A32}" dt="2020-11-30T10:01:20.105" v="16371" actId="478"/>
          <ac:spMkLst>
            <pc:docMk/>
            <pc:sldMk cId="1015488428" sldId="379"/>
            <ac:spMk id="40" creationId="{FEAE7681-1B52-4BA1-889D-4C3047F5A905}"/>
          </ac:spMkLst>
        </pc:spChg>
        <pc:spChg chg="add del">
          <ac:chgData name="Lee Seungjae" userId="1d4fbd63bced2b4a" providerId="LiveId" clId="{92FC606A-48B1-40FE-9DFF-BE3E24FB0A32}" dt="2020-11-30T10:01:20.105" v="16371" actId="478"/>
          <ac:spMkLst>
            <pc:docMk/>
            <pc:sldMk cId="1015488428" sldId="379"/>
            <ac:spMk id="42" creationId="{DD82A54D-EA62-4390-9F6A-4D966E8CC781}"/>
          </ac:spMkLst>
        </pc:spChg>
        <pc:spChg chg="add del">
          <ac:chgData name="Lee Seungjae" userId="1d4fbd63bced2b4a" providerId="LiveId" clId="{92FC606A-48B1-40FE-9DFF-BE3E24FB0A32}" dt="2020-11-30T10:01:20.105" v="16371" actId="478"/>
          <ac:spMkLst>
            <pc:docMk/>
            <pc:sldMk cId="1015488428" sldId="379"/>
            <ac:spMk id="44" creationId="{4267EBFB-6C3A-4CD7-8BFC-017239FF2F9C}"/>
          </ac:spMkLst>
        </pc:spChg>
        <pc:spChg chg="add del">
          <ac:chgData name="Lee Seungjae" userId="1d4fbd63bced2b4a" providerId="LiveId" clId="{92FC606A-48B1-40FE-9DFF-BE3E24FB0A32}" dt="2020-11-30T10:01:20.105" v="16371" actId="478"/>
          <ac:spMkLst>
            <pc:docMk/>
            <pc:sldMk cId="1015488428" sldId="379"/>
            <ac:spMk id="45" creationId="{AF5E83AB-6E5D-4D0E-A619-99E778C05F53}"/>
          </ac:spMkLst>
        </pc:spChg>
        <pc:spChg chg="add del mod">
          <ac:chgData name="Lee Seungjae" userId="1d4fbd63bced2b4a" providerId="LiveId" clId="{92FC606A-48B1-40FE-9DFF-BE3E24FB0A32}" dt="2020-11-30T10:01:17.504" v="16370" actId="6549"/>
          <ac:spMkLst>
            <pc:docMk/>
            <pc:sldMk cId="1015488428" sldId="379"/>
            <ac:spMk id="47" creationId="{8FAB4DFE-498E-47D4-BB74-485757D61F1C}"/>
          </ac:spMkLst>
        </pc:spChg>
        <pc:spChg chg="add del">
          <ac:chgData name="Lee Seungjae" userId="1d4fbd63bced2b4a" providerId="LiveId" clId="{92FC606A-48B1-40FE-9DFF-BE3E24FB0A32}" dt="2020-11-30T10:01:20.105" v="16371" actId="478"/>
          <ac:spMkLst>
            <pc:docMk/>
            <pc:sldMk cId="1015488428" sldId="379"/>
            <ac:spMk id="50" creationId="{99310DB4-E3D2-4F2D-9471-49E0EF29246D}"/>
          </ac:spMkLst>
        </pc:spChg>
        <pc:spChg chg="del">
          <ac:chgData name="Lee Seungjae" userId="1d4fbd63bced2b4a" providerId="LiveId" clId="{92FC606A-48B1-40FE-9DFF-BE3E24FB0A32}" dt="2020-11-30T09:57:36.690" v="16086" actId="478"/>
          <ac:spMkLst>
            <pc:docMk/>
            <pc:sldMk cId="1015488428" sldId="379"/>
            <ac:spMk id="51" creationId="{D2C0674C-C5FD-48AF-9982-6A38CAD5CC3B}"/>
          </ac:spMkLst>
        </pc:spChg>
        <pc:spChg chg="del">
          <ac:chgData name="Lee Seungjae" userId="1d4fbd63bced2b4a" providerId="LiveId" clId="{92FC606A-48B1-40FE-9DFF-BE3E24FB0A32}" dt="2020-11-30T09:57:37.393" v="16087" actId="478"/>
          <ac:spMkLst>
            <pc:docMk/>
            <pc:sldMk cId="1015488428" sldId="379"/>
            <ac:spMk id="52" creationId="{934E8906-B3F2-42D5-99C7-3B6C97636AB4}"/>
          </ac:spMkLst>
        </pc:spChg>
        <pc:picChg chg="add mod">
          <ac:chgData name="Lee Seungjae" userId="1d4fbd63bced2b4a" providerId="LiveId" clId="{92FC606A-48B1-40FE-9DFF-BE3E24FB0A32}" dt="2020-11-30T10:01:32.363" v="16374" actId="1076"/>
          <ac:picMkLst>
            <pc:docMk/>
            <pc:sldMk cId="1015488428" sldId="379"/>
            <ac:picMk id="3" creationId="{72749696-88E9-4D71-8866-35EC113E8FDC}"/>
          </ac:picMkLst>
        </pc:picChg>
        <pc:picChg chg="add del">
          <ac:chgData name="Lee Seungjae" userId="1d4fbd63bced2b4a" providerId="LiveId" clId="{92FC606A-48B1-40FE-9DFF-BE3E24FB0A32}" dt="2020-11-30T10:01:20.105" v="16371" actId="478"/>
          <ac:picMkLst>
            <pc:docMk/>
            <pc:sldMk cId="1015488428" sldId="379"/>
            <ac:picMk id="34" creationId="{3A6F5BB8-47B9-4428-A16F-12D90F2D105C}"/>
          </ac:picMkLst>
        </pc:picChg>
        <pc:picChg chg="add del">
          <ac:chgData name="Lee Seungjae" userId="1d4fbd63bced2b4a" providerId="LiveId" clId="{92FC606A-48B1-40FE-9DFF-BE3E24FB0A32}" dt="2020-11-30T10:01:20.105" v="16371" actId="478"/>
          <ac:picMkLst>
            <pc:docMk/>
            <pc:sldMk cId="1015488428" sldId="379"/>
            <ac:picMk id="38" creationId="{4063DE0E-4EDD-4CC0-8BD3-8ED8F905CB1D}"/>
          </ac:picMkLst>
        </pc:picChg>
        <pc:picChg chg="add del">
          <ac:chgData name="Lee Seungjae" userId="1d4fbd63bced2b4a" providerId="LiveId" clId="{92FC606A-48B1-40FE-9DFF-BE3E24FB0A32}" dt="2020-11-30T10:01:20.105" v="16371" actId="478"/>
          <ac:picMkLst>
            <pc:docMk/>
            <pc:sldMk cId="1015488428" sldId="379"/>
            <ac:picMk id="41" creationId="{3031E85D-1682-4A53-B116-847A33B24F15}"/>
          </ac:picMkLst>
        </pc:picChg>
        <pc:picChg chg="add del">
          <ac:chgData name="Lee Seungjae" userId="1d4fbd63bced2b4a" providerId="LiveId" clId="{92FC606A-48B1-40FE-9DFF-BE3E24FB0A32}" dt="2020-11-30T10:01:20.105" v="16371" actId="478"/>
          <ac:picMkLst>
            <pc:docMk/>
            <pc:sldMk cId="1015488428" sldId="379"/>
            <ac:picMk id="43" creationId="{9C110F1C-BD8A-4E73-ABF8-AD00CA8A1A39}"/>
          </ac:picMkLst>
        </pc:picChg>
        <pc:cxnChg chg="add del mod">
          <ac:chgData name="Lee Seungjae" userId="1d4fbd63bced2b4a" providerId="LiveId" clId="{92FC606A-48B1-40FE-9DFF-BE3E24FB0A32}" dt="2020-11-30T10:01:20.105" v="16371" actId="478"/>
          <ac:cxnSpMkLst>
            <pc:docMk/>
            <pc:sldMk cId="1015488428" sldId="379"/>
            <ac:cxnSpMk id="46" creationId="{E7630114-7C86-4893-9B6F-B019B96BDE6F}"/>
          </ac:cxnSpMkLst>
        </pc:cxnChg>
      </pc:sldChg>
      <pc:sldChg chg="add del">
        <pc:chgData name="Lee Seungjae" userId="1d4fbd63bced2b4a" providerId="LiveId" clId="{92FC606A-48B1-40FE-9DFF-BE3E24FB0A32}" dt="2020-11-30T10:05:25.865" v="16445" actId="47"/>
        <pc:sldMkLst>
          <pc:docMk/>
          <pc:sldMk cId="2261879702" sldId="380"/>
        </pc:sldMkLst>
      </pc:sldChg>
      <pc:sldChg chg="add del">
        <pc:chgData name="Lee Seungjae" userId="1d4fbd63bced2b4a" providerId="LiveId" clId="{92FC606A-48B1-40FE-9DFF-BE3E24FB0A32}" dt="2020-11-30T10:02:53.805" v="16376"/>
        <pc:sldMkLst>
          <pc:docMk/>
          <pc:sldMk cId="3566672818" sldId="380"/>
        </pc:sldMkLst>
      </pc:sldChg>
      <pc:sldChg chg="add del">
        <pc:chgData name="Lee Seungjae" userId="1d4fbd63bced2b4a" providerId="LiveId" clId="{92FC606A-48B1-40FE-9DFF-BE3E24FB0A32}" dt="2020-11-30T10:05:25.865" v="16445" actId="47"/>
        <pc:sldMkLst>
          <pc:docMk/>
          <pc:sldMk cId="3620045588" sldId="381"/>
        </pc:sldMkLst>
      </pc:sldChg>
      <pc:sldChg chg="add del">
        <pc:chgData name="Lee Seungjae" userId="1d4fbd63bced2b4a" providerId="LiveId" clId="{92FC606A-48B1-40FE-9DFF-BE3E24FB0A32}" dt="2020-11-30T10:05:25.865" v="16445" actId="47"/>
        <pc:sldMkLst>
          <pc:docMk/>
          <pc:sldMk cId="2361361982" sldId="382"/>
        </pc:sldMkLst>
      </pc:sldChg>
      <pc:sldChg chg="add del">
        <pc:chgData name="Lee Seungjae" userId="1d4fbd63bced2b4a" providerId="LiveId" clId="{92FC606A-48B1-40FE-9DFF-BE3E24FB0A32}" dt="2020-11-30T10:09:30.189" v="16559" actId="47"/>
        <pc:sldMkLst>
          <pc:docMk/>
          <pc:sldMk cId="4178638347" sldId="383"/>
        </pc:sldMkLst>
      </pc:sldChg>
      <pc:sldChg chg="addSp delSp modSp add mod">
        <pc:chgData name="Lee Seungjae" userId="1d4fbd63bced2b4a" providerId="LiveId" clId="{92FC606A-48B1-40FE-9DFF-BE3E24FB0A32}" dt="2020-11-30T10:06:06.420" v="16464" actId="14100"/>
        <pc:sldMkLst>
          <pc:docMk/>
          <pc:sldMk cId="1174644491" sldId="384"/>
        </pc:sldMkLst>
        <pc:spChg chg="add mod">
          <ac:chgData name="Lee Seungjae" userId="1d4fbd63bced2b4a" providerId="LiveId" clId="{92FC606A-48B1-40FE-9DFF-BE3E24FB0A32}" dt="2020-11-30T10:06:06.420" v="16464" actId="14100"/>
          <ac:spMkLst>
            <pc:docMk/>
            <pc:sldMk cId="1174644491" sldId="384"/>
            <ac:spMk id="8" creationId="{546D254D-B90F-4BF6-A2ED-18D8F016EEE0}"/>
          </ac:spMkLst>
        </pc:spChg>
        <pc:picChg chg="del">
          <ac:chgData name="Lee Seungjae" userId="1d4fbd63bced2b4a" providerId="LiveId" clId="{92FC606A-48B1-40FE-9DFF-BE3E24FB0A32}" dt="2020-11-30T10:05:55.888" v="16457" actId="478"/>
          <ac:picMkLst>
            <pc:docMk/>
            <pc:sldMk cId="1174644491" sldId="384"/>
            <ac:picMk id="6" creationId="{47C0C5AA-5EFB-4A26-BE6F-494C27EE7715}"/>
          </ac:picMkLst>
        </pc:picChg>
        <pc:picChg chg="mod">
          <ac:chgData name="Lee Seungjae" userId="1d4fbd63bced2b4a" providerId="LiveId" clId="{92FC606A-48B1-40FE-9DFF-BE3E24FB0A32}" dt="2020-11-30T10:05:59.897" v="16461" actId="1076"/>
          <ac:picMkLst>
            <pc:docMk/>
            <pc:sldMk cId="1174644491" sldId="384"/>
            <ac:picMk id="13" creationId="{4FC96BEC-EA07-4B19-B1FA-849FE152D02C}"/>
          </ac:picMkLst>
        </pc:picChg>
        <pc:picChg chg="del">
          <ac:chgData name="Lee Seungjae" userId="1d4fbd63bced2b4a" providerId="LiveId" clId="{92FC606A-48B1-40FE-9DFF-BE3E24FB0A32}" dt="2020-11-30T10:05:56.409" v="16458" actId="478"/>
          <ac:picMkLst>
            <pc:docMk/>
            <pc:sldMk cId="1174644491" sldId="384"/>
            <ac:picMk id="18" creationId="{236A2295-715E-48F4-9370-5E1C0996DE57}"/>
          </ac:picMkLst>
        </pc:picChg>
        <pc:picChg chg="del">
          <ac:chgData name="Lee Seungjae" userId="1d4fbd63bced2b4a" providerId="LiveId" clId="{92FC606A-48B1-40FE-9DFF-BE3E24FB0A32}" dt="2020-11-30T10:05:56.416" v="16459" actId="478"/>
          <ac:picMkLst>
            <pc:docMk/>
            <pc:sldMk cId="1174644491" sldId="384"/>
            <ac:picMk id="21" creationId="{9086C291-86F1-431D-9F30-273BECA29A16}"/>
          </ac:picMkLst>
        </pc:picChg>
      </pc:sldChg>
      <pc:sldChg chg="add del">
        <pc:chgData name="Lee Seungjae" userId="1d4fbd63bced2b4a" providerId="LiveId" clId="{92FC606A-48B1-40FE-9DFF-BE3E24FB0A32}" dt="2020-11-30T10:05:01.640" v="16382"/>
        <pc:sldMkLst>
          <pc:docMk/>
          <pc:sldMk cId="1305689152" sldId="384"/>
        </pc:sldMkLst>
      </pc:sldChg>
      <pc:sldChg chg="addSp delSp modSp add mod">
        <pc:chgData name="Lee Seungjae" userId="1d4fbd63bced2b4a" providerId="LiveId" clId="{92FC606A-48B1-40FE-9DFF-BE3E24FB0A32}" dt="2020-11-30T10:06:20.442" v="16473" actId="14100"/>
        <pc:sldMkLst>
          <pc:docMk/>
          <pc:sldMk cId="1635576301" sldId="385"/>
        </pc:sldMkLst>
        <pc:spChg chg="add mod">
          <ac:chgData name="Lee Seungjae" userId="1d4fbd63bced2b4a" providerId="LiveId" clId="{92FC606A-48B1-40FE-9DFF-BE3E24FB0A32}" dt="2020-11-30T10:06:20.442" v="16473" actId="14100"/>
          <ac:spMkLst>
            <pc:docMk/>
            <pc:sldMk cId="1635576301" sldId="385"/>
            <ac:spMk id="8" creationId="{45017F08-7D92-4544-8E77-2EE00AFBD28B}"/>
          </ac:spMkLst>
        </pc:spChg>
        <pc:picChg chg="del">
          <ac:chgData name="Lee Seungjae" userId="1d4fbd63bced2b4a" providerId="LiveId" clId="{92FC606A-48B1-40FE-9DFF-BE3E24FB0A32}" dt="2020-11-30T10:06:09.713" v="16465" actId="478"/>
          <ac:picMkLst>
            <pc:docMk/>
            <pc:sldMk cId="1635576301" sldId="385"/>
            <ac:picMk id="6" creationId="{47C0C5AA-5EFB-4A26-BE6F-494C27EE7715}"/>
          </ac:picMkLst>
        </pc:picChg>
        <pc:picChg chg="del">
          <ac:chgData name="Lee Seungjae" userId="1d4fbd63bced2b4a" providerId="LiveId" clId="{92FC606A-48B1-40FE-9DFF-BE3E24FB0A32}" dt="2020-11-30T10:06:09.905" v="16466" actId="478"/>
          <ac:picMkLst>
            <pc:docMk/>
            <pc:sldMk cId="1635576301" sldId="385"/>
            <ac:picMk id="13" creationId="{4FC96BEC-EA07-4B19-B1FA-849FE152D02C}"/>
          </ac:picMkLst>
        </pc:picChg>
        <pc:picChg chg="mod">
          <ac:chgData name="Lee Seungjae" userId="1d4fbd63bced2b4a" providerId="LiveId" clId="{92FC606A-48B1-40FE-9DFF-BE3E24FB0A32}" dt="2020-11-30T10:06:12.718" v="16469" actId="1076"/>
          <ac:picMkLst>
            <pc:docMk/>
            <pc:sldMk cId="1635576301" sldId="385"/>
            <ac:picMk id="18" creationId="{236A2295-715E-48F4-9370-5E1C0996DE57}"/>
          </ac:picMkLst>
        </pc:picChg>
        <pc:picChg chg="del">
          <ac:chgData name="Lee Seungjae" userId="1d4fbd63bced2b4a" providerId="LiveId" clId="{92FC606A-48B1-40FE-9DFF-BE3E24FB0A32}" dt="2020-11-30T10:06:10.431" v="16467" actId="478"/>
          <ac:picMkLst>
            <pc:docMk/>
            <pc:sldMk cId="1635576301" sldId="385"/>
            <ac:picMk id="21" creationId="{9086C291-86F1-431D-9F30-273BECA29A16}"/>
          </ac:picMkLst>
        </pc:picChg>
      </pc:sldChg>
      <pc:sldChg chg="addSp delSp modSp add mod">
        <pc:chgData name="Lee Seungjae" userId="1d4fbd63bced2b4a" providerId="LiveId" clId="{92FC606A-48B1-40FE-9DFF-BE3E24FB0A32}" dt="2020-11-30T10:07:37.081" v="16498" actId="14100"/>
        <pc:sldMkLst>
          <pc:docMk/>
          <pc:sldMk cId="1819107959" sldId="386"/>
        </pc:sldMkLst>
        <pc:spChg chg="add mod">
          <ac:chgData name="Lee Seungjae" userId="1d4fbd63bced2b4a" providerId="LiveId" clId="{92FC606A-48B1-40FE-9DFF-BE3E24FB0A32}" dt="2020-11-30T10:06:34.024" v="16485" actId="14100"/>
          <ac:spMkLst>
            <pc:docMk/>
            <pc:sldMk cId="1819107959" sldId="386"/>
            <ac:spMk id="8" creationId="{F7A2A4E0-8535-40BD-A172-5BA96319699D}"/>
          </ac:spMkLst>
        </pc:spChg>
        <pc:spChg chg="add mod">
          <ac:chgData name="Lee Seungjae" userId="1d4fbd63bced2b4a" providerId="LiveId" clId="{92FC606A-48B1-40FE-9DFF-BE3E24FB0A32}" dt="2020-11-30T10:07:37.081" v="16498" actId="14100"/>
          <ac:spMkLst>
            <pc:docMk/>
            <pc:sldMk cId="1819107959" sldId="386"/>
            <ac:spMk id="11" creationId="{58B0B499-2FB6-403B-9567-356A0F6C8D0B}"/>
          </ac:spMkLst>
        </pc:spChg>
        <pc:picChg chg="add mod">
          <ac:chgData name="Lee Seungjae" userId="1d4fbd63bced2b4a" providerId="LiveId" clId="{92FC606A-48B1-40FE-9DFF-BE3E24FB0A32}" dt="2020-11-30T10:07:33.154" v="16496" actId="1076"/>
          <ac:picMkLst>
            <pc:docMk/>
            <pc:sldMk cId="1819107959" sldId="386"/>
            <ac:picMk id="3" creationId="{3979E1EA-92FB-4383-BDA8-28C6580D97FA}"/>
          </ac:picMkLst>
        </pc:picChg>
        <pc:picChg chg="del">
          <ac:chgData name="Lee Seungjae" userId="1d4fbd63bced2b4a" providerId="LiveId" clId="{92FC606A-48B1-40FE-9DFF-BE3E24FB0A32}" dt="2020-11-30T10:06:22.468" v="16474" actId="478"/>
          <ac:picMkLst>
            <pc:docMk/>
            <pc:sldMk cId="1819107959" sldId="386"/>
            <ac:picMk id="6" creationId="{47C0C5AA-5EFB-4A26-BE6F-494C27EE7715}"/>
          </ac:picMkLst>
        </pc:picChg>
        <pc:picChg chg="del">
          <ac:chgData name="Lee Seungjae" userId="1d4fbd63bced2b4a" providerId="LiveId" clId="{92FC606A-48B1-40FE-9DFF-BE3E24FB0A32}" dt="2020-11-30T10:06:22.695" v="16475" actId="478"/>
          <ac:picMkLst>
            <pc:docMk/>
            <pc:sldMk cId="1819107959" sldId="386"/>
            <ac:picMk id="13" creationId="{4FC96BEC-EA07-4B19-B1FA-849FE152D02C}"/>
          </ac:picMkLst>
        </pc:picChg>
        <pc:picChg chg="del">
          <ac:chgData name="Lee Seungjae" userId="1d4fbd63bced2b4a" providerId="LiveId" clId="{92FC606A-48B1-40FE-9DFF-BE3E24FB0A32}" dt="2020-11-30T10:06:23.188" v="16476" actId="478"/>
          <ac:picMkLst>
            <pc:docMk/>
            <pc:sldMk cId="1819107959" sldId="386"/>
            <ac:picMk id="18" creationId="{236A2295-715E-48F4-9370-5E1C0996DE57}"/>
          </ac:picMkLst>
        </pc:picChg>
        <pc:picChg chg="add del mod">
          <ac:chgData name="Lee Seungjae" userId="1d4fbd63bced2b4a" providerId="LiveId" clId="{92FC606A-48B1-40FE-9DFF-BE3E24FB0A32}" dt="2020-11-30T10:07:26.648" v="16491" actId="478"/>
          <ac:picMkLst>
            <pc:docMk/>
            <pc:sldMk cId="1819107959" sldId="386"/>
            <ac:picMk id="21" creationId="{9086C291-86F1-431D-9F30-273BECA29A16}"/>
          </ac:picMkLst>
        </pc:picChg>
      </pc:sldChg>
      <pc:sldChg chg="addSp delSp modSp add mod">
        <pc:chgData name="Lee Seungjae" userId="1d4fbd63bced2b4a" providerId="LiveId" clId="{92FC606A-48B1-40FE-9DFF-BE3E24FB0A32}" dt="2020-11-30T10:09:10.398" v="16558" actId="208"/>
        <pc:sldMkLst>
          <pc:docMk/>
          <pc:sldMk cId="391098044" sldId="387"/>
        </pc:sldMkLst>
        <pc:spChg chg="mod ord">
          <ac:chgData name="Lee Seungjae" userId="1d4fbd63bced2b4a" providerId="LiveId" clId="{92FC606A-48B1-40FE-9DFF-BE3E24FB0A32}" dt="2020-11-30T10:09:10.398" v="16558" actId="208"/>
          <ac:spMkLst>
            <pc:docMk/>
            <pc:sldMk cId="391098044" sldId="387"/>
            <ac:spMk id="11" creationId="{E668D040-4E43-4BBC-99C7-EA2CFDDCDAC4}"/>
          </ac:spMkLst>
        </pc:spChg>
        <pc:picChg chg="add mod">
          <ac:chgData name="Lee Seungjae" userId="1d4fbd63bced2b4a" providerId="LiveId" clId="{92FC606A-48B1-40FE-9DFF-BE3E24FB0A32}" dt="2020-11-30T10:08:50.531" v="16554" actId="1076"/>
          <ac:picMkLst>
            <pc:docMk/>
            <pc:sldMk cId="391098044" sldId="387"/>
            <ac:picMk id="6" creationId="{610D354A-D30B-4218-A05C-F6DEB3ACCDB2}"/>
          </ac:picMkLst>
        </pc:picChg>
        <pc:picChg chg="del">
          <ac:chgData name="Lee Seungjae" userId="1d4fbd63bced2b4a" providerId="LiveId" clId="{92FC606A-48B1-40FE-9DFF-BE3E24FB0A32}" dt="2020-11-30T10:08:44.094" v="16549" actId="478"/>
          <ac:picMkLst>
            <pc:docMk/>
            <pc:sldMk cId="391098044" sldId="387"/>
            <ac:picMk id="7" creationId="{F59698D1-49AE-471D-9146-7523EF7C1D78}"/>
          </ac:picMkLst>
        </pc:picChg>
      </pc:sldChg>
      <pc:sldChg chg="add del">
        <pc:chgData name="Lee Seungjae" userId="1d4fbd63bced2b4a" providerId="LiveId" clId="{92FC606A-48B1-40FE-9DFF-BE3E24FB0A32}" dt="2020-12-01T01:47:17.774" v="16874"/>
        <pc:sldMkLst>
          <pc:docMk/>
          <pc:sldMk cId="1043906880" sldId="388"/>
        </pc:sldMkLst>
      </pc:sldChg>
      <pc:sldChg chg="addSp delSp modSp add mod">
        <pc:chgData name="Lee Seungjae" userId="1d4fbd63bced2b4a" providerId="LiveId" clId="{92FC606A-48B1-40FE-9DFF-BE3E24FB0A32}" dt="2020-12-01T02:01:26.513" v="17401"/>
        <pc:sldMkLst>
          <pc:docMk/>
          <pc:sldMk cId="1504028549" sldId="388"/>
        </pc:sldMkLst>
        <pc:spChg chg="mod">
          <ac:chgData name="Lee Seungjae" userId="1d4fbd63bced2b4a" providerId="LiveId" clId="{92FC606A-48B1-40FE-9DFF-BE3E24FB0A32}" dt="2020-12-01T02:01:26.513" v="17401"/>
          <ac:spMkLst>
            <pc:docMk/>
            <pc:sldMk cId="1504028549" sldId="388"/>
            <ac:spMk id="5" creationId="{1C066FFD-77AA-425D-A574-DE2D5C9D863B}"/>
          </ac:spMkLst>
        </pc:spChg>
        <pc:spChg chg="add del mod ord">
          <ac:chgData name="Lee Seungjae" userId="1d4fbd63bced2b4a" providerId="LiveId" clId="{92FC606A-48B1-40FE-9DFF-BE3E24FB0A32}" dt="2020-12-01T01:56:14.675" v="17201" actId="1076"/>
          <ac:spMkLst>
            <pc:docMk/>
            <pc:sldMk cId="1504028549" sldId="388"/>
            <ac:spMk id="10" creationId="{A8BE697F-F80B-4D7D-8E6C-7E60190DBE67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11" creationId="{2E15CE4E-4F2C-4125-8F85-5BF5AE106136}"/>
          </ac:spMkLst>
        </pc:spChg>
        <pc:spChg chg="add mod">
          <ac:chgData name="Lee Seungjae" userId="1d4fbd63bced2b4a" providerId="LiveId" clId="{92FC606A-48B1-40FE-9DFF-BE3E24FB0A32}" dt="2020-12-01T01:55:01.853" v="17157" actId="208"/>
          <ac:spMkLst>
            <pc:docMk/>
            <pc:sldMk cId="1504028549" sldId="388"/>
            <ac:spMk id="12" creationId="{F155E8D2-7005-4FED-834D-0D465A616054}"/>
          </ac:spMkLst>
        </pc:spChg>
        <pc:spChg chg="add mod">
          <ac:chgData name="Lee Seungjae" userId="1d4fbd63bced2b4a" providerId="LiveId" clId="{92FC606A-48B1-40FE-9DFF-BE3E24FB0A32}" dt="2020-12-01T01:55:48.004" v="17190" actId="1076"/>
          <ac:spMkLst>
            <pc:docMk/>
            <pc:sldMk cId="1504028549" sldId="388"/>
            <ac:spMk id="13" creationId="{D5CDF5CB-511C-4C5B-BAEA-2A01B4C5AE79}"/>
          </ac:spMkLst>
        </pc:spChg>
        <pc:spChg chg="add mod">
          <ac:chgData name="Lee Seungjae" userId="1d4fbd63bced2b4a" providerId="LiveId" clId="{92FC606A-48B1-40FE-9DFF-BE3E24FB0A32}" dt="2020-12-01T01:58:42.297" v="17225" actId="14100"/>
          <ac:spMkLst>
            <pc:docMk/>
            <pc:sldMk cId="1504028549" sldId="388"/>
            <ac:spMk id="14" creationId="{DDE9213E-51B4-47C3-80F6-9646836D6FDF}"/>
          </ac:spMkLst>
        </pc:spChg>
        <pc:spChg chg="del">
          <ac:chgData name="Lee Seungjae" userId="1d4fbd63bced2b4a" providerId="LiveId" clId="{92FC606A-48B1-40FE-9DFF-BE3E24FB0A32}" dt="2020-12-01T01:50:47.758" v="17036" actId="478"/>
          <ac:spMkLst>
            <pc:docMk/>
            <pc:sldMk cId="1504028549" sldId="388"/>
            <ac:spMk id="39" creationId="{6BBC59D9-76D5-4919-AB6A-1062F3913446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44" creationId="{86254DF8-A452-413E-B038-598938F132F4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45" creationId="{CBE19F3D-3DD1-41A9-B3EE-D409E5155F65}"/>
          </ac:spMkLst>
        </pc:spChg>
        <pc:spChg chg="mod">
          <ac:chgData name="Lee Seungjae" userId="1d4fbd63bced2b4a" providerId="LiveId" clId="{92FC606A-48B1-40FE-9DFF-BE3E24FB0A32}" dt="2020-12-01T01:48:57.495" v="16901" actId="20577"/>
          <ac:spMkLst>
            <pc:docMk/>
            <pc:sldMk cId="1504028549" sldId="388"/>
            <ac:spMk id="46" creationId="{A4E52B48-454A-4657-BE1C-9DE15A28FF8F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49" creationId="{F32AB123-8B14-461D-90AC-AE3BB26CA526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51" creationId="{4C201167-2D4D-487F-8681-EB86DB26ECB5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52" creationId="{8DFBF62D-3D65-4DD0-A2C1-F1FE736B5530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53" creationId="{E98B9E1B-B96B-4708-8791-997936D5A258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54" creationId="{7984524A-B037-4811-A349-35F2795692CB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55" creationId="{5072F6AD-C6DC-49C5-AA5B-5C22A0740D4C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57" creationId="{447505A2-CCC5-46D6-836A-EE653DCD215F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58" creationId="{CF57E515-C1BE-46B0-9A44-3F82FCC2C1DB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59" creationId="{CBC97892-85BB-4393-A782-62093E3F7BA3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61" creationId="{B088A291-CBAA-4AFE-AE94-9D91D8682CFC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62" creationId="{1C1A5BA9-113C-4D6A-A7DD-E843080E0EF4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63" creationId="{A61BAF79-2F09-4AF3-9CCA-C0263806B374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66" creationId="{4949B0E6-CC27-44A8-857F-FA36A06CE073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67" creationId="{8C88C886-2CCF-417D-93CD-9D9CB46A014E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68" creationId="{8CCC1701-D16C-47AA-A358-CBD7E18E37C0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69" creationId="{78CAF038-B6E3-4A0D-BE02-5A867F5162F3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70" creationId="{857F71D6-F835-4C29-911B-D9339AA872B5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72" creationId="{C05F5A98-3C90-433E-898C-030469B47308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73" creationId="{96364356-3A71-4242-B35B-134DD75F0C41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74" creationId="{DFB3CB94-B716-4A68-9FC0-6FBB83CD3D9D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75" creationId="{7445B48B-E631-441A-A2C1-59E4A85113C0}"/>
          </ac:spMkLst>
        </pc:spChg>
        <pc:spChg chg="add del mod">
          <ac:chgData name="Lee Seungjae" userId="1d4fbd63bced2b4a" providerId="LiveId" clId="{92FC606A-48B1-40FE-9DFF-BE3E24FB0A32}" dt="2020-12-01T01:53:24.894" v="17115" actId="21"/>
          <ac:spMkLst>
            <pc:docMk/>
            <pc:sldMk cId="1504028549" sldId="388"/>
            <ac:spMk id="76" creationId="{105B4AB0-560A-48C7-96CF-72445D88F818}"/>
          </ac:spMkLst>
        </pc:spChg>
        <pc:spChg chg="add del mod">
          <ac:chgData name="Lee Seungjae" userId="1d4fbd63bced2b4a" providerId="LiveId" clId="{92FC606A-48B1-40FE-9DFF-BE3E24FB0A32}" dt="2020-12-01T01:56:15.963" v="17202" actId="478"/>
          <ac:spMkLst>
            <pc:docMk/>
            <pc:sldMk cId="1504028549" sldId="388"/>
            <ac:spMk id="80" creationId="{093AD6CD-6DB5-495E-8A40-6002A00CA81B}"/>
          </ac:spMkLst>
        </pc:spChg>
        <pc:spChg chg="del mod">
          <ac:chgData name="Lee Seungjae" userId="1d4fbd63bced2b4a" providerId="LiveId" clId="{92FC606A-48B1-40FE-9DFF-BE3E24FB0A32}" dt="2020-12-01T01:59:27.269" v="17244" actId="478"/>
          <ac:spMkLst>
            <pc:docMk/>
            <pc:sldMk cId="1504028549" sldId="388"/>
            <ac:spMk id="81" creationId="{963744AC-0737-42F6-8D8E-92E57BD17EF6}"/>
          </ac:spMkLst>
        </pc:spChg>
        <pc:spChg chg="add mod">
          <ac:chgData name="Lee Seungjae" userId="1d4fbd63bced2b4a" providerId="LiveId" clId="{92FC606A-48B1-40FE-9DFF-BE3E24FB0A32}" dt="2020-12-01T01:55:03.503" v="17159"/>
          <ac:spMkLst>
            <pc:docMk/>
            <pc:sldMk cId="1504028549" sldId="388"/>
            <ac:spMk id="82" creationId="{DFF98494-C9BD-420F-88C4-BC324BB4F63D}"/>
          </ac:spMkLst>
        </pc:spChg>
        <pc:spChg chg="add mod">
          <ac:chgData name="Lee Seungjae" userId="1d4fbd63bced2b4a" providerId="LiveId" clId="{92FC606A-48B1-40FE-9DFF-BE3E24FB0A32}" dt="2020-12-01T01:55:04.708" v="17161"/>
          <ac:spMkLst>
            <pc:docMk/>
            <pc:sldMk cId="1504028549" sldId="388"/>
            <ac:spMk id="83" creationId="{5DA86A0E-B6F6-4F51-8E49-5CDC79B1F8F8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88" creationId="{7FA08E04-1D79-4FD4-A923-029AB9B3E6E9}"/>
          </ac:spMkLst>
        </pc:spChg>
        <pc:spChg chg="add mod">
          <ac:chgData name="Lee Seungjae" userId="1d4fbd63bced2b4a" providerId="LiveId" clId="{92FC606A-48B1-40FE-9DFF-BE3E24FB0A32}" dt="2020-12-01T01:56:19.367" v="17204" actId="1076"/>
          <ac:spMkLst>
            <pc:docMk/>
            <pc:sldMk cId="1504028549" sldId="388"/>
            <ac:spMk id="89" creationId="{438B9D58-4D05-4198-9C44-7D3C7831640E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92" creationId="{FC48C27B-E934-47D4-B284-B425B89C185B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93" creationId="{864EB782-8D85-4189-A0BF-603C367E5844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94" creationId="{80060CF6-FD42-4E72-AAE9-253D24C6A857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95" creationId="{77A788D3-BF1D-401D-A13B-9FEDFD3EC04F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97" creationId="{6814FAD7-600B-4CDE-B401-072429B2FACB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99" creationId="{D97086F5-A68D-4D69-825D-F9F87E31793E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00" creationId="{07A5EF8D-CCE2-4A18-B32C-D96651053BC1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01" creationId="{90058550-F7FF-4E30-8184-2C1EC0D83E9B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03" creationId="{7947B8DD-B475-47DB-AF35-0F4CAE421C12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04" creationId="{0BB777A5-CE99-4D85-B2D2-C2147FF04EF2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06" creationId="{5BBFF57E-876F-4618-9B09-AE21415870FC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07" creationId="{BA0F0A65-C263-4A84-9622-8C67A865F4FF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08" creationId="{8D0A42A3-7CB7-4204-A3AA-F0C0FD88B8E7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11" creationId="{0B898B0A-C24F-4BAF-A8CC-5E910CF84F84}"/>
          </ac:spMkLst>
        </pc:spChg>
        <pc:spChg chg="add mod">
          <ac:chgData name="Lee Seungjae" userId="1d4fbd63bced2b4a" providerId="LiveId" clId="{92FC606A-48B1-40FE-9DFF-BE3E24FB0A32}" dt="2020-12-01T01:56:32.534" v="17209" actId="1076"/>
          <ac:spMkLst>
            <pc:docMk/>
            <pc:sldMk cId="1504028549" sldId="388"/>
            <ac:spMk id="112" creationId="{AE630EF3-080A-400F-8BB8-E5B7DF968E8E}"/>
          </ac:spMkLst>
        </pc:spChg>
        <pc:spChg chg="del">
          <ac:chgData name="Lee Seungjae" userId="1d4fbd63bced2b4a" providerId="LiveId" clId="{92FC606A-48B1-40FE-9DFF-BE3E24FB0A32}" dt="2020-12-01T01:50:50.822" v="17037" actId="21"/>
          <ac:spMkLst>
            <pc:docMk/>
            <pc:sldMk cId="1504028549" sldId="388"/>
            <ac:spMk id="114" creationId="{7BB3CE9E-9876-41F1-8A85-53D3CEA42047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16" creationId="{B9ADD66A-CE6B-4C95-8551-1DA42AD9058F}"/>
          </ac:spMkLst>
        </pc:spChg>
        <pc:spChg chg="del">
          <ac:chgData name="Lee Seungjae" userId="1d4fbd63bced2b4a" providerId="LiveId" clId="{92FC606A-48B1-40FE-9DFF-BE3E24FB0A32}" dt="2020-12-01T01:51:17.527" v="17051" actId="21"/>
          <ac:spMkLst>
            <pc:docMk/>
            <pc:sldMk cId="1504028549" sldId="388"/>
            <ac:spMk id="118" creationId="{1183B986-DB9E-48C6-926C-5E6BCFD39821}"/>
          </ac:spMkLst>
        </pc:spChg>
        <pc:spChg chg="add mod">
          <ac:chgData name="Lee Seungjae" userId="1d4fbd63bced2b4a" providerId="LiveId" clId="{92FC606A-48B1-40FE-9DFF-BE3E24FB0A32}" dt="2020-12-01T01:56:40.080" v="17211" actId="1076"/>
          <ac:spMkLst>
            <pc:docMk/>
            <pc:sldMk cId="1504028549" sldId="388"/>
            <ac:spMk id="120" creationId="{E3700E7A-D3BE-4855-9B67-177D61C144A6}"/>
          </ac:spMkLst>
        </pc:spChg>
        <pc:spChg chg="add mod">
          <ac:chgData name="Lee Seungjae" userId="1d4fbd63bced2b4a" providerId="LiveId" clId="{92FC606A-48B1-40FE-9DFF-BE3E24FB0A32}" dt="2020-12-01T01:58:49.374" v="17227" actId="1076"/>
          <ac:spMkLst>
            <pc:docMk/>
            <pc:sldMk cId="1504028549" sldId="388"/>
            <ac:spMk id="122" creationId="{11FCCF3A-EE7F-460B-851C-37BADA32B656}"/>
          </ac:spMkLst>
        </pc:spChg>
        <pc:spChg chg="add mod">
          <ac:chgData name="Lee Seungjae" userId="1d4fbd63bced2b4a" providerId="LiveId" clId="{92FC606A-48B1-40FE-9DFF-BE3E24FB0A32}" dt="2020-12-01T01:58:53.994" v="17229" actId="1076"/>
          <ac:spMkLst>
            <pc:docMk/>
            <pc:sldMk cId="1504028549" sldId="388"/>
            <ac:spMk id="123" creationId="{0C886BB9-44DE-4C92-BE3D-EB8A29ECCDE8}"/>
          </ac:spMkLst>
        </pc:spChg>
        <pc:spChg chg="add del mod">
          <ac:chgData name="Lee Seungjae" userId="1d4fbd63bced2b4a" providerId="LiveId" clId="{92FC606A-48B1-40FE-9DFF-BE3E24FB0A32}" dt="2020-12-01T02:00:13.663" v="17288" actId="21"/>
          <ac:spMkLst>
            <pc:docMk/>
            <pc:sldMk cId="1504028549" sldId="388"/>
            <ac:spMk id="124" creationId="{94015103-E209-4375-9893-7C1B8FA0B241}"/>
          </ac:spMkLst>
        </pc:spChg>
        <pc:spChg chg="add del mod">
          <ac:chgData name="Lee Seungjae" userId="1d4fbd63bced2b4a" providerId="LiveId" clId="{92FC606A-48B1-40FE-9DFF-BE3E24FB0A32}" dt="2020-12-01T02:00:13.663" v="17288" actId="21"/>
          <ac:spMkLst>
            <pc:docMk/>
            <pc:sldMk cId="1504028549" sldId="388"/>
            <ac:spMk id="125" creationId="{19C9B2A3-73BE-4E84-9DE1-AF074ED27923}"/>
          </ac:spMkLst>
        </pc:spChg>
        <pc:spChg chg="add del mod">
          <ac:chgData name="Lee Seungjae" userId="1d4fbd63bced2b4a" providerId="LiveId" clId="{92FC606A-48B1-40FE-9DFF-BE3E24FB0A32}" dt="2020-12-01T02:00:15.245" v="17290" actId="21"/>
          <ac:spMkLst>
            <pc:docMk/>
            <pc:sldMk cId="1504028549" sldId="388"/>
            <ac:spMk id="127" creationId="{40FD53D4-7ED0-4679-A549-C85419A93F1C}"/>
          </ac:spMkLst>
        </pc:spChg>
        <pc:spChg chg="add del mod">
          <ac:chgData name="Lee Seungjae" userId="1d4fbd63bced2b4a" providerId="LiveId" clId="{92FC606A-48B1-40FE-9DFF-BE3E24FB0A32}" dt="2020-12-01T02:00:15.245" v="17290" actId="21"/>
          <ac:spMkLst>
            <pc:docMk/>
            <pc:sldMk cId="1504028549" sldId="388"/>
            <ac:spMk id="128" creationId="{69CDF5BA-C2AF-4462-9884-483C2AC02C53}"/>
          </ac:spMkLst>
        </pc:spChg>
        <pc:spChg chg="add del mod">
          <ac:chgData name="Lee Seungjae" userId="1d4fbd63bced2b4a" providerId="LiveId" clId="{92FC606A-48B1-40FE-9DFF-BE3E24FB0A32}" dt="2020-12-01T02:00:16.915" v="17292"/>
          <ac:spMkLst>
            <pc:docMk/>
            <pc:sldMk cId="1504028549" sldId="388"/>
            <ac:spMk id="130" creationId="{B9AF5114-CEED-4DD9-AA87-30DD20F00DC0}"/>
          </ac:spMkLst>
        </pc:spChg>
        <pc:spChg chg="add del mod">
          <ac:chgData name="Lee Seungjae" userId="1d4fbd63bced2b4a" providerId="LiveId" clId="{92FC606A-48B1-40FE-9DFF-BE3E24FB0A32}" dt="2020-12-01T02:00:16.915" v="17292"/>
          <ac:spMkLst>
            <pc:docMk/>
            <pc:sldMk cId="1504028549" sldId="388"/>
            <ac:spMk id="131" creationId="{54A9FE4D-0D60-4EF2-BAB2-6972FAD87280}"/>
          </ac:spMkLst>
        </pc:spChg>
        <pc:picChg chg="add mod">
          <ac:chgData name="Lee Seungjae" userId="1d4fbd63bced2b4a" providerId="LiveId" clId="{92FC606A-48B1-40FE-9DFF-BE3E24FB0A32}" dt="2020-12-01T01:53:32.092" v="17119" actId="14100"/>
          <ac:picMkLst>
            <pc:docMk/>
            <pc:sldMk cId="1504028549" sldId="388"/>
            <ac:picMk id="2" creationId="{23836B6D-6052-44E1-B7C6-D511D61A7C4F}"/>
          </ac:picMkLst>
        </pc:picChg>
        <pc:picChg chg="add mod">
          <ac:chgData name="Lee Seungjae" userId="1d4fbd63bced2b4a" providerId="LiveId" clId="{92FC606A-48B1-40FE-9DFF-BE3E24FB0A32}" dt="2020-12-01T01:53:41.479" v="17123" actId="14100"/>
          <ac:picMkLst>
            <pc:docMk/>
            <pc:sldMk cId="1504028549" sldId="388"/>
            <ac:picMk id="3" creationId="{AAE4F216-AE41-4B71-BD77-C20F8A00C2FC}"/>
          </ac:picMkLst>
        </pc:picChg>
        <pc:picChg chg="add del">
          <ac:chgData name="Lee Seungjae" userId="1d4fbd63bced2b4a" providerId="LiveId" clId="{92FC606A-48B1-40FE-9DFF-BE3E24FB0A32}" dt="2020-12-01T01:53:11.987" v="17106"/>
          <ac:picMkLst>
            <pc:docMk/>
            <pc:sldMk cId="1504028549" sldId="388"/>
            <ac:picMk id="4" creationId="{C4EA5D45-5EBB-494E-B1B9-F13CF1C1C01F}"/>
          </ac:picMkLst>
        </pc:picChg>
        <pc:picChg chg="add mod">
          <ac:chgData name="Lee Seungjae" userId="1d4fbd63bced2b4a" providerId="LiveId" clId="{92FC606A-48B1-40FE-9DFF-BE3E24FB0A32}" dt="2020-12-01T01:58:16.827" v="17220" actId="1076"/>
          <ac:picMkLst>
            <pc:docMk/>
            <pc:sldMk cId="1504028549" sldId="388"/>
            <ac:picMk id="9" creationId="{B9BDF9F7-1D00-4D73-AD8C-017A04B3A2EA}"/>
          </ac:picMkLst>
        </pc:picChg>
        <pc:picChg chg="add mod">
          <ac:chgData name="Lee Seungjae" userId="1d4fbd63bced2b4a" providerId="LiveId" clId="{92FC606A-48B1-40FE-9DFF-BE3E24FB0A32}" dt="2020-12-01T02:00:32.782" v="17299" actId="1076"/>
          <ac:picMkLst>
            <pc:docMk/>
            <pc:sldMk cId="1504028549" sldId="388"/>
            <ac:picMk id="15" creationId="{FB5BD52F-80AA-427D-A3BB-C6D5FC152FBC}"/>
          </ac:picMkLst>
        </pc:picChg>
        <pc:picChg chg="del">
          <ac:chgData name="Lee Seungjae" userId="1d4fbd63bced2b4a" providerId="LiveId" clId="{92FC606A-48B1-40FE-9DFF-BE3E24FB0A32}" dt="2020-12-01T01:50:50.822" v="17037" actId="21"/>
          <ac:picMkLst>
            <pc:docMk/>
            <pc:sldMk cId="1504028549" sldId="388"/>
            <ac:picMk id="43" creationId="{DBB2C5D6-2AED-4834-9FE7-E8E862EA91CA}"/>
          </ac:picMkLst>
        </pc:picChg>
        <pc:picChg chg="add del mod">
          <ac:chgData name="Lee Seungjae" userId="1d4fbd63bced2b4a" providerId="LiveId" clId="{92FC606A-48B1-40FE-9DFF-BE3E24FB0A32}" dt="2020-12-01T01:51:25.787" v="17058"/>
          <ac:picMkLst>
            <pc:docMk/>
            <pc:sldMk cId="1504028549" sldId="388"/>
            <ac:picMk id="48" creationId="{02F524F9-B749-463E-9AE3-02215A9BBAF3}"/>
          </ac:picMkLst>
        </pc:picChg>
        <pc:picChg chg="add del mod">
          <ac:chgData name="Lee Seungjae" userId="1d4fbd63bced2b4a" providerId="LiveId" clId="{92FC606A-48B1-40FE-9DFF-BE3E24FB0A32}" dt="2020-12-01T01:53:24.894" v="17115" actId="21"/>
          <ac:picMkLst>
            <pc:docMk/>
            <pc:sldMk cId="1504028549" sldId="388"/>
            <ac:picMk id="50" creationId="{3EB63005-E133-4670-8D42-FEF7290FDF76}"/>
          </ac:picMkLst>
        </pc:picChg>
        <pc:picChg chg="add del mod">
          <ac:chgData name="Lee Seungjae" userId="1d4fbd63bced2b4a" providerId="LiveId" clId="{92FC606A-48B1-40FE-9DFF-BE3E24FB0A32}" dt="2020-12-01T01:53:24.894" v="17115" actId="21"/>
          <ac:picMkLst>
            <pc:docMk/>
            <pc:sldMk cId="1504028549" sldId="388"/>
            <ac:picMk id="56" creationId="{F4D0572F-A937-434D-B45E-4E1806AC90D5}"/>
          </ac:picMkLst>
        </pc:picChg>
        <pc:picChg chg="add del mod">
          <ac:chgData name="Lee Seungjae" userId="1d4fbd63bced2b4a" providerId="LiveId" clId="{92FC606A-48B1-40FE-9DFF-BE3E24FB0A32}" dt="2020-12-01T01:53:24.894" v="17115" actId="21"/>
          <ac:picMkLst>
            <pc:docMk/>
            <pc:sldMk cId="1504028549" sldId="388"/>
            <ac:picMk id="64" creationId="{FBF71A8B-F90E-480D-990D-8CE990AE1706}"/>
          </ac:picMkLst>
        </pc:picChg>
        <pc:picChg chg="add del mod">
          <ac:chgData name="Lee Seungjae" userId="1d4fbd63bced2b4a" providerId="LiveId" clId="{92FC606A-48B1-40FE-9DFF-BE3E24FB0A32}" dt="2020-12-01T01:53:24.894" v="17115" actId="21"/>
          <ac:picMkLst>
            <pc:docMk/>
            <pc:sldMk cId="1504028549" sldId="388"/>
            <ac:picMk id="65" creationId="{6CBC7C7C-D232-4C87-A372-C115F619E643}"/>
          </ac:picMkLst>
        </pc:picChg>
        <pc:picChg chg="del">
          <ac:chgData name="Lee Seungjae" userId="1d4fbd63bced2b4a" providerId="LiveId" clId="{92FC606A-48B1-40FE-9DFF-BE3E24FB0A32}" dt="2020-12-01T01:50:50.822" v="17037" actId="21"/>
          <ac:picMkLst>
            <pc:docMk/>
            <pc:sldMk cId="1504028549" sldId="388"/>
            <ac:picMk id="71" creationId="{9837A257-7984-4260-8C30-A99E0FE78F5A}"/>
          </ac:picMkLst>
        </pc:picChg>
        <pc:picChg chg="add del mod">
          <ac:chgData name="Lee Seungjae" userId="1d4fbd63bced2b4a" providerId="LiveId" clId="{92FC606A-48B1-40FE-9DFF-BE3E24FB0A32}" dt="2020-12-01T01:53:24.894" v="17115" actId="21"/>
          <ac:picMkLst>
            <pc:docMk/>
            <pc:sldMk cId="1504028549" sldId="388"/>
            <ac:picMk id="78" creationId="{FEA7B15A-466B-438D-B171-4590406DB4AC}"/>
          </ac:picMkLst>
        </pc:picChg>
        <pc:picChg chg="add mod">
          <ac:chgData name="Lee Seungjae" userId="1d4fbd63bced2b4a" providerId="LiveId" clId="{92FC606A-48B1-40FE-9DFF-BE3E24FB0A32}" dt="2020-12-01T01:55:44.523" v="17189" actId="1076"/>
          <ac:picMkLst>
            <pc:docMk/>
            <pc:sldMk cId="1504028549" sldId="388"/>
            <ac:picMk id="84" creationId="{87FF9048-3F04-4B7B-9C41-F68FB385B967}"/>
          </ac:picMkLst>
        </pc:picChg>
        <pc:picChg chg="add mod">
          <ac:chgData name="Lee Seungjae" userId="1d4fbd63bced2b4a" providerId="LiveId" clId="{92FC606A-48B1-40FE-9DFF-BE3E24FB0A32}" dt="2020-12-01T01:55:23.849" v="17167" actId="1076"/>
          <ac:picMkLst>
            <pc:docMk/>
            <pc:sldMk cId="1504028549" sldId="388"/>
            <ac:picMk id="85" creationId="{9EDDE020-6E64-487D-B9AA-D14DC6970635}"/>
          </ac:picMkLst>
        </pc:picChg>
        <pc:picChg chg="add mod">
          <ac:chgData name="Lee Seungjae" userId="1d4fbd63bced2b4a" providerId="LiveId" clId="{92FC606A-48B1-40FE-9DFF-BE3E24FB0A32}" dt="2020-12-01T01:57:15.012" v="17212" actId="1076"/>
          <ac:picMkLst>
            <pc:docMk/>
            <pc:sldMk cId="1504028549" sldId="388"/>
            <ac:picMk id="86" creationId="{19CCA7B8-12A0-433A-A0CE-4C18A528753F}"/>
          </ac:picMkLst>
        </pc:picChg>
        <pc:picChg chg="add mod">
          <ac:chgData name="Lee Seungjae" userId="1d4fbd63bced2b4a" providerId="LiveId" clId="{92FC606A-48B1-40FE-9DFF-BE3E24FB0A32}" dt="2020-12-01T01:56:07.173" v="17195" actId="1076"/>
          <ac:picMkLst>
            <pc:docMk/>
            <pc:sldMk cId="1504028549" sldId="388"/>
            <ac:picMk id="87" creationId="{E5D59625-F750-43B8-98B8-6A0892F98CB6}"/>
          </ac:picMkLst>
        </pc:picChg>
        <pc:picChg chg="add del mod">
          <ac:chgData name="Lee Seungjae" userId="1d4fbd63bced2b4a" providerId="LiveId" clId="{92FC606A-48B1-40FE-9DFF-BE3E24FB0A32}" dt="2020-12-01T01:56:25.730" v="17207"/>
          <ac:picMkLst>
            <pc:docMk/>
            <pc:sldMk cId="1504028549" sldId="388"/>
            <ac:picMk id="90" creationId="{2F0B2CB8-D440-4BCB-8CD4-9D1A91353FA3}"/>
          </ac:picMkLst>
        </pc:picChg>
        <pc:picChg chg="del">
          <ac:chgData name="Lee Seungjae" userId="1d4fbd63bced2b4a" providerId="LiveId" clId="{92FC606A-48B1-40FE-9DFF-BE3E24FB0A32}" dt="2020-12-01T01:51:17.527" v="17051" actId="21"/>
          <ac:picMkLst>
            <pc:docMk/>
            <pc:sldMk cId="1504028549" sldId="388"/>
            <ac:picMk id="91" creationId="{7F6009C7-C6C3-4E36-980E-99EE75FAA1EC}"/>
          </ac:picMkLst>
        </pc:picChg>
        <pc:picChg chg="add mod">
          <ac:chgData name="Lee Seungjae" userId="1d4fbd63bced2b4a" providerId="LiveId" clId="{92FC606A-48B1-40FE-9DFF-BE3E24FB0A32}" dt="2020-12-01T01:58:31.272" v="17222" actId="14861"/>
          <ac:picMkLst>
            <pc:docMk/>
            <pc:sldMk cId="1504028549" sldId="388"/>
            <ac:picMk id="96" creationId="{E21680A9-6D6A-4CAB-B48E-69242FE041F4}"/>
          </ac:picMkLst>
        </pc:picChg>
        <pc:picChg chg="del">
          <ac:chgData name="Lee Seungjae" userId="1d4fbd63bced2b4a" providerId="LiveId" clId="{92FC606A-48B1-40FE-9DFF-BE3E24FB0A32}" dt="2020-12-01T01:51:17.527" v="17051" actId="21"/>
          <ac:picMkLst>
            <pc:docMk/>
            <pc:sldMk cId="1504028549" sldId="388"/>
            <ac:picMk id="98" creationId="{87F29941-0CA4-45DE-9CC8-31FAAFED066A}"/>
          </ac:picMkLst>
        </pc:picChg>
        <pc:picChg chg="del">
          <ac:chgData name="Lee Seungjae" userId="1d4fbd63bced2b4a" providerId="LiveId" clId="{92FC606A-48B1-40FE-9DFF-BE3E24FB0A32}" dt="2020-12-01T01:51:17.527" v="17051" actId="21"/>
          <ac:picMkLst>
            <pc:docMk/>
            <pc:sldMk cId="1504028549" sldId="388"/>
            <ac:picMk id="105" creationId="{41F6F015-4DC4-436B-B9E9-663B5D0F8972}"/>
          </ac:picMkLst>
        </pc:picChg>
        <pc:picChg chg="del">
          <ac:chgData name="Lee Seungjae" userId="1d4fbd63bced2b4a" providerId="LiveId" clId="{92FC606A-48B1-40FE-9DFF-BE3E24FB0A32}" dt="2020-12-01T01:51:17.527" v="17051" actId="21"/>
          <ac:picMkLst>
            <pc:docMk/>
            <pc:sldMk cId="1504028549" sldId="388"/>
            <ac:picMk id="109" creationId="{844740DA-4ACE-4B75-8A4E-7DA4A86EEB97}"/>
          </ac:picMkLst>
        </pc:picChg>
        <pc:picChg chg="del">
          <ac:chgData name="Lee Seungjae" userId="1d4fbd63bced2b4a" providerId="LiveId" clId="{92FC606A-48B1-40FE-9DFF-BE3E24FB0A32}" dt="2020-12-01T01:51:17.527" v="17051" actId="21"/>
          <ac:picMkLst>
            <pc:docMk/>
            <pc:sldMk cId="1504028549" sldId="388"/>
            <ac:picMk id="110" creationId="{03D8BA28-6BD0-43B7-860A-2D7863FFDCCA}"/>
          </ac:picMkLst>
        </pc:picChg>
        <pc:picChg chg="add mod">
          <ac:chgData name="Lee Seungjae" userId="1d4fbd63bced2b4a" providerId="LiveId" clId="{92FC606A-48B1-40FE-9DFF-BE3E24FB0A32}" dt="2020-12-01T01:56:40.080" v="17211" actId="1076"/>
          <ac:picMkLst>
            <pc:docMk/>
            <pc:sldMk cId="1504028549" sldId="388"/>
            <ac:picMk id="113" creationId="{CB3762AA-144E-4EAA-867A-F279432F7AAC}"/>
          </ac:picMkLst>
        </pc:picChg>
        <pc:picChg chg="del">
          <ac:chgData name="Lee Seungjae" userId="1d4fbd63bced2b4a" providerId="LiveId" clId="{92FC606A-48B1-40FE-9DFF-BE3E24FB0A32}" dt="2020-12-01T01:50:50.822" v="17037" actId="21"/>
          <ac:picMkLst>
            <pc:docMk/>
            <pc:sldMk cId="1504028549" sldId="388"/>
            <ac:picMk id="115" creationId="{F9B6AAEC-02A5-4161-9212-3B0A34E98B4C}"/>
          </ac:picMkLst>
        </pc:picChg>
        <pc:picChg chg="del">
          <ac:chgData name="Lee Seungjae" userId="1d4fbd63bced2b4a" providerId="LiveId" clId="{92FC606A-48B1-40FE-9DFF-BE3E24FB0A32}" dt="2020-12-01T01:51:17.527" v="17051" actId="21"/>
          <ac:picMkLst>
            <pc:docMk/>
            <pc:sldMk cId="1504028549" sldId="388"/>
            <ac:picMk id="117" creationId="{5BD4FDCA-E9DE-4614-9E16-2878C1AA74DA}"/>
          </ac:picMkLst>
        </pc:picChg>
        <pc:picChg chg="add mod">
          <ac:chgData name="Lee Seungjae" userId="1d4fbd63bced2b4a" providerId="LiveId" clId="{92FC606A-48B1-40FE-9DFF-BE3E24FB0A32}" dt="2020-12-01T01:56:40.080" v="17211" actId="1076"/>
          <ac:picMkLst>
            <pc:docMk/>
            <pc:sldMk cId="1504028549" sldId="388"/>
            <ac:picMk id="119" creationId="{DC02AFC9-411B-42AC-AB7D-B05DB5654791}"/>
          </ac:picMkLst>
        </pc:picChg>
        <pc:picChg chg="add mod">
          <ac:chgData name="Lee Seungjae" userId="1d4fbd63bced2b4a" providerId="LiveId" clId="{92FC606A-48B1-40FE-9DFF-BE3E24FB0A32}" dt="2020-12-01T01:57:17.553" v="17214" actId="1076"/>
          <ac:picMkLst>
            <pc:docMk/>
            <pc:sldMk cId="1504028549" sldId="388"/>
            <ac:picMk id="121" creationId="{B8A3FC7C-293F-4F60-88AC-D0290598AF20}"/>
          </ac:picMkLst>
        </pc:picChg>
        <pc:picChg chg="add del mod">
          <ac:chgData name="Lee Seungjae" userId="1d4fbd63bced2b4a" providerId="LiveId" clId="{92FC606A-48B1-40FE-9DFF-BE3E24FB0A32}" dt="2020-12-01T02:00:13.663" v="17288" actId="21"/>
          <ac:picMkLst>
            <pc:docMk/>
            <pc:sldMk cId="1504028549" sldId="388"/>
            <ac:picMk id="126" creationId="{554C5ED6-D10D-4201-9028-A48D23F8FAE8}"/>
          </ac:picMkLst>
        </pc:picChg>
        <pc:picChg chg="add del mod">
          <ac:chgData name="Lee Seungjae" userId="1d4fbd63bced2b4a" providerId="LiveId" clId="{92FC606A-48B1-40FE-9DFF-BE3E24FB0A32}" dt="2020-12-01T02:00:15.245" v="17290" actId="21"/>
          <ac:picMkLst>
            <pc:docMk/>
            <pc:sldMk cId="1504028549" sldId="388"/>
            <ac:picMk id="129" creationId="{300113E1-C519-46CC-AE66-4E27D156E429}"/>
          </ac:picMkLst>
        </pc:picChg>
        <pc:picChg chg="add del mod">
          <ac:chgData name="Lee Seungjae" userId="1d4fbd63bced2b4a" providerId="LiveId" clId="{92FC606A-48B1-40FE-9DFF-BE3E24FB0A32}" dt="2020-12-01T02:00:16.915" v="17292"/>
          <ac:picMkLst>
            <pc:docMk/>
            <pc:sldMk cId="1504028549" sldId="388"/>
            <ac:picMk id="132" creationId="{2EC09F4D-88D0-4B11-8E14-28B6B6B7C239}"/>
          </ac:picMkLst>
        </pc:picChg>
        <pc:picChg chg="add mod">
          <ac:chgData name="Lee Seungjae" userId="1d4fbd63bced2b4a" providerId="LiveId" clId="{92FC606A-48B1-40FE-9DFF-BE3E24FB0A32}" dt="2020-12-01T02:00:36.594" v="17301" actId="1076"/>
          <ac:picMkLst>
            <pc:docMk/>
            <pc:sldMk cId="1504028549" sldId="388"/>
            <ac:picMk id="133" creationId="{C258FE21-F1EF-4DB2-8B07-5DCD030E352B}"/>
          </ac:picMkLst>
        </pc:picChg>
        <pc:cxnChg chg="del mod">
          <ac:chgData name="Lee Seungjae" userId="1d4fbd63bced2b4a" providerId="LiveId" clId="{92FC606A-48B1-40FE-9DFF-BE3E24FB0A32}" dt="2020-12-01T01:51:17.527" v="17051" actId="21"/>
          <ac:cxnSpMkLst>
            <pc:docMk/>
            <pc:sldMk cId="1504028549" sldId="388"/>
            <ac:cxnSpMk id="19" creationId="{D3FA07EE-8FA9-41DF-BD97-7A5C23B33B2B}"/>
          </ac:cxnSpMkLst>
        </pc:cxnChg>
        <pc:cxnChg chg="add del mod">
          <ac:chgData name="Lee Seungjae" userId="1d4fbd63bced2b4a" providerId="LiveId" clId="{92FC606A-48B1-40FE-9DFF-BE3E24FB0A32}" dt="2020-12-01T01:53:24.894" v="17115" actId="21"/>
          <ac:cxnSpMkLst>
            <pc:docMk/>
            <pc:sldMk cId="1504028549" sldId="388"/>
            <ac:cxnSpMk id="60" creationId="{F444A245-D525-4969-A894-698262EB3BE7}"/>
          </ac:cxnSpMkLst>
        </pc:cxnChg>
        <pc:cxnChg chg="del">
          <ac:chgData name="Lee Seungjae" userId="1d4fbd63bced2b4a" providerId="LiveId" clId="{92FC606A-48B1-40FE-9DFF-BE3E24FB0A32}" dt="2020-12-01T01:50:50.822" v="17037" actId="21"/>
          <ac:cxnSpMkLst>
            <pc:docMk/>
            <pc:sldMk cId="1504028549" sldId="388"/>
            <ac:cxnSpMk id="77" creationId="{B791891F-25C9-4CAC-B5B0-C54DC1739D29}"/>
          </ac:cxnSpMkLst>
        </pc:cxnChg>
        <pc:cxnChg chg="add del mod">
          <ac:chgData name="Lee Seungjae" userId="1d4fbd63bced2b4a" providerId="LiveId" clId="{92FC606A-48B1-40FE-9DFF-BE3E24FB0A32}" dt="2020-12-01T01:53:24.894" v="17115" actId="21"/>
          <ac:cxnSpMkLst>
            <pc:docMk/>
            <pc:sldMk cId="1504028549" sldId="388"/>
            <ac:cxnSpMk id="79" creationId="{C308B6CA-76C8-498D-BE12-82B7B769EF04}"/>
          </ac:cxnSpMkLst>
        </pc:cxnChg>
        <pc:cxnChg chg="del">
          <ac:chgData name="Lee Seungjae" userId="1d4fbd63bced2b4a" providerId="LiveId" clId="{92FC606A-48B1-40FE-9DFF-BE3E24FB0A32}" dt="2020-12-01T01:51:17.527" v="17051" actId="21"/>
          <ac:cxnSpMkLst>
            <pc:docMk/>
            <pc:sldMk cId="1504028549" sldId="388"/>
            <ac:cxnSpMk id="102" creationId="{1A226146-A14F-43A2-BB0E-D01CB7CCC0E4}"/>
          </ac:cxnSpMkLst>
        </pc:cxnChg>
      </pc:sldChg>
      <pc:sldChg chg="add del">
        <pc:chgData name="Lee Seungjae" userId="1d4fbd63bced2b4a" providerId="LiveId" clId="{92FC606A-48B1-40FE-9DFF-BE3E24FB0A32}" dt="2020-12-01T02:13:48.091" v="18015" actId="47"/>
        <pc:sldMkLst>
          <pc:docMk/>
          <pc:sldMk cId="3161441230" sldId="389"/>
        </pc:sldMkLst>
      </pc:sldChg>
    </pc:docChg>
  </pc:docChgLst>
  <pc:docChgLst>
    <pc:chgData name="Lee Seungjae" userId="1d4fbd63bced2b4a" providerId="LiveId" clId="{22426247-DE7F-4B82-A240-327921CDB181}"/>
    <pc:docChg chg="undo redo custSel modSld">
      <pc:chgData name="Lee Seungjae" userId="1d4fbd63bced2b4a" providerId="LiveId" clId="{22426247-DE7F-4B82-A240-327921CDB181}" dt="2021-02-26T07:36:51.935" v="2117"/>
      <pc:docMkLst>
        <pc:docMk/>
      </pc:docMkLst>
      <pc:sldChg chg="modSp mod">
        <pc:chgData name="Lee Seungjae" userId="1d4fbd63bced2b4a" providerId="LiveId" clId="{22426247-DE7F-4B82-A240-327921CDB181}" dt="2021-02-26T05:47:29.723" v="14" actId="20577"/>
        <pc:sldMkLst>
          <pc:docMk/>
          <pc:sldMk cId="279823809" sldId="258"/>
        </pc:sldMkLst>
        <pc:spChg chg="mod">
          <ac:chgData name="Lee Seungjae" userId="1d4fbd63bced2b4a" providerId="LiveId" clId="{22426247-DE7F-4B82-A240-327921CDB181}" dt="2021-02-26T05:47:29.723" v="14" actId="20577"/>
          <ac:spMkLst>
            <pc:docMk/>
            <pc:sldMk cId="279823809" sldId="258"/>
            <ac:spMk id="2" creationId="{C8C77E1E-3D05-4B19-A742-C39309D522CF}"/>
          </ac:spMkLst>
        </pc:spChg>
        <pc:spChg chg="mod">
          <ac:chgData name="Lee Seungjae" userId="1d4fbd63bced2b4a" providerId="LiveId" clId="{22426247-DE7F-4B82-A240-327921CDB181}" dt="2021-02-26T05:47:25.595" v="6"/>
          <ac:spMkLst>
            <pc:docMk/>
            <pc:sldMk cId="279823809" sldId="258"/>
            <ac:spMk id="9" creationId="{0FBE8AED-3964-471A-8C71-C8FF3246469F}"/>
          </ac:spMkLst>
        </pc:spChg>
      </pc:sldChg>
      <pc:sldChg chg="modSp mod">
        <pc:chgData name="Lee Seungjae" userId="1d4fbd63bced2b4a" providerId="LiveId" clId="{22426247-DE7F-4B82-A240-327921CDB181}" dt="2021-02-26T05:47:37.587" v="18" actId="20577"/>
        <pc:sldMkLst>
          <pc:docMk/>
          <pc:sldMk cId="2913391703" sldId="340"/>
        </pc:sldMkLst>
        <pc:graphicFrameChg chg="modGraphic">
          <ac:chgData name="Lee Seungjae" userId="1d4fbd63bced2b4a" providerId="LiveId" clId="{22426247-DE7F-4B82-A240-327921CDB181}" dt="2021-02-26T05:47:37.587" v="18" actId="20577"/>
          <ac:graphicFrameMkLst>
            <pc:docMk/>
            <pc:sldMk cId="2913391703" sldId="340"/>
            <ac:graphicFrameMk id="6" creationId="{5E258C86-29FB-4EA8-A69E-8A05093030DE}"/>
          </ac:graphicFrameMkLst>
        </pc:graphicFrameChg>
      </pc:sldChg>
      <pc:sldChg chg="addSp delSp modSp mod">
        <pc:chgData name="Lee Seungjae" userId="1d4fbd63bced2b4a" providerId="LiveId" clId="{22426247-DE7F-4B82-A240-327921CDB181}" dt="2021-02-26T05:53:26.633" v="252" actId="20577"/>
        <pc:sldMkLst>
          <pc:docMk/>
          <pc:sldMk cId="829270920" sldId="364"/>
        </pc:sldMkLst>
        <pc:spChg chg="mod">
          <ac:chgData name="Lee Seungjae" userId="1d4fbd63bced2b4a" providerId="LiveId" clId="{22426247-DE7F-4B82-A240-327921CDB181}" dt="2021-02-26T05:53:26.633" v="252" actId="20577"/>
          <ac:spMkLst>
            <pc:docMk/>
            <pc:sldMk cId="829270920" sldId="364"/>
            <ac:spMk id="5" creationId="{1C066FFD-77AA-425D-A574-DE2D5C9D863B}"/>
          </ac:spMkLst>
        </pc:spChg>
        <pc:spChg chg="mod">
          <ac:chgData name="Lee Seungjae" userId="1d4fbd63bced2b4a" providerId="LiveId" clId="{22426247-DE7F-4B82-A240-327921CDB181}" dt="2021-02-26T05:52:19.467" v="100" actId="20577"/>
          <ac:spMkLst>
            <pc:docMk/>
            <pc:sldMk cId="829270920" sldId="364"/>
            <ac:spMk id="7" creationId="{15057F3C-8B1A-411F-8E83-52B11D183CAA}"/>
          </ac:spMkLst>
        </pc:spChg>
        <pc:picChg chg="del">
          <ac:chgData name="Lee Seungjae" userId="1d4fbd63bced2b4a" providerId="LiveId" clId="{22426247-DE7F-4B82-A240-327921CDB181}" dt="2021-02-26T05:52:02.330" v="63" actId="478"/>
          <ac:picMkLst>
            <pc:docMk/>
            <pc:sldMk cId="829270920" sldId="364"/>
            <ac:picMk id="2" creationId="{3124C842-D885-41D1-9976-DE31B3C3133C}"/>
          </ac:picMkLst>
        </pc:picChg>
        <pc:picChg chg="add mod">
          <ac:chgData name="Lee Seungjae" userId="1d4fbd63bced2b4a" providerId="LiveId" clId="{22426247-DE7F-4B82-A240-327921CDB181}" dt="2021-02-26T05:52:01.367" v="62" actId="1076"/>
          <ac:picMkLst>
            <pc:docMk/>
            <pc:sldMk cId="829270920" sldId="364"/>
            <ac:picMk id="3" creationId="{BC56A72C-0D6C-4E6C-8E6E-5065D05F5652}"/>
          </ac:picMkLst>
        </pc:picChg>
      </pc:sldChg>
      <pc:sldChg chg="modSp mod">
        <pc:chgData name="Lee Seungjae" userId="1d4fbd63bced2b4a" providerId="LiveId" clId="{22426247-DE7F-4B82-A240-327921CDB181}" dt="2021-02-26T07:31:54.267" v="2040" actId="1076"/>
        <pc:sldMkLst>
          <pc:docMk/>
          <pc:sldMk cId="1281781413" sldId="402"/>
        </pc:sldMkLst>
        <pc:spChg chg="mod">
          <ac:chgData name="Lee Seungjae" userId="1d4fbd63bced2b4a" providerId="LiveId" clId="{22426247-DE7F-4B82-A240-327921CDB181}" dt="2021-02-26T07:31:18.224" v="1866" actId="20577"/>
          <ac:spMkLst>
            <pc:docMk/>
            <pc:sldMk cId="1281781413" sldId="402"/>
            <ac:spMk id="6" creationId="{049649F4-9750-4C50-A53A-D7F4FBB0A347}"/>
          </ac:spMkLst>
        </pc:spChg>
        <pc:spChg chg="mod">
          <ac:chgData name="Lee Seungjae" userId="1d4fbd63bced2b4a" providerId="LiveId" clId="{22426247-DE7F-4B82-A240-327921CDB181}" dt="2021-02-26T07:31:54.267" v="2040" actId="1076"/>
          <ac:spMkLst>
            <pc:docMk/>
            <pc:sldMk cId="1281781413" sldId="402"/>
            <ac:spMk id="22" creationId="{45F6B34D-2D4A-4405-B32D-B56102BBF199}"/>
          </ac:spMkLst>
        </pc:spChg>
      </pc:sldChg>
      <pc:sldChg chg="addSp delSp modSp mod">
        <pc:chgData name="Lee Seungjae" userId="1d4fbd63bced2b4a" providerId="LiveId" clId="{22426247-DE7F-4B82-A240-327921CDB181}" dt="2021-02-26T07:36:51.935" v="2117"/>
        <pc:sldMkLst>
          <pc:docMk/>
          <pc:sldMk cId="2985071010" sldId="403"/>
        </pc:sldMkLst>
        <pc:spChg chg="add del mod ord">
          <ac:chgData name="Lee Seungjae" userId="1d4fbd63bced2b4a" providerId="LiveId" clId="{22426247-DE7F-4B82-A240-327921CDB181}" dt="2021-02-26T07:34:53.641" v="2087" actId="478"/>
          <ac:spMkLst>
            <pc:docMk/>
            <pc:sldMk cId="2985071010" sldId="403"/>
            <ac:spMk id="5" creationId="{CCC7A79E-6C5D-4BA5-8474-CDFEBB8811B0}"/>
          </ac:spMkLst>
        </pc:spChg>
        <pc:spChg chg="mod">
          <ac:chgData name="Lee Seungjae" userId="1d4fbd63bced2b4a" providerId="LiveId" clId="{22426247-DE7F-4B82-A240-327921CDB181}" dt="2021-02-26T07:34:45.012" v="2083"/>
          <ac:spMkLst>
            <pc:docMk/>
            <pc:sldMk cId="2985071010" sldId="403"/>
            <ac:spMk id="6" creationId="{049649F4-9750-4C50-A53A-D7F4FBB0A347}"/>
          </ac:spMkLst>
        </pc:spChg>
        <pc:spChg chg="add del mod ord">
          <ac:chgData name="Lee Seungjae" userId="1d4fbd63bced2b4a" providerId="LiveId" clId="{22426247-DE7F-4B82-A240-327921CDB181}" dt="2021-02-26T07:35:09.896" v="2093" actId="1076"/>
          <ac:spMkLst>
            <pc:docMk/>
            <pc:sldMk cId="2985071010" sldId="403"/>
            <ac:spMk id="15" creationId="{EA79109D-1424-4FCE-941F-BE7B3EC7FD21}"/>
          </ac:spMkLst>
        </pc:spChg>
        <pc:spChg chg="del">
          <ac:chgData name="Lee Seungjae" userId="1d4fbd63bced2b4a" providerId="LiveId" clId="{22426247-DE7F-4B82-A240-327921CDB181}" dt="2021-02-26T07:30:21.084" v="1804" actId="478"/>
          <ac:spMkLst>
            <pc:docMk/>
            <pc:sldMk cId="2985071010" sldId="403"/>
            <ac:spMk id="18" creationId="{EEC973DC-F8A5-4D50-B776-E15DC3441A23}"/>
          </ac:spMkLst>
        </pc:spChg>
        <pc:spChg chg="del">
          <ac:chgData name="Lee Seungjae" userId="1d4fbd63bced2b4a" providerId="LiveId" clId="{22426247-DE7F-4B82-A240-327921CDB181}" dt="2021-02-26T07:30:21.084" v="1804" actId="478"/>
          <ac:spMkLst>
            <pc:docMk/>
            <pc:sldMk cId="2985071010" sldId="403"/>
            <ac:spMk id="20" creationId="{DA80A87A-DA2B-4F8E-96AA-F5C2E5F681D8}"/>
          </ac:spMkLst>
        </pc:spChg>
        <pc:spChg chg="del">
          <ac:chgData name="Lee Seungjae" userId="1d4fbd63bced2b4a" providerId="LiveId" clId="{22426247-DE7F-4B82-A240-327921CDB181}" dt="2021-02-26T07:30:21.084" v="1804" actId="478"/>
          <ac:spMkLst>
            <pc:docMk/>
            <pc:sldMk cId="2985071010" sldId="403"/>
            <ac:spMk id="21" creationId="{288ACF55-3F8D-4DB4-ADE2-97EB48C1EB51}"/>
          </ac:spMkLst>
        </pc:spChg>
        <pc:spChg chg="mod">
          <ac:chgData name="Lee Seungjae" userId="1d4fbd63bced2b4a" providerId="LiveId" clId="{22426247-DE7F-4B82-A240-327921CDB181}" dt="2021-02-26T07:36:51.935" v="2117"/>
          <ac:spMkLst>
            <pc:docMk/>
            <pc:sldMk cId="2985071010" sldId="403"/>
            <ac:spMk id="22" creationId="{45F6B34D-2D4A-4405-B32D-B56102BBF199}"/>
          </ac:spMkLst>
        </pc:spChg>
        <pc:spChg chg="add mod">
          <ac:chgData name="Lee Seungjae" userId="1d4fbd63bced2b4a" providerId="LiveId" clId="{22426247-DE7F-4B82-A240-327921CDB181}" dt="2021-02-26T07:35:33.665" v="2098" actId="1076"/>
          <ac:spMkLst>
            <pc:docMk/>
            <pc:sldMk cId="2985071010" sldId="403"/>
            <ac:spMk id="23" creationId="{AE4CF765-CF0A-4A54-AA80-AEA8F06932F4}"/>
          </ac:spMkLst>
        </pc:spChg>
        <pc:spChg chg="add mod">
          <ac:chgData name="Lee Seungjae" userId="1d4fbd63bced2b4a" providerId="LiveId" clId="{22426247-DE7F-4B82-A240-327921CDB181}" dt="2021-02-26T07:35:37.567" v="2100" actId="20577"/>
          <ac:spMkLst>
            <pc:docMk/>
            <pc:sldMk cId="2985071010" sldId="403"/>
            <ac:spMk id="24" creationId="{2CFD5B11-6C46-4EE3-880B-4768C6A772D3}"/>
          </ac:spMkLst>
        </pc:spChg>
        <pc:spChg chg="del">
          <ac:chgData name="Lee Seungjae" userId="1d4fbd63bced2b4a" providerId="LiveId" clId="{22426247-DE7F-4B82-A240-327921CDB181}" dt="2021-02-26T07:30:21.084" v="1804" actId="478"/>
          <ac:spMkLst>
            <pc:docMk/>
            <pc:sldMk cId="2985071010" sldId="403"/>
            <ac:spMk id="25" creationId="{319EE2FC-B23B-4A5C-B503-338FC5FCDAEC}"/>
          </ac:spMkLst>
        </pc:spChg>
        <pc:spChg chg="del">
          <ac:chgData name="Lee Seungjae" userId="1d4fbd63bced2b4a" providerId="LiveId" clId="{22426247-DE7F-4B82-A240-327921CDB181}" dt="2021-02-26T07:30:21.084" v="1804" actId="478"/>
          <ac:spMkLst>
            <pc:docMk/>
            <pc:sldMk cId="2985071010" sldId="403"/>
            <ac:spMk id="26" creationId="{2529AFCE-A148-425E-9DE7-B803DDBEDB3E}"/>
          </ac:spMkLst>
        </pc:spChg>
        <pc:spChg chg="del">
          <ac:chgData name="Lee Seungjae" userId="1d4fbd63bced2b4a" providerId="LiveId" clId="{22426247-DE7F-4B82-A240-327921CDB181}" dt="2021-02-26T07:30:21.084" v="1804" actId="478"/>
          <ac:spMkLst>
            <pc:docMk/>
            <pc:sldMk cId="2985071010" sldId="403"/>
            <ac:spMk id="27" creationId="{9BE2F91A-ABF8-4D93-8714-BAC51EE9B427}"/>
          </ac:spMkLst>
        </pc:spChg>
        <pc:spChg chg="del">
          <ac:chgData name="Lee Seungjae" userId="1d4fbd63bced2b4a" providerId="LiveId" clId="{22426247-DE7F-4B82-A240-327921CDB181}" dt="2021-02-26T07:30:21.084" v="1804" actId="478"/>
          <ac:spMkLst>
            <pc:docMk/>
            <pc:sldMk cId="2985071010" sldId="403"/>
            <ac:spMk id="28" creationId="{6ED60183-C745-4EE0-B3D5-87B343C7A4BA}"/>
          </ac:spMkLst>
        </pc:spChg>
        <pc:spChg chg="del">
          <ac:chgData name="Lee Seungjae" userId="1d4fbd63bced2b4a" providerId="LiveId" clId="{22426247-DE7F-4B82-A240-327921CDB181}" dt="2021-02-26T07:30:21.084" v="1804" actId="478"/>
          <ac:spMkLst>
            <pc:docMk/>
            <pc:sldMk cId="2985071010" sldId="403"/>
            <ac:spMk id="29" creationId="{365AAFE6-1271-4F9F-B4FD-30CB00187470}"/>
          </ac:spMkLst>
        </pc:spChg>
        <pc:spChg chg="add mod">
          <ac:chgData name="Lee Seungjae" userId="1d4fbd63bced2b4a" providerId="LiveId" clId="{22426247-DE7F-4B82-A240-327921CDB181}" dt="2021-02-26T07:35:40.134" v="2102" actId="20577"/>
          <ac:spMkLst>
            <pc:docMk/>
            <pc:sldMk cId="2985071010" sldId="403"/>
            <ac:spMk id="30" creationId="{C3FFE187-4C51-481A-84DB-F86AC8395B16}"/>
          </ac:spMkLst>
        </pc:spChg>
        <pc:picChg chg="del">
          <ac:chgData name="Lee Seungjae" userId="1d4fbd63bced2b4a" providerId="LiveId" clId="{22426247-DE7F-4B82-A240-327921CDB181}" dt="2021-02-26T07:29:49.321" v="1795" actId="478"/>
          <ac:picMkLst>
            <pc:docMk/>
            <pc:sldMk cId="2985071010" sldId="403"/>
            <ac:picMk id="3" creationId="{19BC3765-2C5C-47AF-A81F-9E0DD328E8FA}"/>
          </ac:picMkLst>
        </pc:picChg>
        <pc:picChg chg="add del mod modCrop">
          <ac:chgData name="Lee Seungjae" userId="1d4fbd63bced2b4a" providerId="LiveId" clId="{22426247-DE7F-4B82-A240-327921CDB181}" dt="2021-02-26T07:34:37.862" v="2051" actId="478"/>
          <ac:picMkLst>
            <pc:docMk/>
            <pc:sldMk cId="2985071010" sldId="403"/>
            <ac:picMk id="4" creationId="{5C4BF1C3-2307-4AAD-85B6-5267DB1E46B1}"/>
          </ac:picMkLst>
        </pc:picChg>
        <pc:picChg chg="add mod">
          <ac:chgData name="Lee Seungjae" userId="1d4fbd63bced2b4a" providerId="LiveId" clId="{22426247-DE7F-4B82-A240-327921CDB181}" dt="2021-02-26T07:34:39.652" v="2053" actId="1076"/>
          <ac:picMkLst>
            <pc:docMk/>
            <pc:sldMk cId="2985071010" sldId="403"/>
            <ac:picMk id="8" creationId="{4E8BAC7F-4E0A-4400-8964-F6C0D64B79ED}"/>
          </ac:picMkLst>
        </pc:picChg>
      </pc:sldChg>
      <pc:sldChg chg="addSp modSp mod">
        <pc:chgData name="Lee Seungjae" userId="1d4fbd63bced2b4a" providerId="LiveId" clId="{22426247-DE7F-4B82-A240-327921CDB181}" dt="2021-02-26T06:11:37.703" v="1792" actId="20577"/>
        <pc:sldMkLst>
          <pc:docMk/>
          <pc:sldMk cId="2361133791" sldId="418"/>
        </pc:sldMkLst>
        <pc:spChg chg="add mod">
          <ac:chgData name="Lee Seungjae" userId="1d4fbd63bced2b4a" providerId="LiveId" clId="{22426247-DE7F-4B82-A240-327921CDB181}" dt="2021-02-26T06:09:54.931" v="1633" actId="1076"/>
          <ac:spMkLst>
            <pc:docMk/>
            <pc:sldMk cId="2361133791" sldId="418"/>
            <ac:spMk id="2" creationId="{C5C4B08A-B4D3-4E43-AD72-B3742424B4A3}"/>
          </ac:spMkLst>
        </pc:spChg>
        <pc:spChg chg="add mod">
          <ac:chgData name="Lee Seungjae" userId="1d4fbd63bced2b4a" providerId="LiveId" clId="{22426247-DE7F-4B82-A240-327921CDB181}" dt="2021-02-26T06:09:54.931" v="1633" actId="1076"/>
          <ac:spMkLst>
            <pc:docMk/>
            <pc:sldMk cId="2361133791" sldId="418"/>
            <ac:spMk id="3" creationId="{3E592271-F6F4-4666-B017-EF930D5D477E}"/>
          </ac:spMkLst>
        </pc:spChg>
        <pc:spChg chg="mod">
          <ac:chgData name="Lee Seungjae" userId="1d4fbd63bced2b4a" providerId="LiveId" clId="{22426247-DE7F-4B82-A240-327921CDB181}" dt="2021-02-26T06:11:37.703" v="1792" actId="20577"/>
          <ac:spMkLst>
            <pc:docMk/>
            <pc:sldMk cId="2361133791" sldId="418"/>
            <ac:spMk id="6" creationId="{049649F4-9750-4C50-A53A-D7F4FBB0A3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1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5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8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8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0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5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8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DC7EDB-3DAE-49D6-9F0A-EAE8B5D52D1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C091-9515-440F-8A13-8F210F41D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9.png"/><Relationship Id="rId26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21.sv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5" Type="http://schemas.microsoft.com/office/2007/relationships/hdphoto" Target="../media/hdphoto9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20.png"/><Relationship Id="rId29" Type="http://schemas.microsoft.com/office/2007/relationships/hdphoto" Target="../media/hdphoto1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24" Type="http://schemas.openxmlformats.org/officeDocument/2006/relationships/image" Target="../media/image15.png"/><Relationship Id="rId5" Type="http://schemas.openxmlformats.org/officeDocument/2006/relationships/image" Target="../media/image5.svg"/><Relationship Id="rId15" Type="http://schemas.microsoft.com/office/2007/relationships/hdphoto" Target="../media/hdphoto6.wdp"/><Relationship Id="rId23" Type="http://schemas.microsoft.com/office/2007/relationships/hdphoto" Target="../media/hdphoto8.wdp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13.svg"/><Relationship Id="rId31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microsoft.com/office/2007/relationships/hdphoto" Target="../media/hdphoto10.wdp"/><Relationship Id="rId30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9.png"/><Relationship Id="rId26" Type="http://schemas.openxmlformats.org/officeDocument/2006/relationships/image" Target="../media/image17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5" Type="http://schemas.microsoft.com/office/2007/relationships/hdphoto" Target="../media/hdphoto10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2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24" Type="http://schemas.openxmlformats.org/officeDocument/2006/relationships/image" Target="../media/image16.png"/><Relationship Id="rId5" Type="http://schemas.openxmlformats.org/officeDocument/2006/relationships/image" Target="../media/image5.svg"/><Relationship Id="rId15" Type="http://schemas.microsoft.com/office/2007/relationships/hdphoto" Target="../media/hdphoto6.wdp"/><Relationship Id="rId23" Type="http://schemas.microsoft.com/office/2007/relationships/hdphoto" Target="../media/hdphoto9.wdp"/><Relationship Id="rId28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3.sv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15.png"/><Relationship Id="rId27" Type="http://schemas.microsoft.com/office/2007/relationships/hdphoto" Target="../media/hdphoto1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9.png"/><Relationship Id="rId26" Type="http://schemas.openxmlformats.org/officeDocument/2006/relationships/image" Target="../media/image17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5" Type="http://schemas.microsoft.com/office/2007/relationships/hdphoto" Target="../media/hdphoto10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2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24" Type="http://schemas.openxmlformats.org/officeDocument/2006/relationships/image" Target="../media/image16.png"/><Relationship Id="rId5" Type="http://schemas.openxmlformats.org/officeDocument/2006/relationships/image" Target="../media/image5.svg"/><Relationship Id="rId15" Type="http://schemas.microsoft.com/office/2007/relationships/hdphoto" Target="../media/hdphoto6.wdp"/><Relationship Id="rId23" Type="http://schemas.microsoft.com/office/2007/relationships/hdphoto" Target="../media/hdphoto9.wdp"/><Relationship Id="rId28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3.svg"/><Relationship Id="rId31" Type="http://schemas.openxmlformats.org/officeDocument/2006/relationships/image" Target="../media/image2.sv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15.png"/><Relationship Id="rId27" Type="http://schemas.microsoft.com/office/2007/relationships/hdphoto" Target="../media/hdphoto11.wdp"/><Relationship Id="rId30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microsoft.com/office/2007/relationships/hdphoto" Target="../media/hdphoto1.wdp"/><Relationship Id="rId21" Type="http://schemas.microsoft.com/office/2007/relationships/hdphoto" Target="../media/hdphoto9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openxmlformats.org/officeDocument/2006/relationships/image" Target="../media/image13.svg"/><Relationship Id="rId25" Type="http://schemas.microsoft.com/office/2007/relationships/hdphoto" Target="../media/hdphoto11.wdp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24" Type="http://schemas.openxmlformats.org/officeDocument/2006/relationships/image" Target="../media/image17.png"/><Relationship Id="rId5" Type="http://schemas.openxmlformats.org/officeDocument/2006/relationships/image" Target="../media/image5.svg"/><Relationship Id="rId15" Type="http://schemas.microsoft.com/office/2007/relationships/hdphoto" Target="../media/hdphoto7.wdp"/><Relationship Id="rId23" Type="http://schemas.microsoft.com/office/2007/relationships/hdphoto" Target="../media/hdphoto10.wdp"/><Relationship Id="rId10" Type="http://schemas.openxmlformats.org/officeDocument/2006/relationships/image" Target="../media/image9.png"/><Relationship Id="rId19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11.png"/><Relationship Id="rId22" Type="http://schemas.openxmlformats.org/officeDocument/2006/relationships/image" Target="../media/image16.png"/><Relationship Id="rId27" Type="http://schemas.microsoft.com/office/2007/relationships/hdphoto" Target="../media/hdphoto1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microsoft.com/office/2007/relationships/hdphoto" Target="../media/hdphoto1.wdp"/><Relationship Id="rId21" Type="http://schemas.microsoft.com/office/2007/relationships/hdphoto" Target="../media/hdphoto9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openxmlformats.org/officeDocument/2006/relationships/image" Target="../media/image13.svg"/><Relationship Id="rId25" Type="http://schemas.microsoft.com/office/2007/relationships/hdphoto" Target="../media/hdphoto11.wdp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24" Type="http://schemas.openxmlformats.org/officeDocument/2006/relationships/image" Target="../media/image17.png"/><Relationship Id="rId5" Type="http://schemas.openxmlformats.org/officeDocument/2006/relationships/image" Target="../media/image5.svg"/><Relationship Id="rId15" Type="http://schemas.microsoft.com/office/2007/relationships/hdphoto" Target="../media/hdphoto7.wdp"/><Relationship Id="rId23" Type="http://schemas.microsoft.com/office/2007/relationships/hdphoto" Target="../media/hdphoto10.wdp"/><Relationship Id="rId10" Type="http://schemas.openxmlformats.org/officeDocument/2006/relationships/image" Target="../media/image9.png"/><Relationship Id="rId19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11.png"/><Relationship Id="rId22" Type="http://schemas.openxmlformats.org/officeDocument/2006/relationships/image" Target="../media/image16.png"/><Relationship Id="rId27" Type="http://schemas.microsoft.com/office/2007/relationships/hdphoto" Target="../media/hdphoto1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2.png"/><Relationship Id="rId26" Type="http://schemas.openxmlformats.org/officeDocument/2006/relationships/image" Target="../media/image17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5" Type="http://schemas.microsoft.com/office/2007/relationships/hdphoto" Target="../media/hdphoto10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2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24" Type="http://schemas.openxmlformats.org/officeDocument/2006/relationships/image" Target="../media/image16.png"/><Relationship Id="rId5" Type="http://schemas.openxmlformats.org/officeDocument/2006/relationships/image" Target="../media/image5.svg"/><Relationship Id="rId15" Type="http://schemas.microsoft.com/office/2007/relationships/hdphoto" Target="../media/hdphoto6.wdp"/><Relationship Id="rId23" Type="http://schemas.microsoft.com/office/2007/relationships/hdphoto" Target="../media/hdphoto9.wdp"/><Relationship Id="rId28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3.sv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15.png"/><Relationship Id="rId27" Type="http://schemas.microsoft.com/office/2007/relationships/hdphoto" Target="../media/hdphoto1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9.png"/><Relationship Id="rId26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5" Type="http://schemas.microsoft.com/office/2007/relationships/hdphoto" Target="../media/hdphoto9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1.png"/><Relationship Id="rId29" Type="http://schemas.microsoft.com/office/2007/relationships/hdphoto" Target="../media/hdphoto1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24" Type="http://schemas.openxmlformats.org/officeDocument/2006/relationships/image" Target="../media/image15.png"/><Relationship Id="rId5" Type="http://schemas.openxmlformats.org/officeDocument/2006/relationships/image" Target="../media/image5.svg"/><Relationship Id="rId15" Type="http://schemas.microsoft.com/office/2007/relationships/hdphoto" Target="../media/hdphoto6.wdp"/><Relationship Id="rId23" Type="http://schemas.microsoft.com/office/2007/relationships/hdphoto" Target="../media/hdphoto8.wdp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13.svg"/><Relationship Id="rId31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microsoft.com/office/2007/relationships/hdphoto" Target="../media/hdphoto10.wdp"/><Relationship Id="rId3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BE8AED-3964-471A-8C71-C8FF3246469F}"/>
              </a:ext>
            </a:extLst>
          </p:cNvPr>
          <p:cNvSpPr txBox="1"/>
          <p:nvPr/>
        </p:nvSpPr>
        <p:spPr>
          <a:xfrm>
            <a:off x="3106721" y="3044279"/>
            <a:ext cx="5978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[2D </a:t>
            </a:r>
            <a:r>
              <a:rPr lang="ko-KR" altLang="en-US" sz="4400" b="1" dirty="0"/>
              <a:t>디펜스</a:t>
            </a:r>
            <a:r>
              <a:rPr lang="en-US" altLang="ko-KR" sz="4400" b="1" dirty="0"/>
              <a:t>]</a:t>
            </a:r>
            <a:r>
              <a:rPr lang="ko-KR" altLang="en-US" sz="4400" b="1" dirty="0"/>
              <a:t> 프로토타입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4E3625-6DFA-421B-98FA-15E431CCB8F2}"/>
              </a:ext>
            </a:extLst>
          </p:cNvPr>
          <p:cNvCxnSpPr>
            <a:cxnSpLocks/>
          </p:cNvCxnSpPr>
          <p:nvPr/>
        </p:nvCxnSpPr>
        <p:spPr>
          <a:xfrm>
            <a:off x="0" y="3914388"/>
            <a:ext cx="9287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8D74-6699-43C9-8032-3C78CDEA2C88}"/>
              </a:ext>
            </a:extLst>
          </p:cNvPr>
          <p:cNvSpPr/>
          <p:nvPr/>
        </p:nvSpPr>
        <p:spPr>
          <a:xfrm>
            <a:off x="879142" y="1610837"/>
            <a:ext cx="10433713" cy="4865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5805B1-23A9-477F-A433-75439493A33F}"/>
              </a:ext>
            </a:extLst>
          </p:cNvPr>
          <p:cNvSpPr/>
          <p:nvPr/>
        </p:nvSpPr>
        <p:spPr>
          <a:xfrm>
            <a:off x="879142" y="1610837"/>
            <a:ext cx="10433713" cy="2164208"/>
          </a:xfrm>
          <a:prstGeom prst="rect">
            <a:avLst/>
          </a:prstGeom>
          <a:solidFill>
            <a:srgbClr val="A3DDF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BD9435B-6CE8-4A61-8A43-8721D86C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7038" y="2055301"/>
            <a:ext cx="1638300" cy="10001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9C1BCD-43A7-4D26-907E-5F98A7129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772" y="2423232"/>
            <a:ext cx="1638300" cy="10001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1C1F1C7-346C-4DCD-B74F-2F41CA2D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4612" y="1875515"/>
            <a:ext cx="1638300" cy="1000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A972A6-FE72-416C-93A2-6B7B65777E78}"/>
              </a:ext>
            </a:extLst>
          </p:cNvPr>
          <p:cNvSpPr txBox="1"/>
          <p:nvPr/>
        </p:nvSpPr>
        <p:spPr>
          <a:xfrm>
            <a:off x="1052818" y="1705723"/>
            <a:ext cx="236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STAGE 1</a:t>
            </a:r>
            <a:endParaRPr lang="ko-KR" altLang="en-US" sz="1200" dirty="0"/>
          </a:p>
        </p:txBody>
      </p:sp>
      <p:pic>
        <p:nvPicPr>
          <p:cNvPr id="230" name="그래픽 229" descr="문이 열려 있음 단색으로 채워진">
            <a:extLst>
              <a:ext uri="{FF2B5EF4-FFF2-40B4-BE49-F238E27FC236}">
                <a16:creationId xmlns:a16="http://schemas.microsoft.com/office/drawing/2014/main" id="{73F05474-91BC-4525-AEFE-8D7240B6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1703115"/>
            <a:ext cx="352186" cy="3521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0641FF-0070-429D-A1DC-DC85A82C71C5}"/>
              </a:ext>
            </a:extLst>
          </p:cNvPr>
          <p:cNvSpPr/>
          <p:nvPr/>
        </p:nvSpPr>
        <p:spPr>
          <a:xfrm>
            <a:off x="879142" y="3668073"/>
            <a:ext cx="10433713" cy="1239728"/>
          </a:xfrm>
          <a:prstGeom prst="rect">
            <a:avLst/>
          </a:prstGeom>
          <a:solidFill>
            <a:srgbClr val="9AC2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FCF354-D858-44D1-9DAF-CF35BFF22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6728" y="3705200"/>
            <a:ext cx="492897" cy="61572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54E6C3-E8C3-4F25-B7FE-150B094EC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4278" y="4091468"/>
            <a:ext cx="492897" cy="6157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98451A-B6B1-477E-AC7B-5566336F5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142" y="2556488"/>
            <a:ext cx="2187450" cy="2302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FA3F412-9B94-4096-97A6-35CE4CD4B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7483" y="3100957"/>
            <a:ext cx="492896" cy="60390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E5502A7-7659-4C65-8EAF-4544992DF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2789" y="3111948"/>
            <a:ext cx="492896" cy="603908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7355D738-2925-411E-88CF-C1E8E6600BA8}"/>
              </a:ext>
            </a:extLst>
          </p:cNvPr>
          <p:cNvSpPr/>
          <p:nvPr/>
        </p:nvSpPr>
        <p:spPr>
          <a:xfrm>
            <a:off x="879142" y="4881735"/>
            <a:ext cx="1486553" cy="158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D295A7A-43EB-407F-985F-60DB4D3F035C}"/>
              </a:ext>
            </a:extLst>
          </p:cNvPr>
          <p:cNvSpPr/>
          <p:nvPr/>
        </p:nvSpPr>
        <p:spPr>
          <a:xfrm>
            <a:off x="879142" y="4881735"/>
            <a:ext cx="10433713" cy="16001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576F9D9-5387-4E0E-9159-618637CC5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15874" y="5556956"/>
            <a:ext cx="456831" cy="52306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1C1BBC4-4527-426D-AAE6-49A14E176C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056" y="5556955"/>
            <a:ext cx="497778" cy="492483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6777A5B-6A4F-4279-956E-4A9F50773C97}"/>
              </a:ext>
            </a:extLst>
          </p:cNvPr>
          <p:cNvSpPr/>
          <p:nvPr/>
        </p:nvSpPr>
        <p:spPr>
          <a:xfrm>
            <a:off x="1133742" y="5464298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16F003F3-3F00-4DE7-8BEF-A42858A8F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4756" y="5485385"/>
            <a:ext cx="456831" cy="523067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9A69D53-1253-4FB9-BB3B-72B67353C19C}"/>
              </a:ext>
            </a:extLst>
          </p:cNvPr>
          <p:cNvSpPr/>
          <p:nvPr/>
        </p:nvSpPr>
        <p:spPr>
          <a:xfrm>
            <a:off x="1877460" y="5468251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9A01F2B2-450D-4B2A-A170-AA2431D8B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163" y="5491241"/>
            <a:ext cx="497778" cy="492483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B0710307-42D0-4BA5-BCBD-0ADB5A54D100}"/>
              </a:ext>
            </a:extLst>
          </p:cNvPr>
          <p:cNvSpPr/>
          <p:nvPr/>
        </p:nvSpPr>
        <p:spPr>
          <a:xfrm>
            <a:off x="1344314" y="6118345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0555937B-C27C-49D0-A0AA-DCD08DC497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9" y="6113885"/>
            <a:ext cx="275646" cy="258418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6F8178F-5B73-4401-AB0B-1FADEF392A5A}"/>
              </a:ext>
            </a:extLst>
          </p:cNvPr>
          <p:cNvSpPr/>
          <p:nvPr/>
        </p:nvSpPr>
        <p:spPr>
          <a:xfrm>
            <a:off x="2057266" y="6123239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711ABD12-8349-49DB-A717-3CA0EC6536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011" y="6118779"/>
            <a:ext cx="275646" cy="25841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E511C1-73D1-48F4-B6BC-0A8397D7DFD6}"/>
              </a:ext>
            </a:extLst>
          </p:cNvPr>
          <p:cNvSpPr/>
          <p:nvPr/>
        </p:nvSpPr>
        <p:spPr>
          <a:xfrm>
            <a:off x="1107748" y="5066546"/>
            <a:ext cx="937290" cy="1961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54B559F-F8B5-429E-8B54-99809DC8AE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061" y="4976943"/>
            <a:ext cx="399316" cy="374359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0B3020DD-4E1A-4D5F-B3E2-52054DA28C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1381" y="3885530"/>
            <a:ext cx="497778" cy="492483"/>
          </a:xfrm>
          <a:prstGeom prst="rect">
            <a:avLst/>
          </a:prstGeom>
        </p:spPr>
      </p:pic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5A72647-26BB-4E14-8986-FCFE14DB2635}"/>
              </a:ext>
            </a:extLst>
          </p:cNvPr>
          <p:cNvSpPr/>
          <p:nvPr/>
        </p:nvSpPr>
        <p:spPr>
          <a:xfrm>
            <a:off x="2616984" y="5481519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자물쇠 단색으로 채워진">
            <a:extLst>
              <a:ext uri="{FF2B5EF4-FFF2-40B4-BE49-F238E27FC236}">
                <a16:creationId xmlns:a16="http://schemas.microsoft.com/office/drawing/2014/main" id="{4D6C1481-AB34-4E36-8D67-BA53BA8930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02427" y="5549246"/>
            <a:ext cx="399322" cy="399322"/>
          </a:xfrm>
          <a:prstGeom prst="rect">
            <a:avLst/>
          </a:prstGeom>
        </p:spPr>
      </p:pic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102069AF-B990-4246-8980-C0613046B37B}"/>
              </a:ext>
            </a:extLst>
          </p:cNvPr>
          <p:cNvSpPr/>
          <p:nvPr/>
        </p:nvSpPr>
        <p:spPr>
          <a:xfrm>
            <a:off x="3368973" y="5476852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1" name="그래픽 140" descr="자물쇠 단색으로 채워진">
            <a:extLst>
              <a:ext uri="{FF2B5EF4-FFF2-40B4-BE49-F238E27FC236}">
                <a16:creationId xmlns:a16="http://schemas.microsoft.com/office/drawing/2014/main" id="{1E750B89-98A1-40B4-A5BA-581665FC53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4416" y="5544579"/>
            <a:ext cx="399322" cy="399322"/>
          </a:xfrm>
          <a:prstGeom prst="rect">
            <a:avLst/>
          </a:prstGeom>
        </p:spPr>
      </p:pic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D51792BD-1436-490D-B415-54C1CEAA1740}"/>
              </a:ext>
            </a:extLst>
          </p:cNvPr>
          <p:cNvSpPr/>
          <p:nvPr/>
        </p:nvSpPr>
        <p:spPr>
          <a:xfrm>
            <a:off x="4104852" y="5479070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3" name="그래픽 172" descr="자물쇠 단색으로 채워진">
            <a:extLst>
              <a:ext uri="{FF2B5EF4-FFF2-40B4-BE49-F238E27FC236}">
                <a16:creationId xmlns:a16="http://schemas.microsoft.com/office/drawing/2014/main" id="{521DBD86-C7C0-4F68-B5A8-7AE539BB50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90295" y="5546797"/>
            <a:ext cx="399322" cy="3993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46D8D44-460F-4563-BD82-9081FBD58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2945" y="3091424"/>
            <a:ext cx="492896" cy="60390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7F1EFB6-AC61-4D86-B799-FD6ED7537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5405" y="2558343"/>
            <a:ext cx="2187450" cy="2302225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1B66BD-99FC-4E60-AC17-09DDF11605BC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695D19-D275-4B64-B388-C7EBEE8A5352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화면 흐름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29E34F-42BE-45A0-8389-2B193317E52A}"/>
              </a:ext>
            </a:extLst>
          </p:cNvPr>
          <p:cNvSpPr txBox="1"/>
          <p:nvPr/>
        </p:nvSpPr>
        <p:spPr>
          <a:xfrm>
            <a:off x="411060" y="844748"/>
            <a:ext cx="11249637" cy="68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ea"/>
              <a:buAutoNum type="circleNumDbPlain" startAt="4"/>
            </a:pPr>
            <a:r>
              <a:rPr lang="ko-KR" altLang="en-US" dirty="0"/>
              <a:t>전투 </a:t>
            </a:r>
            <a:endParaRPr lang="en-US" altLang="ko-KR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상대 유닛이 사정거리에 들어오게 되면</a:t>
            </a:r>
            <a:r>
              <a:rPr lang="en-US" altLang="ko-KR" sz="1400" dirty="0"/>
              <a:t>, </a:t>
            </a:r>
            <a:r>
              <a:rPr lang="ko-KR" altLang="en-US" sz="1400" dirty="0"/>
              <a:t>데미지를 입히며 전투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24A6A305-B848-4F8C-9472-FB9F7678C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422941" y="4149337"/>
            <a:ext cx="456831" cy="523067"/>
          </a:xfrm>
          <a:prstGeom prst="rect">
            <a:avLst/>
          </a:prstGeom>
        </p:spPr>
      </p:pic>
      <p:pic>
        <p:nvPicPr>
          <p:cNvPr id="3" name="그래픽 2" descr="오른쪽 화살표 단색으로 채워진">
            <a:extLst>
              <a:ext uri="{FF2B5EF4-FFF2-40B4-BE49-F238E27FC236}">
                <a16:creationId xmlns:a16="http://schemas.microsoft.com/office/drawing/2014/main" id="{B5EFA396-C886-4772-8D1E-FFE2643E765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900000">
            <a:off x="5675957" y="3854880"/>
            <a:ext cx="163147" cy="22371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AC9BFA-DFE3-44A6-B343-2D4280B631F7}"/>
              </a:ext>
            </a:extLst>
          </p:cNvPr>
          <p:cNvSpPr/>
          <p:nvPr/>
        </p:nvSpPr>
        <p:spPr>
          <a:xfrm>
            <a:off x="9227471" y="2514879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D53F6C3-5930-4F74-A39D-3E6773DEDDED}"/>
              </a:ext>
            </a:extLst>
          </p:cNvPr>
          <p:cNvSpPr/>
          <p:nvPr/>
        </p:nvSpPr>
        <p:spPr>
          <a:xfrm>
            <a:off x="989507" y="2497717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46F1380-95D7-4B69-817C-D7CE5807B001}"/>
              </a:ext>
            </a:extLst>
          </p:cNvPr>
          <p:cNvSpPr/>
          <p:nvPr/>
        </p:nvSpPr>
        <p:spPr>
          <a:xfrm>
            <a:off x="1028380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C2B30F86-8420-44D2-A43A-56275B7FB6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7647" b="95294" l="8989" r="89888">
                        <a14:foregroundMark x1="55056" y1="8235" x2="55056" y2="8235"/>
                        <a14:foregroundMark x1="87640" y1="62353" x2="87640" y2="62353"/>
                        <a14:foregroundMark x1="79775" y1="95294" x2="79775" y2="95294"/>
                        <a14:foregroundMark x1="32584" y1="94706" x2="32584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3615" y="5043466"/>
            <a:ext cx="470610" cy="898918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4A580D2-36DB-4B29-9C9F-B49715967F83}"/>
              </a:ext>
            </a:extLst>
          </p:cNvPr>
          <p:cNvSpPr/>
          <p:nvPr/>
        </p:nvSpPr>
        <p:spPr>
          <a:xfrm>
            <a:off x="10623183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56243E1-0DFA-410D-96FA-225AF98A22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928" y="6045161"/>
            <a:ext cx="275646" cy="258418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004C999-652C-4009-86C6-0ACED8ED25CB}"/>
              </a:ext>
            </a:extLst>
          </p:cNvPr>
          <p:cNvSpPr/>
          <p:nvPr/>
        </p:nvSpPr>
        <p:spPr>
          <a:xfrm>
            <a:off x="9343142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C4A61DE-D798-420C-BC44-3B925923F7E1}"/>
              </a:ext>
            </a:extLst>
          </p:cNvPr>
          <p:cNvSpPr/>
          <p:nvPr/>
        </p:nvSpPr>
        <p:spPr>
          <a:xfrm>
            <a:off x="837222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F090B53-14EC-4F8A-9C44-710065DC02B9}"/>
              </a:ext>
            </a:extLst>
          </p:cNvPr>
          <p:cNvSpPr/>
          <p:nvPr/>
        </p:nvSpPr>
        <p:spPr>
          <a:xfrm>
            <a:off x="7396478" y="501701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43878C0-B817-4190-B441-626FE2D6CC6C}"/>
              </a:ext>
            </a:extLst>
          </p:cNvPr>
          <p:cNvSpPr/>
          <p:nvPr/>
        </p:nvSpPr>
        <p:spPr>
          <a:xfrm>
            <a:off x="6418838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897E11F-C005-4EE7-86F9-428FCE4F76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523" b="90341" l="8824" r="89706">
                        <a14:foregroundMark x1="52941" y1="8523" x2="52941" y2="8523"/>
                        <a14:foregroundMark x1="27941" y1="90341" x2="27941" y2="90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4982605"/>
            <a:ext cx="394999" cy="102235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FED3F12-3756-4729-99D0-9FAB0880BE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969" b="96273" l="9412" r="89412">
                        <a14:foregroundMark x1="40000" y1="5590" x2="40000" y2="5590"/>
                        <a14:foregroundMark x1="30588" y1="93789" x2="30588" y2="93789"/>
                        <a14:foregroundMark x1="69412" y1="96273" x2="69412" y2="96273"/>
                        <a14:foregroundMark x1="88235" y1="56522" x2="88235" y2="56522"/>
                        <a14:foregroundMark x1="11765" y1="52174" x2="11765" y2="52174"/>
                        <a14:foregroundMark x1="10588" y1="52795" x2="10588" y2="52795"/>
                        <a14:foregroundMark x1="15294" y1="51553" x2="15294" y2="51553"/>
                        <a14:foregroundMark x1="18824" y1="52795" x2="18824" y2="52795"/>
                        <a14:foregroundMark x1="77647" y1="51553" x2="77647" y2="51553"/>
                        <a14:foregroundMark x1="75294" y1="53416" x2="75294" y2="53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5776" y="5044523"/>
            <a:ext cx="493748" cy="93521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A09D1D2-7AA8-4344-9750-D453E65B5D0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7263" b="92179" l="6410" r="89744">
                        <a14:foregroundMark x1="25641" y1="50838" x2="25641" y2="56983"/>
                        <a14:foregroundMark x1="44872" y1="41899" x2="50000" y2="50838"/>
                        <a14:foregroundMark x1="29487" y1="59777" x2="38462" y2="75419"/>
                        <a14:foregroundMark x1="56410" y1="52514" x2="56410" y2="64804"/>
                        <a14:foregroundMark x1="62821" y1="49162" x2="66667" y2="55307"/>
                        <a14:foregroundMark x1="61538" y1="41341" x2="62821" y2="44134"/>
                        <a14:foregroundMark x1="55128" y1="29050" x2="56410" y2="32961"/>
                        <a14:foregroundMark x1="52564" y1="34637" x2="30769" y2="41341"/>
                        <a14:foregroundMark x1="24359" y1="38547" x2="24359" y2="44693"/>
                        <a14:foregroundMark x1="29487" y1="79888" x2="29487" y2="87709"/>
                        <a14:foregroundMark x1="29487" y1="93296" x2="29487" y2="93296"/>
                        <a14:foregroundMark x1="52564" y1="10056" x2="52564" y2="10056"/>
                        <a14:foregroundMark x1="39744" y1="8380" x2="39744" y2="8380"/>
                        <a14:foregroundMark x1="44872" y1="7263" x2="44872" y2="7263"/>
                        <a14:foregroundMark x1="78205" y1="31844" x2="78205" y2="31844"/>
                        <a14:foregroundMark x1="85897" y1="27933" x2="85897" y2="27933"/>
                        <a14:foregroundMark x1="80769" y1="29050" x2="80769" y2="29050"/>
                        <a14:foregroundMark x1="82051" y1="30168" x2="82051" y2="301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7309" y="4992244"/>
            <a:ext cx="453087" cy="103977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86F34F-D944-49F7-847F-4F99EFF4A8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8140" b="95349" l="9091" r="88312">
                        <a14:foregroundMark x1="48052" y1="13953" x2="48052" y2="13953"/>
                        <a14:foregroundMark x1="48052" y1="8140" x2="48052" y2="8140"/>
                        <a14:foregroundMark x1="14286" y1="54070" x2="14286" y2="54070"/>
                        <a14:foregroundMark x1="79221" y1="50581" x2="79221" y2="50581"/>
                        <a14:foregroundMark x1="79221" y1="44767" x2="79221" y2="44767"/>
                        <a14:foregroundMark x1="77922" y1="54070" x2="77922" y2="54070"/>
                        <a14:foregroundMark x1="14286" y1="47093" x2="14286" y2="47093"/>
                        <a14:foregroundMark x1="10390" y1="58140" x2="10390" y2="58140"/>
                        <a14:foregroundMark x1="28571" y1="95349" x2="28571" y2="95349"/>
                        <a14:foregroundMark x1="71429" y1="95349" x2="71429" y2="95349"/>
                        <a14:foregroundMark x1="24675" y1="69186" x2="24675" y2="69186"/>
                        <a14:foregroundMark x1="36364" y1="55814" x2="36364" y2="55814"/>
                        <a14:foregroundMark x1="61039" y1="38372" x2="61039" y2="38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1336" y="5005841"/>
            <a:ext cx="447279" cy="999115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092F0A4-6F4A-4261-B32C-4DBDD91FE477}"/>
              </a:ext>
            </a:extLst>
          </p:cNvPr>
          <p:cNvSpPr/>
          <p:nvPr/>
        </p:nvSpPr>
        <p:spPr>
          <a:xfrm>
            <a:off x="9680430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2639C86-465C-4929-BF5E-2B3B8FFF38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3175" y="6045161"/>
            <a:ext cx="275646" cy="258418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EC7320B-0771-45EE-A82F-62196C81DF75}"/>
              </a:ext>
            </a:extLst>
          </p:cNvPr>
          <p:cNvSpPr/>
          <p:nvPr/>
        </p:nvSpPr>
        <p:spPr>
          <a:xfrm>
            <a:off x="8737677" y="603482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AC184F62-4C9E-40EE-B698-2A03320397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22" y="6030364"/>
            <a:ext cx="275646" cy="258418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2832FA4-8204-4E2B-92A1-48E39664F036}"/>
              </a:ext>
            </a:extLst>
          </p:cNvPr>
          <p:cNvSpPr/>
          <p:nvPr/>
        </p:nvSpPr>
        <p:spPr>
          <a:xfrm>
            <a:off x="7779328" y="6035472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DB9CA8A-74FA-4BD2-8305-53F8123E70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6031012"/>
            <a:ext cx="275646" cy="258418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7A66175-247B-49DE-9131-D506D6938DD5}"/>
              </a:ext>
            </a:extLst>
          </p:cNvPr>
          <p:cNvSpPr/>
          <p:nvPr/>
        </p:nvSpPr>
        <p:spPr>
          <a:xfrm>
            <a:off x="6787015" y="604469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09B2113B-7A5E-4522-AAE9-0179F11310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60" y="6040234"/>
            <a:ext cx="275646" cy="2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3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8D74-6699-43C9-8032-3C78CDEA2C88}"/>
              </a:ext>
            </a:extLst>
          </p:cNvPr>
          <p:cNvSpPr/>
          <p:nvPr/>
        </p:nvSpPr>
        <p:spPr>
          <a:xfrm>
            <a:off x="879142" y="1610837"/>
            <a:ext cx="10433713" cy="4865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5805B1-23A9-477F-A433-75439493A33F}"/>
              </a:ext>
            </a:extLst>
          </p:cNvPr>
          <p:cNvSpPr/>
          <p:nvPr/>
        </p:nvSpPr>
        <p:spPr>
          <a:xfrm>
            <a:off x="879142" y="1610837"/>
            <a:ext cx="10433713" cy="2164208"/>
          </a:xfrm>
          <a:prstGeom prst="rect">
            <a:avLst/>
          </a:prstGeom>
          <a:solidFill>
            <a:srgbClr val="A3DDF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BD9435B-6CE8-4A61-8A43-8721D86C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7038" y="2055301"/>
            <a:ext cx="1638300" cy="10001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9C1BCD-43A7-4D26-907E-5F98A7129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772" y="2423232"/>
            <a:ext cx="1638300" cy="10001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1C1F1C7-346C-4DCD-B74F-2F41CA2D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4612" y="1875515"/>
            <a:ext cx="1638300" cy="1000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A972A6-FE72-416C-93A2-6B7B65777E78}"/>
              </a:ext>
            </a:extLst>
          </p:cNvPr>
          <p:cNvSpPr txBox="1"/>
          <p:nvPr/>
        </p:nvSpPr>
        <p:spPr>
          <a:xfrm>
            <a:off x="1052818" y="1705723"/>
            <a:ext cx="236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STAGE 1</a:t>
            </a:r>
            <a:endParaRPr lang="ko-KR" altLang="en-US" sz="1200" dirty="0"/>
          </a:p>
        </p:txBody>
      </p:sp>
      <p:pic>
        <p:nvPicPr>
          <p:cNvPr id="230" name="그래픽 229" descr="문이 열려 있음 단색으로 채워진">
            <a:extLst>
              <a:ext uri="{FF2B5EF4-FFF2-40B4-BE49-F238E27FC236}">
                <a16:creationId xmlns:a16="http://schemas.microsoft.com/office/drawing/2014/main" id="{73F05474-91BC-4525-AEFE-8D7240B6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1703115"/>
            <a:ext cx="352186" cy="3521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0641FF-0070-429D-A1DC-DC85A82C71C5}"/>
              </a:ext>
            </a:extLst>
          </p:cNvPr>
          <p:cNvSpPr/>
          <p:nvPr/>
        </p:nvSpPr>
        <p:spPr>
          <a:xfrm>
            <a:off x="879142" y="3668073"/>
            <a:ext cx="10433713" cy="1239728"/>
          </a:xfrm>
          <a:prstGeom prst="rect">
            <a:avLst/>
          </a:prstGeom>
          <a:solidFill>
            <a:srgbClr val="9AC2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FCF354-D858-44D1-9DAF-CF35BFF22E4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4278" y="3705200"/>
            <a:ext cx="492897" cy="61572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54E6C3-E8C3-4F25-B7FE-150B094EC6E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4278" y="4091468"/>
            <a:ext cx="492897" cy="6157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98451A-B6B1-477E-AC7B-5566336F5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142" y="2556488"/>
            <a:ext cx="2187450" cy="2302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FA3F412-9B94-4096-97A6-35CE4CD4B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7483" y="3100957"/>
            <a:ext cx="492896" cy="60390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E5502A7-7659-4C65-8EAF-4544992DF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2789" y="3111948"/>
            <a:ext cx="492896" cy="603908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7355D738-2925-411E-88CF-C1E8E6600BA8}"/>
              </a:ext>
            </a:extLst>
          </p:cNvPr>
          <p:cNvSpPr/>
          <p:nvPr/>
        </p:nvSpPr>
        <p:spPr>
          <a:xfrm>
            <a:off x="879142" y="4881735"/>
            <a:ext cx="1486553" cy="158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D295A7A-43EB-407F-985F-60DB4D3F035C}"/>
              </a:ext>
            </a:extLst>
          </p:cNvPr>
          <p:cNvSpPr/>
          <p:nvPr/>
        </p:nvSpPr>
        <p:spPr>
          <a:xfrm>
            <a:off x="879142" y="4881735"/>
            <a:ext cx="10433713" cy="16001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576F9D9-5387-4E0E-9159-618637CC5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15874" y="5556956"/>
            <a:ext cx="456831" cy="52306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1C1BBC4-4527-426D-AAE6-49A14E176C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056" y="5556955"/>
            <a:ext cx="497778" cy="492483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6777A5B-6A4F-4279-956E-4A9F50773C97}"/>
              </a:ext>
            </a:extLst>
          </p:cNvPr>
          <p:cNvSpPr/>
          <p:nvPr/>
        </p:nvSpPr>
        <p:spPr>
          <a:xfrm>
            <a:off x="1133742" y="5464298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16F003F3-3F00-4DE7-8BEF-A42858A8F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4756" y="5485385"/>
            <a:ext cx="456831" cy="523067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9A69D53-1253-4FB9-BB3B-72B67353C19C}"/>
              </a:ext>
            </a:extLst>
          </p:cNvPr>
          <p:cNvSpPr/>
          <p:nvPr/>
        </p:nvSpPr>
        <p:spPr>
          <a:xfrm>
            <a:off x="1877460" y="5468251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9A01F2B2-450D-4B2A-A170-AA2431D8B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163" y="5491241"/>
            <a:ext cx="497778" cy="492483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B0710307-42D0-4BA5-BCBD-0ADB5A54D100}"/>
              </a:ext>
            </a:extLst>
          </p:cNvPr>
          <p:cNvSpPr/>
          <p:nvPr/>
        </p:nvSpPr>
        <p:spPr>
          <a:xfrm>
            <a:off x="1344314" y="6118345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0555937B-C27C-49D0-A0AA-DCD08DC497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9" y="6113885"/>
            <a:ext cx="275646" cy="258418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6F8178F-5B73-4401-AB0B-1FADEF392A5A}"/>
              </a:ext>
            </a:extLst>
          </p:cNvPr>
          <p:cNvSpPr/>
          <p:nvPr/>
        </p:nvSpPr>
        <p:spPr>
          <a:xfrm>
            <a:off x="2057266" y="6123239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711ABD12-8349-49DB-A717-3CA0EC6536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011" y="6118779"/>
            <a:ext cx="275646" cy="25841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E511C1-73D1-48F4-B6BC-0A8397D7DFD6}"/>
              </a:ext>
            </a:extLst>
          </p:cNvPr>
          <p:cNvSpPr/>
          <p:nvPr/>
        </p:nvSpPr>
        <p:spPr>
          <a:xfrm>
            <a:off x="1107748" y="5066546"/>
            <a:ext cx="937290" cy="1961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>
                <a:solidFill>
                  <a:schemeClr val="tx1"/>
                </a:solidFill>
              </a:rPr>
              <a:t>34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54B559F-F8B5-429E-8B54-99809DC8AE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061" y="4976943"/>
            <a:ext cx="399316" cy="374359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24A6A305-B848-4F8C-9472-FB9F7678C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422941" y="4149337"/>
            <a:ext cx="456831" cy="523067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0B3020DD-4E1A-4D5F-B3E2-52054DA28C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7847" y="3885530"/>
            <a:ext cx="497778" cy="492483"/>
          </a:xfrm>
          <a:prstGeom prst="rect">
            <a:avLst/>
          </a:prstGeom>
        </p:spPr>
      </p:pic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5A72647-26BB-4E14-8986-FCFE14DB2635}"/>
              </a:ext>
            </a:extLst>
          </p:cNvPr>
          <p:cNvSpPr/>
          <p:nvPr/>
        </p:nvSpPr>
        <p:spPr>
          <a:xfrm>
            <a:off x="2616984" y="5481519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자물쇠 단색으로 채워진">
            <a:extLst>
              <a:ext uri="{FF2B5EF4-FFF2-40B4-BE49-F238E27FC236}">
                <a16:creationId xmlns:a16="http://schemas.microsoft.com/office/drawing/2014/main" id="{4D6C1481-AB34-4E36-8D67-BA53BA8930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02427" y="5549246"/>
            <a:ext cx="399322" cy="399322"/>
          </a:xfrm>
          <a:prstGeom prst="rect">
            <a:avLst/>
          </a:prstGeom>
        </p:spPr>
      </p:pic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102069AF-B990-4246-8980-C0613046B37B}"/>
              </a:ext>
            </a:extLst>
          </p:cNvPr>
          <p:cNvSpPr/>
          <p:nvPr/>
        </p:nvSpPr>
        <p:spPr>
          <a:xfrm>
            <a:off x="3368973" y="5476852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1" name="그래픽 140" descr="자물쇠 단색으로 채워진">
            <a:extLst>
              <a:ext uri="{FF2B5EF4-FFF2-40B4-BE49-F238E27FC236}">
                <a16:creationId xmlns:a16="http://schemas.microsoft.com/office/drawing/2014/main" id="{1E750B89-98A1-40B4-A5BA-581665FC53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4416" y="5544579"/>
            <a:ext cx="399322" cy="399322"/>
          </a:xfrm>
          <a:prstGeom prst="rect">
            <a:avLst/>
          </a:prstGeom>
        </p:spPr>
      </p:pic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D51792BD-1436-490D-B415-54C1CEAA1740}"/>
              </a:ext>
            </a:extLst>
          </p:cNvPr>
          <p:cNvSpPr/>
          <p:nvPr/>
        </p:nvSpPr>
        <p:spPr>
          <a:xfrm>
            <a:off x="4104852" y="5479070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3" name="그래픽 172" descr="자물쇠 단색으로 채워진">
            <a:extLst>
              <a:ext uri="{FF2B5EF4-FFF2-40B4-BE49-F238E27FC236}">
                <a16:creationId xmlns:a16="http://schemas.microsoft.com/office/drawing/2014/main" id="{521DBD86-C7C0-4F68-B5A8-7AE539BB50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90295" y="5546797"/>
            <a:ext cx="399322" cy="3993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46D8D44-460F-4563-BD82-9081FBD58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2945" y="3091424"/>
            <a:ext cx="492896" cy="60390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7F1EFB6-AC61-4D86-B799-FD6ED7537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5405" y="2558343"/>
            <a:ext cx="2187450" cy="2302225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1B66BD-99FC-4E60-AC17-09DDF11605BC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695D19-D275-4B64-B388-C7EBEE8A5352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화면 흐름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29E34F-42BE-45A0-8389-2B193317E52A}"/>
              </a:ext>
            </a:extLst>
          </p:cNvPr>
          <p:cNvSpPr txBox="1"/>
          <p:nvPr/>
        </p:nvSpPr>
        <p:spPr>
          <a:xfrm>
            <a:off x="411060" y="844748"/>
            <a:ext cx="11249637" cy="68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ea"/>
              <a:buAutoNum type="circleNumDbPlain" startAt="5"/>
            </a:pPr>
            <a:r>
              <a:rPr lang="ko-KR" altLang="en-US" dirty="0"/>
              <a:t>유닛 사망</a:t>
            </a:r>
            <a:endParaRPr lang="en-US" altLang="ko-KR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유닛 생명력이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되면 유닛이 사망하여 사라진다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59C575-7F11-4DBF-A94F-6D9FC70DE516}"/>
              </a:ext>
            </a:extLst>
          </p:cNvPr>
          <p:cNvSpPr/>
          <p:nvPr/>
        </p:nvSpPr>
        <p:spPr>
          <a:xfrm>
            <a:off x="9227471" y="2514879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5B52A4-350D-49D7-98DD-BCB6D2F00B94}"/>
              </a:ext>
            </a:extLst>
          </p:cNvPr>
          <p:cNvSpPr/>
          <p:nvPr/>
        </p:nvSpPr>
        <p:spPr>
          <a:xfrm>
            <a:off x="989507" y="2497717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7A47371-F19C-413D-AEE6-86BB203FA34C}"/>
              </a:ext>
            </a:extLst>
          </p:cNvPr>
          <p:cNvSpPr/>
          <p:nvPr/>
        </p:nvSpPr>
        <p:spPr>
          <a:xfrm>
            <a:off x="1028380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7ACC326-3C23-442A-8586-F5D9FAFA1B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7647" b="95294" l="8989" r="89888">
                        <a14:foregroundMark x1="55056" y1="8235" x2="55056" y2="8235"/>
                        <a14:foregroundMark x1="87640" y1="62353" x2="87640" y2="62353"/>
                        <a14:foregroundMark x1="79775" y1="95294" x2="79775" y2="95294"/>
                        <a14:foregroundMark x1="32584" y1="94706" x2="32584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3615" y="5043466"/>
            <a:ext cx="470610" cy="898918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BF7A380-1B56-4922-A17D-65C66B124698}"/>
              </a:ext>
            </a:extLst>
          </p:cNvPr>
          <p:cNvSpPr/>
          <p:nvPr/>
        </p:nvSpPr>
        <p:spPr>
          <a:xfrm>
            <a:off x="10623183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E551B36-9254-4ADF-A218-67EA45FF39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928" y="6045161"/>
            <a:ext cx="275646" cy="258418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226290-2390-43B5-B322-6434FF34726D}"/>
              </a:ext>
            </a:extLst>
          </p:cNvPr>
          <p:cNvSpPr/>
          <p:nvPr/>
        </p:nvSpPr>
        <p:spPr>
          <a:xfrm>
            <a:off x="9343142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F12DE7C-FF09-4418-B9BB-69892253CCFD}"/>
              </a:ext>
            </a:extLst>
          </p:cNvPr>
          <p:cNvSpPr/>
          <p:nvPr/>
        </p:nvSpPr>
        <p:spPr>
          <a:xfrm>
            <a:off x="837222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ED92E31-B4C4-4A91-A148-A8E92836DF41}"/>
              </a:ext>
            </a:extLst>
          </p:cNvPr>
          <p:cNvSpPr/>
          <p:nvPr/>
        </p:nvSpPr>
        <p:spPr>
          <a:xfrm>
            <a:off x="7396478" y="501701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ACA5052-08D1-4627-B059-41C4C195EE63}"/>
              </a:ext>
            </a:extLst>
          </p:cNvPr>
          <p:cNvSpPr/>
          <p:nvPr/>
        </p:nvSpPr>
        <p:spPr>
          <a:xfrm>
            <a:off x="6418838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4D73EB7-DFDD-4F80-B638-CE57C697D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523" b="90341" l="8824" r="89706">
                        <a14:foregroundMark x1="52941" y1="8523" x2="52941" y2="8523"/>
                        <a14:foregroundMark x1="27941" y1="90341" x2="27941" y2="90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4982605"/>
            <a:ext cx="394999" cy="102235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D1C0E25-F175-4003-B14A-57722EB0D8B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4969" b="96273" l="9412" r="89412">
                        <a14:foregroundMark x1="40000" y1="5590" x2="40000" y2="5590"/>
                        <a14:foregroundMark x1="30588" y1="93789" x2="30588" y2="93789"/>
                        <a14:foregroundMark x1="69412" y1="96273" x2="69412" y2="96273"/>
                        <a14:foregroundMark x1="88235" y1="56522" x2="88235" y2="56522"/>
                        <a14:foregroundMark x1="11765" y1="52174" x2="11765" y2="52174"/>
                        <a14:foregroundMark x1="10588" y1="52795" x2="10588" y2="52795"/>
                        <a14:foregroundMark x1="15294" y1="51553" x2="15294" y2="51553"/>
                        <a14:foregroundMark x1="18824" y1="52795" x2="18824" y2="52795"/>
                        <a14:foregroundMark x1="77647" y1="51553" x2="77647" y2="51553"/>
                        <a14:foregroundMark x1="75294" y1="53416" x2="75294" y2="53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5776" y="5044523"/>
            <a:ext cx="493748" cy="93521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CA3089A-BBC5-479C-A55F-B6FE335940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7263" b="92179" l="6410" r="89744">
                        <a14:foregroundMark x1="25641" y1="50838" x2="25641" y2="56983"/>
                        <a14:foregroundMark x1="44872" y1="41899" x2="50000" y2="50838"/>
                        <a14:foregroundMark x1="29487" y1="59777" x2="38462" y2="75419"/>
                        <a14:foregroundMark x1="56410" y1="52514" x2="56410" y2="64804"/>
                        <a14:foregroundMark x1="62821" y1="49162" x2="66667" y2="55307"/>
                        <a14:foregroundMark x1="61538" y1="41341" x2="62821" y2="44134"/>
                        <a14:foregroundMark x1="55128" y1="29050" x2="56410" y2="32961"/>
                        <a14:foregroundMark x1="52564" y1="34637" x2="30769" y2="41341"/>
                        <a14:foregroundMark x1="24359" y1="38547" x2="24359" y2="44693"/>
                        <a14:foregroundMark x1="29487" y1="79888" x2="29487" y2="87709"/>
                        <a14:foregroundMark x1="29487" y1="93296" x2="29487" y2="93296"/>
                        <a14:foregroundMark x1="52564" y1="10056" x2="52564" y2="10056"/>
                        <a14:foregroundMark x1="39744" y1="8380" x2="39744" y2="8380"/>
                        <a14:foregroundMark x1="44872" y1="7263" x2="44872" y2="7263"/>
                        <a14:foregroundMark x1="78205" y1="31844" x2="78205" y2="31844"/>
                        <a14:foregroundMark x1="85897" y1="27933" x2="85897" y2="27933"/>
                        <a14:foregroundMark x1="80769" y1="29050" x2="80769" y2="29050"/>
                        <a14:foregroundMark x1="82051" y1="30168" x2="82051" y2="301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7309" y="4992244"/>
            <a:ext cx="453087" cy="103977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AA2516B-E0B5-48EB-B9CB-11FD9344329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8140" b="95349" l="9091" r="88312">
                        <a14:foregroundMark x1="48052" y1="13953" x2="48052" y2="13953"/>
                        <a14:foregroundMark x1="48052" y1="8140" x2="48052" y2="8140"/>
                        <a14:foregroundMark x1="14286" y1="54070" x2="14286" y2="54070"/>
                        <a14:foregroundMark x1="79221" y1="50581" x2="79221" y2="50581"/>
                        <a14:foregroundMark x1="79221" y1="44767" x2="79221" y2="44767"/>
                        <a14:foregroundMark x1="77922" y1="54070" x2="77922" y2="54070"/>
                        <a14:foregroundMark x1="14286" y1="47093" x2="14286" y2="47093"/>
                        <a14:foregroundMark x1="10390" y1="58140" x2="10390" y2="58140"/>
                        <a14:foregroundMark x1="28571" y1="95349" x2="28571" y2="95349"/>
                        <a14:foregroundMark x1="71429" y1="95349" x2="71429" y2="95349"/>
                        <a14:foregroundMark x1="24675" y1="69186" x2="24675" y2="69186"/>
                        <a14:foregroundMark x1="36364" y1="55814" x2="36364" y2="55814"/>
                        <a14:foregroundMark x1="61039" y1="38372" x2="61039" y2="38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1336" y="5005841"/>
            <a:ext cx="447279" cy="999115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B9D2496-8921-43AE-B92B-400A446DA857}"/>
              </a:ext>
            </a:extLst>
          </p:cNvPr>
          <p:cNvSpPr/>
          <p:nvPr/>
        </p:nvSpPr>
        <p:spPr>
          <a:xfrm>
            <a:off x="9680430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33F81298-9D53-40D2-AD01-A244C4A53A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3175" y="6045161"/>
            <a:ext cx="275646" cy="258418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B83B680-BA3D-48E2-BCAD-7F4D186F7383}"/>
              </a:ext>
            </a:extLst>
          </p:cNvPr>
          <p:cNvSpPr/>
          <p:nvPr/>
        </p:nvSpPr>
        <p:spPr>
          <a:xfrm>
            <a:off x="8737677" y="603482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390560EC-FEA4-41FD-B553-476F1D60EA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22" y="6030364"/>
            <a:ext cx="275646" cy="258418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7C90376-B094-4E26-9EA4-42C4024DC929}"/>
              </a:ext>
            </a:extLst>
          </p:cNvPr>
          <p:cNvSpPr/>
          <p:nvPr/>
        </p:nvSpPr>
        <p:spPr>
          <a:xfrm>
            <a:off x="7779328" y="6035472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96FBF7DC-61AA-408C-B30D-C1233F4AC8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6031012"/>
            <a:ext cx="275646" cy="258418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2B04E5E-1970-4577-AA16-5DD01BF56477}"/>
              </a:ext>
            </a:extLst>
          </p:cNvPr>
          <p:cNvSpPr/>
          <p:nvPr/>
        </p:nvSpPr>
        <p:spPr>
          <a:xfrm>
            <a:off x="6787015" y="604469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0FD1848-FDB5-40AA-80D4-062DE59698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60" y="6040234"/>
            <a:ext cx="275646" cy="2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6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8D74-6699-43C9-8032-3C78CDEA2C88}"/>
              </a:ext>
            </a:extLst>
          </p:cNvPr>
          <p:cNvSpPr/>
          <p:nvPr/>
        </p:nvSpPr>
        <p:spPr>
          <a:xfrm>
            <a:off x="879142" y="1610837"/>
            <a:ext cx="10433713" cy="4865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5805B1-23A9-477F-A433-75439493A33F}"/>
              </a:ext>
            </a:extLst>
          </p:cNvPr>
          <p:cNvSpPr/>
          <p:nvPr/>
        </p:nvSpPr>
        <p:spPr>
          <a:xfrm>
            <a:off x="879142" y="1610837"/>
            <a:ext cx="10433713" cy="2164208"/>
          </a:xfrm>
          <a:prstGeom prst="rect">
            <a:avLst/>
          </a:prstGeom>
          <a:solidFill>
            <a:srgbClr val="A3DDF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BD9435B-6CE8-4A61-8A43-8721D86C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7038" y="2055301"/>
            <a:ext cx="1638300" cy="10001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9C1BCD-43A7-4D26-907E-5F98A7129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772" y="2423232"/>
            <a:ext cx="1638300" cy="10001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1C1F1C7-346C-4DCD-B74F-2F41CA2D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4612" y="1875515"/>
            <a:ext cx="1638300" cy="1000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A972A6-FE72-416C-93A2-6B7B65777E78}"/>
              </a:ext>
            </a:extLst>
          </p:cNvPr>
          <p:cNvSpPr txBox="1"/>
          <p:nvPr/>
        </p:nvSpPr>
        <p:spPr>
          <a:xfrm>
            <a:off x="1052818" y="1705723"/>
            <a:ext cx="236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STAGE 1</a:t>
            </a:r>
            <a:endParaRPr lang="ko-KR" altLang="en-US" sz="1200" dirty="0"/>
          </a:p>
        </p:txBody>
      </p:sp>
      <p:pic>
        <p:nvPicPr>
          <p:cNvPr id="230" name="그래픽 229" descr="문이 열려 있음 단색으로 채워진">
            <a:extLst>
              <a:ext uri="{FF2B5EF4-FFF2-40B4-BE49-F238E27FC236}">
                <a16:creationId xmlns:a16="http://schemas.microsoft.com/office/drawing/2014/main" id="{73F05474-91BC-4525-AEFE-8D7240B6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1703115"/>
            <a:ext cx="352186" cy="3521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0641FF-0070-429D-A1DC-DC85A82C71C5}"/>
              </a:ext>
            </a:extLst>
          </p:cNvPr>
          <p:cNvSpPr/>
          <p:nvPr/>
        </p:nvSpPr>
        <p:spPr>
          <a:xfrm>
            <a:off x="879142" y="3668073"/>
            <a:ext cx="10433713" cy="1239728"/>
          </a:xfrm>
          <a:prstGeom prst="rect">
            <a:avLst/>
          </a:prstGeom>
          <a:solidFill>
            <a:srgbClr val="9AC2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FCF354-D858-44D1-9DAF-CF35BFF22E4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4278" y="3705200"/>
            <a:ext cx="492897" cy="61572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54E6C3-E8C3-4F25-B7FE-150B094EC6E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4278" y="4091468"/>
            <a:ext cx="492897" cy="6157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98451A-B6B1-477E-AC7B-5566336F5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142" y="2556488"/>
            <a:ext cx="2187450" cy="2302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FA3F412-9B94-4096-97A6-35CE4CD4B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7483" y="3100957"/>
            <a:ext cx="492896" cy="60390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E5502A7-7659-4C65-8EAF-4544992DF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2789" y="3111948"/>
            <a:ext cx="492896" cy="603908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7355D738-2925-411E-88CF-C1E8E6600BA8}"/>
              </a:ext>
            </a:extLst>
          </p:cNvPr>
          <p:cNvSpPr/>
          <p:nvPr/>
        </p:nvSpPr>
        <p:spPr>
          <a:xfrm>
            <a:off x="879142" y="4881735"/>
            <a:ext cx="1486553" cy="158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D295A7A-43EB-407F-985F-60DB4D3F035C}"/>
              </a:ext>
            </a:extLst>
          </p:cNvPr>
          <p:cNvSpPr/>
          <p:nvPr/>
        </p:nvSpPr>
        <p:spPr>
          <a:xfrm>
            <a:off x="879142" y="4881735"/>
            <a:ext cx="10433713" cy="16001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576F9D9-5387-4E0E-9159-618637CC5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15874" y="5556956"/>
            <a:ext cx="456831" cy="52306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1C1BBC4-4527-426D-AAE6-49A14E176C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056" y="5556955"/>
            <a:ext cx="497778" cy="492483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6777A5B-6A4F-4279-956E-4A9F50773C97}"/>
              </a:ext>
            </a:extLst>
          </p:cNvPr>
          <p:cNvSpPr/>
          <p:nvPr/>
        </p:nvSpPr>
        <p:spPr>
          <a:xfrm>
            <a:off x="1133742" y="5464298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16F003F3-3F00-4DE7-8BEF-A42858A8F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4756" y="5485385"/>
            <a:ext cx="456831" cy="523067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9A69D53-1253-4FB9-BB3B-72B67353C19C}"/>
              </a:ext>
            </a:extLst>
          </p:cNvPr>
          <p:cNvSpPr/>
          <p:nvPr/>
        </p:nvSpPr>
        <p:spPr>
          <a:xfrm>
            <a:off x="1877460" y="5468251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9A01F2B2-450D-4B2A-A170-AA2431D8B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163" y="5491241"/>
            <a:ext cx="497778" cy="492483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B0710307-42D0-4BA5-BCBD-0ADB5A54D100}"/>
              </a:ext>
            </a:extLst>
          </p:cNvPr>
          <p:cNvSpPr/>
          <p:nvPr/>
        </p:nvSpPr>
        <p:spPr>
          <a:xfrm>
            <a:off x="1344314" y="6118345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0555937B-C27C-49D0-A0AA-DCD08DC497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9" y="6113885"/>
            <a:ext cx="275646" cy="258418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6F8178F-5B73-4401-AB0B-1FADEF392A5A}"/>
              </a:ext>
            </a:extLst>
          </p:cNvPr>
          <p:cNvSpPr/>
          <p:nvPr/>
        </p:nvSpPr>
        <p:spPr>
          <a:xfrm>
            <a:off x="2057266" y="6123239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711ABD12-8349-49DB-A717-3CA0EC6536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011" y="6118779"/>
            <a:ext cx="275646" cy="25841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E511C1-73D1-48F4-B6BC-0A8397D7DFD6}"/>
              </a:ext>
            </a:extLst>
          </p:cNvPr>
          <p:cNvSpPr/>
          <p:nvPr/>
        </p:nvSpPr>
        <p:spPr>
          <a:xfrm>
            <a:off x="1107748" y="5066546"/>
            <a:ext cx="937290" cy="1961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>
                <a:solidFill>
                  <a:schemeClr val="tx1"/>
                </a:solidFill>
              </a:rPr>
              <a:t>64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54B559F-F8B5-429E-8B54-99809DC8AE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061" y="4976943"/>
            <a:ext cx="399316" cy="374359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24A6A305-B848-4F8C-9472-FB9F7678C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422941" y="4149337"/>
            <a:ext cx="456831" cy="523067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0B3020DD-4E1A-4D5F-B3E2-52054DA28C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7847" y="3885530"/>
            <a:ext cx="497778" cy="492483"/>
          </a:xfrm>
          <a:prstGeom prst="rect">
            <a:avLst/>
          </a:prstGeom>
        </p:spPr>
      </p:pic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5A72647-26BB-4E14-8986-FCFE14DB2635}"/>
              </a:ext>
            </a:extLst>
          </p:cNvPr>
          <p:cNvSpPr/>
          <p:nvPr/>
        </p:nvSpPr>
        <p:spPr>
          <a:xfrm>
            <a:off x="2616984" y="5481519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자물쇠 단색으로 채워진">
            <a:extLst>
              <a:ext uri="{FF2B5EF4-FFF2-40B4-BE49-F238E27FC236}">
                <a16:creationId xmlns:a16="http://schemas.microsoft.com/office/drawing/2014/main" id="{4D6C1481-AB34-4E36-8D67-BA53BA8930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02427" y="5549246"/>
            <a:ext cx="399322" cy="399322"/>
          </a:xfrm>
          <a:prstGeom prst="rect">
            <a:avLst/>
          </a:prstGeom>
        </p:spPr>
      </p:pic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102069AF-B990-4246-8980-C0613046B37B}"/>
              </a:ext>
            </a:extLst>
          </p:cNvPr>
          <p:cNvSpPr/>
          <p:nvPr/>
        </p:nvSpPr>
        <p:spPr>
          <a:xfrm>
            <a:off x="3368973" y="5476852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1" name="그래픽 140" descr="자물쇠 단색으로 채워진">
            <a:extLst>
              <a:ext uri="{FF2B5EF4-FFF2-40B4-BE49-F238E27FC236}">
                <a16:creationId xmlns:a16="http://schemas.microsoft.com/office/drawing/2014/main" id="{1E750B89-98A1-40B4-A5BA-581665FC53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4416" y="5544579"/>
            <a:ext cx="399322" cy="399322"/>
          </a:xfrm>
          <a:prstGeom prst="rect">
            <a:avLst/>
          </a:prstGeom>
        </p:spPr>
      </p:pic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D51792BD-1436-490D-B415-54C1CEAA1740}"/>
              </a:ext>
            </a:extLst>
          </p:cNvPr>
          <p:cNvSpPr/>
          <p:nvPr/>
        </p:nvSpPr>
        <p:spPr>
          <a:xfrm>
            <a:off x="4104852" y="5479070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3" name="그래픽 172" descr="자물쇠 단색으로 채워진">
            <a:extLst>
              <a:ext uri="{FF2B5EF4-FFF2-40B4-BE49-F238E27FC236}">
                <a16:creationId xmlns:a16="http://schemas.microsoft.com/office/drawing/2014/main" id="{521DBD86-C7C0-4F68-B5A8-7AE539BB50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90295" y="5546797"/>
            <a:ext cx="399322" cy="3993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46D8D44-460F-4563-BD82-9081FBD58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2945" y="3091424"/>
            <a:ext cx="492896" cy="60390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7F1EFB6-AC61-4D86-B799-FD6ED7537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5405" y="2558343"/>
            <a:ext cx="2187450" cy="2302225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1B66BD-99FC-4E60-AC17-09DDF11605BC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695D19-D275-4B64-B388-C7EBEE8A5352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화면 흐름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29E34F-42BE-45A0-8389-2B193317E52A}"/>
              </a:ext>
            </a:extLst>
          </p:cNvPr>
          <p:cNvSpPr txBox="1"/>
          <p:nvPr/>
        </p:nvSpPr>
        <p:spPr>
          <a:xfrm>
            <a:off x="411060" y="844748"/>
            <a:ext cx="11249637" cy="68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ea"/>
              <a:buAutoNum type="circleNumDbPlain" startAt="6"/>
            </a:pPr>
            <a:r>
              <a:rPr lang="ko-KR" altLang="en-US" dirty="0"/>
              <a:t>영웅 생산</a:t>
            </a:r>
            <a:endParaRPr lang="en-US" altLang="ko-KR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골드를 소모하여</a:t>
            </a:r>
            <a:r>
              <a:rPr lang="en-US" altLang="ko-KR" sz="1400" dirty="0"/>
              <a:t>, </a:t>
            </a:r>
            <a:r>
              <a:rPr lang="ko-KR" altLang="en-US" sz="1400" dirty="0"/>
              <a:t>영웅을 생산한다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캐릭터의 이동 및 공격</a:t>
            </a:r>
            <a:r>
              <a:rPr lang="en-US" altLang="ko-KR" sz="1400" dirty="0"/>
              <a:t>, </a:t>
            </a:r>
            <a:r>
              <a:rPr lang="ko-KR" altLang="en-US" sz="1400" dirty="0"/>
              <a:t>죽음 규칙은 병사 유닛과 동일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407EB5D-BF1B-4055-BA5C-672767299643}"/>
              </a:ext>
            </a:extLst>
          </p:cNvPr>
          <p:cNvSpPr/>
          <p:nvPr/>
        </p:nvSpPr>
        <p:spPr>
          <a:xfrm>
            <a:off x="9227471" y="2514879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C704A9-4543-4CCE-A817-7D37E49C8C15}"/>
              </a:ext>
            </a:extLst>
          </p:cNvPr>
          <p:cNvSpPr/>
          <p:nvPr/>
        </p:nvSpPr>
        <p:spPr>
          <a:xfrm>
            <a:off x="989507" y="2497717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ED09384-C446-4BF3-81F0-4417ECE25CB5}"/>
              </a:ext>
            </a:extLst>
          </p:cNvPr>
          <p:cNvSpPr/>
          <p:nvPr/>
        </p:nvSpPr>
        <p:spPr>
          <a:xfrm>
            <a:off x="1028380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1EC7B68-593F-4274-BC26-8643F8F9D13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7647" b="95294" l="8989" r="89888">
                        <a14:foregroundMark x1="55056" y1="8235" x2="55056" y2="8235"/>
                        <a14:foregroundMark x1="87640" y1="62353" x2="87640" y2="62353"/>
                        <a14:foregroundMark x1="79775" y1="95294" x2="79775" y2="95294"/>
                        <a14:foregroundMark x1="32584" y1="94706" x2="32584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3615" y="5043466"/>
            <a:ext cx="470610" cy="898918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637EB6D-D349-4E5B-9D3B-09D41E606F05}"/>
              </a:ext>
            </a:extLst>
          </p:cNvPr>
          <p:cNvSpPr/>
          <p:nvPr/>
        </p:nvSpPr>
        <p:spPr>
          <a:xfrm>
            <a:off x="10623183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4D7B8D84-9F9F-47B6-93BD-0D450E7F79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928" y="6045161"/>
            <a:ext cx="275646" cy="258418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521B5AD-9557-4B50-B388-1A1BF1979D24}"/>
              </a:ext>
            </a:extLst>
          </p:cNvPr>
          <p:cNvSpPr/>
          <p:nvPr/>
        </p:nvSpPr>
        <p:spPr>
          <a:xfrm>
            <a:off x="9343142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0BD381B-D3D4-4700-BA88-4E3F6696336B}"/>
              </a:ext>
            </a:extLst>
          </p:cNvPr>
          <p:cNvSpPr/>
          <p:nvPr/>
        </p:nvSpPr>
        <p:spPr>
          <a:xfrm>
            <a:off x="837222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6327876-ACAE-409E-B1CD-B1646C6CAA9B}"/>
              </a:ext>
            </a:extLst>
          </p:cNvPr>
          <p:cNvSpPr/>
          <p:nvPr/>
        </p:nvSpPr>
        <p:spPr>
          <a:xfrm>
            <a:off x="7396478" y="501701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9641C7C-0859-437C-94D6-118F1EA4B9D2}"/>
              </a:ext>
            </a:extLst>
          </p:cNvPr>
          <p:cNvSpPr/>
          <p:nvPr/>
        </p:nvSpPr>
        <p:spPr>
          <a:xfrm>
            <a:off x="6418838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B58EA4C-F4CF-4136-B357-13430FECD2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523" b="90341" l="8824" r="89706">
                        <a14:foregroundMark x1="52941" y1="8523" x2="52941" y2="8523"/>
                        <a14:foregroundMark x1="27941" y1="90341" x2="27941" y2="90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4982605"/>
            <a:ext cx="394999" cy="102235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61F94F0-0DA2-4D09-8EE9-727BBD6885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4969" b="96273" l="9412" r="89412">
                        <a14:foregroundMark x1="40000" y1="5590" x2="40000" y2="5590"/>
                        <a14:foregroundMark x1="30588" y1="93789" x2="30588" y2="93789"/>
                        <a14:foregroundMark x1="69412" y1="96273" x2="69412" y2="96273"/>
                        <a14:foregroundMark x1="88235" y1="56522" x2="88235" y2="56522"/>
                        <a14:foregroundMark x1="11765" y1="52174" x2="11765" y2="52174"/>
                        <a14:foregroundMark x1="10588" y1="52795" x2="10588" y2="52795"/>
                        <a14:foregroundMark x1="15294" y1="51553" x2="15294" y2="51553"/>
                        <a14:foregroundMark x1="18824" y1="52795" x2="18824" y2="52795"/>
                        <a14:foregroundMark x1="77647" y1="51553" x2="77647" y2="51553"/>
                        <a14:foregroundMark x1="75294" y1="53416" x2="75294" y2="53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5776" y="5044523"/>
            <a:ext cx="493748" cy="93521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258C1021-D93F-4120-8C36-A9303542239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7263" b="92179" l="6410" r="89744">
                        <a14:foregroundMark x1="25641" y1="50838" x2="25641" y2="56983"/>
                        <a14:foregroundMark x1="44872" y1="41899" x2="50000" y2="50838"/>
                        <a14:foregroundMark x1="29487" y1="59777" x2="38462" y2="75419"/>
                        <a14:foregroundMark x1="56410" y1="52514" x2="56410" y2="64804"/>
                        <a14:foregroundMark x1="62821" y1="49162" x2="66667" y2="55307"/>
                        <a14:foregroundMark x1="61538" y1="41341" x2="62821" y2="44134"/>
                        <a14:foregroundMark x1="55128" y1="29050" x2="56410" y2="32961"/>
                        <a14:foregroundMark x1="52564" y1="34637" x2="30769" y2="41341"/>
                        <a14:foregroundMark x1="24359" y1="38547" x2="24359" y2="44693"/>
                        <a14:foregroundMark x1="29487" y1="79888" x2="29487" y2="87709"/>
                        <a14:foregroundMark x1="29487" y1="93296" x2="29487" y2="93296"/>
                        <a14:foregroundMark x1="52564" y1="10056" x2="52564" y2="10056"/>
                        <a14:foregroundMark x1="39744" y1="8380" x2="39744" y2="8380"/>
                        <a14:foregroundMark x1="44872" y1="7263" x2="44872" y2="7263"/>
                        <a14:foregroundMark x1="78205" y1="31844" x2="78205" y2="31844"/>
                        <a14:foregroundMark x1="85897" y1="27933" x2="85897" y2="27933"/>
                        <a14:foregroundMark x1="80769" y1="29050" x2="80769" y2="29050"/>
                        <a14:foregroundMark x1="82051" y1="30168" x2="82051" y2="301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7309" y="4992244"/>
            <a:ext cx="453087" cy="103977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909202F6-4712-4A23-B8E0-D8B22DE1E01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8140" b="95349" l="9091" r="88312">
                        <a14:foregroundMark x1="48052" y1="13953" x2="48052" y2="13953"/>
                        <a14:foregroundMark x1="48052" y1="8140" x2="48052" y2="8140"/>
                        <a14:foregroundMark x1="14286" y1="54070" x2="14286" y2="54070"/>
                        <a14:foregroundMark x1="79221" y1="50581" x2="79221" y2="50581"/>
                        <a14:foregroundMark x1="79221" y1="44767" x2="79221" y2="44767"/>
                        <a14:foregroundMark x1="77922" y1="54070" x2="77922" y2="54070"/>
                        <a14:foregroundMark x1="14286" y1="47093" x2="14286" y2="47093"/>
                        <a14:foregroundMark x1="10390" y1="58140" x2="10390" y2="58140"/>
                        <a14:foregroundMark x1="28571" y1="95349" x2="28571" y2="95349"/>
                        <a14:foregroundMark x1="71429" y1="95349" x2="71429" y2="95349"/>
                        <a14:foregroundMark x1="24675" y1="69186" x2="24675" y2="69186"/>
                        <a14:foregroundMark x1="36364" y1="55814" x2="36364" y2="55814"/>
                        <a14:foregroundMark x1="61039" y1="38372" x2="61039" y2="38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1336" y="5005841"/>
            <a:ext cx="447279" cy="999115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CE69756-F41D-4C32-BB71-FE87A69AAC8D}"/>
              </a:ext>
            </a:extLst>
          </p:cNvPr>
          <p:cNvSpPr/>
          <p:nvPr/>
        </p:nvSpPr>
        <p:spPr>
          <a:xfrm>
            <a:off x="9680430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586A314-1DFA-4B4E-8320-BFEFC322C6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3175" y="6045161"/>
            <a:ext cx="275646" cy="258418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5FB42A5-9C13-4498-9898-22C85FEF8025}"/>
              </a:ext>
            </a:extLst>
          </p:cNvPr>
          <p:cNvSpPr/>
          <p:nvPr/>
        </p:nvSpPr>
        <p:spPr>
          <a:xfrm>
            <a:off x="8737677" y="603482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18E0DED-D925-439E-842D-F08A8FC86E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22" y="6030364"/>
            <a:ext cx="275646" cy="258418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0BB4ECB-F4FB-49C0-9B00-B195A3ECAC50}"/>
              </a:ext>
            </a:extLst>
          </p:cNvPr>
          <p:cNvSpPr/>
          <p:nvPr/>
        </p:nvSpPr>
        <p:spPr>
          <a:xfrm>
            <a:off x="7779328" y="6035472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3C242730-F297-4B4A-B23D-8C28B31491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6031012"/>
            <a:ext cx="275646" cy="258418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6C1FD77-9C9C-4DF7-AD4F-66ABC82D3382}"/>
              </a:ext>
            </a:extLst>
          </p:cNvPr>
          <p:cNvSpPr/>
          <p:nvPr/>
        </p:nvSpPr>
        <p:spPr>
          <a:xfrm>
            <a:off x="6787015" y="604469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32E14BD-3A0F-4739-BA85-B3B9774F9E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60" y="6040234"/>
            <a:ext cx="275646" cy="258418"/>
          </a:xfrm>
          <a:prstGeom prst="rect">
            <a:avLst/>
          </a:prstGeom>
        </p:spPr>
      </p:pic>
      <p:pic>
        <p:nvPicPr>
          <p:cNvPr id="76" name="그래픽 75" descr="터치 스크린 단색으로 채워진">
            <a:extLst>
              <a:ext uri="{FF2B5EF4-FFF2-40B4-BE49-F238E27FC236}">
                <a16:creationId xmlns:a16="http://schemas.microsoft.com/office/drawing/2014/main" id="{B1A1DBAA-AE85-40B2-9B6B-E65D9CB71A2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18900000">
            <a:off x="6761770" y="5456786"/>
            <a:ext cx="914400" cy="9144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B10A9A61-567A-4E9C-97E7-1D274CA2E2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4969" b="96273" l="9412" r="89412">
                        <a14:foregroundMark x1="40000" y1="5590" x2="40000" y2="5590"/>
                        <a14:foregroundMark x1="30588" y1="93789" x2="30588" y2="93789"/>
                        <a14:foregroundMark x1="69412" y1="96273" x2="69412" y2="96273"/>
                        <a14:foregroundMark x1="88235" y1="56522" x2="88235" y2="56522"/>
                        <a14:foregroundMark x1="11765" y1="52174" x2="11765" y2="52174"/>
                        <a14:foregroundMark x1="10588" y1="52795" x2="10588" y2="52795"/>
                        <a14:foregroundMark x1="15294" y1="51553" x2="15294" y2="51553"/>
                        <a14:foregroundMark x1="18824" y1="52795" x2="18824" y2="52795"/>
                        <a14:foregroundMark x1="77647" y1="51553" x2="77647" y2="51553"/>
                        <a14:foregroundMark x1="75294" y1="53416" x2="75294" y2="53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11437" y="3618487"/>
            <a:ext cx="493748" cy="93521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248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8D74-6699-43C9-8032-3C78CDEA2C88}"/>
              </a:ext>
            </a:extLst>
          </p:cNvPr>
          <p:cNvSpPr/>
          <p:nvPr/>
        </p:nvSpPr>
        <p:spPr>
          <a:xfrm>
            <a:off x="879142" y="1610837"/>
            <a:ext cx="10433713" cy="4865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5805B1-23A9-477F-A433-75439493A33F}"/>
              </a:ext>
            </a:extLst>
          </p:cNvPr>
          <p:cNvSpPr/>
          <p:nvPr/>
        </p:nvSpPr>
        <p:spPr>
          <a:xfrm>
            <a:off x="879142" y="1610837"/>
            <a:ext cx="10433713" cy="2164208"/>
          </a:xfrm>
          <a:prstGeom prst="rect">
            <a:avLst/>
          </a:prstGeom>
          <a:solidFill>
            <a:srgbClr val="A3DDF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BD9435B-6CE8-4A61-8A43-8721D86C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7038" y="2055301"/>
            <a:ext cx="1638300" cy="10001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9C1BCD-43A7-4D26-907E-5F98A7129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772" y="2423232"/>
            <a:ext cx="1638300" cy="10001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1C1F1C7-346C-4DCD-B74F-2F41CA2D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4612" y="1875515"/>
            <a:ext cx="1638300" cy="1000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A972A6-FE72-416C-93A2-6B7B65777E78}"/>
              </a:ext>
            </a:extLst>
          </p:cNvPr>
          <p:cNvSpPr txBox="1"/>
          <p:nvPr/>
        </p:nvSpPr>
        <p:spPr>
          <a:xfrm>
            <a:off x="1052818" y="1705723"/>
            <a:ext cx="236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STAGE 1</a:t>
            </a:r>
            <a:endParaRPr lang="ko-KR" altLang="en-US" sz="1200" dirty="0"/>
          </a:p>
        </p:txBody>
      </p:sp>
      <p:pic>
        <p:nvPicPr>
          <p:cNvPr id="230" name="그래픽 229" descr="문이 열려 있음 단색으로 채워진">
            <a:extLst>
              <a:ext uri="{FF2B5EF4-FFF2-40B4-BE49-F238E27FC236}">
                <a16:creationId xmlns:a16="http://schemas.microsoft.com/office/drawing/2014/main" id="{73F05474-91BC-4525-AEFE-8D7240B6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1703115"/>
            <a:ext cx="352186" cy="3521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0641FF-0070-429D-A1DC-DC85A82C71C5}"/>
              </a:ext>
            </a:extLst>
          </p:cNvPr>
          <p:cNvSpPr/>
          <p:nvPr/>
        </p:nvSpPr>
        <p:spPr>
          <a:xfrm>
            <a:off x="879142" y="3668073"/>
            <a:ext cx="10433713" cy="1239728"/>
          </a:xfrm>
          <a:prstGeom prst="rect">
            <a:avLst/>
          </a:prstGeom>
          <a:solidFill>
            <a:srgbClr val="9AC2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C98451A-B6B1-477E-AC7B-5566336F5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142" y="2556488"/>
            <a:ext cx="2187450" cy="2302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FA3F412-9B94-4096-97A6-35CE4CD4B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7483" y="3100957"/>
            <a:ext cx="492896" cy="60390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E5502A7-7659-4C65-8EAF-4544992DF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2789" y="3111948"/>
            <a:ext cx="492896" cy="603908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7355D738-2925-411E-88CF-C1E8E6600BA8}"/>
              </a:ext>
            </a:extLst>
          </p:cNvPr>
          <p:cNvSpPr/>
          <p:nvPr/>
        </p:nvSpPr>
        <p:spPr>
          <a:xfrm>
            <a:off x="879142" y="4881735"/>
            <a:ext cx="1486553" cy="158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D295A7A-43EB-407F-985F-60DB4D3F035C}"/>
              </a:ext>
            </a:extLst>
          </p:cNvPr>
          <p:cNvSpPr/>
          <p:nvPr/>
        </p:nvSpPr>
        <p:spPr>
          <a:xfrm>
            <a:off x="879142" y="4881735"/>
            <a:ext cx="10433713" cy="16001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576F9D9-5387-4E0E-9159-618637CC5A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15874" y="5556956"/>
            <a:ext cx="456831" cy="52306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1C1BBC4-4527-426D-AAE6-49A14E176C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056" y="5556955"/>
            <a:ext cx="497778" cy="492483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6777A5B-6A4F-4279-956E-4A9F50773C97}"/>
              </a:ext>
            </a:extLst>
          </p:cNvPr>
          <p:cNvSpPr/>
          <p:nvPr/>
        </p:nvSpPr>
        <p:spPr>
          <a:xfrm>
            <a:off x="1133742" y="5464298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16F003F3-3F00-4DE7-8BEF-A42858A8F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4756" y="5485385"/>
            <a:ext cx="456831" cy="523067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9A69D53-1253-4FB9-BB3B-72B67353C19C}"/>
              </a:ext>
            </a:extLst>
          </p:cNvPr>
          <p:cNvSpPr/>
          <p:nvPr/>
        </p:nvSpPr>
        <p:spPr>
          <a:xfrm>
            <a:off x="1877460" y="5468251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9A01F2B2-450D-4B2A-A170-AA2431D8B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163" y="5491241"/>
            <a:ext cx="497778" cy="492483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B0710307-42D0-4BA5-BCBD-0ADB5A54D100}"/>
              </a:ext>
            </a:extLst>
          </p:cNvPr>
          <p:cNvSpPr/>
          <p:nvPr/>
        </p:nvSpPr>
        <p:spPr>
          <a:xfrm>
            <a:off x="1344314" y="6118345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0555937B-C27C-49D0-A0AA-DCD08DC497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9" y="6113885"/>
            <a:ext cx="275646" cy="258418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6F8178F-5B73-4401-AB0B-1FADEF392A5A}"/>
              </a:ext>
            </a:extLst>
          </p:cNvPr>
          <p:cNvSpPr/>
          <p:nvPr/>
        </p:nvSpPr>
        <p:spPr>
          <a:xfrm>
            <a:off x="2057266" y="6123239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711ABD12-8349-49DB-A717-3CA0EC6536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011" y="6118779"/>
            <a:ext cx="275646" cy="25841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E511C1-73D1-48F4-B6BC-0A8397D7DFD6}"/>
              </a:ext>
            </a:extLst>
          </p:cNvPr>
          <p:cNvSpPr/>
          <p:nvPr/>
        </p:nvSpPr>
        <p:spPr>
          <a:xfrm>
            <a:off x="1107748" y="5066546"/>
            <a:ext cx="937290" cy="1961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54B559F-F8B5-429E-8B54-99809DC8AE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061" y="4976943"/>
            <a:ext cx="399316" cy="374359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24A6A305-B848-4F8C-9472-FB9F7678C0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96989" y="4149337"/>
            <a:ext cx="456831" cy="523067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0B3020DD-4E1A-4D5F-B3E2-52054DA28C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1895" y="3885530"/>
            <a:ext cx="497778" cy="492483"/>
          </a:xfrm>
          <a:prstGeom prst="rect">
            <a:avLst/>
          </a:prstGeom>
        </p:spPr>
      </p:pic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5A72647-26BB-4E14-8986-FCFE14DB2635}"/>
              </a:ext>
            </a:extLst>
          </p:cNvPr>
          <p:cNvSpPr/>
          <p:nvPr/>
        </p:nvSpPr>
        <p:spPr>
          <a:xfrm>
            <a:off x="2616984" y="5481519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자물쇠 단색으로 채워진">
            <a:extLst>
              <a:ext uri="{FF2B5EF4-FFF2-40B4-BE49-F238E27FC236}">
                <a16:creationId xmlns:a16="http://schemas.microsoft.com/office/drawing/2014/main" id="{4D6C1481-AB34-4E36-8D67-BA53BA893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2427" y="5549246"/>
            <a:ext cx="399322" cy="399322"/>
          </a:xfrm>
          <a:prstGeom prst="rect">
            <a:avLst/>
          </a:prstGeom>
        </p:spPr>
      </p:pic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102069AF-B990-4246-8980-C0613046B37B}"/>
              </a:ext>
            </a:extLst>
          </p:cNvPr>
          <p:cNvSpPr/>
          <p:nvPr/>
        </p:nvSpPr>
        <p:spPr>
          <a:xfrm>
            <a:off x="3368973" y="5476852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1" name="그래픽 140" descr="자물쇠 단색으로 채워진">
            <a:extLst>
              <a:ext uri="{FF2B5EF4-FFF2-40B4-BE49-F238E27FC236}">
                <a16:creationId xmlns:a16="http://schemas.microsoft.com/office/drawing/2014/main" id="{1E750B89-98A1-40B4-A5BA-581665FC53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54416" y="5544579"/>
            <a:ext cx="399322" cy="399322"/>
          </a:xfrm>
          <a:prstGeom prst="rect">
            <a:avLst/>
          </a:prstGeom>
        </p:spPr>
      </p:pic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D51792BD-1436-490D-B415-54C1CEAA1740}"/>
              </a:ext>
            </a:extLst>
          </p:cNvPr>
          <p:cNvSpPr/>
          <p:nvPr/>
        </p:nvSpPr>
        <p:spPr>
          <a:xfrm>
            <a:off x="4104852" y="5479070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3" name="그래픽 172" descr="자물쇠 단색으로 채워진">
            <a:extLst>
              <a:ext uri="{FF2B5EF4-FFF2-40B4-BE49-F238E27FC236}">
                <a16:creationId xmlns:a16="http://schemas.microsoft.com/office/drawing/2014/main" id="{521DBD86-C7C0-4F68-B5A8-7AE539BB50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90295" y="5546797"/>
            <a:ext cx="399322" cy="3993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46D8D44-460F-4563-BD82-9081FBD58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2945" y="3091424"/>
            <a:ext cx="492896" cy="60390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7F1EFB6-AC61-4D86-B799-FD6ED75378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5405" y="2558343"/>
            <a:ext cx="2187450" cy="2302225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1B66BD-99FC-4E60-AC17-09DDF11605BC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695D19-D275-4B64-B388-C7EBEE8A5352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화면 흐름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29E34F-42BE-45A0-8389-2B193317E52A}"/>
              </a:ext>
            </a:extLst>
          </p:cNvPr>
          <p:cNvSpPr txBox="1"/>
          <p:nvPr/>
        </p:nvSpPr>
        <p:spPr>
          <a:xfrm>
            <a:off x="411060" y="844748"/>
            <a:ext cx="11249637" cy="68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ea"/>
              <a:buAutoNum type="circleNumDbPlain" startAt="7"/>
            </a:pPr>
            <a:r>
              <a:rPr lang="ko-KR" altLang="en-US" dirty="0"/>
              <a:t>타워 공격</a:t>
            </a:r>
            <a:endParaRPr lang="en-US" altLang="ko-KR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사정거리에 상대방 타워가 존재할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타워 공격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C11F92-6313-4EBD-B74A-F18D99F04194}"/>
              </a:ext>
            </a:extLst>
          </p:cNvPr>
          <p:cNvSpPr/>
          <p:nvPr/>
        </p:nvSpPr>
        <p:spPr>
          <a:xfrm>
            <a:off x="9227471" y="2514879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FF129A-0B27-48FD-8654-6A29C7087C5E}"/>
              </a:ext>
            </a:extLst>
          </p:cNvPr>
          <p:cNvSpPr/>
          <p:nvPr/>
        </p:nvSpPr>
        <p:spPr>
          <a:xfrm>
            <a:off x="9689284" y="2516434"/>
            <a:ext cx="1563318" cy="105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DCB59B-362F-47A8-A72F-ACC97029E363}"/>
              </a:ext>
            </a:extLst>
          </p:cNvPr>
          <p:cNvSpPr/>
          <p:nvPr/>
        </p:nvSpPr>
        <p:spPr>
          <a:xfrm>
            <a:off x="989507" y="2497717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51A3922-7134-4227-ADAC-A5B44EA6F8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140892" y="4197600"/>
            <a:ext cx="456831" cy="52306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785A86F-46A0-43F6-803F-6D6313B491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59052" y="3755700"/>
            <a:ext cx="456831" cy="523067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70F324C-ED6F-42D9-AD89-C55D95B93FE2}"/>
              </a:ext>
            </a:extLst>
          </p:cNvPr>
          <p:cNvSpPr/>
          <p:nvPr/>
        </p:nvSpPr>
        <p:spPr>
          <a:xfrm>
            <a:off x="1028380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3CE7B784-0E99-4591-8DEF-7DFC5C0B1A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647" b="95294" l="8989" r="89888">
                        <a14:foregroundMark x1="55056" y1="8235" x2="55056" y2="8235"/>
                        <a14:foregroundMark x1="87640" y1="62353" x2="87640" y2="62353"/>
                        <a14:foregroundMark x1="79775" y1="95294" x2="79775" y2="95294"/>
                        <a14:foregroundMark x1="32584" y1="94706" x2="32584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3615" y="5043466"/>
            <a:ext cx="470610" cy="898918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DBF9A66-E5D9-446A-8044-1FEB4599B9C5}"/>
              </a:ext>
            </a:extLst>
          </p:cNvPr>
          <p:cNvSpPr/>
          <p:nvPr/>
        </p:nvSpPr>
        <p:spPr>
          <a:xfrm>
            <a:off x="10623183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9029C1B-5320-44AD-ACBC-735C8A36E6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928" y="6045161"/>
            <a:ext cx="275646" cy="258418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BB14206-A372-43BD-BA3D-8B78A1C8209D}"/>
              </a:ext>
            </a:extLst>
          </p:cNvPr>
          <p:cNvSpPr/>
          <p:nvPr/>
        </p:nvSpPr>
        <p:spPr>
          <a:xfrm>
            <a:off x="9343142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C329190-8726-4B63-8A92-CFF54512889B}"/>
              </a:ext>
            </a:extLst>
          </p:cNvPr>
          <p:cNvSpPr/>
          <p:nvPr/>
        </p:nvSpPr>
        <p:spPr>
          <a:xfrm>
            <a:off x="837222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14C6F7B-97E0-4BAE-9347-90AAF0F007A2}"/>
              </a:ext>
            </a:extLst>
          </p:cNvPr>
          <p:cNvSpPr/>
          <p:nvPr/>
        </p:nvSpPr>
        <p:spPr>
          <a:xfrm>
            <a:off x="7396478" y="501701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356530-D243-4FF6-A6C2-0CF3E36CAFF3}"/>
              </a:ext>
            </a:extLst>
          </p:cNvPr>
          <p:cNvSpPr/>
          <p:nvPr/>
        </p:nvSpPr>
        <p:spPr>
          <a:xfrm>
            <a:off x="6418838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84BE58D-7BA5-4BAD-BC84-01C861A5D2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8523" b="90341" l="8824" r="89706">
                        <a14:foregroundMark x1="52941" y1="8523" x2="52941" y2="8523"/>
                        <a14:foregroundMark x1="27941" y1="90341" x2="27941" y2="90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4982605"/>
            <a:ext cx="394999" cy="102235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1738059-956B-4997-98FE-007E9742C2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969" b="96273" l="9412" r="89412">
                        <a14:foregroundMark x1="40000" y1="5590" x2="40000" y2="5590"/>
                        <a14:foregroundMark x1="30588" y1="93789" x2="30588" y2="93789"/>
                        <a14:foregroundMark x1="69412" y1="96273" x2="69412" y2="96273"/>
                        <a14:foregroundMark x1="88235" y1="56522" x2="88235" y2="56522"/>
                        <a14:foregroundMark x1="11765" y1="52174" x2="11765" y2="52174"/>
                        <a14:foregroundMark x1="10588" y1="52795" x2="10588" y2="52795"/>
                        <a14:foregroundMark x1="15294" y1="51553" x2="15294" y2="51553"/>
                        <a14:foregroundMark x1="18824" y1="52795" x2="18824" y2="52795"/>
                        <a14:foregroundMark x1="77647" y1="51553" x2="77647" y2="51553"/>
                        <a14:foregroundMark x1="75294" y1="53416" x2="75294" y2="53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5776" y="5044523"/>
            <a:ext cx="493748" cy="93521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67967AA-75C3-4AEC-BCD3-77463C5061F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7263" b="92179" l="6410" r="89744">
                        <a14:foregroundMark x1="25641" y1="50838" x2="25641" y2="56983"/>
                        <a14:foregroundMark x1="44872" y1="41899" x2="50000" y2="50838"/>
                        <a14:foregroundMark x1="29487" y1="59777" x2="38462" y2="75419"/>
                        <a14:foregroundMark x1="56410" y1="52514" x2="56410" y2="64804"/>
                        <a14:foregroundMark x1="62821" y1="49162" x2="66667" y2="55307"/>
                        <a14:foregroundMark x1="61538" y1="41341" x2="62821" y2="44134"/>
                        <a14:foregroundMark x1="55128" y1="29050" x2="56410" y2="32961"/>
                        <a14:foregroundMark x1="52564" y1="34637" x2="30769" y2="41341"/>
                        <a14:foregroundMark x1="24359" y1="38547" x2="24359" y2="44693"/>
                        <a14:foregroundMark x1="29487" y1="79888" x2="29487" y2="87709"/>
                        <a14:foregroundMark x1="29487" y1="93296" x2="29487" y2="93296"/>
                        <a14:foregroundMark x1="52564" y1="10056" x2="52564" y2="10056"/>
                        <a14:foregroundMark x1="39744" y1="8380" x2="39744" y2="8380"/>
                        <a14:foregroundMark x1="44872" y1="7263" x2="44872" y2="7263"/>
                        <a14:foregroundMark x1="78205" y1="31844" x2="78205" y2="31844"/>
                        <a14:foregroundMark x1="85897" y1="27933" x2="85897" y2="27933"/>
                        <a14:foregroundMark x1="80769" y1="29050" x2="80769" y2="29050"/>
                        <a14:foregroundMark x1="82051" y1="30168" x2="82051" y2="301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7309" y="4992244"/>
            <a:ext cx="453087" cy="103977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73B9F3B-48C1-4F54-93FB-7FBC4CECD0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8140" b="95349" l="9091" r="88312">
                        <a14:foregroundMark x1="48052" y1="13953" x2="48052" y2="13953"/>
                        <a14:foregroundMark x1="48052" y1="8140" x2="48052" y2="8140"/>
                        <a14:foregroundMark x1="14286" y1="54070" x2="14286" y2="54070"/>
                        <a14:foregroundMark x1="79221" y1="50581" x2="79221" y2="50581"/>
                        <a14:foregroundMark x1="79221" y1="44767" x2="79221" y2="44767"/>
                        <a14:foregroundMark x1="77922" y1="54070" x2="77922" y2="54070"/>
                        <a14:foregroundMark x1="14286" y1="47093" x2="14286" y2="47093"/>
                        <a14:foregroundMark x1="10390" y1="58140" x2="10390" y2="58140"/>
                        <a14:foregroundMark x1="28571" y1="95349" x2="28571" y2="95349"/>
                        <a14:foregroundMark x1="71429" y1="95349" x2="71429" y2="95349"/>
                        <a14:foregroundMark x1="24675" y1="69186" x2="24675" y2="69186"/>
                        <a14:foregroundMark x1="36364" y1="55814" x2="36364" y2="55814"/>
                        <a14:foregroundMark x1="61039" y1="38372" x2="61039" y2="38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1336" y="5005841"/>
            <a:ext cx="447279" cy="999115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A4604E6-2F80-4611-A141-370A7ABAE0E0}"/>
              </a:ext>
            </a:extLst>
          </p:cNvPr>
          <p:cNvSpPr/>
          <p:nvPr/>
        </p:nvSpPr>
        <p:spPr>
          <a:xfrm>
            <a:off x="9680430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8636D28-39BA-4D46-B6EC-08F0BCC0BA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3175" y="6045161"/>
            <a:ext cx="275646" cy="258418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59AA29E-5D9C-4B91-961E-70E8D61E6E57}"/>
              </a:ext>
            </a:extLst>
          </p:cNvPr>
          <p:cNvSpPr/>
          <p:nvPr/>
        </p:nvSpPr>
        <p:spPr>
          <a:xfrm>
            <a:off x="8737677" y="603482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4AFAC4D-05A3-4E92-9A4F-DDB1E268F6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22" y="6030364"/>
            <a:ext cx="275646" cy="258418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7FCC05-DC33-4B64-A1C3-2E07DE3E400F}"/>
              </a:ext>
            </a:extLst>
          </p:cNvPr>
          <p:cNvSpPr/>
          <p:nvPr/>
        </p:nvSpPr>
        <p:spPr>
          <a:xfrm>
            <a:off x="7779328" y="6035472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BBE4D983-40A8-40A9-B967-BBC3BEC15A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6031012"/>
            <a:ext cx="275646" cy="258418"/>
          </a:xfrm>
          <a:prstGeom prst="rect">
            <a:avLst/>
          </a:prstGeom>
        </p:spPr>
      </p:pic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457D496-8F15-4DAD-B64C-4D473AEAC608}"/>
              </a:ext>
            </a:extLst>
          </p:cNvPr>
          <p:cNvSpPr/>
          <p:nvPr/>
        </p:nvSpPr>
        <p:spPr>
          <a:xfrm>
            <a:off x="6787015" y="604469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407CFF8B-6E80-4731-943D-1C3779847F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60" y="6040234"/>
            <a:ext cx="275646" cy="25841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6947F66-0CA8-4A53-9236-B1F56F3983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969" b="96273" l="9412" r="89412">
                        <a14:foregroundMark x1="40000" y1="5590" x2="40000" y2="5590"/>
                        <a14:foregroundMark x1="30588" y1="93789" x2="30588" y2="93789"/>
                        <a14:foregroundMark x1="69412" y1="96273" x2="69412" y2="96273"/>
                        <a14:foregroundMark x1="88235" y1="56522" x2="88235" y2="56522"/>
                        <a14:foregroundMark x1="11765" y1="52174" x2="11765" y2="52174"/>
                        <a14:foregroundMark x1="10588" y1="52795" x2="10588" y2="52795"/>
                        <a14:foregroundMark x1="15294" y1="51553" x2="15294" y2="51553"/>
                        <a14:foregroundMark x1="18824" y1="52795" x2="18824" y2="52795"/>
                        <a14:foregroundMark x1="77647" y1="51553" x2="77647" y2="51553"/>
                        <a14:foregroundMark x1="75294" y1="53416" x2="75294" y2="53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88657" y="3618487"/>
            <a:ext cx="493748" cy="93521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4599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8D74-6699-43C9-8032-3C78CDEA2C88}"/>
              </a:ext>
            </a:extLst>
          </p:cNvPr>
          <p:cNvSpPr/>
          <p:nvPr/>
        </p:nvSpPr>
        <p:spPr>
          <a:xfrm>
            <a:off x="879142" y="1610837"/>
            <a:ext cx="10433713" cy="4865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5805B1-23A9-477F-A433-75439493A33F}"/>
              </a:ext>
            </a:extLst>
          </p:cNvPr>
          <p:cNvSpPr/>
          <p:nvPr/>
        </p:nvSpPr>
        <p:spPr>
          <a:xfrm>
            <a:off x="879142" y="1610837"/>
            <a:ext cx="10433713" cy="2164208"/>
          </a:xfrm>
          <a:prstGeom prst="rect">
            <a:avLst/>
          </a:prstGeom>
          <a:solidFill>
            <a:srgbClr val="A3DDF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BD9435B-6CE8-4A61-8A43-8721D86C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7038" y="2055301"/>
            <a:ext cx="1638300" cy="10001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9C1BCD-43A7-4D26-907E-5F98A7129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772" y="2423232"/>
            <a:ext cx="1638300" cy="10001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1C1F1C7-346C-4DCD-B74F-2F41CA2D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4612" y="1875515"/>
            <a:ext cx="1638300" cy="1000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A972A6-FE72-416C-93A2-6B7B65777E78}"/>
              </a:ext>
            </a:extLst>
          </p:cNvPr>
          <p:cNvSpPr txBox="1"/>
          <p:nvPr/>
        </p:nvSpPr>
        <p:spPr>
          <a:xfrm>
            <a:off x="1052818" y="1705723"/>
            <a:ext cx="236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STAGE 1</a:t>
            </a:r>
            <a:endParaRPr lang="ko-KR" altLang="en-US" sz="1200" dirty="0"/>
          </a:p>
        </p:txBody>
      </p:sp>
      <p:pic>
        <p:nvPicPr>
          <p:cNvPr id="230" name="그래픽 229" descr="문이 열려 있음 단색으로 채워진">
            <a:extLst>
              <a:ext uri="{FF2B5EF4-FFF2-40B4-BE49-F238E27FC236}">
                <a16:creationId xmlns:a16="http://schemas.microsoft.com/office/drawing/2014/main" id="{73F05474-91BC-4525-AEFE-8D7240B6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1703115"/>
            <a:ext cx="352186" cy="3521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0641FF-0070-429D-A1DC-DC85A82C71C5}"/>
              </a:ext>
            </a:extLst>
          </p:cNvPr>
          <p:cNvSpPr/>
          <p:nvPr/>
        </p:nvSpPr>
        <p:spPr>
          <a:xfrm>
            <a:off x="879142" y="3668073"/>
            <a:ext cx="10433713" cy="1239728"/>
          </a:xfrm>
          <a:prstGeom prst="rect">
            <a:avLst/>
          </a:prstGeom>
          <a:solidFill>
            <a:srgbClr val="9AC2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C98451A-B6B1-477E-AC7B-5566336F5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142" y="2556488"/>
            <a:ext cx="2187450" cy="2302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FA3F412-9B94-4096-97A6-35CE4CD4B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7483" y="3100957"/>
            <a:ext cx="492896" cy="60390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E5502A7-7659-4C65-8EAF-4544992DF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2789" y="3111948"/>
            <a:ext cx="492896" cy="603908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7355D738-2925-411E-88CF-C1E8E6600BA8}"/>
              </a:ext>
            </a:extLst>
          </p:cNvPr>
          <p:cNvSpPr/>
          <p:nvPr/>
        </p:nvSpPr>
        <p:spPr>
          <a:xfrm>
            <a:off x="879142" y="4881735"/>
            <a:ext cx="1486553" cy="158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D295A7A-43EB-407F-985F-60DB4D3F035C}"/>
              </a:ext>
            </a:extLst>
          </p:cNvPr>
          <p:cNvSpPr/>
          <p:nvPr/>
        </p:nvSpPr>
        <p:spPr>
          <a:xfrm>
            <a:off x="879142" y="4881735"/>
            <a:ext cx="10433713" cy="16001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576F9D9-5387-4E0E-9159-618637CC5A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15874" y="5556956"/>
            <a:ext cx="456831" cy="52306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1C1BBC4-4527-426D-AAE6-49A14E176C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056" y="5556955"/>
            <a:ext cx="497778" cy="492483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6777A5B-6A4F-4279-956E-4A9F50773C97}"/>
              </a:ext>
            </a:extLst>
          </p:cNvPr>
          <p:cNvSpPr/>
          <p:nvPr/>
        </p:nvSpPr>
        <p:spPr>
          <a:xfrm>
            <a:off x="1133742" y="5464298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16F003F3-3F00-4DE7-8BEF-A42858A8F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4756" y="5485385"/>
            <a:ext cx="456831" cy="523067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9A69D53-1253-4FB9-BB3B-72B67353C19C}"/>
              </a:ext>
            </a:extLst>
          </p:cNvPr>
          <p:cNvSpPr/>
          <p:nvPr/>
        </p:nvSpPr>
        <p:spPr>
          <a:xfrm>
            <a:off x="1877460" y="5468251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9A01F2B2-450D-4B2A-A170-AA2431D8B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163" y="5491241"/>
            <a:ext cx="497778" cy="492483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B0710307-42D0-4BA5-BCBD-0ADB5A54D100}"/>
              </a:ext>
            </a:extLst>
          </p:cNvPr>
          <p:cNvSpPr/>
          <p:nvPr/>
        </p:nvSpPr>
        <p:spPr>
          <a:xfrm>
            <a:off x="1344314" y="6118345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0555937B-C27C-49D0-A0AA-DCD08DC497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9" y="6113885"/>
            <a:ext cx="275646" cy="258418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6F8178F-5B73-4401-AB0B-1FADEF392A5A}"/>
              </a:ext>
            </a:extLst>
          </p:cNvPr>
          <p:cNvSpPr/>
          <p:nvPr/>
        </p:nvSpPr>
        <p:spPr>
          <a:xfrm>
            <a:off x="2057266" y="6123239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711ABD12-8349-49DB-A717-3CA0EC6536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011" y="6118779"/>
            <a:ext cx="275646" cy="25841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E511C1-73D1-48F4-B6BC-0A8397D7DFD6}"/>
              </a:ext>
            </a:extLst>
          </p:cNvPr>
          <p:cNvSpPr/>
          <p:nvPr/>
        </p:nvSpPr>
        <p:spPr>
          <a:xfrm>
            <a:off x="1107748" y="5066546"/>
            <a:ext cx="937290" cy="1961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>
                <a:solidFill>
                  <a:schemeClr val="tx1"/>
                </a:solidFill>
              </a:rPr>
              <a:t>55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54B559F-F8B5-429E-8B54-99809DC8AE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061" y="4976943"/>
            <a:ext cx="399316" cy="374359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24A6A305-B848-4F8C-9472-FB9F7678C0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96989" y="4149337"/>
            <a:ext cx="456831" cy="523067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0B3020DD-4E1A-4D5F-B3E2-52054DA28C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9106" y="3735267"/>
            <a:ext cx="497778" cy="492483"/>
          </a:xfrm>
          <a:prstGeom prst="rect">
            <a:avLst/>
          </a:prstGeom>
        </p:spPr>
      </p:pic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5A72647-26BB-4E14-8986-FCFE14DB2635}"/>
              </a:ext>
            </a:extLst>
          </p:cNvPr>
          <p:cNvSpPr/>
          <p:nvPr/>
        </p:nvSpPr>
        <p:spPr>
          <a:xfrm>
            <a:off x="2616984" y="5481519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자물쇠 단색으로 채워진">
            <a:extLst>
              <a:ext uri="{FF2B5EF4-FFF2-40B4-BE49-F238E27FC236}">
                <a16:creationId xmlns:a16="http://schemas.microsoft.com/office/drawing/2014/main" id="{4D6C1481-AB34-4E36-8D67-BA53BA893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2427" y="5549246"/>
            <a:ext cx="399322" cy="399322"/>
          </a:xfrm>
          <a:prstGeom prst="rect">
            <a:avLst/>
          </a:prstGeom>
        </p:spPr>
      </p:pic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102069AF-B990-4246-8980-C0613046B37B}"/>
              </a:ext>
            </a:extLst>
          </p:cNvPr>
          <p:cNvSpPr/>
          <p:nvPr/>
        </p:nvSpPr>
        <p:spPr>
          <a:xfrm>
            <a:off x="3368973" y="5476852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1" name="그래픽 140" descr="자물쇠 단색으로 채워진">
            <a:extLst>
              <a:ext uri="{FF2B5EF4-FFF2-40B4-BE49-F238E27FC236}">
                <a16:creationId xmlns:a16="http://schemas.microsoft.com/office/drawing/2014/main" id="{1E750B89-98A1-40B4-A5BA-581665FC53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54416" y="5544579"/>
            <a:ext cx="399322" cy="399322"/>
          </a:xfrm>
          <a:prstGeom prst="rect">
            <a:avLst/>
          </a:prstGeom>
        </p:spPr>
      </p:pic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D51792BD-1436-490D-B415-54C1CEAA1740}"/>
              </a:ext>
            </a:extLst>
          </p:cNvPr>
          <p:cNvSpPr/>
          <p:nvPr/>
        </p:nvSpPr>
        <p:spPr>
          <a:xfrm>
            <a:off x="4104852" y="5479070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3" name="그래픽 172" descr="자물쇠 단색으로 채워진">
            <a:extLst>
              <a:ext uri="{FF2B5EF4-FFF2-40B4-BE49-F238E27FC236}">
                <a16:creationId xmlns:a16="http://schemas.microsoft.com/office/drawing/2014/main" id="{521DBD86-C7C0-4F68-B5A8-7AE539BB50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90295" y="5546797"/>
            <a:ext cx="399322" cy="3993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46D8D44-460F-4563-BD82-9081FBD58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2945" y="3091424"/>
            <a:ext cx="492896" cy="60390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7F1EFB6-AC61-4D86-B799-FD6ED75378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5405" y="2558343"/>
            <a:ext cx="2187450" cy="2302225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1B66BD-99FC-4E60-AC17-09DDF11605BC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695D19-D275-4B64-B388-C7EBEE8A5352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화면 흐름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29E34F-42BE-45A0-8389-2B193317E52A}"/>
              </a:ext>
            </a:extLst>
          </p:cNvPr>
          <p:cNvSpPr txBox="1"/>
          <p:nvPr/>
        </p:nvSpPr>
        <p:spPr>
          <a:xfrm>
            <a:off x="411060" y="844748"/>
            <a:ext cx="11249637" cy="68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ea"/>
              <a:buAutoNum type="circleNumDbPlain" startAt="8"/>
            </a:pPr>
            <a:r>
              <a:rPr lang="ko-KR" altLang="en-US" dirty="0"/>
              <a:t>승리</a:t>
            </a:r>
            <a:endParaRPr lang="en-US" altLang="ko-KR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상대방 타워의 생명력이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되면 승리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C11F92-6313-4EBD-B74A-F18D99F04194}"/>
              </a:ext>
            </a:extLst>
          </p:cNvPr>
          <p:cNvSpPr/>
          <p:nvPr/>
        </p:nvSpPr>
        <p:spPr>
          <a:xfrm>
            <a:off x="9227471" y="2514879"/>
            <a:ext cx="2015175" cy="1077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1B415D-D403-404A-9464-857354F620F4}"/>
              </a:ext>
            </a:extLst>
          </p:cNvPr>
          <p:cNvSpPr/>
          <p:nvPr/>
        </p:nvSpPr>
        <p:spPr>
          <a:xfrm>
            <a:off x="989507" y="2497717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0638413-9C95-4458-B589-2C4E257D7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92991" y="4197600"/>
            <a:ext cx="456831" cy="52306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F727EE8-0D65-4655-93D7-277F82BDA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411151" y="3755700"/>
            <a:ext cx="456831" cy="523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24D4C-F122-411A-ABD9-5E2DF17E8D7B}"/>
              </a:ext>
            </a:extLst>
          </p:cNvPr>
          <p:cNvSpPr txBox="1"/>
          <p:nvPr/>
        </p:nvSpPr>
        <p:spPr>
          <a:xfrm>
            <a:off x="3865938" y="3511929"/>
            <a:ext cx="4311600" cy="1015663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4"/>
                </a:solidFill>
              </a:rPr>
              <a:t>승리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0CD2068-8A52-4184-90E2-CEE85CE849DE}"/>
              </a:ext>
            </a:extLst>
          </p:cNvPr>
          <p:cNvSpPr/>
          <p:nvPr/>
        </p:nvSpPr>
        <p:spPr>
          <a:xfrm>
            <a:off x="1028380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8CE1B09-63DD-4333-A65A-AFD982D624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647" b="95294" l="8989" r="89888">
                        <a14:foregroundMark x1="55056" y1="8235" x2="55056" y2="8235"/>
                        <a14:foregroundMark x1="87640" y1="62353" x2="87640" y2="62353"/>
                        <a14:foregroundMark x1="79775" y1="95294" x2="79775" y2="95294"/>
                        <a14:foregroundMark x1="32584" y1="94706" x2="32584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3615" y="5043466"/>
            <a:ext cx="470610" cy="898918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86228A9-3998-40E8-9A9F-045848134884}"/>
              </a:ext>
            </a:extLst>
          </p:cNvPr>
          <p:cNvSpPr/>
          <p:nvPr/>
        </p:nvSpPr>
        <p:spPr>
          <a:xfrm>
            <a:off x="10623183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3AC733D-0D7A-4848-9E20-BE16EDC10C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928" y="6045161"/>
            <a:ext cx="275646" cy="258418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849F036-CE31-48C0-8723-E0B5E21F6EBA}"/>
              </a:ext>
            </a:extLst>
          </p:cNvPr>
          <p:cNvSpPr/>
          <p:nvPr/>
        </p:nvSpPr>
        <p:spPr>
          <a:xfrm>
            <a:off x="9343142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30D061E-768E-4396-BF81-45DB5F5E7486}"/>
              </a:ext>
            </a:extLst>
          </p:cNvPr>
          <p:cNvSpPr/>
          <p:nvPr/>
        </p:nvSpPr>
        <p:spPr>
          <a:xfrm>
            <a:off x="837222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11BB729-25FD-4169-AC78-A6862D05014B}"/>
              </a:ext>
            </a:extLst>
          </p:cNvPr>
          <p:cNvSpPr/>
          <p:nvPr/>
        </p:nvSpPr>
        <p:spPr>
          <a:xfrm>
            <a:off x="7396478" y="501701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89F5471-ED86-4E7E-AB64-6B5FD6E24872}"/>
              </a:ext>
            </a:extLst>
          </p:cNvPr>
          <p:cNvSpPr/>
          <p:nvPr/>
        </p:nvSpPr>
        <p:spPr>
          <a:xfrm>
            <a:off x="6418838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E017752-6955-40CF-B9ED-F7B36561CB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8523" b="90341" l="8824" r="89706">
                        <a14:foregroundMark x1="52941" y1="8523" x2="52941" y2="8523"/>
                        <a14:foregroundMark x1="27941" y1="90341" x2="27941" y2="90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4982605"/>
            <a:ext cx="394999" cy="102235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E4A3EE6-35B1-4078-973E-91CEA0A018F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969" b="96273" l="9412" r="89412">
                        <a14:foregroundMark x1="40000" y1="5590" x2="40000" y2="5590"/>
                        <a14:foregroundMark x1="30588" y1="93789" x2="30588" y2="93789"/>
                        <a14:foregroundMark x1="69412" y1="96273" x2="69412" y2="96273"/>
                        <a14:foregroundMark x1="88235" y1="56522" x2="88235" y2="56522"/>
                        <a14:foregroundMark x1="11765" y1="52174" x2="11765" y2="52174"/>
                        <a14:foregroundMark x1="10588" y1="52795" x2="10588" y2="52795"/>
                        <a14:foregroundMark x1="15294" y1="51553" x2="15294" y2="51553"/>
                        <a14:foregroundMark x1="18824" y1="52795" x2="18824" y2="52795"/>
                        <a14:foregroundMark x1="77647" y1="51553" x2="77647" y2="51553"/>
                        <a14:foregroundMark x1="75294" y1="53416" x2="75294" y2="53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5776" y="5044523"/>
            <a:ext cx="493748" cy="93521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238F241-A46E-495F-B649-92ABB5B623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7263" b="92179" l="6410" r="89744">
                        <a14:foregroundMark x1="25641" y1="50838" x2="25641" y2="56983"/>
                        <a14:foregroundMark x1="44872" y1="41899" x2="50000" y2="50838"/>
                        <a14:foregroundMark x1="29487" y1="59777" x2="38462" y2="75419"/>
                        <a14:foregroundMark x1="56410" y1="52514" x2="56410" y2="64804"/>
                        <a14:foregroundMark x1="62821" y1="49162" x2="66667" y2="55307"/>
                        <a14:foregroundMark x1="61538" y1="41341" x2="62821" y2="44134"/>
                        <a14:foregroundMark x1="55128" y1="29050" x2="56410" y2="32961"/>
                        <a14:foregroundMark x1="52564" y1="34637" x2="30769" y2="41341"/>
                        <a14:foregroundMark x1="24359" y1="38547" x2="24359" y2="44693"/>
                        <a14:foregroundMark x1="29487" y1="79888" x2="29487" y2="87709"/>
                        <a14:foregroundMark x1="29487" y1="93296" x2="29487" y2="93296"/>
                        <a14:foregroundMark x1="52564" y1="10056" x2="52564" y2="10056"/>
                        <a14:foregroundMark x1="39744" y1="8380" x2="39744" y2="8380"/>
                        <a14:foregroundMark x1="44872" y1="7263" x2="44872" y2="7263"/>
                        <a14:foregroundMark x1="78205" y1="31844" x2="78205" y2="31844"/>
                        <a14:foregroundMark x1="85897" y1="27933" x2="85897" y2="27933"/>
                        <a14:foregroundMark x1="80769" y1="29050" x2="80769" y2="29050"/>
                        <a14:foregroundMark x1="82051" y1="30168" x2="82051" y2="301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7309" y="4992244"/>
            <a:ext cx="453087" cy="103977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2178F2D-6EAF-46BF-8395-5C99E97D00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8140" b="95349" l="9091" r="88312">
                        <a14:foregroundMark x1="48052" y1="13953" x2="48052" y2="13953"/>
                        <a14:foregroundMark x1="48052" y1="8140" x2="48052" y2="8140"/>
                        <a14:foregroundMark x1="14286" y1="54070" x2="14286" y2="54070"/>
                        <a14:foregroundMark x1="79221" y1="50581" x2="79221" y2="50581"/>
                        <a14:foregroundMark x1="79221" y1="44767" x2="79221" y2="44767"/>
                        <a14:foregroundMark x1="77922" y1="54070" x2="77922" y2="54070"/>
                        <a14:foregroundMark x1="14286" y1="47093" x2="14286" y2="47093"/>
                        <a14:foregroundMark x1="10390" y1="58140" x2="10390" y2="58140"/>
                        <a14:foregroundMark x1="28571" y1="95349" x2="28571" y2="95349"/>
                        <a14:foregroundMark x1="71429" y1="95349" x2="71429" y2="95349"/>
                        <a14:foregroundMark x1="24675" y1="69186" x2="24675" y2="69186"/>
                        <a14:foregroundMark x1="36364" y1="55814" x2="36364" y2="55814"/>
                        <a14:foregroundMark x1="61039" y1="38372" x2="61039" y2="38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1336" y="5005841"/>
            <a:ext cx="447279" cy="999115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1A26E68-7C9D-4DEF-857E-12F6306E10B1}"/>
              </a:ext>
            </a:extLst>
          </p:cNvPr>
          <p:cNvSpPr/>
          <p:nvPr/>
        </p:nvSpPr>
        <p:spPr>
          <a:xfrm>
            <a:off x="9680430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5AF2628E-75ED-4EA4-A071-63F286D518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3175" y="6045161"/>
            <a:ext cx="275646" cy="258418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59B1B6F-ADFA-42B5-9954-6EA504093983}"/>
              </a:ext>
            </a:extLst>
          </p:cNvPr>
          <p:cNvSpPr/>
          <p:nvPr/>
        </p:nvSpPr>
        <p:spPr>
          <a:xfrm>
            <a:off x="8737677" y="603482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9A95289-AE35-4490-A65E-BFD2F3A6DA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22" y="6030364"/>
            <a:ext cx="275646" cy="258418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186CC9A-9F23-4601-A546-980F04F300E3}"/>
              </a:ext>
            </a:extLst>
          </p:cNvPr>
          <p:cNvSpPr/>
          <p:nvPr/>
        </p:nvSpPr>
        <p:spPr>
          <a:xfrm>
            <a:off x="7779328" y="6035472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B6E33E3-4DE7-43BA-B093-F6D3DCFEA9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6031012"/>
            <a:ext cx="275646" cy="258418"/>
          </a:xfrm>
          <a:prstGeom prst="rect">
            <a:avLst/>
          </a:prstGeom>
        </p:spPr>
      </p:pic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7756E9E-9530-4097-81F9-943502187079}"/>
              </a:ext>
            </a:extLst>
          </p:cNvPr>
          <p:cNvSpPr/>
          <p:nvPr/>
        </p:nvSpPr>
        <p:spPr>
          <a:xfrm>
            <a:off x="6787015" y="604469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26704E5-E409-4FC5-AE95-C9A1AE6143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60" y="6040234"/>
            <a:ext cx="275646" cy="2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9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87605-F544-4E19-B32A-2292ED81364F}"/>
              </a:ext>
            </a:extLst>
          </p:cNvPr>
          <p:cNvSpPr txBox="1"/>
          <p:nvPr/>
        </p:nvSpPr>
        <p:spPr>
          <a:xfrm>
            <a:off x="1" y="2905415"/>
            <a:ext cx="12192000" cy="10471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기능 및 규칙</a:t>
            </a:r>
          </a:p>
        </p:txBody>
      </p:sp>
    </p:spTree>
    <p:extLst>
      <p:ext uri="{BB962C8B-B14F-4D97-AF65-F5344CB8AC3E}">
        <p14:creationId xmlns:p14="http://schemas.microsoft.com/office/powerpoint/2010/main" val="378200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BE8AED-3964-471A-8C71-C8FF3246469F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기능 및 규칙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4DF92E-9331-4BFE-8D09-97A705D7A01D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9649F4-9750-4C50-A53A-D7F4FBB0A347}"/>
              </a:ext>
            </a:extLst>
          </p:cNvPr>
          <p:cNvSpPr txBox="1"/>
          <p:nvPr/>
        </p:nvSpPr>
        <p:spPr>
          <a:xfrm>
            <a:off x="419450" y="835610"/>
            <a:ext cx="11492917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규칙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승리 조건</a:t>
            </a:r>
            <a:endParaRPr lang="en-US" altLang="ko-KR" sz="1400" b="1" dirty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/>
              <a:t>상대방의 타워의 생명력이 </a:t>
            </a:r>
            <a:r>
              <a:rPr lang="en-US" altLang="ko-KR" sz="1100" dirty="0"/>
              <a:t>0</a:t>
            </a:r>
            <a:r>
              <a:rPr lang="ko-KR" altLang="en-US" sz="1100" dirty="0"/>
              <a:t>이 되면 승리</a:t>
            </a:r>
            <a:endParaRPr lang="en-US" altLang="ko-KR" sz="1100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/>
              <a:t>패배 조건</a:t>
            </a:r>
            <a:endParaRPr lang="en-US" altLang="ko-KR" sz="1400" b="1" dirty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/>
              <a:t>내 타워의 생명력이 </a:t>
            </a:r>
            <a:r>
              <a:rPr lang="en-US" altLang="ko-KR" sz="1100" dirty="0"/>
              <a:t>0</a:t>
            </a:r>
            <a:r>
              <a:rPr lang="ko-KR" altLang="en-US" sz="1100" dirty="0"/>
              <a:t>이 되면 패배</a:t>
            </a:r>
            <a:endParaRPr lang="en-US" altLang="ko-KR" sz="1400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전투 공식</a:t>
            </a:r>
            <a:endParaRPr lang="en-US" altLang="ko-KR" sz="1100" dirty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/>
              <a:t>상대에게 입히는 피해량 </a:t>
            </a:r>
            <a:r>
              <a:rPr lang="en-US" altLang="ko-KR" sz="1100" dirty="0"/>
              <a:t>= </a:t>
            </a:r>
            <a:r>
              <a:rPr lang="ko-KR" altLang="en-US" sz="1100" dirty="0"/>
              <a:t>자신의 공격력 </a:t>
            </a:r>
            <a:r>
              <a:rPr lang="en-US" altLang="ko-KR" sz="1100" dirty="0"/>
              <a:t>* (1-</a:t>
            </a:r>
            <a:r>
              <a:rPr lang="ko-KR" altLang="en-US" sz="1100" dirty="0"/>
              <a:t>상대방의 </a:t>
            </a:r>
            <a:r>
              <a:rPr lang="ko-KR" altLang="en-US" sz="1100" u="sng" dirty="0"/>
              <a:t>방어율</a:t>
            </a:r>
            <a:r>
              <a:rPr lang="en-US" altLang="ko-KR" sz="1100" dirty="0"/>
              <a:t>)</a:t>
            </a: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/>
              <a:t>방어율</a:t>
            </a:r>
            <a:r>
              <a:rPr lang="en-US" altLang="ko-KR" sz="900" dirty="0"/>
              <a:t> = </a:t>
            </a:r>
            <a:r>
              <a:rPr lang="ko-KR" altLang="en-US" sz="900" dirty="0"/>
              <a:t>방어력 </a:t>
            </a:r>
            <a:r>
              <a:rPr lang="en-US" altLang="ko-KR" sz="900" dirty="0"/>
              <a:t>/ (900+</a:t>
            </a:r>
            <a:r>
              <a:rPr lang="ko-KR" altLang="en-US" sz="900" dirty="0"/>
              <a:t>방어력</a:t>
            </a:r>
            <a:r>
              <a:rPr lang="en-US" altLang="ko-KR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268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BE8AED-3964-471A-8C71-C8FF3246469F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기능 및 규칙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4DF92E-9331-4BFE-8D09-97A705D7A01D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9649F4-9750-4C50-A53A-D7F4FBB0A347}"/>
              </a:ext>
            </a:extLst>
          </p:cNvPr>
          <p:cNvSpPr txBox="1"/>
          <p:nvPr/>
        </p:nvSpPr>
        <p:spPr>
          <a:xfrm>
            <a:off x="419450" y="835610"/>
            <a:ext cx="11492917" cy="9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규칙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아군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적군 생성 위치</a:t>
            </a:r>
            <a:endParaRPr lang="en-US" altLang="ko-KR" sz="1400" b="1" dirty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/>
              <a:t>표시된 빨간선 안에서 랜덤한 위치에 생성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5E7E1B-6A33-4A27-9C4F-45601C54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94" y="3077937"/>
            <a:ext cx="7296811" cy="340546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16D6F2-A22F-4238-B8C1-E0B40D74D8B4}"/>
              </a:ext>
            </a:extLst>
          </p:cNvPr>
          <p:cNvCxnSpPr>
            <a:cxnSpLocks/>
          </p:cNvCxnSpPr>
          <p:nvPr/>
        </p:nvCxnSpPr>
        <p:spPr>
          <a:xfrm flipV="1">
            <a:off x="3925455" y="4802909"/>
            <a:ext cx="0" cy="415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AEE4F70-9574-404F-BF44-CBAF7733B755}"/>
              </a:ext>
            </a:extLst>
          </p:cNvPr>
          <p:cNvCxnSpPr/>
          <p:nvPr/>
        </p:nvCxnSpPr>
        <p:spPr>
          <a:xfrm flipV="1">
            <a:off x="8215746" y="4802909"/>
            <a:ext cx="0" cy="415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래픽 144" descr="오른쪽을 가리키는 검지  단색으로 채워진">
            <a:extLst>
              <a:ext uri="{FF2B5EF4-FFF2-40B4-BE49-F238E27FC236}">
                <a16:creationId xmlns:a16="http://schemas.microsoft.com/office/drawing/2014/main" id="{9D797F33-92CE-4575-86ED-CC8623409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100000">
            <a:off x="3357417" y="5225473"/>
            <a:ext cx="914400" cy="914400"/>
          </a:xfrm>
          <a:prstGeom prst="rect">
            <a:avLst/>
          </a:prstGeom>
        </p:spPr>
      </p:pic>
      <p:pic>
        <p:nvPicPr>
          <p:cNvPr id="146" name="그래픽 145" descr="오른쪽을 가리키는 검지  단색으로 채워진">
            <a:extLst>
              <a:ext uri="{FF2B5EF4-FFF2-40B4-BE49-F238E27FC236}">
                <a16:creationId xmlns:a16="http://schemas.microsoft.com/office/drawing/2014/main" id="{DB9FA89F-6067-4C5E-B1F4-5A725871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100000">
            <a:off x="7693889" y="5244229"/>
            <a:ext cx="914400" cy="914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477B8B-8D3A-4ABB-A377-3929A4F26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788857" y="4759906"/>
            <a:ext cx="456831" cy="5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BE8AED-3964-471A-8C71-C8FF3246469F}"/>
              </a:ext>
            </a:extLst>
          </p:cNvPr>
          <p:cNvSpPr txBox="1"/>
          <p:nvPr/>
        </p:nvSpPr>
        <p:spPr>
          <a:xfrm>
            <a:off x="3106722" y="3044279"/>
            <a:ext cx="5978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감사합니다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4E3625-6DFA-421B-98FA-15E431CCB8F2}"/>
              </a:ext>
            </a:extLst>
          </p:cNvPr>
          <p:cNvCxnSpPr>
            <a:cxnSpLocks/>
          </p:cNvCxnSpPr>
          <p:nvPr/>
        </p:nvCxnSpPr>
        <p:spPr>
          <a:xfrm>
            <a:off x="0" y="3914388"/>
            <a:ext cx="876649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EA764-7C85-41E9-91EC-864DF4FDCD48}"/>
              </a:ext>
            </a:extLst>
          </p:cNvPr>
          <p:cNvSpPr txBox="1"/>
          <p:nvPr/>
        </p:nvSpPr>
        <p:spPr>
          <a:xfrm>
            <a:off x="117445" y="117446"/>
            <a:ext cx="93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히스토리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C86DF1-48FC-46FF-9A03-E96CFAFF6FEF}"/>
              </a:ext>
            </a:extLst>
          </p:cNvPr>
          <p:cNvCxnSpPr/>
          <p:nvPr/>
        </p:nvCxnSpPr>
        <p:spPr>
          <a:xfrm>
            <a:off x="117445" y="755009"/>
            <a:ext cx="1186203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E258C86-29FB-4EA8-A69E-8A0509303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24969"/>
              </p:ext>
            </p:extLst>
          </p:nvPr>
        </p:nvGraphicFramePr>
        <p:xfrm>
          <a:off x="726111" y="1056933"/>
          <a:ext cx="10926197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902">
                  <a:extLst>
                    <a:ext uri="{9D8B030D-6E8A-4147-A177-3AD203B41FA5}">
                      <a16:colId xmlns:a16="http://schemas.microsoft.com/office/drawing/2014/main" val="92594413"/>
                    </a:ext>
                  </a:extLst>
                </a:gridCol>
                <a:gridCol w="1052567">
                  <a:extLst>
                    <a:ext uri="{9D8B030D-6E8A-4147-A177-3AD203B41FA5}">
                      <a16:colId xmlns:a16="http://schemas.microsoft.com/office/drawing/2014/main" val="3869036973"/>
                    </a:ext>
                  </a:extLst>
                </a:gridCol>
                <a:gridCol w="854619">
                  <a:extLst>
                    <a:ext uri="{9D8B030D-6E8A-4147-A177-3AD203B41FA5}">
                      <a16:colId xmlns:a16="http://schemas.microsoft.com/office/drawing/2014/main" val="306138209"/>
                    </a:ext>
                  </a:extLst>
                </a:gridCol>
                <a:gridCol w="7919109">
                  <a:extLst>
                    <a:ext uri="{9D8B030D-6E8A-4147-A177-3AD203B41FA5}">
                      <a16:colId xmlns:a16="http://schemas.microsoft.com/office/drawing/2014/main" val="205207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문서 버전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수정일자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64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Ver.1.1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21-06-08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이승재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변경된 사항에 대한 업데이트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035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Ver.1.0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21-04-26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이승재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초안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52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39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BE8AED-3964-471A-8C71-C8FF3246469F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4DF92E-9331-4BFE-8D09-97A705D7A01D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066FFD-77AA-425D-A574-DE2D5C9D863B}"/>
              </a:ext>
            </a:extLst>
          </p:cNvPr>
          <p:cNvSpPr txBox="1"/>
          <p:nvPr/>
        </p:nvSpPr>
        <p:spPr>
          <a:xfrm>
            <a:off x="492154" y="802241"/>
            <a:ext cx="11023134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latin typeface="+mn-ea"/>
              </a:rPr>
              <a:t>개요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latin typeface="+mn-ea"/>
              </a:rPr>
              <a:t>화면 흐름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latin typeface="+mn-ea"/>
              </a:rPr>
              <a:t>기능 및 규칙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609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87605-F544-4E19-B32A-2292ED81364F}"/>
              </a:ext>
            </a:extLst>
          </p:cNvPr>
          <p:cNvSpPr txBox="1"/>
          <p:nvPr/>
        </p:nvSpPr>
        <p:spPr>
          <a:xfrm>
            <a:off x="1" y="2905415"/>
            <a:ext cx="12192000" cy="10471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425465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BE8AED-3964-471A-8C71-C8FF3246469F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4DF92E-9331-4BFE-8D09-97A705D7A01D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066FFD-77AA-425D-A574-DE2D5C9D863B}"/>
              </a:ext>
            </a:extLst>
          </p:cNvPr>
          <p:cNvSpPr txBox="1"/>
          <p:nvPr/>
        </p:nvSpPr>
        <p:spPr>
          <a:xfrm>
            <a:off x="427838" y="993874"/>
            <a:ext cx="11023134" cy="184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문서 목적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[2D</a:t>
            </a:r>
            <a:r>
              <a:rPr lang="ko-KR" altLang="en-US" sz="1400" dirty="0"/>
              <a:t> 디펜스</a:t>
            </a:r>
            <a:r>
              <a:rPr lang="en-US" altLang="ko-KR" sz="1400" dirty="0"/>
              <a:t>]</a:t>
            </a:r>
            <a:r>
              <a:rPr lang="ko-KR" altLang="en-US" sz="1400" dirty="0"/>
              <a:t>의 프로토타입에 대한 설명을 위한 문서</a:t>
            </a:r>
            <a:r>
              <a:rPr lang="en-US" altLang="ko-KR" sz="1400" dirty="0"/>
              <a:t>.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프로토타입 컨셉</a:t>
            </a:r>
            <a:endParaRPr lang="en-US" altLang="ko-KR" b="1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추후 변경 가능성이 적은</a:t>
            </a:r>
            <a:r>
              <a:rPr lang="en-US" altLang="ko-KR" sz="1400" dirty="0"/>
              <a:t>, </a:t>
            </a:r>
            <a:r>
              <a:rPr lang="ko-KR" altLang="en-US" sz="1400" u="sng" dirty="0"/>
              <a:t>핵심 기능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빠른 재미 검증을 통한 추후 컨셉 검토 목적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2927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87605-F544-4E19-B32A-2292ED81364F}"/>
              </a:ext>
            </a:extLst>
          </p:cNvPr>
          <p:cNvSpPr txBox="1"/>
          <p:nvPr/>
        </p:nvSpPr>
        <p:spPr>
          <a:xfrm>
            <a:off x="1" y="2905415"/>
            <a:ext cx="12192000" cy="10471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화면 흐름</a:t>
            </a:r>
          </a:p>
        </p:txBody>
      </p:sp>
    </p:spTree>
    <p:extLst>
      <p:ext uri="{BB962C8B-B14F-4D97-AF65-F5344CB8AC3E}">
        <p14:creationId xmlns:p14="http://schemas.microsoft.com/office/powerpoint/2010/main" val="93887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8D74-6699-43C9-8032-3C78CDEA2C88}"/>
              </a:ext>
            </a:extLst>
          </p:cNvPr>
          <p:cNvSpPr/>
          <p:nvPr/>
        </p:nvSpPr>
        <p:spPr>
          <a:xfrm>
            <a:off x="879142" y="1719895"/>
            <a:ext cx="10433713" cy="4865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F30079-14FD-4578-B1A9-8026D05E9DF1}"/>
              </a:ext>
            </a:extLst>
          </p:cNvPr>
          <p:cNvSpPr/>
          <p:nvPr/>
        </p:nvSpPr>
        <p:spPr>
          <a:xfrm>
            <a:off x="3417115" y="2853825"/>
            <a:ext cx="5357769" cy="637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2D </a:t>
            </a:r>
            <a:r>
              <a:rPr lang="ko-KR" altLang="en-US" sz="4400" b="1" dirty="0">
                <a:solidFill>
                  <a:schemeClr val="tx1"/>
                </a:solidFill>
              </a:rPr>
              <a:t>디펜스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F22CDA-CC67-4249-B8E7-76F65C7C3298}"/>
              </a:ext>
            </a:extLst>
          </p:cNvPr>
          <p:cNvSpPr/>
          <p:nvPr/>
        </p:nvSpPr>
        <p:spPr>
          <a:xfrm>
            <a:off x="5294148" y="4624963"/>
            <a:ext cx="1603697" cy="410073"/>
          </a:xfrm>
          <a:prstGeom prst="roundRect">
            <a:avLst>
              <a:gd name="adj" fmla="val 2754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F4A25-17D4-4BA8-9241-D83A425315DC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화면 흐름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3D88D4-DF53-4799-8DCE-913F018AEB51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AAAC99-3556-478A-AD10-A606404D35B4}"/>
              </a:ext>
            </a:extLst>
          </p:cNvPr>
          <p:cNvSpPr txBox="1"/>
          <p:nvPr/>
        </p:nvSpPr>
        <p:spPr>
          <a:xfrm>
            <a:off x="411060" y="844748"/>
            <a:ext cx="11274804" cy="68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dirty="0"/>
              <a:t>로비</a:t>
            </a:r>
            <a:endParaRPr lang="en-US" altLang="ko-KR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제목과 시작 버튼만 존재</a:t>
            </a:r>
            <a:r>
              <a:rPr lang="en-US" altLang="ko-KR" sz="1400" dirty="0"/>
              <a:t>. [</a:t>
            </a:r>
            <a:r>
              <a:rPr lang="ko-KR" altLang="en-US" sz="1400" dirty="0"/>
              <a:t>게임 시작</a:t>
            </a:r>
            <a:r>
              <a:rPr lang="en-US" altLang="ko-KR" sz="1400" dirty="0"/>
              <a:t>]</a:t>
            </a:r>
            <a:r>
              <a:rPr lang="ko-KR" altLang="en-US" sz="1400" dirty="0"/>
              <a:t> 터치 시</a:t>
            </a:r>
            <a:r>
              <a:rPr lang="en-US" altLang="ko-KR" sz="1400" dirty="0"/>
              <a:t>, </a:t>
            </a:r>
            <a:r>
              <a:rPr lang="ko-KR" altLang="en-US" sz="1400" dirty="0"/>
              <a:t>마지막 스테이지의 다음 스테이지 시작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4" name="그래픽 3" descr="터치 스크린 단색으로 채워진">
            <a:extLst>
              <a:ext uri="{FF2B5EF4-FFF2-40B4-BE49-F238E27FC236}">
                <a16:creationId xmlns:a16="http://schemas.microsoft.com/office/drawing/2014/main" id="{07425405-7D1B-468E-AA62-1BD09A7FC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6645480" y="45069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6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8D74-6699-43C9-8032-3C78CDEA2C88}"/>
              </a:ext>
            </a:extLst>
          </p:cNvPr>
          <p:cNvSpPr/>
          <p:nvPr/>
        </p:nvSpPr>
        <p:spPr>
          <a:xfrm>
            <a:off x="879142" y="1552114"/>
            <a:ext cx="10433713" cy="4865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5805B1-23A9-477F-A433-75439493A33F}"/>
              </a:ext>
            </a:extLst>
          </p:cNvPr>
          <p:cNvSpPr/>
          <p:nvPr/>
        </p:nvSpPr>
        <p:spPr>
          <a:xfrm>
            <a:off x="879142" y="1552114"/>
            <a:ext cx="10433713" cy="2164208"/>
          </a:xfrm>
          <a:prstGeom prst="rect">
            <a:avLst/>
          </a:prstGeom>
          <a:solidFill>
            <a:srgbClr val="A3DDF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BD9435B-6CE8-4A61-8A43-8721D86C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7038" y="1996578"/>
            <a:ext cx="1638300" cy="10001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9C1BCD-43A7-4D26-907E-5F98A7129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772" y="2364509"/>
            <a:ext cx="1638300" cy="10001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1C1F1C7-346C-4DCD-B74F-2F41CA2D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4612" y="1816792"/>
            <a:ext cx="1638300" cy="1000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A972A6-FE72-416C-93A2-6B7B65777E78}"/>
              </a:ext>
            </a:extLst>
          </p:cNvPr>
          <p:cNvSpPr txBox="1"/>
          <p:nvPr/>
        </p:nvSpPr>
        <p:spPr>
          <a:xfrm>
            <a:off x="1052818" y="1647000"/>
            <a:ext cx="236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STAGE 1</a:t>
            </a:r>
            <a:endParaRPr lang="ko-KR" altLang="en-US" sz="1200" dirty="0"/>
          </a:p>
        </p:txBody>
      </p:sp>
      <p:pic>
        <p:nvPicPr>
          <p:cNvPr id="230" name="그래픽 229" descr="문이 열려 있음 단색으로 채워진">
            <a:extLst>
              <a:ext uri="{FF2B5EF4-FFF2-40B4-BE49-F238E27FC236}">
                <a16:creationId xmlns:a16="http://schemas.microsoft.com/office/drawing/2014/main" id="{73F05474-91BC-4525-AEFE-8D7240B6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1644392"/>
            <a:ext cx="352186" cy="3521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0641FF-0070-429D-A1DC-DC85A82C71C5}"/>
              </a:ext>
            </a:extLst>
          </p:cNvPr>
          <p:cNvSpPr/>
          <p:nvPr/>
        </p:nvSpPr>
        <p:spPr>
          <a:xfrm>
            <a:off x="879142" y="3609350"/>
            <a:ext cx="10433713" cy="1239728"/>
          </a:xfrm>
          <a:prstGeom prst="rect">
            <a:avLst/>
          </a:prstGeom>
          <a:solidFill>
            <a:srgbClr val="9AC2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FCF354-D858-44D1-9DAF-CF35BFF22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961" y="3646477"/>
            <a:ext cx="492897" cy="61572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54E6C3-E8C3-4F25-B7FE-150B094EC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8013" y="4032745"/>
            <a:ext cx="492897" cy="6157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98451A-B6B1-477E-AC7B-5566336F5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142" y="2497765"/>
            <a:ext cx="2187450" cy="2302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FA3F412-9B94-4096-97A6-35CE4CD4B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7483" y="3042234"/>
            <a:ext cx="492896" cy="60390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E5502A7-7659-4C65-8EAF-4544992DF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2789" y="3053225"/>
            <a:ext cx="492896" cy="60390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233DC0D-009F-4BEE-A0AE-964E388474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2945" y="3032701"/>
            <a:ext cx="492896" cy="603908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7355D738-2925-411E-88CF-C1E8E6600BA8}"/>
              </a:ext>
            </a:extLst>
          </p:cNvPr>
          <p:cNvSpPr/>
          <p:nvPr/>
        </p:nvSpPr>
        <p:spPr>
          <a:xfrm>
            <a:off x="879142" y="4823012"/>
            <a:ext cx="1486553" cy="158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D295A7A-43EB-407F-985F-60DB4D3F035C}"/>
              </a:ext>
            </a:extLst>
          </p:cNvPr>
          <p:cNvSpPr/>
          <p:nvPr/>
        </p:nvSpPr>
        <p:spPr>
          <a:xfrm>
            <a:off x="879142" y="4823012"/>
            <a:ext cx="10433713" cy="16001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4A68A62-64E1-4597-9071-CA65336CFC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5405" y="2499620"/>
            <a:ext cx="2187450" cy="23022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1C364DA-4E38-4564-85B4-ECD957128D87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화면 흐름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C9019F7-58B1-4571-B008-D163EA8D72AD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9FF408-FF08-47A4-806B-BED4266EF7B0}"/>
              </a:ext>
            </a:extLst>
          </p:cNvPr>
          <p:cNvSpPr txBox="1"/>
          <p:nvPr/>
        </p:nvSpPr>
        <p:spPr>
          <a:xfrm>
            <a:off x="411060" y="844748"/>
            <a:ext cx="11249637" cy="68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ea"/>
              <a:buAutoNum type="circleNumDbPlain" startAt="2"/>
            </a:pPr>
            <a:r>
              <a:rPr lang="ko-KR" altLang="en-US" dirty="0"/>
              <a:t>게임 시작 시 </a:t>
            </a:r>
            <a:endParaRPr lang="en-US" altLang="ko-KR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화면 양쪽에 아군 타워</a:t>
            </a:r>
            <a:r>
              <a:rPr lang="en-US" altLang="ko-KR" sz="1400" dirty="0"/>
              <a:t>, </a:t>
            </a:r>
            <a:r>
              <a:rPr lang="ko-KR" altLang="en-US" sz="1400" dirty="0"/>
              <a:t>적군 타워 존재</a:t>
            </a:r>
            <a:r>
              <a:rPr lang="en-US" altLang="ko-KR" sz="1400" dirty="0"/>
              <a:t>. </a:t>
            </a:r>
            <a:r>
              <a:rPr lang="ko-KR" altLang="en-US" sz="1400" dirty="0"/>
              <a:t>적군 타워에서 적 유닛이 생성되며 아군 타워를 향해 걸어옴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9CCFE0-66BB-4599-9C2E-AA73773B64BB}"/>
              </a:ext>
            </a:extLst>
          </p:cNvPr>
          <p:cNvSpPr/>
          <p:nvPr/>
        </p:nvSpPr>
        <p:spPr>
          <a:xfrm>
            <a:off x="9227471" y="2514879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5BA878-2DAD-4B69-B532-65D5AF381623}"/>
              </a:ext>
            </a:extLst>
          </p:cNvPr>
          <p:cNvSpPr/>
          <p:nvPr/>
        </p:nvSpPr>
        <p:spPr>
          <a:xfrm>
            <a:off x="989507" y="2497717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16B9C3-0C33-4CE4-A7B1-42A33C7473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15874" y="5556956"/>
            <a:ext cx="456831" cy="52306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69D14FF-EA85-42B5-83FA-EDB3BDEF1B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056" y="5556955"/>
            <a:ext cx="497778" cy="492483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34A2B1A-A6E3-43E6-B645-A169D65EEC67}"/>
              </a:ext>
            </a:extLst>
          </p:cNvPr>
          <p:cNvSpPr/>
          <p:nvPr/>
        </p:nvSpPr>
        <p:spPr>
          <a:xfrm>
            <a:off x="1133742" y="5464298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D12AA39-80D7-4062-A9EF-BFD5D8B46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4756" y="5485385"/>
            <a:ext cx="456831" cy="523067"/>
          </a:xfrm>
          <a:prstGeom prst="rect">
            <a:avLst/>
          </a:prstGeom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5971E9A-6C57-41B6-9B13-424BE615BDF3}"/>
              </a:ext>
            </a:extLst>
          </p:cNvPr>
          <p:cNvSpPr/>
          <p:nvPr/>
        </p:nvSpPr>
        <p:spPr>
          <a:xfrm>
            <a:off x="1877460" y="5468251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B1A952FC-D35B-48E7-9454-5A426975D3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163" y="5491241"/>
            <a:ext cx="497778" cy="492483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CA3A8B0-34C0-4FAA-87B8-BEBAC05A543C}"/>
              </a:ext>
            </a:extLst>
          </p:cNvPr>
          <p:cNvSpPr/>
          <p:nvPr/>
        </p:nvSpPr>
        <p:spPr>
          <a:xfrm>
            <a:off x="1344314" y="6118345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C6AD34D-09B8-453F-AB41-4AE19A81C3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9" y="6113885"/>
            <a:ext cx="275646" cy="258418"/>
          </a:xfrm>
          <a:prstGeom prst="rect">
            <a:avLst/>
          </a:prstGeom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B6DBC75-8625-45A8-829E-D37546094CFD}"/>
              </a:ext>
            </a:extLst>
          </p:cNvPr>
          <p:cNvSpPr/>
          <p:nvPr/>
        </p:nvSpPr>
        <p:spPr>
          <a:xfrm>
            <a:off x="2057266" y="6123239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652A258A-B2DB-4E28-85D3-85AEA55727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011" y="6118779"/>
            <a:ext cx="275646" cy="258418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FC6403D-3D50-4B8C-A3F7-32857A647A3F}"/>
              </a:ext>
            </a:extLst>
          </p:cNvPr>
          <p:cNvSpPr/>
          <p:nvPr/>
        </p:nvSpPr>
        <p:spPr>
          <a:xfrm>
            <a:off x="2616984" y="5481519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4" name="그래픽 83" descr="자물쇠 단색으로 채워진">
            <a:extLst>
              <a:ext uri="{FF2B5EF4-FFF2-40B4-BE49-F238E27FC236}">
                <a16:creationId xmlns:a16="http://schemas.microsoft.com/office/drawing/2014/main" id="{956D4515-8EDB-419D-87FD-6F76401A7E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02427" y="5549246"/>
            <a:ext cx="399322" cy="399322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48F46F9-6BA4-4B60-A193-C70F116C2D0B}"/>
              </a:ext>
            </a:extLst>
          </p:cNvPr>
          <p:cNvSpPr/>
          <p:nvPr/>
        </p:nvSpPr>
        <p:spPr>
          <a:xfrm>
            <a:off x="3368973" y="5476852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6" name="그래픽 85" descr="자물쇠 단색으로 채워진">
            <a:extLst>
              <a:ext uri="{FF2B5EF4-FFF2-40B4-BE49-F238E27FC236}">
                <a16:creationId xmlns:a16="http://schemas.microsoft.com/office/drawing/2014/main" id="{8D031DDF-6EC4-4E30-9026-EAC613749D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4416" y="5544579"/>
            <a:ext cx="399322" cy="399322"/>
          </a:xfrm>
          <a:prstGeom prst="rect">
            <a:avLst/>
          </a:prstGeom>
        </p:spPr>
      </p:pic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AC3019C-DDB2-482E-8989-F667485FDFCC}"/>
              </a:ext>
            </a:extLst>
          </p:cNvPr>
          <p:cNvSpPr/>
          <p:nvPr/>
        </p:nvSpPr>
        <p:spPr>
          <a:xfrm>
            <a:off x="4104852" y="5479070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8" name="그래픽 87" descr="자물쇠 단색으로 채워진">
            <a:extLst>
              <a:ext uri="{FF2B5EF4-FFF2-40B4-BE49-F238E27FC236}">
                <a16:creationId xmlns:a16="http://schemas.microsoft.com/office/drawing/2014/main" id="{27017D3B-7DC3-4773-BB71-DF8AEC1A9A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90295" y="5546797"/>
            <a:ext cx="399322" cy="399322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D8F12BD-F894-4C4B-BD9E-E20B8F8AED0C}"/>
              </a:ext>
            </a:extLst>
          </p:cNvPr>
          <p:cNvSpPr/>
          <p:nvPr/>
        </p:nvSpPr>
        <p:spPr>
          <a:xfrm>
            <a:off x="1107748" y="5066546"/>
            <a:ext cx="937290" cy="1961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F2F4E8CC-6080-4AF5-92C2-298957102D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061" y="4976943"/>
            <a:ext cx="399316" cy="374359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D80C049-83AD-4E31-A183-0E350B73AE55}"/>
              </a:ext>
            </a:extLst>
          </p:cNvPr>
          <p:cNvSpPr/>
          <p:nvPr/>
        </p:nvSpPr>
        <p:spPr>
          <a:xfrm>
            <a:off x="1028380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639FDD30-62A8-48E2-AB57-0DDC3893D3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7647" b="95294" l="8989" r="89888">
                        <a14:foregroundMark x1="55056" y1="8235" x2="55056" y2="8235"/>
                        <a14:foregroundMark x1="87640" y1="62353" x2="87640" y2="62353"/>
                        <a14:foregroundMark x1="79775" y1="95294" x2="79775" y2="95294"/>
                        <a14:foregroundMark x1="32584" y1="94706" x2="32584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3615" y="5043466"/>
            <a:ext cx="470610" cy="898918"/>
          </a:xfrm>
          <a:prstGeom prst="rect">
            <a:avLst/>
          </a:prstGeom>
        </p:spPr>
      </p:pic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2DBD4A-F623-48D2-A8F9-24D50FAF2846}"/>
              </a:ext>
            </a:extLst>
          </p:cNvPr>
          <p:cNvSpPr/>
          <p:nvPr/>
        </p:nvSpPr>
        <p:spPr>
          <a:xfrm>
            <a:off x="10623183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5B1441FB-B522-4961-B49E-09FF163FBA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928" y="6045161"/>
            <a:ext cx="275646" cy="258418"/>
          </a:xfrm>
          <a:prstGeom prst="rect">
            <a:avLst/>
          </a:prstGeom>
        </p:spPr>
      </p:pic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154E98FF-0916-4D55-B3FB-5C38FD75282C}"/>
              </a:ext>
            </a:extLst>
          </p:cNvPr>
          <p:cNvSpPr/>
          <p:nvPr/>
        </p:nvSpPr>
        <p:spPr>
          <a:xfrm>
            <a:off x="9343142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456C88E-BC08-4E76-8AFA-A237B98041C3}"/>
              </a:ext>
            </a:extLst>
          </p:cNvPr>
          <p:cNvSpPr/>
          <p:nvPr/>
        </p:nvSpPr>
        <p:spPr>
          <a:xfrm>
            <a:off x="837222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97107C9-86A4-45B2-8DB1-B8E29EE48B30}"/>
              </a:ext>
            </a:extLst>
          </p:cNvPr>
          <p:cNvSpPr/>
          <p:nvPr/>
        </p:nvSpPr>
        <p:spPr>
          <a:xfrm>
            <a:off x="7396478" y="501701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F0513F2-5343-428E-98E1-343AB171D72C}"/>
              </a:ext>
            </a:extLst>
          </p:cNvPr>
          <p:cNvSpPr/>
          <p:nvPr/>
        </p:nvSpPr>
        <p:spPr>
          <a:xfrm>
            <a:off x="6418838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7EFD5FA4-809E-4CB4-B817-328C0C68A5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523" b="90341" l="8824" r="89706">
                        <a14:foregroundMark x1="52941" y1="8523" x2="52941" y2="8523"/>
                        <a14:foregroundMark x1="27941" y1="90341" x2="27941" y2="90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4982605"/>
            <a:ext cx="394999" cy="1022351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3175CAA6-AEC7-4410-B2E6-A3D79CE080B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4969" b="96273" l="9412" r="89412">
                        <a14:foregroundMark x1="40000" y1="5590" x2="40000" y2="5590"/>
                        <a14:foregroundMark x1="30588" y1="93789" x2="30588" y2="93789"/>
                        <a14:foregroundMark x1="69412" y1="96273" x2="69412" y2="96273"/>
                        <a14:foregroundMark x1="88235" y1="56522" x2="88235" y2="56522"/>
                        <a14:foregroundMark x1="11765" y1="52174" x2="11765" y2="52174"/>
                        <a14:foregroundMark x1="10588" y1="52795" x2="10588" y2="52795"/>
                        <a14:foregroundMark x1="15294" y1="51553" x2="15294" y2="51553"/>
                        <a14:foregroundMark x1="18824" y1="52795" x2="18824" y2="52795"/>
                        <a14:foregroundMark x1="77647" y1="51553" x2="77647" y2="51553"/>
                        <a14:foregroundMark x1="75294" y1="53416" x2="75294" y2="53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5776" y="5044523"/>
            <a:ext cx="493748" cy="93521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9FEBD088-0858-4982-9F27-771FC412B1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7263" b="92179" l="6410" r="89744">
                        <a14:foregroundMark x1="25641" y1="50838" x2="25641" y2="56983"/>
                        <a14:foregroundMark x1="44872" y1="41899" x2="50000" y2="50838"/>
                        <a14:foregroundMark x1="29487" y1="59777" x2="38462" y2="75419"/>
                        <a14:foregroundMark x1="56410" y1="52514" x2="56410" y2="64804"/>
                        <a14:foregroundMark x1="62821" y1="49162" x2="66667" y2="55307"/>
                        <a14:foregroundMark x1="61538" y1="41341" x2="62821" y2="44134"/>
                        <a14:foregroundMark x1="55128" y1="29050" x2="56410" y2="32961"/>
                        <a14:foregroundMark x1="52564" y1="34637" x2="30769" y2="41341"/>
                        <a14:foregroundMark x1="24359" y1="38547" x2="24359" y2="44693"/>
                        <a14:foregroundMark x1="29487" y1="79888" x2="29487" y2="87709"/>
                        <a14:foregroundMark x1="29487" y1="93296" x2="29487" y2="93296"/>
                        <a14:foregroundMark x1="52564" y1="10056" x2="52564" y2="10056"/>
                        <a14:foregroundMark x1="39744" y1="8380" x2="39744" y2="8380"/>
                        <a14:foregroundMark x1="44872" y1="7263" x2="44872" y2="7263"/>
                        <a14:foregroundMark x1="78205" y1="31844" x2="78205" y2="31844"/>
                        <a14:foregroundMark x1="85897" y1="27933" x2="85897" y2="27933"/>
                        <a14:foregroundMark x1="80769" y1="29050" x2="80769" y2="29050"/>
                        <a14:foregroundMark x1="82051" y1="30168" x2="82051" y2="301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7309" y="4992244"/>
            <a:ext cx="453087" cy="1039776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0592440B-2360-4EC2-A754-54D9FBDFAC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8140" b="95349" l="9091" r="88312">
                        <a14:foregroundMark x1="48052" y1="13953" x2="48052" y2="13953"/>
                        <a14:foregroundMark x1="48052" y1="8140" x2="48052" y2="8140"/>
                        <a14:foregroundMark x1="14286" y1="54070" x2="14286" y2="54070"/>
                        <a14:foregroundMark x1="79221" y1="50581" x2="79221" y2="50581"/>
                        <a14:foregroundMark x1="79221" y1="44767" x2="79221" y2="44767"/>
                        <a14:foregroundMark x1="77922" y1="54070" x2="77922" y2="54070"/>
                        <a14:foregroundMark x1="14286" y1="47093" x2="14286" y2="47093"/>
                        <a14:foregroundMark x1="10390" y1="58140" x2="10390" y2="58140"/>
                        <a14:foregroundMark x1="28571" y1="95349" x2="28571" y2="95349"/>
                        <a14:foregroundMark x1="71429" y1="95349" x2="71429" y2="95349"/>
                        <a14:foregroundMark x1="24675" y1="69186" x2="24675" y2="69186"/>
                        <a14:foregroundMark x1="36364" y1="55814" x2="36364" y2="55814"/>
                        <a14:foregroundMark x1="61039" y1="38372" x2="61039" y2="38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1336" y="5005841"/>
            <a:ext cx="447279" cy="999115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08EC0F3-BA89-4147-9786-36C7D435FF84}"/>
              </a:ext>
            </a:extLst>
          </p:cNvPr>
          <p:cNvSpPr/>
          <p:nvPr/>
        </p:nvSpPr>
        <p:spPr>
          <a:xfrm>
            <a:off x="9680430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50DEFE9-5CDB-43B9-9F38-942217CFC0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3175" y="6045161"/>
            <a:ext cx="275646" cy="258418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13BC3156-ED13-4CED-8EAB-0FAFC265C270}"/>
              </a:ext>
            </a:extLst>
          </p:cNvPr>
          <p:cNvSpPr/>
          <p:nvPr/>
        </p:nvSpPr>
        <p:spPr>
          <a:xfrm>
            <a:off x="8737677" y="603482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474D0E3F-9A0B-41FB-A296-C68719D0A7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22" y="6030364"/>
            <a:ext cx="275646" cy="258418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6807831-A0BA-4D2A-A3F7-8C4B2CAABD2E}"/>
              </a:ext>
            </a:extLst>
          </p:cNvPr>
          <p:cNvSpPr/>
          <p:nvPr/>
        </p:nvSpPr>
        <p:spPr>
          <a:xfrm>
            <a:off x="7779328" y="6035472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16BE8C9-19E6-4121-892D-892C050DC9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6031012"/>
            <a:ext cx="275646" cy="258418"/>
          </a:xfrm>
          <a:prstGeom prst="rect">
            <a:avLst/>
          </a:prstGeom>
        </p:spPr>
      </p:pic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73A99A-ACDF-42B0-A4C7-8454CCDD2B1E}"/>
              </a:ext>
            </a:extLst>
          </p:cNvPr>
          <p:cNvSpPr/>
          <p:nvPr/>
        </p:nvSpPr>
        <p:spPr>
          <a:xfrm>
            <a:off x="6787015" y="604469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9DE65851-32D1-4B6E-B7B1-F6A8D04408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60" y="6040234"/>
            <a:ext cx="275646" cy="2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8D74-6699-43C9-8032-3C78CDEA2C88}"/>
              </a:ext>
            </a:extLst>
          </p:cNvPr>
          <p:cNvSpPr/>
          <p:nvPr/>
        </p:nvSpPr>
        <p:spPr>
          <a:xfrm>
            <a:off x="879142" y="1610837"/>
            <a:ext cx="10433713" cy="4865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5805B1-23A9-477F-A433-75439493A33F}"/>
              </a:ext>
            </a:extLst>
          </p:cNvPr>
          <p:cNvSpPr/>
          <p:nvPr/>
        </p:nvSpPr>
        <p:spPr>
          <a:xfrm>
            <a:off x="879142" y="1610837"/>
            <a:ext cx="10433713" cy="2164208"/>
          </a:xfrm>
          <a:prstGeom prst="rect">
            <a:avLst/>
          </a:prstGeom>
          <a:solidFill>
            <a:srgbClr val="A3DDF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BD9435B-6CE8-4A61-8A43-8721D86C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7038" y="2055301"/>
            <a:ext cx="1638300" cy="10001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9C1BCD-43A7-4D26-907E-5F98A7129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772" y="2423232"/>
            <a:ext cx="1638300" cy="10001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1C1F1C7-346C-4DCD-B74F-2F41CA2D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4612" y="1875515"/>
            <a:ext cx="1638300" cy="1000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A972A6-FE72-416C-93A2-6B7B65777E78}"/>
              </a:ext>
            </a:extLst>
          </p:cNvPr>
          <p:cNvSpPr txBox="1"/>
          <p:nvPr/>
        </p:nvSpPr>
        <p:spPr>
          <a:xfrm>
            <a:off x="1052818" y="1705723"/>
            <a:ext cx="236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STAGE 1</a:t>
            </a:r>
            <a:endParaRPr lang="ko-KR" altLang="en-US" sz="1200" dirty="0"/>
          </a:p>
        </p:txBody>
      </p:sp>
      <p:pic>
        <p:nvPicPr>
          <p:cNvPr id="230" name="그래픽 229" descr="문이 열려 있음 단색으로 채워진">
            <a:extLst>
              <a:ext uri="{FF2B5EF4-FFF2-40B4-BE49-F238E27FC236}">
                <a16:creationId xmlns:a16="http://schemas.microsoft.com/office/drawing/2014/main" id="{73F05474-91BC-4525-AEFE-8D7240B6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1703115"/>
            <a:ext cx="352186" cy="3521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0641FF-0070-429D-A1DC-DC85A82C71C5}"/>
              </a:ext>
            </a:extLst>
          </p:cNvPr>
          <p:cNvSpPr/>
          <p:nvPr/>
        </p:nvSpPr>
        <p:spPr>
          <a:xfrm>
            <a:off x="879142" y="3668073"/>
            <a:ext cx="10433713" cy="1239728"/>
          </a:xfrm>
          <a:prstGeom prst="rect">
            <a:avLst/>
          </a:prstGeom>
          <a:solidFill>
            <a:srgbClr val="9AC2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FCF354-D858-44D1-9DAF-CF35BFF22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226" y="3705200"/>
            <a:ext cx="492897" cy="61572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54E6C3-E8C3-4F25-B7FE-150B094EC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3" b="91710" l="9709" r="89968">
                        <a14:foregroundMark x1="39482" y1="8031" x2="39482" y2="8031"/>
                        <a14:foregroundMark x1="36246" y1="90155" x2="36246" y2="90155"/>
                        <a14:foregroundMark x1="80906" y1="91710" x2="80906" y2="91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4278" y="4091468"/>
            <a:ext cx="492897" cy="6157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98451A-B6B1-477E-AC7B-5566336F5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142" y="2556488"/>
            <a:ext cx="2187450" cy="2302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FA3F412-9B94-4096-97A6-35CE4CD4B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7483" y="3100957"/>
            <a:ext cx="492896" cy="60390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E5502A7-7659-4C65-8EAF-4544992DF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2789" y="3111948"/>
            <a:ext cx="492896" cy="603908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7355D738-2925-411E-88CF-C1E8E6600BA8}"/>
              </a:ext>
            </a:extLst>
          </p:cNvPr>
          <p:cNvSpPr/>
          <p:nvPr/>
        </p:nvSpPr>
        <p:spPr>
          <a:xfrm>
            <a:off x="879142" y="4881735"/>
            <a:ext cx="1486553" cy="158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D295A7A-43EB-407F-985F-60DB4D3F035C}"/>
              </a:ext>
            </a:extLst>
          </p:cNvPr>
          <p:cNvSpPr/>
          <p:nvPr/>
        </p:nvSpPr>
        <p:spPr>
          <a:xfrm>
            <a:off x="879142" y="4881735"/>
            <a:ext cx="10433713" cy="16001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576F9D9-5387-4E0E-9159-618637CC5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15874" y="5556956"/>
            <a:ext cx="456831" cy="52306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1C1BBC4-4527-426D-AAE6-49A14E176C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056" y="5556955"/>
            <a:ext cx="497778" cy="492483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6777A5B-6A4F-4279-956E-4A9F50773C97}"/>
              </a:ext>
            </a:extLst>
          </p:cNvPr>
          <p:cNvSpPr/>
          <p:nvPr/>
        </p:nvSpPr>
        <p:spPr>
          <a:xfrm>
            <a:off x="1133742" y="5464298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16F003F3-3F00-4DE7-8BEF-A42858A8F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4756" y="5485385"/>
            <a:ext cx="456831" cy="523067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9A69D53-1253-4FB9-BB3B-72B67353C19C}"/>
              </a:ext>
            </a:extLst>
          </p:cNvPr>
          <p:cNvSpPr/>
          <p:nvPr/>
        </p:nvSpPr>
        <p:spPr>
          <a:xfrm>
            <a:off x="1877460" y="5468251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9A01F2B2-450D-4B2A-A170-AA2431D8B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163" y="5491241"/>
            <a:ext cx="497778" cy="492483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B0710307-42D0-4BA5-BCBD-0ADB5A54D100}"/>
              </a:ext>
            </a:extLst>
          </p:cNvPr>
          <p:cNvSpPr/>
          <p:nvPr/>
        </p:nvSpPr>
        <p:spPr>
          <a:xfrm>
            <a:off x="1344314" y="6118345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0555937B-C27C-49D0-A0AA-DCD08DC497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9" y="6113885"/>
            <a:ext cx="275646" cy="258418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6F8178F-5B73-4401-AB0B-1FADEF392A5A}"/>
              </a:ext>
            </a:extLst>
          </p:cNvPr>
          <p:cNvSpPr/>
          <p:nvPr/>
        </p:nvSpPr>
        <p:spPr>
          <a:xfrm>
            <a:off x="2057266" y="6123239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711ABD12-8349-49DB-A717-3CA0EC6536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011" y="6118779"/>
            <a:ext cx="275646" cy="258418"/>
          </a:xfrm>
          <a:prstGeom prst="rect">
            <a:avLst/>
          </a:prstGeom>
        </p:spPr>
      </p:pic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DFF2BEAA-DDF1-474B-8955-F330655E1B3E}"/>
              </a:ext>
            </a:extLst>
          </p:cNvPr>
          <p:cNvSpPr/>
          <p:nvPr/>
        </p:nvSpPr>
        <p:spPr>
          <a:xfrm>
            <a:off x="1028380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E511C1-73D1-48F4-B6BC-0A8397D7DFD6}"/>
              </a:ext>
            </a:extLst>
          </p:cNvPr>
          <p:cNvSpPr/>
          <p:nvPr/>
        </p:nvSpPr>
        <p:spPr>
          <a:xfrm>
            <a:off x="1107748" y="5066546"/>
            <a:ext cx="937290" cy="1961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54B559F-F8B5-429E-8B54-99809DC8AE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061" y="4976943"/>
            <a:ext cx="399316" cy="374359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24A6A305-B848-4F8C-9472-FB9F7678C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49" b="89758" l="9595" r="93390">
                        <a14:foregroundMark x1="42857" y1="32588" x2="46695" y2="36872"/>
                        <a14:foregroundMark x1="42431" y1="66667" x2="42644" y2="78212"/>
                        <a14:foregroundMark x1="40938" y1="79888" x2="67591" y2="48417"/>
                        <a14:foregroundMark x1="67591" y1="48417" x2="69083" y2="44693"/>
                        <a14:foregroundMark x1="71855" y1="23277" x2="68443" y2="13966"/>
                        <a14:foregroundMark x1="59275" y1="8194" x2="61407" y2="8939"/>
                        <a14:foregroundMark x1="54371" y1="7635" x2="57143" y2="8007"/>
                        <a14:foregroundMark x1="89552" y1="34078" x2="90405" y2="39106"/>
                        <a14:foregroundMark x1="92324" y1="34264" x2="93390" y2="33892"/>
                        <a14:foregroundMark x1="35181" y1="78585" x2="24733" y2="76164"/>
                        <a14:foregroundMark x1="41151" y1="82682" x2="44136" y2="78585"/>
                        <a14:foregroundMark x1="45416" y1="72812" x2="49680" y2="372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21012" y="4149337"/>
            <a:ext cx="456831" cy="523067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0B3020DD-4E1A-4D5F-B3E2-52054DA28C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77" b="89247" l="9574" r="91489">
                        <a14:foregroundMark x1="35106" y1="10753" x2="47872" y2="11828"/>
                        <a14:foregroundMark x1="10638" y1="20430" x2="10638" y2="20430"/>
                        <a14:foregroundMark x1="9574" y1="65591" x2="9574" y2="65591"/>
                        <a14:foregroundMark x1="30851" y1="88172" x2="30851" y2="88172"/>
                        <a14:foregroundMark x1="91489" y1="61290" x2="91489" y2="61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5918" y="3885530"/>
            <a:ext cx="497778" cy="492483"/>
          </a:xfrm>
          <a:prstGeom prst="rect">
            <a:avLst/>
          </a:prstGeom>
        </p:spPr>
      </p:pic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5A72647-26BB-4E14-8986-FCFE14DB2635}"/>
              </a:ext>
            </a:extLst>
          </p:cNvPr>
          <p:cNvSpPr/>
          <p:nvPr/>
        </p:nvSpPr>
        <p:spPr>
          <a:xfrm>
            <a:off x="2616984" y="5481519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자물쇠 단색으로 채워진">
            <a:extLst>
              <a:ext uri="{FF2B5EF4-FFF2-40B4-BE49-F238E27FC236}">
                <a16:creationId xmlns:a16="http://schemas.microsoft.com/office/drawing/2014/main" id="{4D6C1481-AB34-4E36-8D67-BA53BA8930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02427" y="5549246"/>
            <a:ext cx="399322" cy="399322"/>
          </a:xfrm>
          <a:prstGeom prst="rect">
            <a:avLst/>
          </a:prstGeom>
        </p:spPr>
      </p:pic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102069AF-B990-4246-8980-C0613046B37B}"/>
              </a:ext>
            </a:extLst>
          </p:cNvPr>
          <p:cNvSpPr/>
          <p:nvPr/>
        </p:nvSpPr>
        <p:spPr>
          <a:xfrm>
            <a:off x="3368973" y="5476852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1" name="그래픽 140" descr="자물쇠 단색으로 채워진">
            <a:extLst>
              <a:ext uri="{FF2B5EF4-FFF2-40B4-BE49-F238E27FC236}">
                <a16:creationId xmlns:a16="http://schemas.microsoft.com/office/drawing/2014/main" id="{1E750B89-98A1-40B4-A5BA-581665FC53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4416" y="5544579"/>
            <a:ext cx="399322" cy="399322"/>
          </a:xfrm>
          <a:prstGeom prst="rect">
            <a:avLst/>
          </a:prstGeom>
        </p:spPr>
      </p:pic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D51792BD-1436-490D-B415-54C1CEAA1740}"/>
              </a:ext>
            </a:extLst>
          </p:cNvPr>
          <p:cNvSpPr/>
          <p:nvPr/>
        </p:nvSpPr>
        <p:spPr>
          <a:xfrm>
            <a:off x="4104852" y="5479070"/>
            <a:ext cx="561164" cy="561164"/>
          </a:xfrm>
          <a:prstGeom prst="roundRect">
            <a:avLst>
              <a:gd name="adj" fmla="val 5039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3" name="그래픽 172" descr="자물쇠 단색으로 채워진">
            <a:extLst>
              <a:ext uri="{FF2B5EF4-FFF2-40B4-BE49-F238E27FC236}">
                <a16:creationId xmlns:a16="http://schemas.microsoft.com/office/drawing/2014/main" id="{521DBD86-C7C0-4F68-B5A8-7AE539BB50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90295" y="5546797"/>
            <a:ext cx="399322" cy="3993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46D8D44-460F-4563-BD82-9081FBD58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18" b="92647" l="9910" r="90991">
                        <a14:foregroundMark x1="59459" y1="6618" x2="54054" y2="8088"/>
                        <a14:foregroundMark x1="54955" y1="93382" x2="54955" y2="93382"/>
                        <a14:foregroundMark x1="90991" y1="34559" x2="90991" y2="34559"/>
                        <a14:foregroundMark x1="12613" y1="36029" x2="12613" y2="36029"/>
                        <a14:foregroundMark x1="10811" y1="36029" x2="10811" y2="36029"/>
                        <a14:foregroundMark x1="12613" y1="33824" x2="12613" y2="33824"/>
                        <a14:foregroundMark x1="10811" y1="33824" x2="10811" y2="33824"/>
                        <a14:backgroundMark x1="9009" y1="43382" x2="9009" y2="43382"/>
                        <a14:backgroundMark x1="7207" y1="34559" x2="7207" y2="34559"/>
                        <a14:backgroundMark x1="9009" y1="38235" x2="900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2945" y="3091424"/>
            <a:ext cx="492896" cy="60390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7F1EFB6-AC61-4D86-B799-FD6ED7537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25" b="90909" l="9877" r="92593">
                        <a14:foregroundMark x1="79321" y1="7625" x2="84259" y2="9384"/>
                        <a14:foregroundMark x1="20062" y1="90616" x2="36728" y2="90909"/>
                        <a14:foregroundMark x1="36728" y1="90909" x2="52469" y2="90616"/>
                        <a14:foregroundMark x1="52469" y1="90616" x2="73457" y2="91202"/>
                        <a14:foregroundMark x1="92593" y1="12903" x2="89198" y2="117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5405" y="2558343"/>
            <a:ext cx="2187450" cy="2302225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1B66BD-99FC-4E60-AC17-09DDF11605BC}"/>
              </a:ext>
            </a:extLst>
          </p:cNvPr>
          <p:cNvCxnSpPr>
            <a:cxnSpLocks/>
          </p:cNvCxnSpPr>
          <p:nvPr/>
        </p:nvCxnSpPr>
        <p:spPr>
          <a:xfrm>
            <a:off x="134223" y="721453"/>
            <a:ext cx="11887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695D19-D275-4B64-B388-C7EBEE8A5352}"/>
              </a:ext>
            </a:extLst>
          </p:cNvPr>
          <p:cNvSpPr txBox="1"/>
          <p:nvPr/>
        </p:nvSpPr>
        <p:spPr>
          <a:xfrm>
            <a:off x="117445" y="117446"/>
            <a:ext cx="967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화면 흐름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29E34F-42BE-45A0-8389-2B193317E52A}"/>
              </a:ext>
            </a:extLst>
          </p:cNvPr>
          <p:cNvSpPr txBox="1"/>
          <p:nvPr/>
        </p:nvSpPr>
        <p:spPr>
          <a:xfrm>
            <a:off x="411060" y="844748"/>
            <a:ext cx="11249637" cy="68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ea"/>
              <a:buAutoNum type="circleNumDbPlain" startAt="3"/>
            </a:pPr>
            <a:r>
              <a:rPr lang="ko-KR" altLang="en-US" dirty="0"/>
              <a:t>유닛 생산</a:t>
            </a:r>
            <a:endParaRPr lang="en-US" altLang="ko-KR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골드가 시간에 따라 증가하며</a:t>
            </a:r>
            <a:r>
              <a:rPr lang="en-US" altLang="ko-KR" sz="1400" dirty="0"/>
              <a:t>, </a:t>
            </a:r>
            <a:r>
              <a:rPr lang="ko-KR" altLang="en-US" sz="1400" dirty="0"/>
              <a:t>골드를 소모하여 아군을 생산한다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54" name="그래픽 53" descr="터치 스크린 단색으로 채워진">
            <a:extLst>
              <a:ext uri="{FF2B5EF4-FFF2-40B4-BE49-F238E27FC236}">
                <a16:creationId xmlns:a16="http://schemas.microsoft.com/office/drawing/2014/main" id="{D8FCA0F8-C32A-42BB-899B-4FFA9113F0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8900000">
            <a:off x="1410319" y="5495264"/>
            <a:ext cx="914400" cy="9144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5B65F3-F1E6-4AC0-A8E7-970417253223}"/>
              </a:ext>
            </a:extLst>
          </p:cNvPr>
          <p:cNvSpPr/>
          <p:nvPr/>
        </p:nvSpPr>
        <p:spPr>
          <a:xfrm>
            <a:off x="9227471" y="2514879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08FEA7-94E6-4583-95AC-94BAB115CEB0}"/>
              </a:ext>
            </a:extLst>
          </p:cNvPr>
          <p:cNvSpPr/>
          <p:nvPr/>
        </p:nvSpPr>
        <p:spPr>
          <a:xfrm>
            <a:off x="989507" y="2497717"/>
            <a:ext cx="2015175" cy="107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40BF27-8F25-4CEF-9D01-82E047692E9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7647" b="95294" l="8989" r="89888">
                        <a14:foregroundMark x1="55056" y1="8235" x2="55056" y2="8235"/>
                        <a14:foregroundMark x1="87640" y1="62353" x2="87640" y2="62353"/>
                        <a14:foregroundMark x1="79775" y1="95294" x2="79775" y2="95294"/>
                        <a14:foregroundMark x1="32584" y1="94706" x2="32584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3615" y="5043466"/>
            <a:ext cx="470610" cy="898918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239A0B9-0571-4D11-8896-BD56D1D2885D}"/>
              </a:ext>
            </a:extLst>
          </p:cNvPr>
          <p:cNvSpPr/>
          <p:nvPr/>
        </p:nvSpPr>
        <p:spPr>
          <a:xfrm>
            <a:off x="10623183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7A0ADA9-B31F-4FF3-B9CE-48B7BE0831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928" y="6045161"/>
            <a:ext cx="275646" cy="258418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79893C6-A14C-4E98-9532-8AD32BE35097}"/>
              </a:ext>
            </a:extLst>
          </p:cNvPr>
          <p:cNvSpPr/>
          <p:nvPr/>
        </p:nvSpPr>
        <p:spPr>
          <a:xfrm>
            <a:off x="9343142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11FD497-3DC9-4351-939A-83456D7A4D4E}"/>
              </a:ext>
            </a:extLst>
          </p:cNvPr>
          <p:cNvSpPr/>
          <p:nvPr/>
        </p:nvSpPr>
        <p:spPr>
          <a:xfrm>
            <a:off x="8372229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9B9BB9A-F4F5-408D-A0A5-69976545F838}"/>
              </a:ext>
            </a:extLst>
          </p:cNvPr>
          <p:cNvSpPr/>
          <p:nvPr/>
        </p:nvSpPr>
        <p:spPr>
          <a:xfrm>
            <a:off x="7396478" y="501701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580CD9B-1F11-4181-88E2-E13C0FB08DA3}"/>
              </a:ext>
            </a:extLst>
          </p:cNvPr>
          <p:cNvSpPr/>
          <p:nvPr/>
        </p:nvSpPr>
        <p:spPr>
          <a:xfrm>
            <a:off x="6418838" y="5008081"/>
            <a:ext cx="822510" cy="968665"/>
          </a:xfrm>
          <a:prstGeom prst="roundRect">
            <a:avLst>
              <a:gd name="adj" fmla="val 5039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D888FD-9831-451B-A636-6DABFA3E77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523" b="90341" l="8824" r="89706">
                        <a14:foregroundMark x1="52941" y1="8523" x2="52941" y2="8523"/>
                        <a14:foregroundMark x1="27941" y1="90341" x2="27941" y2="90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4982605"/>
            <a:ext cx="394999" cy="1022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632A8D-B71A-45CC-B3DB-7701E55A13D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969" b="96273" l="9412" r="89412">
                        <a14:foregroundMark x1="40000" y1="5590" x2="40000" y2="5590"/>
                        <a14:foregroundMark x1="30588" y1="93789" x2="30588" y2="93789"/>
                        <a14:foregroundMark x1="69412" y1="96273" x2="69412" y2="96273"/>
                        <a14:foregroundMark x1="88235" y1="56522" x2="88235" y2="56522"/>
                        <a14:foregroundMark x1="11765" y1="52174" x2="11765" y2="52174"/>
                        <a14:foregroundMark x1="10588" y1="52795" x2="10588" y2="52795"/>
                        <a14:foregroundMark x1="15294" y1="51553" x2="15294" y2="51553"/>
                        <a14:foregroundMark x1="18824" y1="52795" x2="18824" y2="52795"/>
                        <a14:foregroundMark x1="77647" y1="51553" x2="77647" y2="51553"/>
                        <a14:foregroundMark x1="75294" y1="53416" x2="75294" y2="53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5776" y="5044523"/>
            <a:ext cx="493748" cy="9352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C8445D-2B85-48FD-8D6B-4EE63D8C59C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7263" b="92179" l="6410" r="89744">
                        <a14:foregroundMark x1="25641" y1="50838" x2="25641" y2="56983"/>
                        <a14:foregroundMark x1="44872" y1="41899" x2="50000" y2="50838"/>
                        <a14:foregroundMark x1="29487" y1="59777" x2="38462" y2="75419"/>
                        <a14:foregroundMark x1="56410" y1="52514" x2="56410" y2="64804"/>
                        <a14:foregroundMark x1="62821" y1="49162" x2="66667" y2="55307"/>
                        <a14:foregroundMark x1="61538" y1="41341" x2="62821" y2="44134"/>
                        <a14:foregroundMark x1="55128" y1="29050" x2="56410" y2="32961"/>
                        <a14:foregroundMark x1="52564" y1="34637" x2="30769" y2="41341"/>
                        <a14:foregroundMark x1="24359" y1="38547" x2="24359" y2="44693"/>
                        <a14:foregroundMark x1="29487" y1="79888" x2="29487" y2="87709"/>
                        <a14:foregroundMark x1="29487" y1="93296" x2="29487" y2="93296"/>
                        <a14:foregroundMark x1="52564" y1="10056" x2="52564" y2="10056"/>
                        <a14:foregroundMark x1="39744" y1="8380" x2="39744" y2="8380"/>
                        <a14:foregroundMark x1="44872" y1="7263" x2="44872" y2="7263"/>
                        <a14:foregroundMark x1="78205" y1="31844" x2="78205" y2="31844"/>
                        <a14:foregroundMark x1="85897" y1="27933" x2="85897" y2="27933"/>
                        <a14:foregroundMark x1="80769" y1="29050" x2="80769" y2="29050"/>
                        <a14:foregroundMark x1="82051" y1="30168" x2="82051" y2="301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7309" y="4992244"/>
            <a:ext cx="453087" cy="10397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CF592C-985C-4090-B264-44C3E96888C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8140" b="95349" l="9091" r="88312">
                        <a14:foregroundMark x1="48052" y1="13953" x2="48052" y2="13953"/>
                        <a14:foregroundMark x1="48052" y1="8140" x2="48052" y2="8140"/>
                        <a14:foregroundMark x1="14286" y1="54070" x2="14286" y2="54070"/>
                        <a14:foregroundMark x1="79221" y1="50581" x2="79221" y2="50581"/>
                        <a14:foregroundMark x1="79221" y1="44767" x2="79221" y2="44767"/>
                        <a14:foregroundMark x1="77922" y1="54070" x2="77922" y2="54070"/>
                        <a14:foregroundMark x1="14286" y1="47093" x2="14286" y2="47093"/>
                        <a14:foregroundMark x1="10390" y1="58140" x2="10390" y2="58140"/>
                        <a14:foregroundMark x1="28571" y1="95349" x2="28571" y2="95349"/>
                        <a14:foregroundMark x1="71429" y1="95349" x2="71429" y2="95349"/>
                        <a14:foregroundMark x1="24675" y1="69186" x2="24675" y2="69186"/>
                        <a14:foregroundMark x1="36364" y1="55814" x2="36364" y2="55814"/>
                        <a14:foregroundMark x1="61039" y1="38372" x2="61039" y2="38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1336" y="5005841"/>
            <a:ext cx="447279" cy="999115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4A4DD41-8FAF-46EA-B593-DBD17C39DC93}"/>
              </a:ext>
            </a:extLst>
          </p:cNvPr>
          <p:cNvSpPr/>
          <p:nvPr/>
        </p:nvSpPr>
        <p:spPr>
          <a:xfrm>
            <a:off x="9680430" y="6049621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0316603-7B73-4B71-8E95-731DC39713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3175" y="6045161"/>
            <a:ext cx="275646" cy="258418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8955F99-046A-457F-82D0-E2ACF8D0627D}"/>
              </a:ext>
            </a:extLst>
          </p:cNvPr>
          <p:cNvSpPr/>
          <p:nvPr/>
        </p:nvSpPr>
        <p:spPr>
          <a:xfrm>
            <a:off x="8737677" y="603482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91EB399-B6B4-42D6-96A8-9EC38EBAFC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22" y="6030364"/>
            <a:ext cx="275646" cy="258418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99FAA62-3A21-46A7-83EA-F53E9B490C09}"/>
              </a:ext>
            </a:extLst>
          </p:cNvPr>
          <p:cNvSpPr/>
          <p:nvPr/>
        </p:nvSpPr>
        <p:spPr>
          <a:xfrm>
            <a:off x="7779328" y="6035472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5FA4A37-062E-4F06-9175-7003AEC31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2073" y="6031012"/>
            <a:ext cx="275646" cy="258418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4541950-6C7A-4A48-A67D-B7A6234D7FEA}"/>
              </a:ext>
            </a:extLst>
          </p:cNvPr>
          <p:cNvSpPr/>
          <p:nvPr/>
        </p:nvSpPr>
        <p:spPr>
          <a:xfrm>
            <a:off x="6787015" y="6044694"/>
            <a:ext cx="456830" cy="2494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9053CF0-9B5E-48C3-9AF8-60D0E5F8E3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60" y="6040234"/>
            <a:ext cx="275646" cy="2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356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7848</TotalTime>
  <Words>367</Words>
  <Application>Microsoft Office PowerPoint</Application>
  <PresentationFormat>와이드스크린</PresentationFormat>
  <Paragraphs>132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Seungjae</dc:creator>
  <cp:lastModifiedBy>이 승재</cp:lastModifiedBy>
  <cp:revision>48</cp:revision>
  <dcterms:created xsi:type="dcterms:W3CDTF">2020-09-08T14:33:14Z</dcterms:created>
  <dcterms:modified xsi:type="dcterms:W3CDTF">2021-06-08T12:30:59Z</dcterms:modified>
</cp:coreProperties>
</file>