
<file path=[Content_Types].xml><?xml version="1.0" encoding="utf-8"?>
<Types xmlns="http://schemas.openxmlformats.org/package/2006/content-types">
  <Default Extension="png" ContentType="image/png"/>
  <Default Extension="svg" ContentType="image/sv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</p:sldMasterIdLst>
  <p:notesMasterIdLst>
    <p:notesMasterId r:id="rId6"/>
  </p:notesMasterIdLst>
  <p:sldIdLst>
    <p:sldId id="307" r:id="rId2"/>
    <p:sldId id="308" r:id="rId3"/>
    <p:sldId id="309" r:id="rId4"/>
    <p:sldId id="297" r:id="rId5"/>
  </p:sldIdLst>
  <p:sldSz cx="12192000" cy="6858000"/>
  <p:notesSz cx="6858000" cy="9144000"/>
  <p:embeddedFontLst>
    <p:embeddedFont>
      <p:font typeface="배달의민족 한나" panose="020B0600000101010101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Arial Rounded MT Bold" panose="020F0704030504030204" pitchFamily="34" charset="0"/>
      <p:regular r:id="rId11"/>
    </p:embeddedFont>
    <p:embeddedFont>
      <p:font typeface="나눔바른고딕" panose="020B0600000101010101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6967" autoAdjust="0"/>
  </p:normalViewPr>
  <p:slideViewPr>
    <p:cSldViewPr>
      <p:cViewPr varScale="1">
        <p:scale>
          <a:sx n="100" d="100"/>
          <a:sy n="100" d="100"/>
        </p:scale>
        <p:origin x="-972" y="-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FA8534A-7D34-47F5-981F-5E3D4CCC2EC6}" type="datetime1">
              <a:rPr lang="ko-KR" altLang="en-US"/>
              <a:pPr lvl="0">
                <a:defRPr lang="ko-KR" altLang="en-US"/>
              </a:pPr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A90F851-466A-4287-BF90-DE7F23CE2E3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52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456373" y="6490544"/>
            <a:ext cx="2571768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4EAB6ED3-0BFD-4447-A8D5-7956AA1B8C70}"/>
              </a:ext>
            </a:extLst>
          </p:cNvPr>
          <p:cNvCxnSpPr/>
          <p:nvPr/>
        </p:nvCxnSpPr>
        <p:spPr>
          <a:xfrm>
            <a:off x="839416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6832FBE7-A1DB-4947-911D-8C14C75E13A6}"/>
              </a:ext>
            </a:extLst>
          </p:cNvPr>
          <p:cNvCxnSpPr/>
          <p:nvPr/>
        </p:nvCxnSpPr>
        <p:spPr>
          <a:xfrm>
            <a:off x="839416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5">
            <a:extLst>
              <a:ext uri="{FF2B5EF4-FFF2-40B4-BE49-F238E27FC236}">
                <a16:creationId xmlns:a16="http://schemas.microsoft.com/office/drawing/2014/main" xmlns="" id="{27B10760-EBCC-4F0A-8C4F-04C00BF4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41744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개발 내용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1E122CF-B174-47DF-86E6-DD22B7771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xmlns="" id="{A66EDB20-CA9A-49D6-8D6F-2C6C19056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유사 제품 분석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개발목표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xmlns="" id="{030A266E-4B40-48AC-AAB0-5D6E5CC3B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33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latin typeface="나눔바른고딕" pitchFamily="50" charset="-127"/>
                <a:ea typeface="나눔바른고딕" pitchFamily="50" charset="-127"/>
              </a:rPr>
              <a:t>스토리보드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시스템구성도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C00556-7797-43FE-A8A3-B30A53EB5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18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개발환경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개발일정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1F10C5F-C30E-4641-89C9-A6C39F09BB06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630232" y="2804635"/>
            <a:ext cx="2882368" cy="2041624"/>
            <a:chOff x="365357" y="3270732"/>
            <a:chExt cx="4259560" cy="1772718"/>
          </a:xfrm>
        </p:grpSpPr>
        <p:pic>
          <p:nvPicPr>
            <p:cNvPr id="14" name="Picture 4" descr="http://4uhomepage.com/blog/img/061316FBFB485B-2590-D966-E.jpg">
              <a:extLst>
                <a:ext uri="{FF2B5EF4-FFF2-40B4-BE49-F238E27FC236}">
                  <a16:creationId xmlns:a16="http://schemas.microsoft.com/office/drawing/2014/main" xmlns="" id="{790CF5F0-901E-40E5-B003-89ABB88F49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/>
            <a:stretch>
              <a:fillRect/>
            </a:stretch>
          </p:blipFill>
          <p:spPr>
            <a:xfrm>
              <a:off x="365357" y="3270732"/>
              <a:ext cx="4259560" cy="1772718"/>
            </a:xfrm>
            <a:prstGeom prst="rect">
              <a:avLst/>
            </a:prstGeom>
            <a:noFill/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93B495C1-FEC5-47CE-867E-838BDE28CC1D}"/>
                </a:ext>
              </a:extLst>
            </p:cNvPr>
            <p:cNvSpPr/>
            <p:nvPr/>
          </p:nvSpPr>
          <p:spPr>
            <a:xfrm>
              <a:off x="2402762" y="4638884"/>
              <a:ext cx="288032" cy="2802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3200"/>
            </a:p>
          </p:txBody>
        </p:sp>
      </p:grpSp>
      <p:pic>
        <p:nvPicPr>
          <p:cNvPr id="16" name="Picture 2" descr="스마트폰 아이콘에 대한 이미지 검색결과">
            <a:extLst>
              <a:ext uri="{FF2B5EF4-FFF2-40B4-BE49-F238E27FC236}">
                <a16:creationId xmlns:a16="http://schemas.microsoft.com/office/drawing/2014/main" xmlns="" id="{CD214812-4F5B-4CAE-98D7-3491A646B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86" y="1236757"/>
            <a:ext cx="3531046" cy="499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블루투스에 대한 이미지 검색결과">
            <a:extLst>
              <a:ext uri="{FF2B5EF4-FFF2-40B4-BE49-F238E27FC236}">
                <a16:creationId xmlns:a16="http://schemas.microsoft.com/office/drawing/2014/main" xmlns="" id="{6E74010D-AB1A-4284-87EE-1C5E4126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50" y="2612318"/>
            <a:ext cx="1536762" cy="153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748F53-3B69-4AA3-BCFE-2591E1F4D77F}"/>
              </a:ext>
            </a:extLst>
          </p:cNvPr>
          <p:cNvSpPr txBox="1"/>
          <p:nvPr/>
        </p:nvSpPr>
        <p:spPr>
          <a:xfrm>
            <a:off x="7858991" y="2281310"/>
            <a:ext cx="288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당신의 키는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7B8E9F-2991-443D-88B3-68994D3A4DD1}"/>
              </a:ext>
            </a:extLst>
          </p:cNvPr>
          <p:cNvSpPr txBox="1"/>
          <p:nvPr/>
        </p:nvSpPr>
        <p:spPr>
          <a:xfrm>
            <a:off x="8005653" y="2807640"/>
            <a:ext cx="1913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170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49C1BE5D-7C36-4C75-8088-0C2F6A1B6A6A}"/>
              </a:ext>
            </a:extLst>
          </p:cNvPr>
          <p:cNvSpPr/>
          <p:nvPr/>
        </p:nvSpPr>
        <p:spPr>
          <a:xfrm>
            <a:off x="8083292" y="3356992"/>
            <a:ext cx="18002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SUBMIT</a:t>
            </a:r>
            <a:endParaRPr lang="ko-KR" alt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1E04A7A4-1FA3-46EE-8523-D71C61E3EAC2}"/>
              </a:ext>
            </a:extLst>
          </p:cNvPr>
          <p:cNvCxnSpPr>
            <a:cxnSpLocks/>
          </p:cNvCxnSpPr>
          <p:nvPr/>
        </p:nvCxnSpPr>
        <p:spPr>
          <a:xfrm flipH="1" flipV="1">
            <a:off x="4979876" y="4143226"/>
            <a:ext cx="2459694" cy="58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2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4EAB6ED3-0BFD-4447-A8D5-7956AA1B8C70}"/>
              </a:ext>
            </a:extLst>
          </p:cNvPr>
          <p:cNvCxnSpPr/>
          <p:nvPr/>
        </p:nvCxnSpPr>
        <p:spPr>
          <a:xfrm>
            <a:off x="839416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6832FBE7-A1DB-4947-911D-8C14C75E13A6}"/>
              </a:ext>
            </a:extLst>
          </p:cNvPr>
          <p:cNvCxnSpPr/>
          <p:nvPr/>
        </p:nvCxnSpPr>
        <p:spPr>
          <a:xfrm>
            <a:off x="839416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5">
            <a:extLst>
              <a:ext uri="{FF2B5EF4-FFF2-40B4-BE49-F238E27FC236}">
                <a16:creationId xmlns:a16="http://schemas.microsoft.com/office/drawing/2014/main" xmlns="" id="{27B10760-EBCC-4F0A-8C4F-04C00BF4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41744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개발 내용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1E122CF-B174-47DF-86E6-DD22B7771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xmlns="" id="{A66EDB20-CA9A-49D6-8D6F-2C6C19056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유사 제품 분석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개발목표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xmlns="" id="{030A266E-4B40-48AC-AAB0-5D6E5CC3B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33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latin typeface="나눔바른고딕" pitchFamily="50" charset="-127"/>
                <a:ea typeface="나눔바른고딕" pitchFamily="50" charset="-127"/>
              </a:rPr>
              <a:t>스토리보드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시스템구성도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C00556-7797-43FE-A8A3-B30A53EB5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18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개발환경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개발일정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D0FD14A-CF56-4F9F-A3EB-5F414D48B9D9}"/>
              </a:ext>
            </a:extLst>
          </p:cNvPr>
          <p:cNvCxnSpPr>
            <a:cxnSpLocks/>
          </p:cNvCxnSpPr>
          <p:nvPr/>
        </p:nvCxnSpPr>
        <p:spPr>
          <a:xfrm>
            <a:off x="4224665" y="2348880"/>
            <a:ext cx="47156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12FFC423-8AEB-4045-B419-B7D263D0AAAA}"/>
              </a:ext>
            </a:extLst>
          </p:cNvPr>
          <p:cNvCxnSpPr>
            <a:cxnSpLocks/>
          </p:cNvCxnSpPr>
          <p:nvPr/>
        </p:nvCxnSpPr>
        <p:spPr>
          <a:xfrm>
            <a:off x="4224665" y="2325459"/>
            <a:ext cx="4859667" cy="3803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769EFC-9487-4367-84D0-00B702B05D25}"/>
              </a:ext>
            </a:extLst>
          </p:cNvPr>
          <p:cNvSpPr txBox="1"/>
          <p:nvPr/>
        </p:nvSpPr>
        <p:spPr>
          <a:xfrm>
            <a:off x="6168008" y="19168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2m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90D7FB87-E6B6-4B83-A40A-762678B2F415}"/>
              </a:ext>
            </a:extLst>
          </p:cNvPr>
          <p:cNvCxnSpPr>
            <a:cxnSpLocks/>
          </p:cNvCxnSpPr>
          <p:nvPr/>
        </p:nvCxnSpPr>
        <p:spPr>
          <a:xfrm>
            <a:off x="4368681" y="6129300"/>
            <a:ext cx="4715651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45" descr="남자">
            <a:extLst>
              <a:ext uri="{FF2B5EF4-FFF2-40B4-BE49-F238E27FC236}">
                <a16:creationId xmlns:a16="http://schemas.microsoft.com/office/drawing/2014/main" xmlns="" id="{48769CDA-ADC3-44D6-B969-F8F578920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55540" y="2168860"/>
            <a:ext cx="4104456" cy="4104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2B5DEC-6298-462C-A23B-FA9CC6FFF167}"/>
              </a:ext>
            </a:extLst>
          </p:cNvPr>
          <p:cNvSpPr txBox="1"/>
          <p:nvPr/>
        </p:nvSpPr>
        <p:spPr>
          <a:xfrm>
            <a:off x="6430888" y="3526183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E5E8961-28EB-4E1C-9F04-86B3A4B21D1B}"/>
              </a:ext>
            </a:extLst>
          </p:cNvPr>
          <p:cNvCxnSpPr>
            <a:cxnSpLocks/>
          </p:cNvCxnSpPr>
          <p:nvPr/>
        </p:nvCxnSpPr>
        <p:spPr>
          <a:xfrm flipV="1">
            <a:off x="2711624" y="2325459"/>
            <a:ext cx="0" cy="38226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EA7EAE3-3DA0-46A4-87CB-8066E91E9B88}"/>
              </a:ext>
            </a:extLst>
          </p:cNvPr>
          <p:cNvSpPr txBox="1"/>
          <p:nvPr/>
        </p:nvSpPr>
        <p:spPr>
          <a:xfrm>
            <a:off x="623392" y="394119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받은</a:t>
            </a:r>
            <a:r>
              <a:rPr lang="en-US" altLang="ko-KR" dirty="0"/>
              <a:t> </a:t>
            </a:r>
            <a:r>
              <a:rPr lang="ko-KR" altLang="en-US" dirty="0"/>
              <a:t>키</a:t>
            </a:r>
            <a:r>
              <a:rPr lang="en-US" altLang="ko-KR" dirty="0"/>
              <a:t>(</a:t>
            </a:r>
            <a:r>
              <a:rPr lang="ko-KR" altLang="en-US" dirty="0"/>
              <a:t>신장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말풍선: 타원형 26">
            <a:extLst>
              <a:ext uri="{FF2B5EF4-FFF2-40B4-BE49-F238E27FC236}">
                <a16:creationId xmlns:a16="http://schemas.microsoft.com/office/drawing/2014/main" xmlns="" id="{B2816901-CC4F-4A20-BDC4-D827483DC8C9}"/>
              </a:ext>
            </a:extLst>
          </p:cNvPr>
          <p:cNvSpPr/>
          <p:nvPr/>
        </p:nvSpPr>
        <p:spPr>
          <a:xfrm>
            <a:off x="7465024" y="3526183"/>
            <a:ext cx="2879916" cy="1079247"/>
          </a:xfrm>
          <a:prstGeom prst="wedgeEllipseCallout">
            <a:avLst>
              <a:gd name="adj1" fmla="val -67894"/>
              <a:gd name="adj2" fmla="val -6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피타고라스의 정리</a:t>
            </a:r>
          </a:p>
        </p:txBody>
      </p:sp>
    </p:spTree>
    <p:extLst>
      <p:ext uri="{BB962C8B-B14F-4D97-AF65-F5344CB8AC3E}">
        <p14:creationId xmlns:p14="http://schemas.microsoft.com/office/powerpoint/2010/main" val="118291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4EAB6ED3-0BFD-4447-A8D5-7956AA1B8C70}"/>
              </a:ext>
            </a:extLst>
          </p:cNvPr>
          <p:cNvCxnSpPr/>
          <p:nvPr/>
        </p:nvCxnSpPr>
        <p:spPr>
          <a:xfrm>
            <a:off x="839416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6832FBE7-A1DB-4947-911D-8C14C75E13A6}"/>
              </a:ext>
            </a:extLst>
          </p:cNvPr>
          <p:cNvCxnSpPr/>
          <p:nvPr/>
        </p:nvCxnSpPr>
        <p:spPr>
          <a:xfrm>
            <a:off x="839416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5">
            <a:extLst>
              <a:ext uri="{FF2B5EF4-FFF2-40B4-BE49-F238E27FC236}">
                <a16:creationId xmlns:a16="http://schemas.microsoft.com/office/drawing/2014/main" xmlns="" id="{27B10760-EBCC-4F0A-8C4F-04C00BF4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41744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개발 내용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1E122CF-B174-47DF-86E6-DD22B7771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xmlns="" id="{A66EDB20-CA9A-49D6-8D6F-2C6C19056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유사 제품 분석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개발목표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xmlns="" id="{030A266E-4B40-48AC-AAB0-5D6E5CC3B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33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latin typeface="나눔바른고딕" pitchFamily="50" charset="-127"/>
                <a:ea typeface="나눔바른고딕" pitchFamily="50" charset="-127"/>
              </a:rPr>
              <a:t>스토리보드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시스템구성도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C00556-7797-43FE-A8A3-B30A53EB5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18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개발환경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개발일정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12FFC423-8AEB-4045-B419-B7D263D0AAAA}"/>
              </a:ext>
            </a:extLst>
          </p:cNvPr>
          <p:cNvCxnSpPr>
            <a:cxnSpLocks/>
          </p:cNvCxnSpPr>
          <p:nvPr/>
        </p:nvCxnSpPr>
        <p:spPr>
          <a:xfrm>
            <a:off x="4224665" y="2325459"/>
            <a:ext cx="4859667" cy="3803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그래픽 45" descr="남자">
            <a:extLst>
              <a:ext uri="{FF2B5EF4-FFF2-40B4-BE49-F238E27FC236}">
                <a16:creationId xmlns:a16="http://schemas.microsoft.com/office/drawing/2014/main" xmlns="" id="{48769CDA-ADC3-44D6-B969-F8F578920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55540" y="2168860"/>
            <a:ext cx="4104456" cy="4104456"/>
          </a:xfrm>
          <a:prstGeom prst="rect">
            <a:avLst/>
          </a:prstGeom>
        </p:spPr>
      </p:pic>
      <p:sp>
        <p:nvSpPr>
          <p:cNvPr id="2" name="정육면체 1">
            <a:extLst>
              <a:ext uri="{FF2B5EF4-FFF2-40B4-BE49-F238E27FC236}">
                <a16:creationId xmlns:a16="http://schemas.microsoft.com/office/drawing/2014/main" xmlns="" id="{DEE5DFA9-097F-4091-AF15-08632BD5F6C3}"/>
              </a:ext>
            </a:extLst>
          </p:cNvPr>
          <p:cNvSpPr/>
          <p:nvPr/>
        </p:nvSpPr>
        <p:spPr>
          <a:xfrm>
            <a:off x="7284132" y="5013176"/>
            <a:ext cx="1584176" cy="126014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C1180AC-5ED9-4A3A-BC0F-29BCA8A5F7EA}"/>
              </a:ext>
            </a:extLst>
          </p:cNvPr>
          <p:cNvCxnSpPr>
            <a:cxnSpLocks/>
          </p:cNvCxnSpPr>
          <p:nvPr/>
        </p:nvCxnSpPr>
        <p:spPr>
          <a:xfrm>
            <a:off x="7608168" y="4977172"/>
            <a:ext cx="18002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708CD306-1504-4969-A56A-DCA1064E5823}"/>
              </a:ext>
            </a:extLst>
          </p:cNvPr>
          <p:cNvCxnSpPr>
            <a:cxnSpLocks/>
          </p:cNvCxnSpPr>
          <p:nvPr/>
        </p:nvCxnSpPr>
        <p:spPr>
          <a:xfrm>
            <a:off x="8724292" y="5841268"/>
            <a:ext cx="18002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래픽 45" descr="남자">
            <a:extLst>
              <a:ext uri="{FF2B5EF4-FFF2-40B4-BE49-F238E27FC236}">
                <a16:creationId xmlns:a16="http://schemas.microsoft.com/office/drawing/2014/main" xmlns="" id="{48769CDA-ADC3-44D6-B969-F8F578920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22195" y="4602193"/>
            <a:ext cx="1669649" cy="1669649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FD80EF6-45B9-4FD1-A4F3-5D5C6D62B708}"/>
              </a:ext>
            </a:extLst>
          </p:cNvPr>
          <p:cNvSpPr/>
          <p:nvPr/>
        </p:nvSpPr>
        <p:spPr>
          <a:xfrm>
            <a:off x="3504084" y="2643335"/>
            <a:ext cx="647700" cy="6267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</a:t>
            </a:r>
            <a:endParaRPr lang="ko-KR" altLang="en-US" sz="3200" b="1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EA1CE51-23D7-450A-9CA5-D4D7B4907406}"/>
              </a:ext>
            </a:extLst>
          </p:cNvPr>
          <p:cNvSpPr/>
          <p:nvPr/>
        </p:nvSpPr>
        <p:spPr>
          <a:xfrm>
            <a:off x="6136221" y="2643336"/>
            <a:ext cx="647700" cy="6267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</a:t>
            </a:r>
            <a:endParaRPr lang="ko-KR" altLang="en-US" sz="3200" b="1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5ACF6056-019D-4C51-BD4B-B0B883F077D7}"/>
              </a:ext>
            </a:extLst>
          </p:cNvPr>
          <p:cNvCxnSpPr>
            <a:stCxn id="31" idx="2"/>
            <a:endCxn id="30" idx="6"/>
          </p:cNvCxnSpPr>
          <p:nvPr/>
        </p:nvCxnSpPr>
        <p:spPr>
          <a:xfrm flipH="1" flipV="1">
            <a:off x="4151784" y="2956690"/>
            <a:ext cx="198443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4259796" y="3267696"/>
            <a:ext cx="1876425" cy="14761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1559496" y="3234041"/>
            <a:ext cx="1876425" cy="14761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0" idx="4"/>
          </p:cNvCxnSpPr>
          <p:nvPr/>
        </p:nvCxnSpPr>
        <p:spPr>
          <a:xfrm flipH="1" flipV="1">
            <a:off x="3827934" y="3270044"/>
            <a:ext cx="20018" cy="11521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84773FDC-7637-410C-AD92-57D479E93C01}"/>
              </a:ext>
            </a:extLst>
          </p:cNvPr>
          <p:cNvGrpSpPr/>
          <p:nvPr/>
        </p:nvGrpSpPr>
        <p:grpSpPr>
          <a:xfrm>
            <a:off x="5591944" y="3636428"/>
            <a:ext cx="3210880" cy="2127302"/>
            <a:chOff x="1031264" y="3784790"/>
            <a:chExt cx="2818692" cy="186746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DE3A42A2-CA48-4C0D-BDEB-AF1ABD3FBA9C}"/>
                </a:ext>
              </a:extLst>
            </p:cNvPr>
            <p:cNvGrpSpPr/>
            <p:nvPr/>
          </p:nvGrpSpPr>
          <p:grpSpPr>
            <a:xfrm>
              <a:off x="1196477" y="3784790"/>
              <a:ext cx="2458469" cy="1867466"/>
              <a:chOff x="1167522" y="3784803"/>
              <a:chExt cx="2556615" cy="1949952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xmlns="" id="{95BDC81F-F380-4FC8-B0AB-F3AF18923F11}"/>
                  </a:ext>
                </a:extLst>
              </p:cNvPr>
              <p:cNvSpPr/>
              <p:nvPr/>
            </p:nvSpPr>
            <p:spPr>
              <a:xfrm>
                <a:off x="1259632" y="4577309"/>
                <a:ext cx="980078" cy="98007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4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xmlns="" id="{12E50095-7425-46D9-BF92-5B10057A7DE3}"/>
                  </a:ext>
                </a:extLst>
              </p:cNvPr>
              <p:cNvSpPr/>
              <p:nvPr/>
            </p:nvSpPr>
            <p:spPr>
              <a:xfrm>
                <a:off x="2655818" y="4577309"/>
                <a:ext cx="980078" cy="98007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400"/>
              </a:p>
            </p:txBody>
          </p:sp>
          <p:pic>
            <p:nvPicPr>
              <p:cNvPr id="53" name="Picture 6" descr="http://download.seaicons.com/icons/iconsmind/outline/512/Hipster-Glasses-3-icon.png">
                <a:extLst>
                  <a:ext uri="{FF2B5EF4-FFF2-40B4-BE49-F238E27FC236}">
                    <a16:creationId xmlns:a16="http://schemas.microsoft.com/office/drawing/2014/main" xmlns="" id="{0752F616-9DAC-4BE6-992D-4B5DFE182F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b="23730"/>
              <a:stretch>
                <a:fillRect/>
              </a:stretch>
            </p:blipFill>
            <p:spPr>
              <a:xfrm>
                <a:off x="1167522" y="3784803"/>
                <a:ext cx="2556615" cy="1949952"/>
              </a:xfrm>
              <a:prstGeom prst="rect">
                <a:avLst/>
              </a:prstGeom>
              <a:noFill/>
            </p:spPr>
          </p:pic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02470286-78E4-4368-BB36-AF16090A7A0A}"/>
                </a:ext>
              </a:extLst>
            </p:cNvPr>
            <p:cNvSpPr/>
            <p:nvPr/>
          </p:nvSpPr>
          <p:spPr>
            <a:xfrm rot="2522113">
              <a:off x="1031264" y="4974657"/>
              <a:ext cx="135346" cy="488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DAE8032A-9E66-4B03-B2BB-57ABD0A5E723}"/>
                </a:ext>
              </a:extLst>
            </p:cNvPr>
            <p:cNvSpPr/>
            <p:nvPr/>
          </p:nvSpPr>
          <p:spPr>
            <a:xfrm rot="19077888" flipH="1">
              <a:off x="3714610" y="4974657"/>
              <a:ext cx="135346" cy="488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01D36CD5-FC1E-4882-939F-C030BFF2656F}"/>
                </a:ext>
              </a:extLst>
            </p:cNvPr>
            <p:cNvSpPr/>
            <p:nvPr/>
          </p:nvSpPr>
          <p:spPr>
            <a:xfrm>
              <a:off x="1043608" y="4869257"/>
              <a:ext cx="213653" cy="2159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796C793E-2504-4DEF-B353-4FF2598AA9C9}"/>
                </a:ext>
              </a:extLst>
            </p:cNvPr>
            <p:cNvSpPr/>
            <p:nvPr/>
          </p:nvSpPr>
          <p:spPr>
            <a:xfrm>
              <a:off x="1102414" y="4927966"/>
              <a:ext cx="85210" cy="85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/>
            </a:p>
          </p:txBody>
        </p:sp>
      </p:grpSp>
      <p:sp>
        <p:nvSpPr>
          <p:cNvPr id="54" name="말풍선: 타원형 26">
            <a:extLst>
              <a:ext uri="{FF2B5EF4-FFF2-40B4-BE49-F238E27FC236}">
                <a16:creationId xmlns:a16="http://schemas.microsoft.com/office/drawing/2014/main" xmlns="" id="{26BFC117-CA06-4920-B276-F93F847122BD}"/>
              </a:ext>
            </a:extLst>
          </p:cNvPr>
          <p:cNvSpPr/>
          <p:nvPr/>
        </p:nvSpPr>
        <p:spPr>
          <a:xfrm>
            <a:off x="8590764" y="2916837"/>
            <a:ext cx="2617890" cy="1584176"/>
          </a:xfrm>
          <a:prstGeom prst="wedgeEllipseCallout">
            <a:avLst>
              <a:gd name="adj1" fmla="val -46721"/>
              <a:gd name="adj2" fmla="val 591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Object is Moving Left</a:t>
            </a:r>
            <a:endParaRPr lang="ko-KR" altLang="en-US" sz="32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4EAB6ED3-0BFD-4447-A8D5-7956AA1B8C70}"/>
              </a:ext>
            </a:extLst>
          </p:cNvPr>
          <p:cNvCxnSpPr/>
          <p:nvPr/>
        </p:nvCxnSpPr>
        <p:spPr>
          <a:xfrm>
            <a:off x="839416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6832FBE7-A1DB-4947-911D-8C14C75E13A6}"/>
              </a:ext>
            </a:extLst>
          </p:cNvPr>
          <p:cNvCxnSpPr/>
          <p:nvPr/>
        </p:nvCxnSpPr>
        <p:spPr>
          <a:xfrm>
            <a:off x="839416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5">
            <a:extLst>
              <a:ext uri="{FF2B5EF4-FFF2-40B4-BE49-F238E27FC236}">
                <a16:creationId xmlns:a16="http://schemas.microsoft.com/office/drawing/2014/main" xmlns="" id="{27B10760-EBCC-4F0A-8C4F-04C00BF4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41744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개발 내용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1E122CF-B174-47DF-86E6-DD22B7771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xmlns="" id="{A66EDB20-CA9A-49D6-8D6F-2C6C19056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유사 제품 분석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개발목표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xmlns="" id="{030A266E-4B40-48AC-AAB0-5D6E5CC3B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33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latin typeface="나눔바른고딕" pitchFamily="50" charset="-127"/>
                <a:ea typeface="나눔바른고딕" pitchFamily="50" charset="-127"/>
              </a:rPr>
              <a:t>스토리보드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시스템구성도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C00556-7797-43FE-A8A3-B30A53EB5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180" y="908720"/>
            <a:ext cx="11881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개발환경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개발일정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83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89</Words>
  <Application>Microsoft Office PowerPoint</Application>
  <PresentationFormat>사용자 지정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Arial</vt:lpstr>
      <vt:lpstr>배달의민족 한나</vt:lpstr>
      <vt:lpstr>맑은 고딕</vt:lpstr>
      <vt:lpstr>Arial Rounded MT Bold</vt:lpstr>
      <vt:lpstr>나눔고딕</vt:lpstr>
      <vt:lpstr>나눔고딕 ExtraBold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장진혁</cp:lastModifiedBy>
  <cp:revision>201</cp:revision>
  <dcterms:created xsi:type="dcterms:W3CDTF">2014-05-20T10:28:59Z</dcterms:created>
  <dcterms:modified xsi:type="dcterms:W3CDTF">2017-09-05T05:02:15Z</dcterms:modified>
</cp:coreProperties>
</file>