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397" r:id="rId2"/>
    <p:sldId id="323" r:id="rId3"/>
    <p:sldId id="403" r:id="rId4"/>
    <p:sldId id="404" r:id="rId5"/>
    <p:sldId id="405" r:id="rId6"/>
    <p:sldId id="406" r:id="rId7"/>
    <p:sldId id="407" r:id="rId8"/>
    <p:sldId id="409" r:id="rId9"/>
    <p:sldId id="408" r:id="rId10"/>
    <p:sldId id="410" r:id="rId11"/>
    <p:sldId id="411" r:id="rId12"/>
    <p:sldId id="412" r:id="rId13"/>
    <p:sldId id="417" r:id="rId14"/>
    <p:sldId id="413" r:id="rId15"/>
    <p:sldId id="414" r:id="rId16"/>
    <p:sldId id="415" r:id="rId17"/>
    <p:sldId id="416" r:id="rId18"/>
    <p:sldId id="419" r:id="rId19"/>
    <p:sldId id="422" r:id="rId20"/>
    <p:sldId id="423" r:id="rId21"/>
    <p:sldId id="424" r:id="rId22"/>
    <p:sldId id="426" r:id="rId23"/>
    <p:sldId id="427" r:id="rId24"/>
    <p:sldId id="428" r:id="rId25"/>
    <p:sldId id="429" r:id="rId26"/>
    <p:sldId id="430" r:id="rId27"/>
    <p:sldId id="431" r:id="rId28"/>
    <p:sldId id="432" r:id="rId29"/>
    <p:sldId id="433" r:id="rId30"/>
    <p:sldId id="434" r:id="rId31"/>
    <p:sldId id="435" r:id="rId32"/>
    <p:sldId id="442" r:id="rId33"/>
    <p:sldId id="443" r:id="rId34"/>
    <p:sldId id="436" r:id="rId35"/>
    <p:sldId id="437" r:id="rId36"/>
    <p:sldId id="438" r:id="rId37"/>
    <p:sldId id="439" r:id="rId38"/>
    <p:sldId id="444" r:id="rId39"/>
    <p:sldId id="440" r:id="rId40"/>
    <p:sldId id="441" r:id="rId41"/>
    <p:sldId id="445" r:id="rId42"/>
    <p:sldId id="446" r:id="rId43"/>
    <p:sldId id="447" r:id="rId44"/>
    <p:sldId id="448" r:id="rId45"/>
    <p:sldId id="449" r:id="rId46"/>
    <p:sldId id="450" r:id="rId47"/>
    <p:sldId id="451" r:id="rId48"/>
    <p:sldId id="454" r:id="rId49"/>
    <p:sldId id="452" r:id="rId50"/>
    <p:sldId id="455" r:id="rId51"/>
    <p:sldId id="453" r:id="rId52"/>
    <p:sldId id="456" r:id="rId53"/>
    <p:sldId id="457" r:id="rId54"/>
    <p:sldId id="458" r:id="rId55"/>
    <p:sldId id="459" r:id="rId56"/>
    <p:sldId id="460" r:id="rId57"/>
    <p:sldId id="461" r:id="rId58"/>
    <p:sldId id="462" r:id="rId59"/>
    <p:sldId id="463" r:id="rId60"/>
    <p:sldId id="464" r:id="rId61"/>
    <p:sldId id="465" r:id="rId62"/>
    <p:sldId id="466" r:id="rId63"/>
    <p:sldId id="467" r:id="rId64"/>
    <p:sldId id="468" r:id="rId65"/>
    <p:sldId id="469" r:id="rId66"/>
    <p:sldId id="470" r:id="rId67"/>
    <p:sldId id="471" r:id="rId68"/>
    <p:sldId id="473" r:id="rId69"/>
    <p:sldId id="472" r:id="rId70"/>
    <p:sldId id="474" r:id="rId71"/>
    <p:sldId id="475" r:id="rId72"/>
    <p:sldId id="476" r:id="rId73"/>
    <p:sldId id="477" r:id="rId74"/>
    <p:sldId id="478" r:id="rId75"/>
    <p:sldId id="479"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FF"/>
    <a:srgbClr val="8497B0"/>
    <a:srgbClr val="DBAD79"/>
    <a:srgbClr val="3C3639"/>
    <a:srgbClr val="CDCD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4660"/>
  </p:normalViewPr>
  <p:slideViewPr>
    <p:cSldViewPr snapToGrid="0">
      <p:cViewPr varScale="1">
        <p:scale>
          <a:sx n="113" d="100"/>
          <a:sy n="113" d="100"/>
        </p:scale>
        <p:origin x="216" y="21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8BA657-CF6D-4177-90BB-A23BE47FC2E9}" type="doc">
      <dgm:prSet loTypeId="urn:microsoft.com/office/officeart/2005/8/layout/orgChart1" loCatId="hierarchy" qsTypeId="urn:microsoft.com/office/officeart/2005/8/quickstyle/simple1" qsCatId="simple" csTypeId="urn:microsoft.com/office/officeart/2005/8/colors/colorful5" csCatId="colorful" phldr="1"/>
      <dgm:spPr/>
    </dgm:pt>
    <dgm:pt modelId="{51982C03-EA27-4F59-9334-0FDFC868867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a:ln/>
              <a:effectLst/>
              <a:latin typeface="黑体" panose="02010609060101010101" pitchFamily="49" charset="-122"/>
              <a:ea typeface="黑体" panose="02010609060101010101" pitchFamily="49" charset="-122"/>
            </a:rPr>
            <a:t>并发控制算法</a:t>
          </a:r>
        </a:p>
      </dgm:t>
    </dgm:pt>
    <dgm:pt modelId="{CC1F6108-5B78-42E3-8D5D-FF39D598FEDF}" type="parTrans" cxnId="{03096C10-4E95-4D96-823A-36941FF7BC1F}">
      <dgm:prSet/>
      <dgm:spPr/>
      <dgm:t>
        <a:bodyPr/>
        <a:lstStyle/>
        <a:p>
          <a:endParaRPr lang="en-US">
            <a:latin typeface="黑体" panose="02010609060101010101" pitchFamily="49" charset="-122"/>
            <a:ea typeface="黑体" panose="02010609060101010101" pitchFamily="49" charset="-122"/>
          </a:endParaRPr>
        </a:p>
      </dgm:t>
    </dgm:pt>
    <dgm:pt modelId="{F2390BAB-331E-4B74-91F1-990AA3207E15}" type="sibTrans" cxnId="{03096C10-4E95-4D96-823A-36941FF7BC1F}">
      <dgm:prSet/>
      <dgm:spPr/>
      <dgm:t>
        <a:bodyPr/>
        <a:lstStyle/>
        <a:p>
          <a:endParaRPr lang="en-US">
            <a:latin typeface="黑体" panose="02010609060101010101" pitchFamily="49" charset="-122"/>
            <a:ea typeface="黑体" panose="02010609060101010101" pitchFamily="49" charset="-122"/>
          </a:endParaRPr>
        </a:p>
      </dgm:t>
    </dgm:pt>
    <dgm:pt modelId="{22356E0B-A81F-4B68-9E2C-72CA944D02E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a:ln/>
              <a:effectLst/>
              <a:latin typeface="黑体" panose="02010609060101010101" pitchFamily="49" charset="-122"/>
              <a:ea typeface="黑体" panose="02010609060101010101" pitchFamily="49" charset="-122"/>
            </a:rPr>
            <a:t>悲观法</a:t>
          </a:r>
        </a:p>
      </dgm:t>
    </dgm:pt>
    <dgm:pt modelId="{6E29E4D2-85E0-4E3F-AD45-06B7712F06E4}" type="parTrans" cxnId="{980EE7F1-5147-48A8-89AF-E8F2D47D244E}">
      <dgm:prSet/>
      <dgm:spPr/>
      <dgm:t>
        <a:bodyPr/>
        <a:lstStyle/>
        <a:p>
          <a:endParaRPr lang="en-US">
            <a:latin typeface="黑体" panose="02010609060101010101" pitchFamily="49" charset="-122"/>
            <a:ea typeface="黑体" panose="02010609060101010101" pitchFamily="49" charset="-122"/>
          </a:endParaRPr>
        </a:p>
      </dgm:t>
    </dgm:pt>
    <dgm:pt modelId="{46328B20-657C-4306-803E-135D07752331}" type="sibTrans" cxnId="{980EE7F1-5147-48A8-89AF-E8F2D47D244E}">
      <dgm:prSet/>
      <dgm:spPr/>
      <dgm:t>
        <a:bodyPr/>
        <a:lstStyle/>
        <a:p>
          <a:endParaRPr lang="en-US">
            <a:latin typeface="黑体" panose="02010609060101010101" pitchFamily="49" charset="-122"/>
            <a:ea typeface="黑体" panose="02010609060101010101" pitchFamily="49" charset="-122"/>
          </a:endParaRPr>
        </a:p>
      </dgm:t>
    </dgm:pt>
    <dgm:pt modelId="{1CB12BF3-08EC-4F02-93E8-4A1C85F9DA9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a:ln/>
              <a:effectLst/>
              <a:latin typeface="黑体" panose="02010609060101010101" pitchFamily="49" charset="-122"/>
              <a:ea typeface="黑体" panose="02010609060101010101" pitchFamily="49" charset="-122"/>
            </a:rPr>
            <a:t>封锁法</a:t>
          </a:r>
        </a:p>
      </dgm:t>
    </dgm:pt>
    <dgm:pt modelId="{CBB4D624-F7BF-41EE-BB16-48D70DCE42A1}" type="parTrans" cxnId="{9B858548-683B-4B35-8AC4-7AD03B0EEC71}">
      <dgm:prSet/>
      <dgm:spPr/>
      <dgm:t>
        <a:bodyPr/>
        <a:lstStyle/>
        <a:p>
          <a:endParaRPr lang="en-US">
            <a:latin typeface="黑体" panose="02010609060101010101" pitchFamily="49" charset="-122"/>
            <a:ea typeface="黑体" panose="02010609060101010101" pitchFamily="49" charset="-122"/>
          </a:endParaRPr>
        </a:p>
      </dgm:t>
    </dgm:pt>
    <dgm:pt modelId="{4339BB34-EB3B-4FB1-A3F0-48DED24A9605}" type="sibTrans" cxnId="{9B858548-683B-4B35-8AC4-7AD03B0EEC71}">
      <dgm:prSet/>
      <dgm:spPr/>
      <dgm:t>
        <a:bodyPr/>
        <a:lstStyle/>
        <a:p>
          <a:endParaRPr lang="en-US">
            <a:latin typeface="黑体" panose="02010609060101010101" pitchFamily="49" charset="-122"/>
            <a:ea typeface="黑体" panose="02010609060101010101" pitchFamily="49" charset="-122"/>
          </a:endParaRPr>
        </a:p>
      </dgm:t>
    </dgm:pt>
    <dgm:pt modelId="{7D2A787D-46AD-4C19-B61B-D487A5A0C09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a:ln/>
              <a:effectLst/>
              <a:latin typeface="黑体" panose="02010609060101010101" pitchFamily="49" charset="-122"/>
              <a:ea typeface="黑体" panose="02010609060101010101" pitchFamily="49" charset="-122"/>
            </a:rPr>
            <a:t>集中式加锁</a:t>
          </a:r>
        </a:p>
      </dgm:t>
    </dgm:pt>
    <dgm:pt modelId="{98000B39-E54C-4FAE-82AF-9F7CAF92C7AD}" type="parTrans" cxnId="{3858E664-EC4B-40AE-82F3-162F1C366DE2}">
      <dgm:prSet/>
      <dgm:spPr/>
      <dgm:t>
        <a:bodyPr/>
        <a:lstStyle/>
        <a:p>
          <a:endParaRPr lang="en-US">
            <a:latin typeface="黑体" panose="02010609060101010101" pitchFamily="49" charset="-122"/>
            <a:ea typeface="黑体" panose="02010609060101010101" pitchFamily="49" charset="-122"/>
          </a:endParaRPr>
        </a:p>
      </dgm:t>
    </dgm:pt>
    <dgm:pt modelId="{E23EC546-10EC-43FE-98DC-D6ECD00FA55F}" type="sibTrans" cxnId="{3858E664-EC4B-40AE-82F3-162F1C366DE2}">
      <dgm:prSet/>
      <dgm:spPr/>
      <dgm:t>
        <a:bodyPr/>
        <a:lstStyle/>
        <a:p>
          <a:endParaRPr lang="en-US">
            <a:latin typeface="黑体" panose="02010609060101010101" pitchFamily="49" charset="-122"/>
            <a:ea typeface="黑体" panose="02010609060101010101" pitchFamily="49" charset="-122"/>
          </a:endParaRPr>
        </a:p>
      </dgm:t>
    </dgm:pt>
    <dgm:pt modelId="{19A94E5F-3905-4E9E-BECF-01B997DF62C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a:ln/>
              <a:effectLst/>
              <a:latin typeface="黑体" panose="02010609060101010101" pitchFamily="49" charset="-122"/>
              <a:ea typeface="黑体" panose="02010609060101010101" pitchFamily="49" charset="-122"/>
            </a:rPr>
            <a:t>主副本加锁</a:t>
          </a:r>
        </a:p>
      </dgm:t>
    </dgm:pt>
    <dgm:pt modelId="{F3AB00B0-AE18-49A2-BD6B-5A39EA158622}" type="parTrans" cxnId="{09374FDD-C200-4BF0-9ED6-0D37A8C52E5A}">
      <dgm:prSet/>
      <dgm:spPr/>
      <dgm:t>
        <a:bodyPr/>
        <a:lstStyle/>
        <a:p>
          <a:endParaRPr lang="en-US">
            <a:latin typeface="黑体" panose="02010609060101010101" pitchFamily="49" charset="-122"/>
            <a:ea typeface="黑体" panose="02010609060101010101" pitchFamily="49" charset="-122"/>
          </a:endParaRPr>
        </a:p>
      </dgm:t>
    </dgm:pt>
    <dgm:pt modelId="{9D0C6E11-128C-4BFB-A847-F58B6A20F7E9}" type="sibTrans" cxnId="{09374FDD-C200-4BF0-9ED6-0D37A8C52E5A}">
      <dgm:prSet/>
      <dgm:spPr/>
      <dgm:t>
        <a:bodyPr/>
        <a:lstStyle/>
        <a:p>
          <a:endParaRPr lang="en-US">
            <a:latin typeface="黑体" panose="02010609060101010101" pitchFamily="49" charset="-122"/>
            <a:ea typeface="黑体" panose="02010609060101010101" pitchFamily="49" charset="-122"/>
          </a:endParaRPr>
        </a:p>
      </dgm:t>
    </dgm:pt>
    <dgm:pt modelId="{A2051638-4037-4224-888B-9B28BE5A0D5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a:ln/>
              <a:effectLst/>
              <a:latin typeface="黑体" panose="02010609060101010101" pitchFamily="49" charset="-122"/>
              <a:ea typeface="黑体" panose="02010609060101010101" pitchFamily="49" charset="-122"/>
            </a:rPr>
            <a:t>分布式加锁</a:t>
          </a:r>
        </a:p>
      </dgm:t>
    </dgm:pt>
    <dgm:pt modelId="{1D49E210-0075-4B6B-91BB-6565CDA7AED6}" type="parTrans" cxnId="{13D31BD4-E056-427C-9814-524B0F8ADBBA}">
      <dgm:prSet/>
      <dgm:spPr/>
      <dgm:t>
        <a:bodyPr/>
        <a:lstStyle/>
        <a:p>
          <a:endParaRPr lang="en-US">
            <a:latin typeface="黑体" panose="02010609060101010101" pitchFamily="49" charset="-122"/>
            <a:ea typeface="黑体" panose="02010609060101010101" pitchFamily="49" charset="-122"/>
          </a:endParaRPr>
        </a:p>
      </dgm:t>
    </dgm:pt>
    <dgm:pt modelId="{0CF8DA8C-46F2-4B84-833E-565E24C2C5E7}" type="sibTrans" cxnId="{13D31BD4-E056-427C-9814-524B0F8ADBBA}">
      <dgm:prSet/>
      <dgm:spPr/>
      <dgm:t>
        <a:bodyPr/>
        <a:lstStyle/>
        <a:p>
          <a:endParaRPr lang="en-US">
            <a:latin typeface="黑体" panose="02010609060101010101" pitchFamily="49" charset="-122"/>
            <a:ea typeface="黑体" panose="02010609060101010101" pitchFamily="49" charset="-122"/>
          </a:endParaRPr>
        </a:p>
      </dgm:t>
    </dgm:pt>
    <dgm:pt modelId="{A137F8EC-4ECD-447C-9296-F99E9437122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a:ln/>
              <a:effectLst/>
              <a:latin typeface="黑体" panose="02010609060101010101" pitchFamily="49" charset="-122"/>
              <a:ea typeface="黑体" panose="02010609060101010101" pitchFamily="49" charset="-122"/>
            </a:rPr>
            <a:t>时标排序法</a:t>
          </a:r>
        </a:p>
      </dgm:t>
    </dgm:pt>
    <dgm:pt modelId="{1F54D567-D9BB-4CB9-AFD3-6C6228F1AF39}" type="parTrans" cxnId="{5A8336AE-0805-40FE-9C52-704CFA8A13DA}">
      <dgm:prSet/>
      <dgm:spPr/>
      <dgm:t>
        <a:bodyPr/>
        <a:lstStyle/>
        <a:p>
          <a:endParaRPr lang="en-US">
            <a:latin typeface="黑体" panose="02010609060101010101" pitchFamily="49" charset="-122"/>
            <a:ea typeface="黑体" panose="02010609060101010101" pitchFamily="49" charset="-122"/>
          </a:endParaRPr>
        </a:p>
      </dgm:t>
    </dgm:pt>
    <dgm:pt modelId="{36A3862B-E031-408A-B2E3-16FAF29815A2}" type="sibTrans" cxnId="{5A8336AE-0805-40FE-9C52-704CFA8A13DA}">
      <dgm:prSet/>
      <dgm:spPr/>
      <dgm:t>
        <a:bodyPr/>
        <a:lstStyle/>
        <a:p>
          <a:endParaRPr lang="en-US">
            <a:latin typeface="黑体" panose="02010609060101010101" pitchFamily="49" charset="-122"/>
            <a:ea typeface="黑体" panose="02010609060101010101" pitchFamily="49" charset="-122"/>
          </a:endParaRPr>
        </a:p>
      </dgm:t>
    </dgm:pt>
    <dgm:pt modelId="{C0F57618-1374-4FD9-9EEC-C39E10CD13C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a:ln/>
              <a:effectLst/>
              <a:latin typeface="黑体" panose="02010609060101010101" pitchFamily="49" charset="-122"/>
              <a:ea typeface="黑体" panose="02010609060101010101" pitchFamily="49" charset="-122"/>
            </a:rPr>
            <a:t>基本时标排序</a:t>
          </a:r>
        </a:p>
      </dgm:t>
    </dgm:pt>
    <dgm:pt modelId="{311CF29B-EB91-4DCB-BBA7-B87116849630}" type="parTrans" cxnId="{90582507-83B7-46FD-B596-8346D6D62718}">
      <dgm:prSet/>
      <dgm:spPr/>
      <dgm:t>
        <a:bodyPr/>
        <a:lstStyle/>
        <a:p>
          <a:endParaRPr lang="en-US">
            <a:latin typeface="黑体" panose="02010609060101010101" pitchFamily="49" charset="-122"/>
            <a:ea typeface="黑体" panose="02010609060101010101" pitchFamily="49" charset="-122"/>
          </a:endParaRPr>
        </a:p>
      </dgm:t>
    </dgm:pt>
    <dgm:pt modelId="{26210E2D-576F-4DC2-A235-4E67A3B0183F}" type="sibTrans" cxnId="{90582507-83B7-46FD-B596-8346D6D62718}">
      <dgm:prSet/>
      <dgm:spPr/>
      <dgm:t>
        <a:bodyPr/>
        <a:lstStyle/>
        <a:p>
          <a:endParaRPr lang="en-US">
            <a:latin typeface="黑体" panose="02010609060101010101" pitchFamily="49" charset="-122"/>
            <a:ea typeface="黑体" panose="02010609060101010101" pitchFamily="49" charset="-122"/>
          </a:endParaRPr>
        </a:p>
      </dgm:t>
    </dgm:pt>
    <dgm:pt modelId="{473113F8-D7DE-40C8-A106-F5446B95EE1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a:ln/>
              <a:effectLst/>
              <a:latin typeface="黑体" panose="02010609060101010101" pitchFamily="49" charset="-122"/>
              <a:ea typeface="黑体" panose="02010609060101010101" pitchFamily="49" charset="-122"/>
            </a:rPr>
            <a:t>保守时标排序</a:t>
          </a:r>
          <a:endParaRPr kumimoji="0" lang="en-US" altLang="zh-CN" b="0" i="0" u="none" strike="noStrike" cap="none" normalizeH="0" baseline="0" dirty="0">
            <a:ln/>
            <a:effectLst/>
            <a:latin typeface="黑体" panose="02010609060101010101" pitchFamily="49" charset="-122"/>
            <a:ea typeface="黑体" panose="02010609060101010101" pitchFamily="49" charset="-122"/>
          </a:endParaRPr>
        </a:p>
      </dgm:t>
    </dgm:pt>
    <dgm:pt modelId="{A6F8BF13-61BD-499C-9EB3-BB899F4445C3}" type="parTrans" cxnId="{082F1C1D-58E1-4767-85EF-0FB8FB4B9CCF}">
      <dgm:prSet/>
      <dgm:spPr/>
      <dgm:t>
        <a:bodyPr/>
        <a:lstStyle/>
        <a:p>
          <a:endParaRPr lang="en-US">
            <a:latin typeface="黑体" panose="02010609060101010101" pitchFamily="49" charset="-122"/>
            <a:ea typeface="黑体" panose="02010609060101010101" pitchFamily="49" charset="-122"/>
          </a:endParaRPr>
        </a:p>
      </dgm:t>
    </dgm:pt>
    <dgm:pt modelId="{8755CF70-A62F-48ED-B848-4D035A803848}" type="sibTrans" cxnId="{082F1C1D-58E1-4767-85EF-0FB8FB4B9CCF}">
      <dgm:prSet/>
      <dgm:spPr/>
      <dgm:t>
        <a:bodyPr/>
        <a:lstStyle/>
        <a:p>
          <a:endParaRPr lang="en-US">
            <a:latin typeface="黑体" panose="02010609060101010101" pitchFamily="49" charset="-122"/>
            <a:ea typeface="黑体" panose="02010609060101010101" pitchFamily="49" charset="-122"/>
          </a:endParaRPr>
        </a:p>
      </dgm:t>
    </dgm:pt>
    <dgm:pt modelId="{5BAD63D4-A050-4AAF-A630-C676F3870F5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a:ln/>
              <a:effectLst/>
              <a:latin typeface="黑体" panose="02010609060101010101" pitchFamily="49" charset="-122"/>
              <a:ea typeface="黑体" panose="02010609060101010101" pitchFamily="49" charset="-122"/>
            </a:rPr>
            <a:t>多版本时标排序</a:t>
          </a:r>
        </a:p>
      </dgm:t>
    </dgm:pt>
    <dgm:pt modelId="{E1FF413D-3398-49E3-AF28-C774B13A5AC1}" type="parTrans" cxnId="{1A09D092-DC36-460E-835C-6D86891E2577}">
      <dgm:prSet/>
      <dgm:spPr/>
      <dgm:t>
        <a:bodyPr/>
        <a:lstStyle/>
        <a:p>
          <a:endParaRPr lang="en-US">
            <a:latin typeface="黑体" panose="02010609060101010101" pitchFamily="49" charset="-122"/>
            <a:ea typeface="黑体" panose="02010609060101010101" pitchFamily="49" charset="-122"/>
          </a:endParaRPr>
        </a:p>
      </dgm:t>
    </dgm:pt>
    <dgm:pt modelId="{FAAEB395-07A5-4344-AB8C-817B9C518B61}" type="sibTrans" cxnId="{1A09D092-DC36-460E-835C-6D86891E2577}">
      <dgm:prSet/>
      <dgm:spPr/>
      <dgm:t>
        <a:bodyPr/>
        <a:lstStyle/>
        <a:p>
          <a:endParaRPr lang="en-US">
            <a:latin typeface="黑体" panose="02010609060101010101" pitchFamily="49" charset="-122"/>
            <a:ea typeface="黑体" panose="02010609060101010101" pitchFamily="49" charset="-122"/>
          </a:endParaRPr>
        </a:p>
      </dgm:t>
    </dgm:pt>
    <dgm:pt modelId="{0129720B-D971-4A25-BD15-69236ADA8B2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a:ln/>
              <a:effectLst/>
              <a:latin typeface="黑体" panose="02010609060101010101" pitchFamily="49" charset="-122"/>
              <a:ea typeface="黑体" panose="02010609060101010101" pitchFamily="49" charset="-122"/>
            </a:rPr>
            <a:t>乐观法</a:t>
          </a:r>
        </a:p>
      </dgm:t>
    </dgm:pt>
    <dgm:pt modelId="{B3AB67D4-51AF-405D-8D8A-29B10FCDCE27}" type="parTrans" cxnId="{EB7DF36B-5A7F-432F-95A2-9CAFCE98D42A}">
      <dgm:prSet/>
      <dgm:spPr/>
      <dgm:t>
        <a:bodyPr/>
        <a:lstStyle/>
        <a:p>
          <a:endParaRPr lang="en-US">
            <a:latin typeface="黑体" panose="02010609060101010101" pitchFamily="49" charset="-122"/>
            <a:ea typeface="黑体" panose="02010609060101010101" pitchFamily="49" charset="-122"/>
          </a:endParaRPr>
        </a:p>
      </dgm:t>
    </dgm:pt>
    <dgm:pt modelId="{ABEF14BD-71B4-453C-BCFC-E6F5D836EA89}" type="sibTrans" cxnId="{EB7DF36B-5A7F-432F-95A2-9CAFCE98D42A}">
      <dgm:prSet/>
      <dgm:spPr/>
      <dgm:t>
        <a:bodyPr/>
        <a:lstStyle/>
        <a:p>
          <a:endParaRPr lang="en-US">
            <a:latin typeface="黑体" panose="02010609060101010101" pitchFamily="49" charset="-122"/>
            <a:ea typeface="黑体" panose="02010609060101010101" pitchFamily="49" charset="-122"/>
          </a:endParaRPr>
        </a:p>
      </dgm:t>
    </dgm:pt>
    <dgm:pt modelId="{644F5533-E76F-4DAE-AC62-368C9DD243A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a:ln/>
              <a:effectLst/>
              <a:latin typeface="黑体" panose="02010609060101010101" pitchFamily="49" charset="-122"/>
              <a:ea typeface="黑体" panose="02010609060101010101" pitchFamily="49" charset="-122"/>
            </a:rPr>
            <a:t>封锁法</a:t>
          </a:r>
        </a:p>
      </dgm:t>
    </dgm:pt>
    <dgm:pt modelId="{82777018-D54B-424E-B5C4-F0D2932DDA61}" type="parTrans" cxnId="{BD3DFB30-BC37-4DD0-9617-AB9FEC1AE9C2}">
      <dgm:prSet/>
      <dgm:spPr/>
      <dgm:t>
        <a:bodyPr/>
        <a:lstStyle/>
        <a:p>
          <a:endParaRPr lang="en-US">
            <a:latin typeface="黑体" panose="02010609060101010101" pitchFamily="49" charset="-122"/>
            <a:ea typeface="黑体" panose="02010609060101010101" pitchFamily="49" charset="-122"/>
          </a:endParaRPr>
        </a:p>
      </dgm:t>
    </dgm:pt>
    <dgm:pt modelId="{26E17C8D-DD5A-4A90-9A1B-085C7E64AAA4}" type="sibTrans" cxnId="{BD3DFB30-BC37-4DD0-9617-AB9FEC1AE9C2}">
      <dgm:prSet/>
      <dgm:spPr/>
      <dgm:t>
        <a:bodyPr/>
        <a:lstStyle/>
        <a:p>
          <a:endParaRPr lang="en-US">
            <a:latin typeface="黑体" panose="02010609060101010101" pitchFamily="49" charset="-122"/>
            <a:ea typeface="黑体" panose="02010609060101010101" pitchFamily="49" charset="-122"/>
          </a:endParaRPr>
        </a:p>
      </dgm:t>
    </dgm:pt>
    <dgm:pt modelId="{F550C489-C19B-4958-8B5B-4333CDA3B6A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a:ln/>
              <a:effectLst/>
              <a:latin typeface="黑体" panose="02010609060101010101" pitchFamily="49" charset="-122"/>
              <a:ea typeface="黑体" panose="02010609060101010101" pitchFamily="49" charset="-122"/>
            </a:rPr>
            <a:t>时序排序法</a:t>
          </a:r>
        </a:p>
      </dgm:t>
    </dgm:pt>
    <dgm:pt modelId="{79554035-9889-43DD-B127-C8928A8556F6}" type="parTrans" cxnId="{25BCD6E8-D712-458A-95CB-389C3398CA19}">
      <dgm:prSet/>
      <dgm:spPr/>
      <dgm:t>
        <a:bodyPr/>
        <a:lstStyle/>
        <a:p>
          <a:endParaRPr lang="en-US">
            <a:latin typeface="黑体" panose="02010609060101010101" pitchFamily="49" charset="-122"/>
            <a:ea typeface="黑体" panose="02010609060101010101" pitchFamily="49" charset="-122"/>
          </a:endParaRPr>
        </a:p>
      </dgm:t>
    </dgm:pt>
    <dgm:pt modelId="{12DA5DD9-8A0C-4345-B092-FA3603BF23BC}" type="sibTrans" cxnId="{25BCD6E8-D712-458A-95CB-389C3398CA19}">
      <dgm:prSet/>
      <dgm:spPr/>
      <dgm:t>
        <a:bodyPr/>
        <a:lstStyle/>
        <a:p>
          <a:endParaRPr lang="en-US">
            <a:latin typeface="黑体" panose="02010609060101010101" pitchFamily="49" charset="-122"/>
            <a:ea typeface="黑体" panose="02010609060101010101" pitchFamily="49" charset="-122"/>
          </a:endParaRPr>
        </a:p>
      </dgm:t>
    </dgm:pt>
    <dgm:pt modelId="{532DDB30-E89D-4563-A818-D8E9DDC8DA92}" type="pres">
      <dgm:prSet presAssocID="{F18BA657-CF6D-4177-90BB-A23BE47FC2E9}" presName="hierChild1" presStyleCnt="0">
        <dgm:presLayoutVars>
          <dgm:orgChart val="1"/>
          <dgm:chPref val="1"/>
          <dgm:dir/>
          <dgm:animOne val="branch"/>
          <dgm:animLvl val="lvl"/>
          <dgm:resizeHandles/>
        </dgm:presLayoutVars>
      </dgm:prSet>
      <dgm:spPr/>
    </dgm:pt>
    <dgm:pt modelId="{8C8042C4-488B-4128-BDDA-06BD39444063}" type="pres">
      <dgm:prSet presAssocID="{51982C03-EA27-4F59-9334-0FDFC8688676}" presName="hierRoot1" presStyleCnt="0">
        <dgm:presLayoutVars>
          <dgm:hierBranch/>
        </dgm:presLayoutVars>
      </dgm:prSet>
      <dgm:spPr/>
    </dgm:pt>
    <dgm:pt modelId="{B7A550B4-1048-4D3C-8CDA-80B02C96CBE9}" type="pres">
      <dgm:prSet presAssocID="{51982C03-EA27-4F59-9334-0FDFC8688676}" presName="rootComposite1" presStyleCnt="0"/>
      <dgm:spPr/>
    </dgm:pt>
    <dgm:pt modelId="{6B3165F6-674D-4C83-9E88-DDC9C521FE29}" type="pres">
      <dgm:prSet presAssocID="{51982C03-EA27-4F59-9334-0FDFC8688676}" presName="rootText1" presStyleLbl="node0" presStyleIdx="0" presStyleCnt="1" custScaleX="227032" custScaleY="73455">
        <dgm:presLayoutVars>
          <dgm:chPref val="3"/>
        </dgm:presLayoutVars>
      </dgm:prSet>
      <dgm:spPr/>
    </dgm:pt>
    <dgm:pt modelId="{4B68E26A-D52F-418F-AAFB-81434557A4D9}" type="pres">
      <dgm:prSet presAssocID="{51982C03-EA27-4F59-9334-0FDFC8688676}" presName="rootConnector1" presStyleLbl="node1" presStyleIdx="0" presStyleCnt="0"/>
      <dgm:spPr/>
    </dgm:pt>
    <dgm:pt modelId="{A8E5995A-86DA-427A-BF90-1816167971A4}" type="pres">
      <dgm:prSet presAssocID="{51982C03-EA27-4F59-9334-0FDFC8688676}" presName="hierChild2" presStyleCnt="0"/>
      <dgm:spPr/>
    </dgm:pt>
    <dgm:pt modelId="{CB487A63-88FA-489D-A95A-FE251F4F2E7B}" type="pres">
      <dgm:prSet presAssocID="{6E29E4D2-85E0-4E3F-AD45-06B7712F06E4}" presName="Name35" presStyleLbl="parChTrans1D2" presStyleIdx="0" presStyleCnt="2"/>
      <dgm:spPr/>
    </dgm:pt>
    <dgm:pt modelId="{BC31F192-FC0E-4BD5-A742-B2A036239A64}" type="pres">
      <dgm:prSet presAssocID="{22356E0B-A81F-4B68-9E2C-72CA944D02E9}" presName="hierRoot2" presStyleCnt="0">
        <dgm:presLayoutVars>
          <dgm:hierBranch/>
        </dgm:presLayoutVars>
      </dgm:prSet>
      <dgm:spPr/>
    </dgm:pt>
    <dgm:pt modelId="{377FC2C0-6E11-443D-B9A8-E524FEB6E989}" type="pres">
      <dgm:prSet presAssocID="{22356E0B-A81F-4B68-9E2C-72CA944D02E9}" presName="rootComposite" presStyleCnt="0"/>
      <dgm:spPr/>
    </dgm:pt>
    <dgm:pt modelId="{BE8B927B-2A11-4AB8-8DB8-CA556201A119}" type="pres">
      <dgm:prSet presAssocID="{22356E0B-A81F-4B68-9E2C-72CA944D02E9}" presName="rootText" presStyleLbl="node2" presStyleIdx="0" presStyleCnt="2">
        <dgm:presLayoutVars>
          <dgm:chPref val="3"/>
        </dgm:presLayoutVars>
      </dgm:prSet>
      <dgm:spPr/>
    </dgm:pt>
    <dgm:pt modelId="{FF94CA55-56DC-4597-AC74-AD850AFD8C6D}" type="pres">
      <dgm:prSet presAssocID="{22356E0B-A81F-4B68-9E2C-72CA944D02E9}" presName="rootConnector" presStyleLbl="node2" presStyleIdx="0" presStyleCnt="2"/>
      <dgm:spPr/>
    </dgm:pt>
    <dgm:pt modelId="{1753FE1F-1222-47A1-97BD-684671357FBE}" type="pres">
      <dgm:prSet presAssocID="{22356E0B-A81F-4B68-9E2C-72CA944D02E9}" presName="hierChild4" presStyleCnt="0"/>
      <dgm:spPr/>
    </dgm:pt>
    <dgm:pt modelId="{1EBBD8D9-2A67-4A48-AD7D-790600A4937D}" type="pres">
      <dgm:prSet presAssocID="{CBB4D624-F7BF-41EE-BB16-48D70DCE42A1}" presName="Name35" presStyleLbl="parChTrans1D3" presStyleIdx="0" presStyleCnt="4"/>
      <dgm:spPr/>
    </dgm:pt>
    <dgm:pt modelId="{E00D5661-8568-4D7C-936F-28DDA6045FEC}" type="pres">
      <dgm:prSet presAssocID="{1CB12BF3-08EC-4F02-93E8-4A1C85F9DA99}" presName="hierRoot2" presStyleCnt="0">
        <dgm:presLayoutVars>
          <dgm:hierBranch val="r"/>
        </dgm:presLayoutVars>
      </dgm:prSet>
      <dgm:spPr/>
    </dgm:pt>
    <dgm:pt modelId="{05433382-9CA3-4E09-8007-24FB0A4AF0D5}" type="pres">
      <dgm:prSet presAssocID="{1CB12BF3-08EC-4F02-93E8-4A1C85F9DA99}" presName="rootComposite" presStyleCnt="0"/>
      <dgm:spPr/>
    </dgm:pt>
    <dgm:pt modelId="{C8E3E630-7DAE-4920-8109-652442F944D3}" type="pres">
      <dgm:prSet presAssocID="{1CB12BF3-08EC-4F02-93E8-4A1C85F9DA99}" presName="rootText" presStyleLbl="node3" presStyleIdx="0" presStyleCnt="4">
        <dgm:presLayoutVars>
          <dgm:chPref val="3"/>
        </dgm:presLayoutVars>
      </dgm:prSet>
      <dgm:spPr/>
    </dgm:pt>
    <dgm:pt modelId="{7BAB54A6-3DF4-4BFB-8A82-B3A005108115}" type="pres">
      <dgm:prSet presAssocID="{1CB12BF3-08EC-4F02-93E8-4A1C85F9DA99}" presName="rootConnector" presStyleLbl="node3" presStyleIdx="0" presStyleCnt="4"/>
      <dgm:spPr/>
    </dgm:pt>
    <dgm:pt modelId="{76D8EA1E-1C15-4FB1-A5DD-C80EBA602F90}" type="pres">
      <dgm:prSet presAssocID="{1CB12BF3-08EC-4F02-93E8-4A1C85F9DA99}" presName="hierChild4" presStyleCnt="0"/>
      <dgm:spPr/>
    </dgm:pt>
    <dgm:pt modelId="{C86D30C2-6A22-45F4-80DA-98A2161904A9}" type="pres">
      <dgm:prSet presAssocID="{98000B39-E54C-4FAE-82AF-9F7CAF92C7AD}" presName="Name50" presStyleLbl="parChTrans1D4" presStyleIdx="0" presStyleCnt="6"/>
      <dgm:spPr/>
    </dgm:pt>
    <dgm:pt modelId="{D7B199FD-2116-4FA5-8609-701CF67AF75B}" type="pres">
      <dgm:prSet presAssocID="{7D2A787D-46AD-4C19-B61B-D487A5A0C094}" presName="hierRoot2" presStyleCnt="0">
        <dgm:presLayoutVars>
          <dgm:hierBranch val="r"/>
        </dgm:presLayoutVars>
      </dgm:prSet>
      <dgm:spPr/>
    </dgm:pt>
    <dgm:pt modelId="{A542D832-D442-4BE2-87CD-9E1617331F7F}" type="pres">
      <dgm:prSet presAssocID="{7D2A787D-46AD-4C19-B61B-D487A5A0C094}" presName="rootComposite" presStyleCnt="0"/>
      <dgm:spPr/>
    </dgm:pt>
    <dgm:pt modelId="{7C11649F-3F4F-462C-94B6-FAF153D340D4}" type="pres">
      <dgm:prSet presAssocID="{7D2A787D-46AD-4C19-B61B-D487A5A0C094}" presName="rootText" presStyleLbl="node4" presStyleIdx="0" presStyleCnt="6">
        <dgm:presLayoutVars>
          <dgm:chPref val="3"/>
        </dgm:presLayoutVars>
      </dgm:prSet>
      <dgm:spPr/>
    </dgm:pt>
    <dgm:pt modelId="{CA6A726A-B569-4364-A2D6-EC7B941D3746}" type="pres">
      <dgm:prSet presAssocID="{7D2A787D-46AD-4C19-B61B-D487A5A0C094}" presName="rootConnector" presStyleLbl="node4" presStyleIdx="0" presStyleCnt="6"/>
      <dgm:spPr/>
    </dgm:pt>
    <dgm:pt modelId="{56AA2355-0DA9-4F53-AC90-B33A34A43369}" type="pres">
      <dgm:prSet presAssocID="{7D2A787D-46AD-4C19-B61B-D487A5A0C094}" presName="hierChild4" presStyleCnt="0"/>
      <dgm:spPr/>
    </dgm:pt>
    <dgm:pt modelId="{A4855935-7116-4478-8039-488DF24B98C4}" type="pres">
      <dgm:prSet presAssocID="{7D2A787D-46AD-4C19-B61B-D487A5A0C094}" presName="hierChild5" presStyleCnt="0"/>
      <dgm:spPr/>
    </dgm:pt>
    <dgm:pt modelId="{644D45EC-EF01-4002-80DB-482926D2D6E7}" type="pres">
      <dgm:prSet presAssocID="{F3AB00B0-AE18-49A2-BD6B-5A39EA158622}" presName="Name50" presStyleLbl="parChTrans1D4" presStyleIdx="1" presStyleCnt="6"/>
      <dgm:spPr/>
    </dgm:pt>
    <dgm:pt modelId="{99D9998C-F88A-4FE1-A35B-AF3622CF1961}" type="pres">
      <dgm:prSet presAssocID="{19A94E5F-3905-4E9E-BECF-01B997DF62CA}" presName="hierRoot2" presStyleCnt="0">
        <dgm:presLayoutVars>
          <dgm:hierBranch val="r"/>
        </dgm:presLayoutVars>
      </dgm:prSet>
      <dgm:spPr/>
    </dgm:pt>
    <dgm:pt modelId="{8337A0D6-8E00-4638-83A7-0EEB156B7A42}" type="pres">
      <dgm:prSet presAssocID="{19A94E5F-3905-4E9E-BECF-01B997DF62CA}" presName="rootComposite" presStyleCnt="0"/>
      <dgm:spPr/>
    </dgm:pt>
    <dgm:pt modelId="{34E379AC-7369-400D-9F1C-8C0A2C0D1BE4}" type="pres">
      <dgm:prSet presAssocID="{19A94E5F-3905-4E9E-BECF-01B997DF62CA}" presName="rootText" presStyleLbl="node4" presStyleIdx="1" presStyleCnt="6">
        <dgm:presLayoutVars>
          <dgm:chPref val="3"/>
        </dgm:presLayoutVars>
      </dgm:prSet>
      <dgm:spPr/>
    </dgm:pt>
    <dgm:pt modelId="{D87822CA-298A-406C-B8C0-D4FD6A9BF150}" type="pres">
      <dgm:prSet presAssocID="{19A94E5F-3905-4E9E-BECF-01B997DF62CA}" presName="rootConnector" presStyleLbl="node4" presStyleIdx="1" presStyleCnt="6"/>
      <dgm:spPr/>
    </dgm:pt>
    <dgm:pt modelId="{5B796E70-9436-4132-BDE5-0BC78672BB00}" type="pres">
      <dgm:prSet presAssocID="{19A94E5F-3905-4E9E-BECF-01B997DF62CA}" presName="hierChild4" presStyleCnt="0"/>
      <dgm:spPr/>
    </dgm:pt>
    <dgm:pt modelId="{0B3F1F0C-93ED-466A-8F8F-C1AE317ED82D}" type="pres">
      <dgm:prSet presAssocID="{19A94E5F-3905-4E9E-BECF-01B997DF62CA}" presName="hierChild5" presStyleCnt="0"/>
      <dgm:spPr/>
    </dgm:pt>
    <dgm:pt modelId="{C3D103F4-BD54-483D-AC67-F5F9DC7C3F5E}" type="pres">
      <dgm:prSet presAssocID="{1D49E210-0075-4B6B-91BB-6565CDA7AED6}" presName="Name50" presStyleLbl="parChTrans1D4" presStyleIdx="2" presStyleCnt="6"/>
      <dgm:spPr/>
    </dgm:pt>
    <dgm:pt modelId="{A2C71567-EC76-40CE-9D8D-03A7544695A3}" type="pres">
      <dgm:prSet presAssocID="{A2051638-4037-4224-888B-9B28BE5A0D54}" presName="hierRoot2" presStyleCnt="0">
        <dgm:presLayoutVars>
          <dgm:hierBranch val="r"/>
        </dgm:presLayoutVars>
      </dgm:prSet>
      <dgm:spPr/>
    </dgm:pt>
    <dgm:pt modelId="{4EE0FFF8-BD25-4857-9195-6CF3BCA7BF13}" type="pres">
      <dgm:prSet presAssocID="{A2051638-4037-4224-888B-9B28BE5A0D54}" presName="rootComposite" presStyleCnt="0"/>
      <dgm:spPr/>
    </dgm:pt>
    <dgm:pt modelId="{D02CB68E-B575-4454-AAE8-1987E8954A23}" type="pres">
      <dgm:prSet presAssocID="{A2051638-4037-4224-888B-9B28BE5A0D54}" presName="rootText" presStyleLbl="node4" presStyleIdx="2" presStyleCnt="6">
        <dgm:presLayoutVars>
          <dgm:chPref val="3"/>
        </dgm:presLayoutVars>
      </dgm:prSet>
      <dgm:spPr/>
    </dgm:pt>
    <dgm:pt modelId="{AFE3E8B3-6882-4BE0-A573-648A66229E70}" type="pres">
      <dgm:prSet presAssocID="{A2051638-4037-4224-888B-9B28BE5A0D54}" presName="rootConnector" presStyleLbl="node4" presStyleIdx="2" presStyleCnt="6"/>
      <dgm:spPr/>
    </dgm:pt>
    <dgm:pt modelId="{708DCAA4-77C8-4371-A77A-130E3BEAFBB5}" type="pres">
      <dgm:prSet presAssocID="{A2051638-4037-4224-888B-9B28BE5A0D54}" presName="hierChild4" presStyleCnt="0"/>
      <dgm:spPr/>
    </dgm:pt>
    <dgm:pt modelId="{1EE5924C-D815-42D3-B812-BDEBA5F927F1}" type="pres">
      <dgm:prSet presAssocID="{A2051638-4037-4224-888B-9B28BE5A0D54}" presName="hierChild5" presStyleCnt="0"/>
      <dgm:spPr/>
    </dgm:pt>
    <dgm:pt modelId="{13348C1E-5FFC-4537-8C96-20A687EC7348}" type="pres">
      <dgm:prSet presAssocID="{1CB12BF3-08EC-4F02-93E8-4A1C85F9DA99}" presName="hierChild5" presStyleCnt="0"/>
      <dgm:spPr/>
    </dgm:pt>
    <dgm:pt modelId="{276D70DC-305D-4DBC-8E8B-3450590ED42A}" type="pres">
      <dgm:prSet presAssocID="{1F54D567-D9BB-4CB9-AFD3-6C6228F1AF39}" presName="Name35" presStyleLbl="parChTrans1D3" presStyleIdx="1" presStyleCnt="4"/>
      <dgm:spPr/>
    </dgm:pt>
    <dgm:pt modelId="{5A88D039-BB3C-431B-9238-75C741D1F251}" type="pres">
      <dgm:prSet presAssocID="{A137F8EC-4ECD-447C-9296-F99E94371222}" presName="hierRoot2" presStyleCnt="0">
        <dgm:presLayoutVars>
          <dgm:hierBranch val="r"/>
        </dgm:presLayoutVars>
      </dgm:prSet>
      <dgm:spPr/>
    </dgm:pt>
    <dgm:pt modelId="{50F8907C-0DEE-4A95-B573-2F38E567670C}" type="pres">
      <dgm:prSet presAssocID="{A137F8EC-4ECD-447C-9296-F99E94371222}" presName="rootComposite" presStyleCnt="0"/>
      <dgm:spPr/>
    </dgm:pt>
    <dgm:pt modelId="{2A801717-008A-48B2-A4DC-9CBC7FB99A93}" type="pres">
      <dgm:prSet presAssocID="{A137F8EC-4ECD-447C-9296-F99E94371222}" presName="rootText" presStyleLbl="node3" presStyleIdx="1" presStyleCnt="4">
        <dgm:presLayoutVars>
          <dgm:chPref val="3"/>
        </dgm:presLayoutVars>
      </dgm:prSet>
      <dgm:spPr/>
    </dgm:pt>
    <dgm:pt modelId="{99050DE7-D23D-4834-A2F8-A9123E28A16C}" type="pres">
      <dgm:prSet presAssocID="{A137F8EC-4ECD-447C-9296-F99E94371222}" presName="rootConnector" presStyleLbl="node3" presStyleIdx="1" presStyleCnt="4"/>
      <dgm:spPr/>
    </dgm:pt>
    <dgm:pt modelId="{7E30D325-0066-4988-B428-8D8EDC751627}" type="pres">
      <dgm:prSet presAssocID="{A137F8EC-4ECD-447C-9296-F99E94371222}" presName="hierChild4" presStyleCnt="0"/>
      <dgm:spPr/>
    </dgm:pt>
    <dgm:pt modelId="{3313051F-2652-414B-BCAE-72E43EC1D334}" type="pres">
      <dgm:prSet presAssocID="{311CF29B-EB91-4DCB-BBA7-B87116849630}" presName="Name50" presStyleLbl="parChTrans1D4" presStyleIdx="3" presStyleCnt="6"/>
      <dgm:spPr/>
    </dgm:pt>
    <dgm:pt modelId="{9FBFDE38-9BA4-4A18-B108-6AD2A8F7719A}" type="pres">
      <dgm:prSet presAssocID="{C0F57618-1374-4FD9-9EEC-C39E10CD13CE}" presName="hierRoot2" presStyleCnt="0">
        <dgm:presLayoutVars>
          <dgm:hierBranch val="r"/>
        </dgm:presLayoutVars>
      </dgm:prSet>
      <dgm:spPr/>
    </dgm:pt>
    <dgm:pt modelId="{B968B338-4A86-48B6-B36A-508621A2572C}" type="pres">
      <dgm:prSet presAssocID="{C0F57618-1374-4FD9-9EEC-C39E10CD13CE}" presName="rootComposite" presStyleCnt="0"/>
      <dgm:spPr/>
    </dgm:pt>
    <dgm:pt modelId="{962375F8-D1D9-444F-A877-55ECC8B0AA86}" type="pres">
      <dgm:prSet presAssocID="{C0F57618-1374-4FD9-9EEC-C39E10CD13CE}" presName="rootText" presStyleLbl="node4" presStyleIdx="3" presStyleCnt="6" custScaleX="136663">
        <dgm:presLayoutVars>
          <dgm:chPref val="3"/>
        </dgm:presLayoutVars>
      </dgm:prSet>
      <dgm:spPr/>
    </dgm:pt>
    <dgm:pt modelId="{F18C4003-8306-454C-9078-CB765F65658C}" type="pres">
      <dgm:prSet presAssocID="{C0F57618-1374-4FD9-9EEC-C39E10CD13CE}" presName="rootConnector" presStyleLbl="node4" presStyleIdx="3" presStyleCnt="6"/>
      <dgm:spPr/>
    </dgm:pt>
    <dgm:pt modelId="{763E69A7-9195-43B0-8F09-56DB06C8E553}" type="pres">
      <dgm:prSet presAssocID="{C0F57618-1374-4FD9-9EEC-C39E10CD13CE}" presName="hierChild4" presStyleCnt="0"/>
      <dgm:spPr/>
    </dgm:pt>
    <dgm:pt modelId="{49A5A841-D279-45DE-A61F-128BFF1F8AFC}" type="pres">
      <dgm:prSet presAssocID="{C0F57618-1374-4FD9-9EEC-C39E10CD13CE}" presName="hierChild5" presStyleCnt="0"/>
      <dgm:spPr/>
    </dgm:pt>
    <dgm:pt modelId="{FEEFB9E6-E32C-4768-9F76-C41CA8A960AE}" type="pres">
      <dgm:prSet presAssocID="{A6F8BF13-61BD-499C-9EB3-BB899F4445C3}" presName="Name50" presStyleLbl="parChTrans1D4" presStyleIdx="4" presStyleCnt="6"/>
      <dgm:spPr/>
    </dgm:pt>
    <dgm:pt modelId="{B05A8D1F-ABD9-469B-A1DB-AC7450219840}" type="pres">
      <dgm:prSet presAssocID="{473113F8-D7DE-40C8-A106-F5446B95EE1D}" presName="hierRoot2" presStyleCnt="0">
        <dgm:presLayoutVars>
          <dgm:hierBranch val="r"/>
        </dgm:presLayoutVars>
      </dgm:prSet>
      <dgm:spPr/>
    </dgm:pt>
    <dgm:pt modelId="{829E55FD-5930-4D68-A508-BADFA9C6FB31}" type="pres">
      <dgm:prSet presAssocID="{473113F8-D7DE-40C8-A106-F5446B95EE1D}" presName="rootComposite" presStyleCnt="0"/>
      <dgm:spPr/>
    </dgm:pt>
    <dgm:pt modelId="{97FFE7D2-84DD-49AD-B597-565B8B94D82B}" type="pres">
      <dgm:prSet presAssocID="{473113F8-D7DE-40C8-A106-F5446B95EE1D}" presName="rootText" presStyleLbl="node4" presStyleIdx="4" presStyleCnt="6" custScaleX="133851">
        <dgm:presLayoutVars>
          <dgm:chPref val="3"/>
        </dgm:presLayoutVars>
      </dgm:prSet>
      <dgm:spPr/>
    </dgm:pt>
    <dgm:pt modelId="{5DDA6562-4AFD-467B-B31F-497A503823B3}" type="pres">
      <dgm:prSet presAssocID="{473113F8-D7DE-40C8-A106-F5446B95EE1D}" presName="rootConnector" presStyleLbl="node4" presStyleIdx="4" presStyleCnt="6"/>
      <dgm:spPr/>
    </dgm:pt>
    <dgm:pt modelId="{D040AA99-876B-4430-AC1B-0B44B32E7FE8}" type="pres">
      <dgm:prSet presAssocID="{473113F8-D7DE-40C8-A106-F5446B95EE1D}" presName="hierChild4" presStyleCnt="0"/>
      <dgm:spPr/>
    </dgm:pt>
    <dgm:pt modelId="{DC577112-9EFA-4A2A-919D-A91E35AC5714}" type="pres">
      <dgm:prSet presAssocID="{473113F8-D7DE-40C8-A106-F5446B95EE1D}" presName="hierChild5" presStyleCnt="0"/>
      <dgm:spPr/>
    </dgm:pt>
    <dgm:pt modelId="{711F239D-92BF-4930-851C-B429D3E2F6CD}" type="pres">
      <dgm:prSet presAssocID="{E1FF413D-3398-49E3-AF28-C774B13A5AC1}" presName="Name50" presStyleLbl="parChTrans1D4" presStyleIdx="5" presStyleCnt="6"/>
      <dgm:spPr/>
    </dgm:pt>
    <dgm:pt modelId="{0FDBDF45-F0D2-43D2-8659-BE229FF91758}" type="pres">
      <dgm:prSet presAssocID="{5BAD63D4-A050-4AAF-A630-C676F3870F5F}" presName="hierRoot2" presStyleCnt="0">
        <dgm:presLayoutVars>
          <dgm:hierBranch val="r"/>
        </dgm:presLayoutVars>
      </dgm:prSet>
      <dgm:spPr/>
    </dgm:pt>
    <dgm:pt modelId="{D3C86CBC-E99E-43DA-95DB-850D50B315E5}" type="pres">
      <dgm:prSet presAssocID="{5BAD63D4-A050-4AAF-A630-C676F3870F5F}" presName="rootComposite" presStyleCnt="0"/>
      <dgm:spPr/>
    </dgm:pt>
    <dgm:pt modelId="{49424121-411C-4F2B-8A19-371845DEDF72}" type="pres">
      <dgm:prSet presAssocID="{5BAD63D4-A050-4AAF-A630-C676F3870F5F}" presName="rootText" presStyleLbl="node4" presStyleIdx="5" presStyleCnt="6" custScaleX="138409">
        <dgm:presLayoutVars>
          <dgm:chPref val="3"/>
        </dgm:presLayoutVars>
      </dgm:prSet>
      <dgm:spPr/>
    </dgm:pt>
    <dgm:pt modelId="{F6F5617E-7FDD-44FB-8C06-D25A60AE2370}" type="pres">
      <dgm:prSet presAssocID="{5BAD63D4-A050-4AAF-A630-C676F3870F5F}" presName="rootConnector" presStyleLbl="node4" presStyleIdx="5" presStyleCnt="6"/>
      <dgm:spPr/>
    </dgm:pt>
    <dgm:pt modelId="{19BF0891-04AB-4B58-83BE-7C90E684C3D5}" type="pres">
      <dgm:prSet presAssocID="{5BAD63D4-A050-4AAF-A630-C676F3870F5F}" presName="hierChild4" presStyleCnt="0"/>
      <dgm:spPr/>
    </dgm:pt>
    <dgm:pt modelId="{95157191-3E2F-4DC2-B61C-3DE7642E7D12}" type="pres">
      <dgm:prSet presAssocID="{5BAD63D4-A050-4AAF-A630-C676F3870F5F}" presName="hierChild5" presStyleCnt="0"/>
      <dgm:spPr/>
    </dgm:pt>
    <dgm:pt modelId="{46646D17-DFA2-4B83-B732-5083577D8ECB}" type="pres">
      <dgm:prSet presAssocID="{A137F8EC-4ECD-447C-9296-F99E94371222}" presName="hierChild5" presStyleCnt="0"/>
      <dgm:spPr/>
    </dgm:pt>
    <dgm:pt modelId="{96318E4B-B22D-478B-89BF-2D3471B3D35F}" type="pres">
      <dgm:prSet presAssocID="{22356E0B-A81F-4B68-9E2C-72CA944D02E9}" presName="hierChild5" presStyleCnt="0"/>
      <dgm:spPr/>
    </dgm:pt>
    <dgm:pt modelId="{3972399C-E107-4C45-9A12-B1BAE904330A}" type="pres">
      <dgm:prSet presAssocID="{B3AB67D4-51AF-405D-8D8A-29B10FCDCE27}" presName="Name35" presStyleLbl="parChTrans1D2" presStyleIdx="1" presStyleCnt="2"/>
      <dgm:spPr/>
    </dgm:pt>
    <dgm:pt modelId="{0BFC1853-C80C-4E18-A969-126123FBF4F2}" type="pres">
      <dgm:prSet presAssocID="{0129720B-D971-4A25-BD15-69236ADA8B24}" presName="hierRoot2" presStyleCnt="0">
        <dgm:presLayoutVars>
          <dgm:hierBranch/>
        </dgm:presLayoutVars>
      </dgm:prSet>
      <dgm:spPr/>
    </dgm:pt>
    <dgm:pt modelId="{83EB4627-AF41-4DDC-90C6-48ABEEC72E19}" type="pres">
      <dgm:prSet presAssocID="{0129720B-D971-4A25-BD15-69236ADA8B24}" presName="rootComposite" presStyleCnt="0"/>
      <dgm:spPr/>
    </dgm:pt>
    <dgm:pt modelId="{84DEEEF7-709A-48FC-99D4-BEC4516AE1C5}" type="pres">
      <dgm:prSet presAssocID="{0129720B-D971-4A25-BD15-69236ADA8B24}" presName="rootText" presStyleLbl="node2" presStyleIdx="1" presStyleCnt="2">
        <dgm:presLayoutVars>
          <dgm:chPref val="3"/>
        </dgm:presLayoutVars>
      </dgm:prSet>
      <dgm:spPr/>
    </dgm:pt>
    <dgm:pt modelId="{F3A7E1B8-DF3C-4E2C-BDEE-47B48B2C49B4}" type="pres">
      <dgm:prSet presAssocID="{0129720B-D971-4A25-BD15-69236ADA8B24}" presName="rootConnector" presStyleLbl="node2" presStyleIdx="1" presStyleCnt="2"/>
      <dgm:spPr/>
    </dgm:pt>
    <dgm:pt modelId="{BC4052F2-79DE-4B6E-8A87-CA64EF18A133}" type="pres">
      <dgm:prSet presAssocID="{0129720B-D971-4A25-BD15-69236ADA8B24}" presName="hierChild4" presStyleCnt="0"/>
      <dgm:spPr/>
    </dgm:pt>
    <dgm:pt modelId="{4E94A725-37EC-4FB0-845A-9EAFD4E4EDBF}" type="pres">
      <dgm:prSet presAssocID="{82777018-D54B-424E-B5C4-F0D2932DDA61}" presName="Name35" presStyleLbl="parChTrans1D3" presStyleIdx="2" presStyleCnt="4"/>
      <dgm:spPr/>
    </dgm:pt>
    <dgm:pt modelId="{B9C96A83-883A-4ED4-B0A2-620214781BFF}" type="pres">
      <dgm:prSet presAssocID="{644F5533-E76F-4DAE-AC62-368C9DD243A6}" presName="hierRoot2" presStyleCnt="0">
        <dgm:presLayoutVars>
          <dgm:hierBranch val="r"/>
        </dgm:presLayoutVars>
      </dgm:prSet>
      <dgm:spPr/>
    </dgm:pt>
    <dgm:pt modelId="{0136B1F9-5A87-48A3-A1B4-2F9D33DBE81B}" type="pres">
      <dgm:prSet presAssocID="{644F5533-E76F-4DAE-AC62-368C9DD243A6}" presName="rootComposite" presStyleCnt="0"/>
      <dgm:spPr/>
    </dgm:pt>
    <dgm:pt modelId="{EBA74D0D-15F2-4825-A677-96E5F8C9E693}" type="pres">
      <dgm:prSet presAssocID="{644F5533-E76F-4DAE-AC62-368C9DD243A6}" presName="rootText" presStyleLbl="node3" presStyleIdx="2" presStyleCnt="4">
        <dgm:presLayoutVars>
          <dgm:chPref val="3"/>
        </dgm:presLayoutVars>
      </dgm:prSet>
      <dgm:spPr/>
    </dgm:pt>
    <dgm:pt modelId="{7553FE0D-964F-4758-B934-2E922475D07C}" type="pres">
      <dgm:prSet presAssocID="{644F5533-E76F-4DAE-AC62-368C9DD243A6}" presName="rootConnector" presStyleLbl="node3" presStyleIdx="2" presStyleCnt="4"/>
      <dgm:spPr/>
    </dgm:pt>
    <dgm:pt modelId="{94CFF83B-664A-4DF3-82F7-457366AF7893}" type="pres">
      <dgm:prSet presAssocID="{644F5533-E76F-4DAE-AC62-368C9DD243A6}" presName="hierChild4" presStyleCnt="0"/>
      <dgm:spPr/>
    </dgm:pt>
    <dgm:pt modelId="{1BE73868-FFFD-4A19-8E90-FAF7A7765BD2}" type="pres">
      <dgm:prSet presAssocID="{644F5533-E76F-4DAE-AC62-368C9DD243A6}" presName="hierChild5" presStyleCnt="0"/>
      <dgm:spPr/>
    </dgm:pt>
    <dgm:pt modelId="{2C0CF992-F198-424E-915C-1455E548F7C9}" type="pres">
      <dgm:prSet presAssocID="{79554035-9889-43DD-B127-C8928A8556F6}" presName="Name35" presStyleLbl="parChTrans1D3" presStyleIdx="3" presStyleCnt="4"/>
      <dgm:spPr/>
    </dgm:pt>
    <dgm:pt modelId="{C1839995-D6EA-4F72-8B0D-DB30023D3983}" type="pres">
      <dgm:prSet presAssocID="{F550C489-C19B-4958-8B5B-4333CDA3B6AB}" presName="hierRoot2" presStyleCnt="0">
        <dgm:presLayoutVars>
          <dgm:hierBranch val="r"/>
        </dgm:presLayoutVars>
      </dgm:prSet>
      <dgm:spPr/>
    </dgm:pt>
    <dgm:pt modelId="{FDBCF766-BC2B-474E-964D-76D06F30AC6D}" type="pres">
      <dgm:prSet presAssocID="{F550C489-C19B-4958-8B5B-4333CDA3B6AB}" presName="rootComposite" presStyleCnt="0"/>
      <dgm:spPr/>
    </dgm:pt>
    <dgm:pt modelId="{AA5DCDA1-338E-4251-A00F-52E4E49A066F}" type="pres">
      <dgm:prSet presAssocID="{F550C489-C19B-4958-8B5B-4333CDA3B6AB}" presName="rootText" presStyleLbl="node3" presStyleIdx="3" presStyleCnt="4">
        <dgm:presLayoutVars>
          <dgm:chPref val="3"/>
        </dgm:presLayoutVars>
      </dgm:prSet>
      <dgm:spPr/>
    </dgm:pt>
    <dgm:pt modelId="{C4D5B9AD-F571-450C-8A11-085E0871867F}" type="pres">
      <dgm:prSet presAssocID="{F550C489-C19B-4958-8B5B-4333CDA3B6AB}" presName="rootConnector" presStyleLbl="node3" presStyleIdx="3" presStyleCnt="4"/>
      <dgm:spPr/>
    </dgm:pt>
    <dgm:pt modelId="{C1A6CAD5-A5E3-4BFD-819C-8FEAB9005B29}" type="pres">
      <dgm:prSet presAssocID="{F550C489-C19B-4958-8B5B-4333CDA3B6AB}" presName="hierChild4" presStyleCnt="0"/>
      <dgm:spPr/>
    </dgm:pt>
    <dgm:pt modelId="{895BB67D-8F72-4F80-B986-98BEF733762B}" type="pres">
      <dgm:prSet presAssocID="{F550C489-C19B-4958-8B5B-4333CDA3B6AB}" presName="hierChild5" presStyleCnt="0"/>
      <dgm:spPr/>
    </dgm:pt>
    <dgm:pt modelId="{A9FDAB92-2979-40E5-8476-C8BCBC455ED9}" type="pres">
      <dgm:prSet presAssocID="{0129720B-D971-4A25-BD15-69236ADA8B24}" presName="hierChild5" presStyleCnt="0"/>
      <dgm:spPr/>
    </dgm:pt>
    <dgm:pt modelId="{4D3130E8-6EAD-44FD-9392-698BD07698DB}" type="pres">
      <dgm:prSet presAssocID="{51982C03-EA27-4F59-9334-0FDFC8688676}" presName="hierChild3" presStyleCnt="0"/>
      <dgm:spPr/>
    </dgm:pt>
  </dgm:ptLst>
  <dgm:cxnLst>
    <dgm:cxn modelId="{90582507-83B7-46FD-B596-8346D6D62718}" srcId="{A137F8EC-4ECD-447C-9296-F99E94371222}" destId="{C0F57618-1374-4FD9-9EEC-C39E10CD13CE}" srcOrd="0" destOrd="0" parTransId="{311CF29B-EB91-4DCB-BBA7-B87116849630}" sibTransId="{26210E2D-576F-4DC2-A235-4E67A3B0183F}"/>
    <dgm:cxn modelId="{2135620A-520C-4D20-B0E3-FDB4C16994ED}" type="presOf" srcId="{A2051638-4037-4224-888B-9B28BE5A0D54}" destId="{D02CB68E-B575-4454-AAE8-1987E8954A23}" srcOrd="0" destOrd="0" presId="urn:microsoft.com/office/officeart/2005/8/layout/orgChart1"/>
    <dgm:cxn modelId="{03096C10-4E95-4D96-823A-36941FF7BC1F}" srcId="{F18BA657-CF6D-4177-90BB-A23BE47FC2E9}" destId="{51982C03-EA27-4F59-9334-0FDFC8688676}" srcOrd="0" destOrd="0" parTransId="{CC1F6108-5B78-42E3-8D5D-FF39D598FEDF}" sibTransId="{F2390BAB-331E-4B74-91F1-990AA3207E15}"/>
    <dgm:cxn modelId="{7F7A7A1B-A835-4045-AA3A-C1FB33D3E3BB}" type="presOf" srcId="{E1FF413D-3398-49E3-AF28-C774B13A5AC1}" destId="{711F239D-92BF-4930-851C-B429D3E2F6CD}" srcOrd="0" destOrd="0" presId="urn:microsoft.com/office/officeart/2005/8/layout/orgChart1"/>
    <dgm:cxn modelId="{082F1C1D-58E1-4767-85EF-0FB8FB4B9CCF}" srcId="{A137F8EC-4ECD-447C-9296-F99E94371222}" destId="{473113F8-D7DE-40C8-A106-F5446B95EE1D}" srcOrd="1" destOrd="0" parTransId="{A6F8BF13-61BD-499C-9EB3-BB899F4445C3}" sibTransId="{8755CF70-A62F-48ED-B848-4D035A803848}"/>
    <dgm:cxn modelId="{93963429-2452-47B8-88B3-50FBE6B7C62F}" type="presOf" srcId="{51982C03-EA27-4F59-9334-0FDFC8688676}" destId="{4B68E26A-D52F-418F-AAFB-81434557A4D9}" srcOrd="1" destOrd="0" presId="urn:microsoft.com/office/officeart/2005/8/layout/orgChart1"/>
    <dgm:cxn modelId="{9AC7F92A-E9B8-4978-AE07-AABCDBCEB073}" type="presOf" srcId="{22356E0B-A81F-4B68-9E2C-72CA944D02E9}" destId="{FF94CA55-56DC-4597-AC74-AD850AFD8C6D}" srcOrd="1" destOrd="0" presId="urn:microsoft.com/office/officeart/2005/8/layout/orgChart1"/>
    <dgm:cxn modelId="{914CBF30-E50A-4AC7-8D3A-22D9C0FE5654}" type="presOf" srcId="{1CB12BF3-08EC-4F02-93E8-4A1C85F9DA99}" destId="{C8E3E630-7DAE-4920-8109-652442F944D3}" srcOrd="0" destOrd="0" presId="urn:microsoft.com/office/officeart/2005/8/layout/orgChart1"/>
    <dgm:cxn modelId="{BD3DFB30-BC37-4DD0-9617-AB9FEC1AE9C2}" srcId="{0129720B-D971-4A25-BD15-69236ADA8B24}" destId="{644F5533-E76F-4DAE-AC62-368C9DD243A6}" srcOrd="0" destOrd="0" parTransId="{82777018-D54B-424E-B5C4-F0D2932DDA61}" sibTransId="{26E17C8D-DD5A-4A90-9A1B-085C7E64AAA4}"/>
    <dgm:cxn modelId="{35037A35-B85E-4539-BF01-9AB2FCEE51C1}" type="presOf" srcId="{1D49E210-0075-4B6B-91BB-6565CDA7AED6}" destId="{C3D103F4-BD54-483D-AC67-F5F9DC7C3F5E}" srcOrd="0" destOrd="0" presId="urn:microsoft.com/office/officeart/2005/8/layout/orgChart1"/>
    <dgm:cxn modelId="{D80B1236-1066-4D7A-87AD-5F31C0EE4B18}" type="presOf" srcId="{1F54D567-D9BB-4CB9-AFD3-6C6228F1AF39}" destId="{276D70DC-305D-4DBC-8E8B-3450590ED42A}" srcOrd="0" destOrd="0" presId="urn:microsoft.com/office/officeart/2005/8/layout/orgChart1"/>
    <dgm:cxn modelId="{385C5638-EB0C-45AE-A14E-6040E9D5ED8A}" type="presOf" srcId="{79554035-9889-43DD-B127-C8928A8556F6}" destId="{2C0CF992-F198-424E-915C-1455E548F7C9}" srcOrd="0" destOrd="0" presId="urn:microsoft.com/office/officeart/2005/8/layout/orgChart1"/>
    <dgm:cxn modelId="{0B01E039-855E-49F0-9D82-35DB4911D3F6}" type="presOf" srcId="{5BAD63D4-A050-4AAF-A630-C676F3870F5F}" destId="{49424121-411C-4F2B-8A19-371845DEDF72}" srcOrd="0" destOrd="0" presId="urn:microsoft.com/office/officeart/2005/8/layout/orgChart1"/>
    <dgm:cxn modelId="{C62B4E3F-4314-4D04-9581-77D28BC7EB52}" type="presOf" srcId="{C0F57618-1374-4FD9-9EEC-C39E10CD13CE}" destId="{962375F8-D1D9-444F-A877-55ECC8B0AA86}" srcOrd="0" destOrd="0" presId="urn:microsoft.com/office/officeart/2005/8/layout/orgChart1"/>
    <dgm:cxn modelId="{BEAFA341-EC0D-44FA-B42C-E8F40E92FDA1}" type="presOf" srcId="{473113F8-D7DE-40C8-A106-F5446B95EE1D}" destId="{5DDA6562-4AFD-467B-B31F-497A503823B3}" srcOrd="1" destOrd="0" presId="urn:microsoft.com/office/officeart/2005/8/layout/orgChart1"/>
    <dgm:cxn modelId="{4DA39045-36BC-451A-B4D3-59920D0BECBA}" type="presOf" srcId="{19A94E5F-3905-4E9E-BECF-01B997DF62CA}" destId="{34E379AC-7369-400D-9F1C-8C0A2C0D1BE4}" srcOrd="0" destOrd="0" presId="urn:microsoft.com/office/officeart/2005/8/layout/orgChart1"/>
    <dgm:cxn modelId="{9B858548-683B-4B35-8AC4-7AD03B0EEC71}" srcId="{22356E0B-A81F-4B68-9E2C-72CA944D02E9}" destId="{1CB12BF3-08EC-4F02-93E8-4A1C85F9DA99}" srcOrd="0" destOrd="0" parTransId="{CBB4D624-F7BF-41EE-BB16-48D70DCE42A1}" sibTransId="{4339BB34-EB3B-4FB1-A3F0-48DED24A9605}"/>
    <dgm:cxn modelId="{7ADAA14E-16CD-4976-87C6-0AAD6DF0C92E}" type="presOf" srcId="{F550C489-C19B-4958-8B5B-4333CDA3B6AB}" destId="{C4D5B9AD-F571-450C-8A11-085E0871867F}" srcOrd="1" destOrd="0" presId="urn:microsoft.com/office/officeart/2005/8/layout/orgChart1"/>
    <dgm:cxn modelId="{C1EAD453-FC00-4C67-A4E0-69BCF66B2C30}" type="presOf" srcId="{22356E0B-A81F-4B68-9E2C-72CA944D02E9}" destId="{BE8B927B-2A11-4AB8-8DB8-CA556201A119}" srcOrd="0" destOrd="0" presId="urn:microsoft.com/office/officeart/2005/8/layout/orgChart1"/>
    <dgm:cxn modelId="{E08F6A54-7E35-4F99-9802-64F1D8281D50}" type="presOf" srcId="{311CF29B-EB91-4DCB-BBA7-B87116849630}" destId="{3313051F-2652-414B-BCAE-72E43EC1D334}" srcOrd="0" destOrd="0" presId="urn:microsoft.com/office/officeart/2005/8/layout/orgChart1"/>
    <dgm:cxn modelId="{A98A0258-DB7C-4691-9DB5-0D0D35CD65DC}" type="presOf" srcId="{F3AB00B0-AE18-49A2-BD6B-5A39EA158622}" destId="{644D45EC-EF01-4002-80DB-482926D2D6E7}" srcOrd="0" destOrd="0" presId="urn:microsoft.com/office/officeart/2005/8/layout/orgChart1"/>
    <dgm:cxn modelId="{5CAAD15A-A9EF-43A0-BEA2-FAFEE49D57A4}" type="presOf" srcId="{CBB4D624-F7BF-41EE-BB16-48D70DCE42A1}" destId="{1EBBD8D9-2A67-4A48-AD7D-790600A4937D}" srcOrd="0" destOrd="0" presId="urn:microsoft.com/office/officeart/2005/8/layout/orgChart1"/>
    <dgm:cxn modelId="{75B5D15B-3640-45D8-AB5F-C1C1315D760C}" type="presOf" srcId="{82777018-D54B-424E-B5C4-F0D2932DDA61}" destId="{4E94A725-37EC-4FB0-845A-9EAFD4E4EDBF}" srcOrd="0" destOrd="0" presId="urn:microsoft.com/office/officeart/2005/8/layout/orgChart1"/>
    <dgm:cxn modelId="{76BBE85B-FA89-4BBB-869B-FDA077DAA062}" type="presOf" srcId="{644F5533-E76F-4DAE-AC62-368C9DD243A6}" destId="{EBA74D0D-15F2-4825-A677-96E5F8C9E693}" srcOrd="0" destOrd="0" presId="urn:microsoft.com/office/officeart/2005/8/layout/orgChart1"/>
    <dgm:cxn modelId="{DD17635C-1929-4611-A46D-B891AC476783}" type="presOf" srcId="{A2051638-4037-4224-888B-9B28BE5A0D54}" destId="{AFE3E8B3-6882-4BE0-A573-648A66229E70}" srcOrd="1" destOrd="0" presId="urn:microsoft.com/office/officeart/2005/8/layout/orgChart1"/>
    <dgm:cxn modelId="{07A6285D-9731-412A-9EDE-EE64D7545913}" type="presOf" srcId="{473113F8-D7DE-40C8-A106-F5446B95EE1D}" destId="{97FFE7D2-84DD-49AD-B597-565B8B94D82B}" srcOrd="0" destOrd="0" presId="urn:microsoft.com/office/officeart/2005/8/layout/orgChart1"/>
    <dgm:cxn modelId="{9F5A9160-C40B-4842-9597-8B2A0A05A66B}" type="presOf" srcId="{0129720B-D971-4A25-BD15-69236ADA8B24}" destId="{84DEEEF7-709A-48FC-99D4-BEC4516AE1C5}" srcOrd="0" destOrd="0" presId="urn:microsoft.com/office/officeart/2005/8/layout/orgChart1"/>
    <dgm:cxn modelId="{3858E664-EC4B-40AE-82F3-162F1C366DE2}" srcId="{1CB12BF3-08EC-4F02-93E8-4A1C85F9DA99}" destId="{7D2A787D-46AD-4C19-B61B-D487A5A0C094}" srcOrd="0" destOrd="0" parTransId="{98000B39-E54C-4FAE-82AF-9F7CAF92C7AD}" sibTransId="{E23EC546-10EC-43FE-98DC-D6ECD00FA55F}"/>
    <dgm:cxn modelId="{EB7DF36B-5A7F-432F-95A2-9CAFCE98D42A}" srcId="{51982C03-EA27-4F59-9334-0FDFC8688676}" destId="{0129720B-D971-4A25-BD15-69236ADA8B24}" srcOrd="1" destOrd="0" parTransId="{B3AB67D4-51AF-405D-8D8A-29B10FCDCE27}" sibTransId="{ABEF14BD-71B4-453C-BCFC-E6F5D836EA89}"/>
    <dgm:cxn modelId="{2C8CF273-D42F-4964-A0AB-309FF6C0CC60}" type="presOf" srcId="{644F5533-E76F-4DAE-AC62-368C9DD243A6}" destId="{7553FE0D-964F-4758-B934-2E922475D07C}" srcOrd="1" destOrd="0" presId="urn:microsoft.com/office/officeart/2005/8/layout/orgChart1"/>
    <dgm:cxn modelId="{8DCD2082-6A14-493E-AB99-66EEC38D2756}" type="presOf" srcId="{A6F8BF13-61BD-499C-9EB3-BB899F4445C3}" destId="{FEEFB9E6-E32C-4768-9F76-C41CA8A960AE}" srcOrd="0" destOrd="0" presId="urn:microsoft.com/office/officeart/2005/8/layout/orgChart1"/>
    <dgm:cxn modelId="{B4308484-17F2-4138-8C5F-C59FF5F8C2D1}" type="presOf" srcId="{6E29E4D2-85E0-4E3F-AD45-06B7712F06E4}" destId="{CB487A63-88FA-489D-A95A-FE251F4F2E7B}" srcOrd="0" destOrd="0" presId="urn:microsoft.com/office/officeart/2005/8/layout/orgChart1"/>
    <dgm:cxn modelId="{8D4BDD89-6897-49F3-BBEC-98BC535AB3BD}" type="presOf" srcId="{5BAD63D4-A050-4AAF-A630-C676F3870F5F}" destId="{F6F5617E-7FDD-44FB-8C06-D25A60AE2370}" srcOrd="1" destOrd="0" presId="urn:microsoft.com/office/officeart/2005/8/layout/orgChart1"/>
    <dgm:cxn modelId="{5C459992-DC8B-44E4-9270-26F14747FF6E}" type="presOf" srcId="{B3AB67D4-51AF-405D-8D8A-29B10FCDCE27}" destId="{3972399C-E107-4C45-9A12-B1BAE904330A}" srcOrd="0" destOrd="0" presId="urn:microsoft.com/office/officeart/2005/8/layout/orgChart1"/>
    <dgm:cxn modelId="{1A09D092-DC36-460E-835C-6D86891E2577}" srcId="{A137F8EC-4ECD-447C-9296-F99E94371222}" destId="{5BAD63D4-A050-4AAF-A630-C676F3870F5F}" srcOrd="2" destOrd="0" parTransId="{E1FF413D-3398-49E3-AF28-C774B13A5AC1}" sibTransId="{FAAEB395-07A5-4344-AB8C-817B9C518B61}"/>
    <dgm:cxn modelId="{7960FA92-37E5-4BF4-9C4A-0BE10C33E6E7}" type="presOf" srcId="{98000B39-E54C-4FAE-82AF-9F7CAF92C7AD}" destId="{C86D30C2-6A22-45F4-80DA-98A2161904A9}" srcOrd="0" destOrd="0" presId="urn:microsoft.com/office/officeart/2005/8/layout/orgChart1"/>
    <dgm:cxn modelId="{6EF6DC97-B8FD-42DB-95C6-2FDD0DD3D5C2}" type="presOf" srcId="{7D2A787D-46AD-4C19-B61B-D487A5A0C094}" destId="{CA6A726A-B569-4364-A2D6-EC7B941D3746}" srcOrd="1" destOrd="0" presId="urn:microsoft.com/office/officeart/2005/8/layout/orgChart1"/>
    <dgm:cxn modelId="{38EFA898-87CE-430E-B4FB-A286FB2CD3A2}" type="presOf" srcId="{51982C03-EA27-4F59-9334-0FDFC8688676}" destId="{6B3165F6-674D-4C83-9E88-DDC9C521FE29}" srcOrd="0" destOrd="0" presId="urn:microsoft.com/office/officeart/2005/8/layout/orgChart1"/>
    <dgm:cxn modelId="{5A8336AE-0805-40FE-9C52-704CFA8A13DA}" srcId="{22356E0B-A81F-4B68-9E2C-72CA944D02E9}" destId="{A137F8EC-4ECD-447C-9296-F99E94371222}" srcOrd="1" destOrd="0" parTransId="{1F54D567-D9BB-4CB9-AFD3-6C6228F1AF39}" sibTransId="{36A3862B-E031-408A-B2E3-16FAF29815A2}"/>
    <dgm:cxn modelId="{03E649B2-5AE9-47B7-829E-F3180513AD57}" type="presOf" srcId="{19A94E5F-3905-4E9E-BECF-01B997DF62CA}" destId="{D87822CA-298A-406C-B8C0-D4FD6A9BF150}" srcOrd="1" destOrd="0" presId="urn:microsoft.com/office/officeart/2005/8/layout/orgChart1"/>
    <dgm:cxn modelId="{C27E2EB5-6E07-4D93-A909-06B615D0CE65}" type="presOf" srcId="{F550C489-C19B-4958-8B5B-4333CDA3B6AB}" destId="{AA5DCDA1-338E-4251-A00F-52E4E49A066F}" srcOrd="0" destOrd="0" presId="urn:microsoft.com/office/officeart/2005/8/layout/orgChart1"/>
    <dgm:cxn modelId="{E487A2B9-4AD8-4061-842A-87C289EDC094}" type="presOf" srcId="{A137F8EC-4ECD-447C-9296-F99E94371222}" destId="{2A801717-008A-48B2-A4DC-9CBC7FB99A93}" srcOrd="0" destOrd="0" presId="urn:microsoft.com/office/officeart/2005/8/layout/orgChart1"/>
    <dgm:cxn modelId="{380563BF-CA0C-43C6-90CC-2374399B1B9C}" type="presOf" srcId="{F18BA657-CF6D-4177-90BB-A23BE47FC2E9}" destId="{532DDB30-E89D-4563-A818-D8E9DDC8DA92}" srcOrd="0" destOrd="0" presId="urn:microsoft.com/office/officeart/2005/8/layout/orgChart1"/>
    <dgm:cxn modelId="{088031C1-1634-4D03-95A5-F7F1A8E5E494}" type="presOf" srcId="{0129720B-D971-4A25-BD15-69236ADA8B24}" destId="{F3A7E1B8-DF3C-4E2C-BDEE-47B48B2C49B4}" srcOrd="1" destOrd="0" presId="urn:microsoft.com/office/officeart/2005/8/layout/orgChart1"/>
    <dgm:cxn modelId="{1FD26ACA-C6B4-442A-B3E7-4055087BD0A4}" type="presOf" srcId="{1CB12BF3-08EC-4F02-93E8-4A1C85F9DA99}" destId="{7BAB54A6-3DF4-4BFB-8A82-B3A005108115}" srcOrd="1" destOrd="0" presId="urn:microsoft.com/office/officeart/2005/8/layout/orgChart1"/>
    <dgm:cxn modelId="{13D31BD4-E056-427C-9814-524B0F8ADBBA}" srcId="{1CB12BF3-08EC-4F02-93E8-4A1C85F9DA99}" destId="{A2051638-4037-4224-888B-9B28BE5A0D54}" srcOrd="2" destOrd="0" parTransId="{1D49E210-0075-4B6B-91BB-6565CDA7AED6}" sibTransId="{0CF8DA8C-46F2-4B84-833E-565E24C2C5E7}"/>
    <dgm:cxn modelId="{E5BD09DA-5086-4A7A-A26B-965211849189}" type="presOf" srcId="{C0F57618-1374-4FD9-9EEC-C39E10CD13CE}" destId="{F18C4003-8306-454C-9078-CB765F65658C}" srcOrd="1" destOrd="0" presId="urn:microsoft.com/office/officeart/2005/8/layout/orgChart1"/>
    <dgm:cxn modelId="{09374FDD-C200-4BF0-9ED6-0D37A8C52E5A}" srcId="{1CB12BF3-08EC-4F02-93E8-4A1C85F9DA99}" destId="{19A94E5F-3905-4E9E-BECF-01B997DF62CA}" srcOrd="1" destOrd="0" parTransId="{F3AB00B0-AE18-49A2-BD6B-5A39EA158622}" sibTransId="{9D0C6E11-128C-4BFB-A847-F58B6A20F7E9}"/>
    <dgm:cxn modelId="{25BCD6E8-D712-458A-95CB-389C3398CA19}" srcId="{0129720B-D971-4A25-BD15-69236ADA8B24}" destId="{F550C489-C19B-4958-8B5B-4333CDA3B6AB}" srcOrd="1" destOrd="0" parTransId="{79554035-9889-43DD-B127-C8928A8556F6}" sibTransId="{12DA5DD9-8A0C-4345-B092-FA3603BF23BC}"/>
    <dgm:cxn modelId="{980EE7F1-5147-48A8-89AF-E8F2D47D244E}" srcId="{51982C03-EA27-4F59-9334-0FDFC8688676}" destId="{22356E0B-A81F-4B68-9E2C-72CA944D02E9}" srcOrd="0" destOrd="0" parTransId="{6E29E4D2-85E0-4E3F-AD45-06B7712F06E4}" sibTransId="{46328B20-657C-4306-803E-135D07752331}"/>
    <dgm:cxn modelId="{9B3059F3-BC8B-4005-978A-EAFF626F3F46}" type="presOf" srcId="{A137F8EC-4ECD-447C-9296-F99E94371222}" destId="{99050DE7-D23D-4834-A2F8-A9123E28A16C}" srcOrd="1" destOrd="0" presId="urn:microsoft.com/office/officeart/2005/8/layout/orgChart1"/>
    <dgm:cxn modelId="{505365FB-CA89-4742-A572-BF0A5C91B36F}" type="presOf" srcId="{7D2A787D-46AD-4C19-B61B-D487A5A0C094}" destId="{7C11649F-3F4F-462C-94B6-FAF153D340D4}" srcOrd="0" destOrd="0" presId="urn:microsoft.com/office/officeart/2005/8/layout/orgChart1"/>
    <dgm:cxn modelId="{5183EBE8-03DD-4E16-93AE-662A50546058}" type="presParOf" srcId="{532DDB30-E89D-4563-A818-D8E9DDC8DA92}" destId="{8C8042C4-488B-4128-BDDA-06BD39444063}" srcOrd="0" destOrd="0" presId="urn:microsoft.com/office/officeart/2005/8/layout/orgChart1"/>
    <dgm:cxn modelId="{2D054ED3-F63A-4F90-9C85-DC9E1D9F2CF1}" type="presParOf" srcId="{8C8042C4-488B-4128-BDDA-06BD39444063}" destId="{B7A550B4-1048-4D3C-8CDA-80B02C96CBE9}" srcOrd="0" destOrd="0" presId="urn:microsoft.com/office/officeart/2005/8/layout/orgChart1"/>
    <dgm:cxn modelId="{BC6A6E5C-F76A-41C9-9734-BA8DDCADC686}" type="presParOf" srcId="{B7A550B4-1048-4D3C-8CDA-80B02C96CBE9}" destId="{6B3165F6-674D-4C83-9E88-DDC9C521FE29}" srcOrd="0" destOrd="0" presId="urn:microsoft.com/office/officeart/2005/8/layout/orgChart1"/>
    <dgm:cxn modelId="{0A63B451-7C0C-4625-A5E7-0992BA062768}" type="presParOf" srcId="{B7A550B4-1048-4D3C-8CDA-80B02C96CBE9}" destId="{4B68E26A-D52F-418F-AAFB-81434557A4D9}" srcOrd="1" destOrd="0" presId="urn:microsoft.com/office/officeart/2005/8/layout/orgChart1"/>
    <dgm:cxn modelId="{F339440A-DDF2-40E2-99E1-FC53D68C0E24}" type="presParOf" srcId="{8C8042C4-488B-4128-BDDA-06BD39444063}" destId="{A8E5995A-86DA-427A-BF90-1816167971A4}" srcOrd="1" destOrd="0" presId="urn:microsoft.com/office/officeart/2005/8/layout/orgChart1"/>
    <dgm:cxn modelId="{CACF2DCA-BABD-43A3-B606-4D034F3BE006}" type="presParOf" srcId="{A8E5995A-86DA-427A-BF90-1816167971A4}" destId="{CB487A63-88FA-489D-A95A-FE251F4F2E7B}" srcOrd="0" destOrd="0" presId="urn:microsoft.com/office/officeart/2005/8/layout/orgChart1"/>
    <dgm:cxn modelId="{11C548A7-C728-44C1-BB9F-68CEA3206179}" type="presParOf" srcId="{A8E5995A-86DA-427A-BF90-1816167971A4}" destId="{BC31F192-FC0E-4BD5-A742-B2A036239A64}" srcOrd="1" destOrd="0" presId="urn:microsoft.com/office/officeart/2005/8/layout/orgChart1"/>
    <dgm:cxn modelId="{B7440DA1-E770-454F-A421-059B491F52BF}" type="presParOf" srcId="{BC31F192-FC0E-4BD5-A742-B2A036239A64}" destId="{377FC2C0-6E11-443D-B9A8-E524FEB6E989}" srcOrd="0" destOrd="0" presId="urn:microsoft.com/office/officeart/2005/8/layout/orgChart1"/>
    <dgm:cxn modelId="{66EBFA42-5671-42C8-8C2A-DD025586F644}" type="presParOf" srcId="{377FC2C0-6E11-443D-B9A8-E524FEB6E989}" destId="{BE8B927B-2A11-4AB8-8DB8-CA556201A119}" srcOrd="0" destOrd="0" presId="urn:microsoft.com/office/officeart/2005/8/layout/orgChart1"/>
    <dgm:cxn modelId="{D8F15CC5-92E7-452C-90F0-C4A970A0A6CC}" type="presParOf" srcId="{377FC2C0-6E11-443D-B9A8-E524FEB6E989}" destId="{FF94CA55-56DC-4597-AC74-AD850AFD8C6D}" srcOrd="1" destOrd="0" presId="urn:microsoft.com/office/officeart/2005/8/layout/orgChart1"/>
    <dgm:cxn modelId="{70990321-0665-47C4-B7AB-324AA9E2814F}" type="presParOf" srcId="{BC31F192-FC0E-4BD5-A742-B2A036239A64}" destId="{1753FE1F-1222-47A1-97BD-684671357FBE}" srcOrd="1" destOrd="0" presId="urn:microsoft.com/office/officeart/2005/8/layout/orgChart1"/>
    <dgm:cxn modelId="{164416D8-5F41-4026-8BF6-44201ACAACC3}" type="presParOf" srcId="{1753FE1F-1222-47A1-97BD-684671357FBE}" destId="{1EBBD8D9-2A67-4A48-AD7D-790600A4937D}" srcOrd="0" destOrd="0" presId="urn:microsoft.com/office/officeart/2005/8/layout/orgChart1"/>
    <dgm:cxn modelId="{39F20765-03A4-4B45-AFF2-98DB5ED6568F}" type="presParOf" srcId="{1753FE1F-1222-47A1-97BD-684671357FBE}" destId="{E00D5661-8568-4D7C-936F-28DDA6045FEC}" srcOrd="1" destOrd="0" presId="urn:microsoft.com/office/officeart/2005/8/layout/orgChart1"/>
    <dgm:cxn modelId="{D816C009-F936-4081-87DB-A779B55BE72B}" type="presParOf" srcId="{E00D5661-8568-4D7C-936F-28DDA6045FEC}" destId="{05433382-9CA3-4E09-8007-24FB0A4AF0D5}" srcOrd="0" destOrd="0" presId="urn:microsoft.com/office/officeart/2005/8/layout/orgChart1"/>
    <dgm:cxn modelId="{5A99FA2D-61FD-4EDB-9009-5F94BD768929}" type="presParOf" srcId="{05433382-9CA3-4E09-8007-24FB0A4AF0D5}" destId="{C8E3E630-7DAE-4920-8109-652442F944D3}" srcOrd="0" destOrd="0" presId="urn:microsoft.com/office/officeart/2005/8/layout/orgChart1"/>
    <dgm:cxn modelId="{AB6009AF-8873-4082-805A-961F59BFDA62}" type="presParOf" srcId="{05433382-9CA3-4E09-8007-24FB0A4AF0D5}" destId="{7BAB54A6-3DF4-4BFB-8A82-B3A005108115}" srcOrd="1" destOrd="0" presId="urn:microsoft.com/office/officeart/2005/8/layout/orgChart1"/>
    <dgm:cxn modelId="{2C9D0C43-C63A-4CCE-819A-446C68F972B2}" type="presParOf" srcId="{E00D5661-8568-4D7C-936F-28DDA6045FEC}" destId="{76D8EA1E-1C15-4FB1-A5DD-C80EBA602F90}" srcOrd="1" destOrd="0" presId="urn:microsoft.com/office/officeart/2005/8/layout/orgChart1"/>
    <dgm:cxn modelId="{680F96E5-3DA2-439A-A465-9F4F3D4AF613}" type="presParOf" srcId="{76D8EA1E-1C15-4FB1-A5DD-C80EBA602F90}" destId="{C86D30C2-6A22-45F4-80DA-98A2161904A9}" srcOrd="0" destOrd="0" presId="urn:microsoft.com/office/officeart/2005/8/layout/orgChart1"/>
    <dgm:cxn modelId="{2CD4D807-9818-45EF-ADD4-A25C9A566DF7}" type="presParOf" srcId="{76D8EA1E-1C15-4FB1-A5DD-C80EBA602F90}" destId="{D7B199FD-2116-4FA5-8609-701CF67AF75B}" srcOrd="1" destOrd="0" presId="urn:microsoft.com/office/officeart/2005/8/layout/orgChart1"/>
    <dgm:cxn modelId="{9B2AD8F6-0285-4DA4-B8B9-9BFFF36224C9}" type="presParOf" srcId="{D7B199FD-2116-4FA5-8609-701CF67AF75B}" destId="{A542D832-D442-4BE2-87CD-9E1617331F7F}" srcOrd="0" destOrd="0" presId="urn:microsoft.com/office/officeart/2005/8/layout/orgChart1"/>
    <dgm:cxn modelId="{F2DD8C73-6045-40AC-8918-14C8A4B9520A}" type="presParOf" srcId="{A542D832-D442-4BE2-87CD-9E1617331F7F}" destId="{7C11649F-3F4F-462C-94B6-FAF153D340D4}" srcOrd="0" destOrd="0" presId="urn:microsoft.com/office/officeart/2005/8/layout/orgChart1"/>
    <dgm:cxn modelId="{890C1B02-5D76-482E-BE63-689D3F997680}" type="presParOf" srcId="{A542D832-D442-4BE2-87CD-9E1617331F7F}" destId="{CA6A726A-B569-4364-A2D6-EC7B941D3746}" srcOrd="1" destOrd="0" presId="urn:microsoft.com/office/officeart/2005/8/layout/orgChart1"/>
    <dgm:cxn modelId="{08B3F57A-49D1-4C5F-B160-FC54CD3B2473}" type="presParOf" srcId="{D7B199FD-2116-4FA5-8609-701CF67AF75B}" destId="{56AA2355-0DA9-4F53-AC90-B33A34A43369}" srcOrd="1" destOrd="0" presId="urn:microsoft.com/office/officeart/2005/8/layout/orgChart1"/>
    <dgm:cxn modelId="{283D1192-36B2-4687-A5B1-F0D39CA642B0}" type="presParOf" srcId="{D7B199FD-2116-4FA5-8609-701CF67AF75B}" destId="{A4855935-7116-4478-8039-488DF24B98C4}" srcOrd="2" destOrd="0" presId="urn:microsoft.com/office/officeart/2005/8/layout/orgChart1"/>
    <dgm:cxn modelId="{1A7F58B2-2B0F-4D66-B152-D393680B56ED}" type="presParOf" srcId="{76D8EA1E-1C15-4FB1-A5DD-C80EBA602F90}" destId="{644D45EC-EF01-4002-80DB-482926D2D6E7}" srcOrd="2" destOrd="0" presId="urn:microsoft.com/office/officeart/2005/8/layout/orgChart1"/>
    <dgm:cxn modelId="{7F6BA9A0-B6A2-4FF8-8414-DC321CEDDF04}" type="presParOf" srcId="{76D8EA1E-1C15-4FB1-A5DD-C80EBA602F90}" destId="{99D9998C-F88A-4FE1-A35B-AF3622CF1961}" srcOrd="3" destOrd="0" presId="urn:microsoft.com/office/officeart/2005/8/layout/orgChart1"/>
    <dgm:cxn modelId="{F0658DEE-7003-4E2B-B5AE-E5E02C3E02AD}" type="presParOf" srcId="{99D9998C-F88A-4FE1-A35B-AF3622CF1961}" destId="{8337A0D6-8E00-4638-83A7-0EEB156B7A42}" srcOrd="0" destOrd="0" presId="urn:microsoft.com/office/officeart/2005/8/layout/orgChart1"/>
    <dgm:cxn modelId="{9E45666C-CEF5-4514-B87A-253EDE41D938}" type="presParOf" srcId="{8337A0D6-8E00-4638-83A7-0EEB156B7A42}" destId="{34E379AC-7369-400D-9F1C-8C0A2C0D1BE4}" srcOrd="0" destOrd="0" presId="urn:microsoft.com/office/officeart/2005/8/layout/orgChart1"/>
    <dgm:cxn modelId="{AD00CE61-1BAD-48E3-A720-237531FEF04D}" type="presParOf" srcId="{8337A0D6-8E00-4638-83A7-0EEB156B7A42}" destId="{D87822CA-298A-406C-B8C0-D4FD6A9BF150}" srcOrd="1" destOrd="0" presId="urn:microsoft.com/office/officeart/2005/8/layout/orgChart1"/>
    <dgm:cxn modelId="{5D7B371F-DDF7-4353-94DF-7B7286CBB973}" type="presParOf" srcId="{99D9998C-F88A-4FE1-A35B-AF3622CF1961}" destId="{5B796E70-9436-4132-BDE5-0BC78672BB00}" srcOrd="1" destOrd="0" presId="urn:microsoft.com/office/officeart/2005/8/layout/orgChart1"/>
    <dgm:cxn modelId="{9C21CA18-D304-4403-9137-FEA0B14945FE}" type="presParOf" srcId="{99D9998C-F88A-4FE1-A35B-AF3622CF1961}" destId="{0B3F1F0C-93ED-466A-8F8F-C1AE317ED82D}" srcOrd="2" destOrd="0" presId="urn:microsoft.com/office/officeart/2005/8/layout/orgChart1"/>
    <dgm:cxn modelId="{D788DF1C-294B-4ABE-B38C-EC5DAC932F54}" type="presParOf" srcId="{76D8EA1E-1C15-4FB1-A5DD-C80EBA602F90}" destId="{C3D103F4-BD54-483D-AC67-F5F9DC7C3F5E}" srcOrd="4" destOrd="0" presId="urn:microsoft.com/office/officeart/2005/8/layout/orgChart1"/>
    <dgm:cxn modelId="{B4E4F3B9-5934-47A8-AF28-57075543090A}" type="presParOf" srcId="{76D8EA1E-1C15-4FB1-A5DD-C80EBA602F90}" destId="{A2C71567-EC76-40CE-9D8D-03A7544695A3}" srcOrd="5" destOrd="0" presId="urn:microsoft.com/office/officeart/2005/8/layout/orgChart1"/>
    <dgm:cxn modelId="{85673632-DD0A-4E2E-82B8-E48A0499B587}" type="presParOf" srcId="{A2C71567-EC76-40CE-9D8D-03A7544695A3}" destId="{4EE0FFF8-BD25-4857-9195-6CF3BCA7BF13}" srcOrd="0" destOrd="0" presId="urn:microsoft.com/office/officeart/2005/8/layout/orgChart1"/>
    <dgm:cxn modelId="{8D681902-62E2-4842-9DB9-92ACF71F28D8}" type="presParOf" srcId="{4EE0FFF8-BD25-4857-9195-6CF3BCA7BF13}" destId="{D02CB68E-B575-4454-AAE8-1987E8954A23}" srcOrd="0" destOrd="0" presId="urn:microsoft.com/office/officeart/2005/8/layout/orgChart1"/>
    <dgm:cxn modelId="{577F4490-1DAF-48E4-8664-1AC6D1FF93CA}" type="presParOf" srcId="{4EE0FFF8-BD25-4857-9195-6CF3BCA7BF13}" destId="{AFE3E8B3-6882-4BE0-A573-648A66229E70}" srcOrd="1" destOrd="0" presId="urn:microsoft.com/office/officeart/2005/8/layout/orgChart1"/>
    <dgm:cxn modelId="{264BC7A3-1AC0-48F3-9518-F57B1E63E915}" type="presParOf" srcId="{A2C71567-EC76-40CE-9D8D-03A7544695A3}" destId="{708DCAA4-77C8-4371-A77A-130E3BEAFBB5}" srcOrd="1" destOrd="0" presId="urn:microsoft.com/office/officeart/2005/8/layout/orgChart1"/>
    <dgm:cxn modelId="{D5ADBA1F-E283-46D8-98A2-6E8BF5AAD9E8}" type="presParOf" srcId="{A2C71567-EC76-40CE-9D8D-03A7544695A3}" destId="{1EE5924C-D815-42D3-B812-BDEBA5F927F1}" srcOrd="2" destOrd="0" presId="urn:microsoft.com/office/officeart/2005/8/layout/orgChart1"/>
    <dgm:cxn modelId="{1157EFC8-0E18-4483-9ADC-AD138EFAD9E1}" type="presParOf" srcId="{E00D5661-8568-4D7C-936F-28DDA6045FEC}" destId="{13348C1E-5FFC-4537-8C96-20A687EC7348}" srcOrd="2" destOrd="0" presId="urn:microsoft.com/office/officeart/2005/8/layout/orgChart1"/>
    <dgm:cxn modelId="{9947AD98-2266-4037-9C79-F295619B3877}" type="presParOf" srcId="{1753FE1F-1222-47A1-97BD-684671357FBE}" destId="{276D70DC-305D-4DBC-8E8B-3450590ED42A}" srcOrd="2" destOrd="0" presId="urn:microsoft.com/office/officeart/2005/8/layout/orgChart1"/>
    <dgm:cxn modelId="{9B52FF8D-3210-46E3-B337-CD47E3C9AACB}" type="presParOf" srcId="{1753FE1F-1222-47A1-97BD-684671357FBE}" destId="{5A88D039-BB3C-431B-9238-75C741D1F251}" srcOrd="3" destOrd="0" presId="urn:microsoft.com/office/officeart/2005/8/layout/orgChart1"/>
    <dgm:cxn modelId="{628DC153-A22A-49D4-A133-F11C0E5A2C0A}" type="presParOf" srcId="{5A88D039-BB3C-431B-9238-75C741D1F251}" destId="{50F8907C-0DEE-4A95-B573-2F38E567670C}" srcOrd="0" destOrd="0" presId="urn:microsoft.com/office/officeart/2005/8/layout/orgChart1"/>
    <dgm:cxn modelId="{DB50872F-81C3-4430-B63C-EF791DAEA872}" type="presParOf" srcId="{50F8907C-0DEE-4A95-B573-2F38E567670C}" destId="{2A801717-008A-48B2-A4DC-9CBC7FB99A93}" srcOrd="0" destOrd="0" presId="urn:microsoft.com/office/officeart/2005/8/layout/orgChart1"/>
    <dgm:cxn modelId="{E1BA782C-6674-4328-9EBD-94F646A6FF0A}" type="presParOf" srcId="{50F8907C-0DEE-4A95-B573-2F38E567670C}" destId="{99050DE7-D23D-4834-A2F8-A9123E28A16C}" srcOrd="1" destOrd="0" presId="urn:microsoft.com/office/officeart/2005/8/layout/orgChart1"/>
    <dgm:cxn modelId="{2F994E58-B1FF-4537-8794-A8D5F6D826E2}" type="presParOf" srcId="{5A88D039-BB3C-431B-9238-75C741D1F251}" destId="{7E30D325-0066-4988-B428-8D8EDC751627}" srcOrd="1" destOrd="0" presId="urn:microsoft.com/office/officeart/2005/8/layout/orgChart1"/>
    <dgm:cxn modelId="{E2657472-3044-48BE-BC28-E71CA46D0861}" type="presParOf" srcId="{7E30D325-0066-4988-B428-8D8EDC751627}" destId="{3313051F-2652-414B-BCAE-72E43EC1D334}" srcOrd="0" destOrd="0" presId="urn:microsoft.com/office/officeart/2005/8/layout/orgChart1"/>
    <dgm:cxn modelId="{A70786D5-32B1-4772-A2EB-A78BFC739853}" type="presParOf" srcId="{7E30D325-0066-4988-B428-8D8EDC751627}" destId="{9FBFDE38-9BA4-4A18-B108-6AD2A8F7719A}" srcOrd="1" destOrd="0" presId="urn:microsoft.com/office/officeart/2005/8/layout/orgChart1"/>
    <dgm:cxn modelId="{E6ACA7A6-25CD-4A05-B712-CF6F24AADCB9}" type="presParOf" srcId="{9FBFDE38-9BA4-4A18-B108-6AD2A8F7719A}" destId="{B968B338-4A86-48B6-B36A-508621A2572C}" srcOrd="0" destOrd="0" presId="urn:microsoft.com/office/officeart/2005/8/layout/orgChart1"/>
    <dgm:cxn modelId="{A0A370D0-9DA0-468E-AD5C-4DD6A3AB1D25}" type="presParOf" srcId="{B968B338-4A86-48B6-B36A-508621A2572C}" destId="{962375F8-D1D9-444F-A877-55ECC8B0AA86}" srcOrd="0" destOrd="0" presId="urn:microsoft.com/office/officeart/2005/8/layout/orgChart1"/>
    <dgm:cxn modelId="{64DE9103-C4AC-432F-9726-945845D05C60}" type="presParOf" srcId="{B968B338-4A86-48B6-B36A-508621A2572C}" destId="{F18C4003-8306-454C-9078-CB765F65658C}" srcOrd="1" destOrd="0" presId="urn:microsoft.com/office/officeart/2005/8/layout/orgChart1"/>
    <dgm:cxn modelId="{99C27DBF-DE02-4373-9683-CBFA07920E5F}" type="presParOf" srcId="{9FBFDE38-9BA4-4A18-B108-6AD2A8F7719A}" destId="{763E69A7-9195-43B0-8F09-56DB06C8E553}" srcOrd="1" destOrd="0" presId="urn:microsoft.com/office/officeart/2005/8/layout/orgChart1"/>
    <dgm:cxn modelId="{87A3D1D2-DE87-4CBB-96F5-0EB9EB3D43D5}" type="presParOf" srcId="{9FBFDE38-9BA4-4A18-B108-6AD2A8F7719A}" destId="{49A5A841-D279-45DE-A61F-128BFF1F8AFC}" srcOrd="2" destOrd="0" presId="urn:microsoft.com/office/officeart/2005/8/layout/orgChart1"/>
    <dgm:cxn modelId="{792D7A14-11DF-4FF5-AAEA-C70C14BC11A9}" type="presParOf" srcId="{7E30D325-0066-4988-B428-8D8EDC751627}" destId="{FEEFB9E6-E32C-4768-9F76-C41CA8A960AE}" srcOrd="2" destOrd="0" presId="urn:microsoft.com/office/officeart/2005/8/layout/orgChart1"/>
    <dgm:cxn modelId="{0784A7E7-BFDC-4523-9AF1-DB64EE4238CF}" type="presParOf" srcId="{7E30D325-0066-4988-B428-8D8EDC751627}" destId="{B05A8D1F-ABD9-469B-A1DB-AC7450219840}" srcOrd="3" destOrd="0" presId="urn:microsoft.com/office/officeart/2005/8/layout/orgChart1"/>
    <dgm:cxn modelId="{C4B5388F-80C4-4F93-8C1E-3CEECB57DA30}" type="presParOf" srcId="{B05A8D1F-ABD9-469B-A1DB-AC7450219840}" destId="{829E55FD-5930-4D68-A508-BADFA9C6FB31}" srcOrd="0" destOrd="0" presId="urn:microsoft.com/office/officeart/2005/8/layout/orgChart1"/>
    <dgm:cxn modelId="{A641F47C-4CA4-4AA4-A232-AFA0A67DD1DD}" type="presParOf" srcId="{829E55FD-5930-4D68-A508-BADFA9C6FB31}" destId="{97FFE7D2-84DD-49AD-B597-565B8B94D82B}" srcOrd="0" destOrd="0" presId="urn:microsoft.com/office/officeart/2005/8/layout/orgChart1"/>
    <dgm:cxn modelId="{A84EE0FE-7F4F-4C9C-8976-6DA141AB2BEA}" type="presParOf" srcId="{829E55FD-5930-4D68-A508-BADFA9C6FB31}" destId="{5DDA6562-4AFD-467B-B31F-497A503823B3}" srcOrd="1" destOrd="0" presId="urn:microsoft.com/office/officeart/2005/8/layout/orgChart1"/>
    <dgm:cxn modelId="{A83B5B51-3B27-4EF0-9112-02E6AA5CD467}" type="presParOf" srcId="{B05A8D1F-ABD9-469B-A1DB-AC7450219840}" destId="{D040AA99-876B-4430-AC1B-0B44B32E7FE8}" srcOrd="1" destOrd="0" presId="urn:microsoft.com/office/officeart/2005/8/layout/orgChart1"/>
    <dgm:cxn modelId="{23E60DCD-4245-4BA3-B325-0CF8A0AF7C75}" type="presParOf" srcId="{B05A8D1F-ABD9-469B-A1DB-AC7450219840}" destId="{DC577112-9EFA-4A2A-919D-A91E35AC5714}" srcOrd="2" destOrd="0" presId="urn:microsoft.com/office/officeart/2005/8/layout/orgChart1"/>
    <dgm:cxn modelId="{DE6C6EBD-98EF-4CAC-B9AB-D2C01CE30571}" type="presParOf" srcId="{7E30D325-0066-4988-B428-8D8EDC751627}" destId="{711F239D-92BF-4930-851C-B429D3E2F6CD}" srcOrd="4" destOrd="0" presId="urn:microsoft.com/office/officeart/2005/8/layout/orgChart1"/>
    <dgm:cxn modelId="{994F4BBA-F5A3-4F2D-A05B-63B85E85AA76}" type="presParOf" srcId="{7E30D325-0066-4988-B428-8D8EDC751627}" destId="{0FDBDF45-F0D2-43D2-8659-BE229FF91758}" srcOrd="5" destOrd="0" presId="urn:microsoft.com/office/officeart/2005/8/layout/orgChart1"/>
    <dgm:cxn modelId="{B0091C0A-87D0-465D-A6A3-9C040ECC9BA5}" type="presParOf" srcId="{0FDBDF45-F0D2-43D2-8659-BE229FF91758}" destId="{D3C86CBC-E99E-43DA-95DB-850D50B315E5}" srcOrd="0" destOrd="0" presId="urn:microsoft.com/office/officeart/2005/8/layout/orgChart1"/>
    <dgm:cxn modelId="{07721FB7-C19E-4814-B1EB-8AF1C035B4C3}" type="presParOf" srcId="{D3C86CBC-E99E-43DA-95DB-850D50B315E5}" destId="{49424121-411C-4F2B-8A19-371845DEDF72}" srcOrd="0" destOrd="0" presId="urn:microsoft.com/office/officeart/2005/8/layout/orgChart1"/>
    <dgm:cxn modelId="{07B7D0F4-9234-4B65-A31B-C2F0FF8C75ED}" type="presParOf" srcId="{D3C86CBC-E99E-43DA-95DB-850D50B315E5}" destId="{F6F5617E-7FDD-44FB-8C06-D25A60AE2370}" srcOrd="1" destOrd="0" presId="urn:microsoft.com/office/officeart/2005/8/layout/orgChart1"/>
    <dgm:cxn modelId="{751AA7F7-F2D7-49D2-9AFC-DDD50527E428}" type="presParOf" srcId="{0FDBDF45-F0D2-43D2-8659-BE229FF91758}" destId="{19BF0891-04AB-4B58-83BE-7C90E684C3D5}" srcOrd="1" destOrd="0" presId="urn:microsoft.com/office/officeart/2005/8/layout/orgChart1"/>
    <dgm:cxn modelId="{F8FFE373-3687-4BB1-A7AF-20B26925FA59}" type="presParOf" srcId="{0FDBDF45-F0D2-43D2-8659-BE229FF91758}" destId="{95157191-3E2F-4DC2-B61C-3DE7642E7D12}" srcOrd="2" destOrd="0" presId="urn:microsoft.com/office/officeart/2005/8/layout/orgChart1"/>
    <dgm:cxn modelId="{620E16B2-3532-4DA3-98E0-12406E19428C}" type="presParOf" srcId="{5A88D039-BB3C-431B-9238-75C741D1F251}" destId="{46646D17-DFA2-4B83-B732-5083577D8ECB}" srcOrd="2" destOrd="0" presId="urn:microsoft.com/office/officeart/2005/8/layout/orgChart1"/>
    <dgm:cxn modelId="{89CCD6D7-C0A0-46CE-A52F-7B4E26A33BEB}" type="presParOf" srcId="{BC31F192-FC0E-4BD5-A742-B2A036239A64}" destId="{96318E4B-B22D-478B-89BF-2D3471B3D35F}" srcOrd="2" destOrd="0" presId="urn:microsoft.com/office/officeart/2005/8/layout/orgChart1"/>
    <dgm:cxn modelId="{24599B22-A0FB-4AC4-9AE8-4FC5B161C219}" type="presParOf" srcId="{A8E5995A-86DA-427A-BF90-1816167971A4}" destId="{3972399C-E107-4C45-9A12-B1BAE904330A}" srcOrd="2" destOrd="0" presId="urn:microsoft.com/office/officeart/2005/8/layout/orgChart1"/>
    <dgm:cxn modelId="{7F5EA22E-711E-43D0-B4F7-A2DF3B38A896}" type="presParOf" srcId="{A8E5995A-86DA-427A-BF90-1816167971A4}" destId="{0BFC1853-C80C-4E18-A969-126123FBF4F2}" srcOrd="3" destOrd="0" presId="urn:microsoft.com/office/officeart/2005/8/layout/orgChart1"/>
    <dgm:cxn modelId="{ECB1899E-7578-4823-9812-1D3E947A7406}" type="presParOf" srcId="{0BFC1853-C80C-4E18-A969-126123FBF4F2}" destId="{83EB4627-AF41-4DDC-90C6-48ABEEC72E19}" srcOrd="0" destOrd="0" presId="urn:microsoft.com/office/officeart/2005/8/layout/orgChart1"/>
    <dgm:cxn modelId="{DCA444BA-6281-4E86-B160-32272893BADD}" type="presParOf" srcId="{83EB4627-AF41-4DDC-90C6-48ABEEC72E19}" destId="{84DEEEF7-709A-48FC-99D4-BEC4516AE1C5}" srcOrd="0" destOrd="0" presId="urn:microsoft.com/office/officeart/2005/8/layout/orgChart1"/>
    <dgm:cxn modelId="{AC603767-81D6-4116-BC5C-43B6A3F351A9}" type="presParOf" srcId="{83EB4627-AF41-4DDC-90C6-48ABEEC72E19}" destId="{F3A7E1B8-DF3C-4E2C-BDEE-47B48B2C49B4}" srcOrd="1" destOrd="0" presId="urn:microsoft.com/office/officeart/2005/8/layout/orgChart1"/>
    <dgm:cxn modelId="{295DED00-519A-460F-8CB4-E500B5D3D7FB}" type="presParOf" srcId="{0BFC1853-C80C-4E18-A969-126123FBF4F2}" destId="{BC4052F2-79DE-4B6E-8A87-CA64EF18A133}" srcOrd="1" destOrd="0" presId="urn:microsoft.com/office/officeart/2005/8/layout/orgChart1"/>
    <dgm:cxn modelId="{7BDE7F5C-44B3-4793-9DC4-2E4EAE188B9C}" type="presParOf" srcId="{BC4052F2-79DE-4B6E-8A87-CA64EF18A133}" destId="{4E94A725-37EC-4FB0-845A-9EAFD4E4EDBF}" srcOrd="0" destOrd="0" presId="urn:microsoft.com/office/officeart/2005/8/layout/orgChart1"/>
    <dgm:cxn modelId="{FE8CD167-F0A2-4930-A40F-0498D0408E70}" type="presParOf" srcId="{BC4052F2-79DE-4B6E-8A87-CA64EF18A133}" destId="{B9C96A83-883A-4ED4-B0A2-620214781BFF}" srcOrd="1" destOrd="0" presId="urn:microsoft.com/office/officeart/2005/8/layout/orgChart1"/>
    <dgm:cxn modelId="{00E94508-160F-4DA3-A7F3-3A116EFFA9C1}" type="presParOf" srcId="{B9C96A83-883A-4ED4-B0A2-620214781BFF}" destId="{0136B1F9-5A87-48A3-A1B4-2F9D33DBE81B}" srcOrd="0" destOrd="0" presId="urn:microsoft.com/office/officeart/2005/8/layout/orgChart1"/>
    <dgm:cxn modelId="{19CE622F-6667-444B-A058-923BBC3A383E}" type="presParOf" srcId="{0136B1F9-5A87-48A3-A1B4-2F9D33DBE81B}" destId="{EBA74D0D-15F2-4825-A677-96E5F8C9E693}" srcOrd="0" destOrd="0" presId="urn:microsoft.com/office/officeart/2005/8/layout/orgChart1"/>
    <dgm:cxn modelId="{F7E01642-AB1C-4BBD-980F-1F46296C6D64}" type="presParOf" srcId="{0136B1F9-5A87-48A3-A1B4-2F9D33DBE81B}" destId="{7553FE0D-964F-4758-B934-2E922475D07C}" srcOrd="1" destOrd="0" presId="urn:microsoft.com/office/officeart/2005/8/layout/orgChart1"/>
    <dgm:cxn modelId="{027A6538-6E81-40AA-94BE-B20DC7EB5646}" type="presParOf" srcId="{B9C96A83-883A-4ED4-B0A2-620214781BFF}" destId="{94CFF83B-664A-4DF3-82F7-457366AF7893}" srcOrd="1" destOrd="0" presId="urn:microsoft.com/office/officeart/2005/8/layout/orgChart1"/>
    <dgm:cxn modelId="{BC389474-C976-4841-9F72-D772B1C0BFBC}" type="presParOf" srcId="{B9C96A83-883A-4ED4-B0A2-620214781BFF}" destId="{1BE73868-FFFD-4A19-8E90-FAF7A7765BD2}" srcOrd="2" destOrd="0" presId="urn:microsoft.com/office/officeart/2005/8/layout/orgChart1"/>
    <dgm:cxn modelId="{D2118F8A-28DF-431B-805E-1EB8F308713E}" type="presParOf" srcId="{BC4052F2-79DE-4B6E-8A87-CA64EF18A133}" destId="{2C0CF992-F198-424E-915C-1455E548F7C9}" srcOrd="2" destOrd="0" presId="urn:microsoft.com/office/officeart/2005/8/layout/orgChart1"/>
    <dgm:cxn modelId="{3A1758DC-16E2-4058-BD8B-B08FE42152FF}" type="presParOf" srcId="{BC4052F2-79DE-4B6E-8A87-CA64EF18A133}" destId="{C1839995-D6EA-4F72-8B0D-DB30023D3983}" srcOrd="3" destOrd="0" presId="urn:microsoft.com/office/officeart/2005/8/layout/orgChart1"/>
    <dgm:cxn modelId="{8E9096C2-39B0-4425-AD0D-86B2FC413070}" type="presParOf" srcId="{C1839995-D6EA-4F72-8B0D-DB30023D3983}" destId="{FDBCF766-BC2B-474E-964D-76D06F30AC6D}" srcOrd="0" destOrd="0" presId="urn:microsoft.com/office/officeart/2005/8/layout/orgChart1"/>
    <dgm:cxn modelId="{1EA5D982-6E87-42A9-8557-98CE446A175E}" type="presParOf" srcId="{FDBCF766-BC2B-474E-964D-76D06F30AC6D}" destId="{AA5DCDA1-338E-4251-A00F-52E4E49A066F}" srcOrd="0" destOrd="0" presId="urn:microsoft.com/office/officeart/2005/8/layout/orgChart1"/>
    <dgm:cxn modelId="{9AB5F7BD-74EE-46AB-AC63-9C554E8E8705}" type="presParOf" srcId="{FDBCF766-BC2B-474E-964D-76D06F30AC6D}" destId="{C4D5B9AD-F571-450C-8A11-085E0871867F}" srcOrd="1" destOrd="0" presId="urn:microsoft.com/office/officeart/2005/8/layout/orgChart1"/>
    <dgm:cxn modelId="{24A1CFFF-9CBB-4034-93A2-F78665B0FA66}" type="presParOf" srcId="{C1839995-D6EA-4F72-8B0D-DB30023D3983}" destId="{C1A6CAD5-A5E3-4BFD-819C-8FEAB9005B29}" srcOrd="1" destOrd="0" presId="urn:microsoft.com/office/officeart/2005/8/layout/orgChart1"/>
    <dgm:cxn modelId="{6172A308-D742-44AD-866A-1DC4D92428B4}" type="presParOf" srcId="{C1839995-D6EA-4F72-8B0D-DB30023D3983}" destId="{895BB67D-8F72-4F80-B986-98BEF733762B}" srcOrd="2" destOrd="0" presId="urn:microsoft.com/office/officeart/2005/8/layout/orgChart1"/>
    <dgm:cxn modelId="{25C11433-2A54-4604-8A36-3D64F7797CA7}" type="presParOf" srcId="{0BFC1853-C80C-4E18-A969-126123FBF4F2}" destId="{A9FDAB92-2979-40E5-8476-C8BCBC455ED9}" srcOrd="2" destOrd="0" presId="urn:microsoft.com/office/officeart/2005/8/layout/orgChart1"/>
    <dgm:cxn modelId="{A24BD50C-65DF-45A4-A99A-A272DA045A55}" type="presParOf" srcId="{8C8042C4-488B-4128-BDDA-06BD39444063}" destId="{4D3130E8-6EAD-44FD-9392-698BD07698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2690B1-CAC0-42CC-990C-B182BB0C19BA}"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2CF6ABAC-AC7C-4521-B786-920D86F6D73E}">
      <dgm:prSet phldrT="[文本]" custT="1"/>
      <dgm:spPr/>
      <dgm:t>
        <a:bodyPr/>
        <a:lstStyle/>
        <a:p>
          <a:r>
            <a:rPr lang="zh-CN" altLang="en-US" sz="3000" dirty="0">
              <a:latin typeface="黑体" panose="02010609060101010101" pitchFamily="49" charset="-122"/>
              <a:ea typeface="黑体" panose="02010609060101010101" pitchFamily="49" charset="-122"/>
            </a:rPr>
            <a:t>一致性模型</a:t>
          </a:r>
          <a:endParaRPr lang="en-US" sz="3000" dirty="0">
            <a:latin typeface="黑体" panose="02010609060101010101" pitchFamily="49" charset="-122"/>
            <a:ea typeface="黑体" panose="02010609060101010101" pitchFamily="49" charset="-122"/>
          </a:endParaRPr>
        </a:p>
      </dgm:t>
    </dgm:pt>
    <dgm:pt modelId="{0DCD2C1C-CE27-422C-A992-CAF67BE1FBD8}" type="parTrans" cxnId="{42545373-1E61-4EF6-BB81-6ED864CE18C8}">
      <dgm:prSet/>
      <dgm:spPr/>
      <dgm:t>
        <a:bodyPr/>
        <a:lstStyle/>
        <a:p>
          <a:endParaRPr lang="en-US" sz="3200">
            <a:latin typeface="黑体" panose="02010609060101010101" pitchFamily="49" charset="-122"/>
            <a:ea typeface="黑体" panose="02010609060101010101" pitchFamily="49" charset="-122"/>
          </a:endParaRPr>
        </a:p>
      </dgm:t>
    </dgm:pt>
    <dgm:pt modelId="{4B977811-D8C1-459D-8172-E4B3A53F820C}" type="sibTrans" cxnId="{42545373-1E61-4EF6-BB81-6ED864CE18C8}">
      <dgm:prSet/>
      <dgm:spPr/>
      <dgm:t>
        <a:bodyPr/>
        <a:lstStyle/>
        <a:p>
          <a:endParaRPr lang="en-US" sz="3200">
            <a:latin typeface="黑体" panose="02010609060101010101" pitchFamily="49" charset="-122"/>
            <a:ea typeface="黑体" panose="02010609060101010101" pitchFamily="49" charset="-122"/>
          </a:endParaRPr>
        </a:p>
      </dgm:t>
    </dgm:pt>
    <dgm:pt modelId="{15B1A5CE-B57E-42DC-87FC-D5FAAED976DE}">
      <dgm:prSet phldrT="[文本]" custT="1"/>
      <dgm:spPr/>
      <dgm:t>
        <a:bodyPr/>
        <a:lstStyle/>
        <a:p>
          <a:r>
            <a:rPr lang="zh-CN" altLang="en-US" sz="2800" dirty="0">
              <a:latin typeface="黑体" panose="02010609060101010101" pitchFamily="49" charset="-122"/>
              <a:ea typeface="黑体" panose="02010609060101010101" pitchFamily="49" charset="-122"/>
            </a:rPr>
            <a:t>以数据为中心</a:t>
          </a:r>
          <a:endParaRPr lang="en-US" sz="2800" dirty="0">
            <a:latin typeface="黑体" panose="02010609060101010101" pitchFamily="49" charset="-122"/>
            <a:ea typeface="黑体" panose="02010609060101010101" pitchFamily="49" charset="-122"/>
          </a:endParaRPr>
        </a:p>
      </dgm:t>
    </dgm:pt>
    <dgm:pt modelId="{2ECCBE7F-32DE-4145-9747-D51A8155F5F6}" type="parTrans" cxnId="{05A42C8C-7BF7-482F-B153-A1FBC4229584}">
      <dgm:prSet custT="1"/>
      <dgm:spPr/>
      <dgm:t>
        <a:bodyPr/>
        <a:lstStyle/>
        <a:p>
          <a:endParaRPr lang="en-US" sz="900">
            <a:latin typeface="黑体" panose="02010609060101010101" pitchFamily="49" charset="-122"/>
            <a:ea typeface="黑体" panose="02010609060101010101" pitchFamily="49" charset="-122"/>
          </a:endParaRPr>
        </a:p>
      </dgm:t>
    </dgm:pt>
    <dgm:pt modelId="{EBA70383-C1E8-4798-B479-5DAF8ADD3AA3}" type="sibTrans" cxnId="{05A42C8C-7BF7-482F-B153-A1FBC4229584}">
      <dgm:prSet/>
      <dgm:spPr/>
      <dgm:t>
        <a:bodyPr/>
        <a:lstStyle/>
        <a:p>
          <a:endParaRPr lang="en-US" sz="3200">
            <a:latin typeface="黑体" panose="02010609060101010101" pitchFamily="49" charset="-122"/>
            <a:ea typeface="黑体" panose="02010609060101010101" pitchFamily="49" charset="-122"/>
          </a:endParaRPr>
        </a:p>
      </dgm:t>
    </dgm:pt>
    <dgm:pt modelId="{48551309-3BD5-40EF-A25E-80E0BB100990}">
      <dgm:prSet phldrT="[文本]" custT="1"/>
      <dgm:spPr/>
      <dgm:t>
        <a:bodyPr/>
        <a:lstStyle/>
        <a:p>
          <a:r>
            <a:rPr lang="zh-CN" altLang="en-US" sz="2000" dirty="0">
              <a:latin typeface="黑体" panose="02010609060101010101" pitchFamily="49" charset="-122"/>
              <a:ea typeface="黑体" panose="02010609060101010101" pitchFamily="49" charset="-122"/>
            </a:rPr>
            <a:t>严格一致性</a:t>
          </a:r>
          <a:endParaRPr lang="en-US" sz="2000" dirty="0">
            <a:latin typeface="黑体" panose="02010609060101010101" pitchFamily="49" charset="-122"/>
            <a:ea typeface="黑体" panose="02010609060101010101" pitchFamily="49" charset="-122"/>
          </a:endParaRPr>
        </a:p>
      </dgm:t>
    </dgm:pt>
    <dgm:pt modelId="{F5D5E62F-1459-4D2F-B079-02E4E567F13A}" type="parTrans" cxnId="{19338E0B-C0F0-496B-B161-1124BED876D5}">
      <dgm:prSet custT="1"/>
      <dgm:spPr/>
      <dgm:t>
        <a:bodyPr/>
        <a:lstStyle/>
        <a:p>
          <a:endParaRPr lang="en-US" sz="900">
            <a:latin typeface="黑体" panose="02010609060101010101" pitchFamily="49" charset="-122"/>
            <a:ea typeface="黑体" panose="02010609060101010101" pitchFamily="49" charset="-122"/>
          </a:endParaRPr>
        </a:p>
      </dgm:t>
    </dgm:pt>
    <dgm:pt modelId="{E2149978-50BF-4A48-803E-CA7E18FB075C}" type="sibTrans" cxnId="{19338E0B-C0F0-496B-B161-1124BED876D5}">
      <dgm:prSet/>
      <dgm:spPr/>
      <dgm:t>
        <a:bodyPr/>
        <a:lstStyle/>
        <a:p>
          <a:endParaRPr lang="en-US" sz="3200">
            <a:latin typeface="黑体" panose="02010609060101010101" pitchFamily="49" charset="-122"/>
            <a:ea typeface="黑体" panose="02010609060101010101" pitchFamily="49" charset="-122"/>
          </a:endParaRPr>
        </a:p>
      </dgm:t>
    </dgm:pt>
    <dgm:pt modelId="{DB1E0752-D7D5-42E3-A886-A6E91DBC30F7}">
      <dgm:prSet phldrT="[文本]" custT="1"/>
      <dgm:spPr/>
      <dgm:t>
        <a:bodyPr/>
        <a:lstStyle/>
        <a:p>
          <a:r>
            <a:rPr lang="zh-CN" altLang="en-US" sz="2000" dirty="0">
              <a:latin typeface="黑体" panose="02010609060101010101" pitchFamily="49" charset="-122"/>
              <a:ea typeface="黑体" panose="02010609060101010101" pitchFamily="49" charset="-122"/>
            </a:rPr>
            <a:t>顺序一致性</a:t>
          </a:r>
          <a:endParaRPr lang="en-US" sz="2000" dirty="0">
            <a:latin typeface="黑体" panose="02010609060101010101" pitchFamily="49" charset="-122"/>
            <a:ea typeface="黑体" panose="02010609060101010101" pitchFamily="49" charset="-122"/>
          </a:endParaRPr>
        </a:p>
      </dgm:t>
    </dgm:pt>
    <dgm:pt modelId="{0805712F-754C-4698-82D5-1131EB0F0B1E}" type="parTrans" cxnId="{E2B1038E-0803-4B94-A704-68AAE0918CEF}">
      <dgm:prSet custT="1"/>
      <dgm:spPr/>
      <dgm:t>
        <a:bodyPr/>
        <a:lstStyle/>
        <a:p>
          <a:endParaRPr lang="en-US" sz="900">
            <a:latin typeface="黑体" panose="02010609060101010101" pitchFamily="49" charset="-122"/>
            <a:ea typeface="黑体" panose="02010609060101010101" pitchFamily="49" charset="-122"/>
          </a:endParaRPr>
        </a:p>
      </dgm:t>
    </dgm:pt>
    <dgm:pt modelId="{FB128422-84DD-411B-A184-307E5BC8A890}" type="sibTrans" cxnId="{E2B1038E-0803-4B94-A704-68AAE0918CEF}">
      <dgm:prSet/>
      <dgm:spPr/>
      <dgm:t>
        <a:bodyPr/>
        <a:lstStyle/>
        <a:p>
          <a:endParaRPr lang="en-US" sz="3200">
            <a:latin typeface="黑体" panose="02010609060101010101" pitchFamily="49" charset="-122"/>
            <a:ea typeface="黑体" panose="02010609060101010101" pitchFamily="49" charset="-122"/>
          </a:endParaRPr>
        </a:p>
      </dgm:t>
    </dgm:pt>
    <dgm:pt modelId="{027A47C3-1FAF-4B8A-AF61-3453FE14EEA2}">
      <dgm:prSet phldrT="[文本]" custT="1"/>
      <dgm:spPr/>
      <dgm:t>
        <a:bodyPr/>
        <a:lstStyle/>
        <a:p>
          <a:r>
            <a:rPr lang="zh-CN" altLang="en-US" sz="2800" dirty="0">
              <a:latin typeface="黑体" panose="02010609060101010101" pitchFamily="49" charset="-122"/>
              <a:ea typeface="黑体" panose="02010609060101010101" pitchFamily="49" charset="-122"/>
            </a:rPr>
            <a:t>以用户为中心</a:t>
          </a:r>
          <a:endParaRPr lang="en-US" sz="2800" dirty="0">
            <a:latin typeface="黑体" panose="02010609060101010101" pitchFamily="49" charset="-122"/>
            <a:ea typeface="黑体" panose="02010609060101010101" pitchFamily="49" charset="-122"/>
          </a:endParaRPr>
        </a:p>
      </dgm:t>
    </dgm:pt>
    <dgm:pt modelId="{F0E4245F-598E-4F72-B645-AB4F2E969514}" type="parTrans" cxnId="{941A8911-E237-4F11-83DD-088809470995}">
      <dgm:prSet custT="1"/>
      <dgm:spPr/>
      <dgm:t>
        <a:bodyPr/>
        <a:lstStyle/>
        <a:p>
          <a:endParaRPr lang="en-US" sz="900">
            <a:latin typeface="黑体" panose="02010609060101010101" pitchFamily="49" charset="-122"/>
            <a:ea typeface="黑体" panose="02010609060101010101" pitchFamily="49" charset="-122"/>
          </a:endParaRPr>
        </a:p>
      </dgm:t>
    </dgm:pt>
    <dgm:pt modelId="{87A2BB69-82B5-4FFC-A247-61443BB6AB6E}" type="sibTrans" cxnId="{941A8911-E237-4F11-83DD-088809470995}">
      <dgm:prSet/>
      <dgm:spPr/>
      <dgm:t>
        <a:bodyPr/>
        <a:lstStyle/>
        <a:p>
          <a:endParaRPr lang="en-US" sz="3200">
            <a:latin typeface="黑体" panose="02010609060101010101" pitchFamily="49" charset="-122"/>
            <a:ea typeface="黑体" panose="02010609060101010101" pitchFamily="49" charset="-122"/>
          </a:endParaRPr>
        </a:p>
      </dgm:t>
    </dgm:pt>
    <dgm:pt modelId="{7FEEAC02-A432-4EC0-A497-627950CDB018}">
      <dgm:prSet phldrT="[文本]" custT="1"/>
      <dgm:spPr/>
      <dgm:t>
        <a:bodyPr/>
        <a:lstStyle/>
        <a:p>
          <a:r>
            <a:rPr lang="zh-CN" altLang="en-US" sz="2000" dirty="0">
              <a:latin typeface="黑体" panose="02010609060101010101" pitchFamily="49" charset="-122"/>
              <a:ea typeface="黑体" panose="02010609060101010101" pitchFamily="49" charset="-122"/>
            </a:rPr>
            <a:t>最终一致性</a:t>
          </a:r>
          <a:endParaRPr lang="en-US" sz="2000" dirty="0">
            <a:latin typeface="黑体" panose="02010609060101010101" pitchFamily="49" charset="-122"/>
            <a:ea typeface="黑体" panose="02010609060101010101" pitchFamily="49" charset="-122"/>
          </a:endParaRPr>
        </a:p>
      </dgm:t>
    </dgm:pt>
    <dgm:pt modelId="{E5847729-DD46-4D23-8A68-4CFB1A0BD32A}" type="parTrans" cxnId="{4D9A842F-F244-4592-A6E9-622BDD81CB5C}">
      <dgm:prSet custT="1"/>
      <dgm:spPr/>
      <dgm:t>
        <a:bodyPr/>
        <a:lstStyle/>
        <a:p>
          <a:endParaRPr lang="en-US" sz="900">
            <a:latin typeface="黑体" panose="02010609060101010101" pitchFamily="49" charset="-122"/>
            <a:ea typeface="黑体" panose="02010609060101010101" pitchFamily="49" charset="-122"/>
          </a:endParaRPr>
        </a:p>
      </dgm:t>
    </dgm:pt>
    <dgm:pt modelId="{53F8E0A0-0D3E-4321-8954-7457B6BDB02C}" type="sibTrans" cxnId="{4D9A842F-F244-4592-A6E9-622BDD81CB5C}">
      <dgm:prSet/>
      <dgm:spPr/>
      <dgm:t>
        <a:bodyPr/>
        <a:lstStyle/>
        <a:p>
          <a:endParaRPr lang="en-US" sz="3200">
            <a:latin typeface="黑体" panose="02010609060101010101" pitchFamily="49" charset="-122"/>
            <a:ea typeface="黑体" panose="02010609060101010101" pitchFamily="49" charset="-122"/>
          </a:endParaRPr>
        </a:p>
      </dgm:t>
    </dgm:pt>
    <dgm:pt modelId="{097381E2-8285-4A7E-8074-D0D33B3DA7A9}">
      <dgm:prSet phldrT="[文本]" custT="1"/>
      <dgm:spPr/>
      <dgm:t>
        <a:bodyPr/>
        <a:lstStyle/>
        <a:p>
          <a:r>
            <a:rPr lang="zh-CN" altLang="en-US" sz="2000" dirty="0">
              <a:latin typeface="黑体" panose="02010609060101010101" pitchFamily="49" charset="-122"/>
              <a:ea typeface="黑体" panose="02010609060101010101" pitchFamily="49" charset="-122"/>
            </a:rPr>
            <a:t>因果一致性</a:t>
          </a:r>
          <a:endParaRPr lang="en-US" sz="2000" dirty="0">
            <a:latin typeface="黑体" panose="02010609060101010101" pitchFamily="49" charset="-122"/>
            <a:ea typeface="黑体" panose="02010609060101010101" pitchFamily="49" charset="-122"/>
          </a:endParaRPr>
        </a:p>
      </dgm:t>
    </dgm:pt>
    <dgm:pt modelId="{853BF8B7-A300-4329-A44A-20ABA095F319}" type="parTrans" cxnId="{364531E1-BE30-4091-A78A-A1D23B786F06}">
      <dgm:prSet custT="1"/>
      <dgm:spPr/>
      <dgm:t>
        <a:bodyPr/>
        <a:lstStyle/>
        <a:p>
          <a:endParaRPr lang="en-US" sz="900">
            <a:latin typeface="黑体" panose="02010609060101010101" pitchFamily="49" charset="-122"/>
            <a:ea typeface="黑体" panose="02010609060101010101" pitchFamily="49" charset="-122"/>
          </a:endParaRPr>
        </a:p>
      </dgm:t>
    </dgm:pt>
    <dgm:pt modelId="{9983C854-1AC4-42F6-A5BE-89096645F22B}" type="sibTrans" cxnId="{364531E1-BE30-4091-A78A-A1D23B786F06}">
      <dgm:prSet/>
      <dgm:spPr/>
      <dgm:t>
        <a:bodyPr/>
        <a:lstStyle/>
        <a:p>
          <a:endParaRPr lang="en-US" sz="3200">
            <a:latin typeface="黑体" panose="02010609060101010101" pitchFamily="49" charset="-122"/>
            <a:ea typeface="黑体" panose="02010609060101010101" pitchFamily="49" charset="-122"/>
          </a:endParaRPr>
        </a:p>
      </dgm:t>
    </dgm:pt>
    <dgm:pt modelId="{1B0DE647-BC36-4BEB-B090-2015E61B042D}">
      <dgm:prSet phldrT="[文本]" custT="1"/>
      <dgm:spPr/>
      <dgm:t>
        <a:bodyPr/>
        <a:lstStyle/>
        <a:p>
          <a:r>
            <a:rPr lang="en-US" sz="2000" dirty="0">
              <a:latin typeface="黑体" panose="02010609060101010101" pitchFamily="49" charset="-122"/>
              <a:ea typeface="黑体" panose="02010609060101010101" pitchFamily="49" charset="-122"/>
            </a:rPr>
            <a:t>FIFO</a:t>
          </a:r>
        </a:p>
      </dgm:t>
    </dgm:pt>
    <dgm:pt modelId="{2D29479E-7587-475E-955C-35877764D90F}" type="parTrans" cxnId="{781622C3-A7A5-407E-AB0B-EC5079F76827}">
      <dgm:prSet custT="1"/>
      <dgm:spPr/>
      <dgm:t>
        <a:bodyPr/>
        <a:lstStyle/>
        <a:p>
          <a:endParaRPr lang="en-US" sz="900">
            <a:latin typeface="黑体" panose="02010609060101010101" pitchFamily="49" charset="-122"/>
            <a:ea typeface="黑体" panose="02010609060101010101" pitchFamily="49" charset="-122"/>
          </a:endParaRPr>
        </a:p>
      </dgm:t>
    </dgm:pt>
    <dgm:pt modelId="{07312A68-DD34-4C58-85DB-B0511E99114E}" type="sibTrans" cxnId="{781622C3-A7A5-407E-AB0B-EC5079F76827}">
      <dgm:prSet/>
      <dgm:spPr/>
      <dgm:t>
        <a:bodyPr/>
        <a:lstStyle/>
        <a:p>
          <a:endParaRPr lang="en-US" sz="3200">
            <a:latin typeface="黑体" panose="02010609060101010101" pitchFamily="49" charset="-122"/>
            <a:ea typeface="黑体" panose="02010609060101010101" pitchFamily="49" charset="-122"/>
          </a:endParaRPr>
        </a:p>
      </dgm:t>
    </dgm:pt>
    <dgm:pt modelId="{F9712172-17CD-4764-A7E4-CD503AD9EC88}">
      <dgm:prSet phldrT="[文本]" custT="1"/>
      <dgm:spPr/>
      <dgm:t>
        <a:bodyPr/>
        <a:lstStyle/>
        <a:p>
          <a:r>
            <a:rPr lang="zh-CN" altLang="en-US" sz="2000" dirty="0">
              <a:latin typeface="黑体" panose="02010609060101010101" pitchFamily="49" charset="-122"/>
              <a:ea typeface="黑体" panose="02010609060101010101" pitchFamily="49" charset="-122"/>
            </a:rPr>
            <a:t>弱一致性</a:t>
          </a:r>
          <a:endParaRPr lang="en-US" sz="2000" dirty="0">
            <a:latin typeface="黑体" panose="02010609060101010101" pitchFamily="49" charset="-122"/>
            <a:ea typeface="黑体" panose="02010609060101010101" pitchFamily="49" charset="-122"/>
          </a:endParaRPr>
        </a:p>
      </dgm:t>
    </dgm:pt>
    <dgm:pt modelId="{6504D132-A1A2-452B-BE44-0ACBA3E7B83A}" type="parTrans" cxnId="{CA07CC13-34DE-4778-BBA2-E110DC7DC76C}">
      <dgm:prSet custT="1"/>
      <dgm:spPr/>
      <dgm:t>
        <a:bodyPr/>
        <a:lstStyle/>
        <a:p>
          <a:endParaRPr lang="en-US" sz="900">
            <a:latin typeface="黑体" panose="02010609060101010101" pitchFamily="49" charset="-122"/>
            <a:ea typeface="黑体" panose="02010609060101010101" pitchFamily="49" charset="-122"/>
          </a:endParaRPr>
        </a:p>
      </dgm:t>
    </dgm:pt>
    <dgm:pt modelId="{527A756C-4AF3-47F4-82AD-F52808C87C03}" type="sibTrans" cxnId="{CA07CC13-34DE-4778-BBA2-E110DC7DC76C}">
      <dgm:prSet/>
      <dgm:spPr/>
      <dgm:t>
        <a:bodyPr/>
        <a:lstStyle/>
        <a:p>
          <a:endParaRPr lang="en-US" sz="3200">
            <a:latin typeface="黑体" panose="02010609060101010101" pitchFamily="49" charset="-122"/>
            <a:ea typeface="黑体" panose="02010609060101010101" pitchFamily="49" charset="-122"/>
          </a:endParaRPr>
        </a:p>
      </dgm:t>
    </dgm:pt>
    <dgm:pt modelId="{08666C9C-7DAF-4711-B184-48DA1A975B8B}">
      <dgm:prSet phldrT="[文本]" custT="1"/>
      <dgm:spPr/>
      <dgm:t>
        <a:bodyPr/>
        <a:lstStyle/>
        <a:p>
          <a:r>
            <a:rPr lang="zh-CN" altLang="en-US" sz="2000" dirty="0">
              <a:latin typeface="黑体" panose="02010609060101010101" pitchFamily="49" charset="-122"/>
              <a:ea typeface="黑体" panose="02010609060101010101" pitchFamily="49" charset="-122"/>
            </a:rPr>
            <a:t>释放一致性</a:t>
          </a:r>
          <a:endParaRPr lang="en-US" sz="2000" dirty="0">
            <a:latin typeface="黑体" panose="02010609060101010101" pitchFamily="49" charset="-122"/>
            <a:ea typeface="黑体" panose="02010609060101010101" pitchFamily="49" charset="-122"/>
          </a:endParaRPr>
        </a:p>
      </dgm:t>
    </dgm:pt>
    <dgm:pt modelId="{50D0C08C-11F4-4C6E-98DF-285715809417}" type="parTrans" cxnId="{EBEF6124-38E2-43E0-9433-488B62CF4DA2}">
      <dgm:prSet custT="1"/>
      <dgm:spPr/>
      <dgm:t>
        <a:bodyPr/>
        <a:lstStyle/>
        <a:p>
          <a:endParaRPr lang="en-US" sz="900">
            <a:latin typeface="黑体" panose="02010609060101010101" pitchFamily="49" charset="-122"/>
            <a:ea typeface="黑体" panose="02010609060101010101" pitchFamily="49" charset="-122"/>
          </a:endParaRPr>
        </a:p>
      </dgm:t>
    </dgm:pt>
    <dgm:pt modelId="{5E4F15B4-A3CC-4D84-9047-915835C7326D}" type="sibTrans" cxnId="{EBEF6124-38E2-43E0-9433-488B62CF4DA2}">
      <dgm:prSet/>
      <dgm:spPr/>
      <dgm:t>
        <a:bodyPr/>
        <a:lstStyle/>
        <a:p>
          <a:endParaRPr lang="en-US" sz="3200">
            <a:latin typeface="黑体" panose="02010609060101010101" pitchFamily="49" charset="-122"/>
            <a:ea typeface="黑体" panose="02010609060101010101" pitchFamily="49" charset="-122"/>
          </a:endParaRPr>
        </a:p>
      </dgm:t>
    </dgm:pt>
    <dgm:pt modelId="{A8987653-1A3D-4519-A92B-707C9305C656}">
      <dgm:prSet phldrT="[文本]" custT="1"/>
      <dgm:spPr/>
      <dgm:t>
        <a:bodyPr/>
        <a:lstStyle/>
        <a:p>
          <a:r>
            <a:rPr lang="zh-CN" altLang="en-US" sz="2000" dirty="0">
              <a:latin typeface="黑体" panose="02010609060101010101" pitchFamily="49" charset="-122"/>
              <a:ea typeface="黑体" panose="02010609060101010101" pitchFamily="49" charset="-122"/>
            </a:rPr>
            <a:t>入口一致性</a:t>
          </a:r>
          <a:endParaRPr lang="en-US" sz="2000" dirty="0">
            <a:latin typeface="黑体" panose="02010609060101010101" pitchFamily="49" charset="-122"/>
            <a:ea typeface="黑体" panose="02010609060101010101" pitchFamily="49" charset="-122"/>
          </a:endParaRPr>
        </a:p>
      </dgm:t>
    </dgm:pt>
    <dgm:pt modelId="{BFDD5A55-F022-4C51-ADF4-F811C42CC5E1}" type="parTrans" cxnId="{307236E2-87D5-422E-95FA-6D9EEF3A881A}">
      <dgm:prSet custT="1"/>
      <dgm:spPr/>
      <dgm:t>
        <a:bodyPr/>
        <a:lstStyle/>
        <a:p>
          <a:endParaRPr lang="en-US" sz="900">
            <a:latin typeface="黑体" panose="02010609060101010101" pitchFamily="49" charset="-122"/>
            <a:ea typeface="黑体" panose="02010609060101010101" pitchFamily="49" charset="-122"/>
          </a:endParaRPr>
        </a:p>
      </dgm:t>
    </dgm:pt>
    <dgm:pt modelId="{2620F5BB-B750-45B2-A80F-179F1E76372A}" type="sibTrans" cxnId="{307236E2-87D5-422E-95FA-6D9EEF3A881A}">
      <dgm:prSet/>
      <dgm:spPr/>
      <dgm:t>
        <a:bodyPr/>
        <a:lstStyle/>
        <a:p>
          <a:endParaRPr lang="en-US" sz="3200">
            <a:latin typeface="黑体" panose="02010609060101010101" pitchFamily="49" charset="-122"/>
            <a:ea typeface="黑体" panose="02010609060101010101" pitchFamily="49" charset="-122"/>
          </a:endParaRPr>
        </a:p>
      </dgm:t>
    </dgm:pt>
    <dgm:pt modelId="{D86A880C-C5A5-4CC8-9CE4-BC44C2437D8C}">
      <dgm:prSet phldrT="[文本]" custT="1"/>
      <dgm:spPr/>
      <dgm:t>
        <a:bodyPr/>
        <a:lstStyle/>
        <a:p>
          <a:r>
            <a:rPr lang="zh-CN" altLang="en-US" sz="2000" dirty="0">
              <a:latin typeface="黑体" panose="02010609060101010101" pitchFamily="49" charset="-122"/>
              <a:ea typeface="黑体" panose="02010609060101010101" pitchFamily="49" charset="-122"/>
            </a:rPr>
            <a:t>单调写一致性</a:t>
          </a:r>
          <a:endParaRPr lang="en-US" sz="2000" dirty="0">
            <a:latin typeface="黑体" panose="02010609060101010101" pitchFamily="49" charset="-122"/>
            <a:ea typeface="黑体" panose="02010609060101010101" pitchFamily="49" charset="-122"/>
          </a:endParaRPr>
        </a:p>
      </dgm:t>
    </dgm:pt>
    <dgm:pt modelId="{C0E64B47-AA28-4B11-B861-DEE5AB8A6EA5}" type="parTrans" cxnId="{14762E19-780E-4C5C-97CC-845B6D041DFE}">
      <dgm:prSet custT="1"/>
      <dgm:spPr/>
      <dgm:t>
        <a:bodyPr/>
        <a:lstStyle/>
        <a:p>
          <a:endParaRPr lang="en-US" sz="900">
            <a:latin typeface="黑体" panose="02010609060101010101" pitchFamily="49" charset="-122"/>
            <a:ea typeface="黑体" panose="02010609060101010101" pitchFamily="49" charset="-122"/>
          </a:endParaRPr>
        </a:p>
      </dgm:t>
    </dgm:pt>
    <dgm:pt modelId="{EBBAF7F6-0295-437B-A39B-9F35B436FF4F}" type="sibTrans" cxnId="{14762E19-780E-4C5C-97CC-845B6D041DFE}">
      <dgm:prSet/>
      <dgm:spPr/>
      <dgm:t>
        <a:bodyPr/>
        <a:lstStyle/>
        <a:p>
          <a:endParaRPr lang="en-US" sz="3200">
            <a:latin typeface="黑体" panose="02010609060101010101" pitchFamily="49" charset="-122"/>
            <a:ea typeface="黑体" panose="02010609060101010101" pitchFamily="49" charset="-122"/>
          </a:endParaRPr>
        </a:p>
      </dgm:t>
    </dgm:pt>
    <dgm:pt modelId="{41E04D42-4CE5-4822-AD4C-E5FCB3B35901}">
      <dgm:prSet phldrT="[文本]" custT="1"/>
      <dgm:spPr/>
      <dgm:t>
        <a:bodyPr/>
        <a:lstStyle/>
        <a:p>
          <a:r>
            <a:rPr lang="zh-CN" altLang="en-US" sz="2000" dirty="0">
              <a:latin typeface="黑体" panose="02010609060101010101" pitchFamily="49" charset="-122"/>
              <a:ea typeface="黑体" panose="02010609060101010101" pitchFamily="49" charset="-122"/>
            </a:rPr>
            <a:t>写后读一致性</a:t>
          </a:r>
          <a:endParaRPr lang="en-US" sz="2000" dirty="0">
            <a:latin typeface="黑体" panose="02010609060101010101" pitchFamily="49" charset="-122"/>
            <a:ea typeface="黑体" panose="02010609060101010101" pitchFamily="49" charset="-122"/>
          </a:endParaRPr>
        </a:p>
      </dgm:t>
    </dgm:pt>
    <dgm:pt modelId="{B7D9A4B4-E9B0-4C29-BC6C-F5EF4BEE2A99}" type="parTrans" cxnId="{CD341EC4-4786-4561-B61F-9BC5FFC12CF8}">
      <dgm:prSet custT="1"/>
      <dgm:spPr/>
      <dgm:t>
        <a:bodyPr/>
        <a:lstStyle/>
        <a:p>
          <a:endParaRPr lang="en-US" sz="900">
            <a:latin typeface="黑体" panose="02010609060101010101" pitchFamily="49" charset="-122"/>
            <a:ea typeface="黑体" panose="02010609060101010101" pitchFamily="49" charset="-122"/>
          </a:endParaRPr>
        </a:p>
      </dgm:t>
    </dgm:pt>
    <dgm:pt modelId="{0B94BAD0-F0E7-4D14-820A-5FDB9FE3B361}" type="sibTrans" cxnId="{CD341EC4-4786-4561-B61F-9BC5FFC12CF8}">
      <dgm:prSet/>
      <dgm:spPr/>
      <dgm:t>
        <a:bodyPr/>
        <a:lstStyle/>
        <a:p>
          <a:endParaRPr lang="en-US" sz="3200">
            <a:latin typeface="黑体" panose="02010609060101010101" pitchFamily="49" charset="-122"/>
            <a:ea typeface="黑体" panose="02010609060101010101" pitchFamily="49" charset="-122"/>
          </a:endParaRPr>
        </a:p>
      </dgm:t>
    </dgm:pt>
    <dgm:pt modelId="{661454D3-D38B-444A-971F-B410A1B14772}">
      <dgm:prSet phldrT="[文本]" custT="1"/>
      <dgm:spPr/>
      <dgm:t>
        <a:bodyPr/>
        <a:lstStyle/>
        <a:p>
          <a:r>
            <a:rPr lang="zh-CN" altLang="en-US" sz="2000" dirty="0">
              <a:latin typeface="黑体" panose="02010609060101010101" pitchFamily="49" charset="-122"/>
              <a:ea typeface="黑体" panose="02010609060101010101" pitchFamily="49" charset="-122"/>
            </a:rPr>
            <a:t>读后写一致性</a:t>
          </a:r>
          <a:endParaRPr lang="en-US" sz="2000" dirty="0">
            <a:latin typeface="黑体" panose="02010609060101010101" pitchFamily="49" charset="-122"/>
            <a:ea typeface="黑体" panose="02010609060101010101" pitchFamily="49" charset="-122"/>
          </a:endParaRPr>
        </a:p>
      </dgm:t>
    </dgm:pt>
    <dgm:pt modelId="{94EBD304-13D1-4EA9-AE5E-E79C128F9D0D}" type="parTrans" cxnId="{251465DF-89AE-46C2-8ACC-82C1747F2810}">
      <dgm:prSet custT="1"/>
      <dgm:spPr/>
      <dgm:t>
        <a:bodyPr/>
        <a:lstStyle/>
        <a:p>
          <a:endParaRPr lang="en-US" sz="900">
            <a:latin typeface="黑体" panose="02010609060101010101" pitchFamily="49" charset="-122"/>
            <a:ea typeface="黑体" panose="02010609060101010101" pitchFamily="49" charset="-122"/>
          </a:endParaRPr>
        </a:p>
      </dgm:t>
    </dgm:pt>
    <dgm:pt modelId="{D4FD678A-18A9-4EE7-8B2A-F32696E8F124}" type="sibTrans" cxnId="{251465DF-89AE-46C2-8ACC-82C1747F2810}">
      <dgm:prSet/>
      <dgm:spPr/>
      <dgm:t>
        <a:bodyPr/>
        <a:lstStyle/>
        <a:p>
          <a:endParaRPr lang="en-US" sz="3200">
            <a:latin typeface="黑体" panose="02010609060101010101" pitchFamily="49" charset="-122"/>
            <a:ea typeface="黑体" panose="02010609060101010101" pitchFamily="49" charset="-122"/>
          </a:endParaRPr>
        </a:p>
      </dgm:t>
    </dgm:pt>
    <dgm:pt modelId="{E22BD58D-C6EC-421A-A203-6ADF56E595C7}">
      <dgm:prSet phldrT="[文本]" custT="1"/>
      <dgm:spPr/>
      <dgm:t>
        <a:bodyPr/>
        <a:lstStyle/>
        <a:p>
          <a:r>
            <a:rPr lang="zh-CN" altLang="en-US" sz="2000" dirty="0">
              <a:latin typeface="黑体" panose="02010609060101010101" pitchFamily="49" charset="-122"/>
              <a:ea typeface="黑体" panose="02010609060101010101" pitchFamily="49" charset="-122"/>
            </a:rPr>
            <a:t>单独读一致性</a:t>
          </a:r>
          <a:endParaRPr lang="en-US" sz="2000" dirty="0">
            <a:latin typeface="黑体" panose="02010609060101010101" pitchFamily="49" charset="-122"/>
            <a:ea typeface="黑体" panose="02010609060101010101" pitchFamily="49" charset="-122"/>
          </a:endParaRPr>
        </a:p>
      </dgm:t>
    </dgm:pt>
    <dgm:pt modelId="{1B2E9E8F-E390-4433-A91C-1C7DF6DA9DE9}" type="parTrans" cxnId="{22891C8E-0E1B-46BC-8C62-C15AF59197B9}">
      <dgm:prSet custT="1"/>
      <dgm:spPr/>
      <dgm:t>
        <a:bodyPr/>
        <a:lstStyle/>
        <a:p>
          <a:endParaRPr lang="en-US" sz="900">
            <a:latin typeface="黑体" panose="02010609060101010101" pitchFamily="49" charset="-122"/>
            <a:ea typeface="黑体" panose="02010609060101010101" pitchFamily="49" charset="-122"/>
          </a:endParaRPr>
        </a:p>
      </dgm:t>
    </dgm:pt>
    <dgm:pt modelId="{116D92DB-43B2-49B8-971D-2CA193E21DE9}" type="sibTrans" cxnId="{22891C8E-0E1B-46BC-8C62-C15AF59197B9}">
      <dgm:prSet/>
      <dgm:spPr/>
      <dgm:t>
        <a:bodyPr/>
        <a:lstStyle/>
        <a:p>
          <a:endParaRPr lang="en-US" sz="3200">
            <a:latin typeface="黑体" panose="02010609060101010101" pitchFamily="49" charset="-122"/>
            <a:ea typeface="黑体" panose="02010609060101010101" pitchFamily="49" charset="-122"/>
          </a:endParaRPr>
        </a:p>
      </dgm:t>
    </dgm:pt>
    <dgm:pt modelId="{98B4E193-6E05-45C3-A6F6-A5A36A29DDA5}" type="pres">
      <dgm:prSet presAssocID="{FC2690B1-CAC0-42CC-990C-B182BB0C19BA}" presName="diagram" presStyleCnt="0">
        <dgm:presLayoutVars>
          <dgm:chPref val="1"/>
          <dgm:dir/>
          <dgm:animOne val="branch"/>
          <dgm:animLvl val="lvl"/>
          <dgm:resizeHandles val="exact"/>
        </dgm:presLayoutVars>
      </dgm:prSet>
      <dgm:spPr/>
    </dgm:pt>
    <dgm:pt modelId="{9C22A05F-DAD1-47C8-8F9B-974B6075BB6E}" type="pres">
      <dgm:prSet presAssocID="{2CF6ABAC-AC7C-4521-B786-920D86F6D73E}" presName="root1" presStyleCnt="0"/>
      <dgm:spPr/>
    </dgm:pt>
    <dgm:pt modelId="{9ACD2A08-C828-4F3A-9F50-D2247232757B}" type="pres">
      <dgm:prSet presAssocID="{2CF6ABAC-AC7C-4521-B786-920D86F6D73E}" presName="LevelOneTextNode" presStyleLbl="node0" presStyleIdx="0" presStyleCnt="1" custScaleX="298936" custScaleY="231447">
        <dgm:presLayoutVars>
          <dgm:chPref val="3"/>
        </dgm:presLayoutVars>
      </dgm:prSet>
      <dgm:spPr/>
    </dgm:pt>
    <dgm:pt modelId="{671E81DD-D4DC-4DB2-ABBA-C9FB939F0674}" type="pres">
      <dgm:prSet presAssocID="{2CF6ABAC-AC7C-4521-B786-920D86F6D73E}" presName="level2hierChild" presStyleCnt="0"/>
      <dgm:spPr/>
    </dgm:pt>
    <dgm:pt modelId="{E71C1A00-5DAD-4C56-B0BB-765CBD8C9210}" type="pres">
      <dgm:prSet presAssocID="{2ECCBE7F-32DE-4145-9747-D51A8155F5F6}" presName="conn2-1" presStyleLbl="parChTrans1D2" presStyleIdx="0" presStyleCnt="2"/>
      <dgm:spPr/>
    </dgm:pt>
    <dgm:pt modelId="{1236B663-3C80-49B6-8746-E7601D791984}" type="pres">
      <dgm:prSet presAssocID="{2ECCBE7F-32DE-4145-9747-D51A8155F5F6}" presName="connTx" presStyleLbl="parChTrans1D2" presStyleIdx="0" presStyleCnt="2"/>
      <dgm:spPr/>
    </dgm:pt>
    <dgm:pt modelId="{BDA5453B-51E8-4A10-838E-682E2CEE7BE0}" type="pres">
      <dgm:prSet presAssocID="{15B1A5CE-B57E-42DC-87FC-D5FAAED976DE}" presName="root2" presStyleCnt="0"/>
      <dgm:spPr/>
    </dgm:pt>
    <dgm:pt modelId="{F23DE1FD-091A-4A7F-B8A4-F4ED009DA68E}" type="pres">
      <dgm:prSet presAssocID="{15B1A5CE-B57E-42DC-87FC-D5FAAED976DE}" presName="LevelTwoTextNode" presStyleLbl="node2" presStyleIdx="0" presStyleCnt="2" custScaleX="284590" custScaleY="194885">
        <dgm:presLayoutVars>
          <dgm:chPref val="3"/>
        </dgm:presLayoutVars>
      </dgm:prSet>
      <dgm:spPr/>
    </dgm:pt>
    <dgm:pt modelId="{70378AE0-18C0-4C8F-9CF4-FB31541AED4F}" type="pres">
      <dgm:prSet presAssocID="{15B1A5CE-B57E-42DC-87FC-D5FAAED976DE}" presName="level3hierChild" presStyleCnt="0"/>
      <dgm:spPr/>
    </dgm:pt>
    <dgm:pt modelId="{CD43C39D-D1E3-45DA-91FF-AF7993672703}" type="pres">
      <dgm:prSet presAssocID="{F5D5E62F-1459-4D2F-B079-02E4E567F13A}" presName="conn2-1" presStyleLbl="parChTrans1D3" presStyleIdx="0" presStyleCnt="12"/>
      <dgm:spPr/>
    </dgm:pt>
    <dgm:pt modelId="{7254F8CF-76CA-4CB1-A0D3-1CC3C6018F33}" type="pres">
      <dgm:prSet presAssocID="{F5D5E62F-1459-4D2F-B079-02E4E567F13A}" presName="connTx" presStyleLbl="parChTrans1D3" presStyleIdx="0" presStyleCnt="12"/>
      <dgm:spPr/>
    </dgm:pt>
    <dgm:pt modelId="{BE1A5EEA-FF11-4671-B9AC-1ADA78B871CE}" type="pres">
      <dgm:prSet presAssocID="{48551309-3BD5-40EF-A25E-80E0BB100990}" presName="root2" presStyleCnt="0"/>
      <dgm:spPr/>
    </dgm:pt>
    <dgm:pt modelId="{A817B081-33C9-4B48-911A-472203B9789F}" type="pres">
      <dgm:prSet presAssocID="{48551309-3BD5-40EF-A25E-80E0BB100990}" presName="LevelTwoTextNode" presStyleLbl="node3" presStyleIdx="0" presStyleCnt="12" custScaleX="320915">
        <dgm:presLayoutVars>
          <dgm:chPref val="3"/>
        </dgm:presLayoutVars>
      </dgm:prSet>
      <dgm:spPr/>
    </dgm:pt>
    <dgm:pt modelId="{04FDBE30-5977-4D4E-A0BE-F5CB658F9206}" type="pres">
      <dgm:prSet presAssocID="{48551309-3BD5-40EF-A25E-80E0BB100990}" presName="level3hierChild" presStyleCnt="0"/>
      <dgm:spPr/>
    </dgm:pt>
    <dgm:pt modelId="{C52A86F2-B688-40B9-92E4-A88555F511BF}" type="pres">
      <dgm:prSet presAssocID="{0805712F-754C-4698-82D5-1131EB0F0B1E}" presName="conn2-1" presStyleLbl="parChTrans1D3" presStyleIdx="1" presStyleCnt="12"/>
      <dgm:spPr/>
    </dgm:pt>
    <dgm:pt modelId="{1FC3412A-63D1-4803-88FC-E955DF4E6FB2}" type="pres">
      <dgm:prSet presAssocID="{0805712F-754C-4698-82D5-1131EB0F0B1E}" presName="connTx" presStyleLbl="parChTrans1D3" presStyleIdx="1" presStyleCnt="12"/>
      <dgm:spPr/>
    </dgm:pt>
    <dgm:pt modelId="{5DB5F190-0190-4269-8063-28D2B7AF008C}" type="pres">
      <dgm:prSet presAssocID="{DB1E0752-D7D5-42E3-A886-A6E91DBC30F7}" presName="root2" presStyleCnt="0"/>
      <dgm:spPr/>
    </dgm:pt>
    <dgm:pt modelId="{AB50D227-0E61-4AB9-8397-F226FF0EA783}" type="pres">
      <dgm:prSet presAssocID="{DB1E0752-D7D5-42E3-A886-A6E91DBC30F7}" presName="LevelTwoTextNode" presStyleLbl="node3" presStyleIdx="1" presStyleCnt="12" custScaleX="314732">
        <dgm:presLayoutVars>
          <dgm:chPref val="3"/>
        </dgm:presLayoutVars>
      </dgm:prSet>
      <dgm:spPr/>
    </dgm:pt>
    <dgm:pt modelId="{E0CF2A99-2511-4419-99C4-17C65AEA8DF6}" type="pres">
      <dgm:prSet presAssocID="{DB1E0752-D7D5-42E3-A886-A6E91DBC30F7}" presName="level3hierChild" presStyleCnt="0"/>
      <dgm:spPr/>
    </dgm:pt>
    <dgm:pt modelId="{DE8BDF37-F465-487C-98F8-4F997C66080F}" type="pres">
      <dgm:prSet presAssocID="{853BF8B7-A300-4329-A44A-20ABA095F319}" presName="conn2-1" presStyleLbl="parChTrans1D3" presStyleIdx="2" presStyleCnt="12"/>
      <dgm:spPr/>
    </dgm:pt>
    <dgm:pt modelId="{9E284810-9F85-49AB-B30C-426C31A3DD4C}" type="pres">
      <dgm:prSet presAssocID="{853BF8B7-A300-4329-A44A-20ABA095F319}" presName="connTx" presStyleLbl="parChTrans1D3" presStyleIdx="2" presStyleCnt="12"/>
      <dgm:spPr/>
    </dgm:pt>
    <dgm:pt modelId="{BB038249-60C2-46B8-AC77-0E0D2BF32443}" type="pres">
      <dgm:prSet presAssocID="{097381E2-8285-4A7E-8074-D0D33B3DA7A9}" presName="root2" presStyleCnt="0"/>
      <dgm:spPr/>
    </dgm:pt>
    <dgm:pt modelId="{45459DCD-55D1-4F34-ADE4-686EEF715A5A}" type="pres">
      <dgm:prSet presAssocID="{097381E2-8285-4A7E-8074-D0D33B3DA7A9}" presName="LevelTwoTextNode" presStyleLbl="node3" presStyleIdx="2" presStyleCnt="12" custScaleX="324087">
        <dgm:presLayoutVars>
          <dgm:chPref val="3"/>
        </dgm:presLayoutVars>
      </dgm:prSet>
      <dgm:spPr/>
    </dgm:pt>
    <dgm:pt modelId="{A6669072-5DA8-4500-94F4-008E2508F9A8}" type="pres">
      <dgm:prSet presAssocID="{097381E2-8285-4A7E-8074-D0D33B3DA7A9}" presName="level3hierChild" presStyleCnt="0"/>
      <dgm:spPr/>
    </dgm:pt>
    <dgm:pt modelId="{6C80B0B0-7886-4F68-9DF3-0E676DEEDA09}" type="pres">
      <dgm:prSet presAssocID="{2D29479E-7587-475E-955C-35877764D90F}" presName="conn2-1" presStyleLbl="parChTrans1D3" presStyleIdx="3" presStyleCnt="12"/>
      <dgm:spPr/>
    </dgm:pt>
    <dgm:pt modelId="{30F739AE-599C-4B2A-BDCF-4ACC98C8351D}" type="pres">
      <dgm:prSet presAssocID="{2D29479E-7587-475E-955C-35877764D90F}" presName="connTx" presStyleLbl="parChTrans1D3" presStyleIdx="3" presStyleCnt="12"/>
      <dgm:spPr/>
    </dgm:pt>
    <dgm:pt modelId="{A15528F8-C984-4691-B949-FECFB3410064}" type="pres">
      <dgm:prSet presAssocID="{1B0DE647-BC36-4BEB-B090-2015E61B042D}" presName="root2" presStyleCnt="0"/>
      <dgm:spPr/>
    </dgm:pt>
    <dgm:pt modelId="{086F63C6-A5B8-4077-8DF9-EA37857A9577}" type="pres">
      <dgm:prSet presAssocID="{1B0DE647-BC36-4BEB-B090-2015E61B042D}" presName="LevelTwoTextNode" presStyleLbl="node3" presStyleIdx="3" presStyleCnt="12" custScaleX="324115">
        <dgm:presLayoutVars>
          <dgm:chPref val="3"/>
        </dgm:presLayoutVars>
      </dgm:prSet>
      <dgm:spPr/>
    </dgm:pt>
    <dgm:pt modelId="{F8F5B4EF-6008-471B-B866-4E478004BFE0}" type="pres">
      <dgm:prSet presAssocID="{1B0DE647-BC36-4BEB-B090-2015E61B042D}" presName="level3hierChild" presStyleCnt="0"/>
      <dgm:spPr/>
    </dgm:pt>
    <dgm:pt modelId="{24330469-39AE-48F2-9769-DE5795D9AF62}" type="pres">
      <dgm:prSet presAssocID="{6504D132-A1A2-452B-BE44-0ACBA3E7B83A}" presName="conn2-1" presStyleLbl="parChTrans1D3" presStyleIdx="4" presStyleCnt="12"/>
      <dgm:spPr/>
    </dgm:pt>
    <dgm:pt modelId="{AD792790-F110-4269-ACB7-48E3394D8BA1}" type="pres">
      <dgm:prSet presAssocID="{6504D132-A1A2-452B-BE44-0ACBA3E7B83A}" presName="connTx" presStyleLbl="parChTrans1D3" presStyleIdx="4" presStyleCnt="12"/>
      <dgm:spPr/>
    </dgm:pt>
    <dgm:pt modelId="{781D5ACB-1198-416E-856A-D9FE5380F9AA}" type="pres">
      <dgm:prSet presAssocID="{F9712172-17CD-4764-A7E4-CD503AD9EC88}" presName="root2" presStyleCnt="0"/>
      <dgm:spPr/>
    </dgm:pt>
    <dgm:pt modelId="{6843D17A-B206-43E8-A8CF-41C784259044}" type="pres">
      <dgm:prSet presAssocID="{F9712172-17CD-4764-A7E4-CD503AD9EC88}" presName="LevelTwoTextNode" presStyleLbl="node3" presStyleIdx="4" presStyleCnt="12" custScaleX="321112">
        <dgm:presLayoutVars>
          <dgm:chPref val="3"/>
        </dgm:presLayoutVars>
      </dgm:prSet>
      <dgm:spPr/>
    </dgm:pt>
    <dgm:pt modelId="{1BFF254D-4D14-412C-A4A0-D337241764D4}" type="pres">
      <dgm:prSet presAssocID="{F9712172-17CD-4764-A7E4-CD503AD9EC88}" presName="level3hierChild" presStyleCnt="0"/>
      <dgm:spPr/>
    </dgm:pt>
    <dgm:pt modelId="{824C9652-8327-43C6-9F75-CDF770BCBD7C}" type="pres">
      <dgm:prSet presAssocID="{50D0C08C-11F4-4C6E-98DF-285715809417}" presName="conn2-1" presStyleLbl="parChTrans1D3" presStyleIdx="5" presStyleCnt="12"/>
      <dgm:spPr/>
    </dgm:pt>
    <dgm:pt modelId="{3D0FB4B1-C6C0-478A-AD3A-1815801C7F7E}" type="pres">
      <dgm:prSet presAssocID="{50D0C08C-11F4-4C6E-98DF-285715809417}" presName="connTx" presStyleLbl="parChTrans1D3" presStyleIdx="5" presStyleCnt="12"/>
      <dgm:spPr/>
    </dgm:pt>
    <dgm:pt modelId="{63688386-5792-48BC-AFBE-39E0BA341397}" type="pres">
      <dgm:prSet presAssocID="{08666C9C-7DAF-4711-B184-48DA1A975B8B}" presName="root2" presStyleCnt="0"/>
      <dgm:spPr/>
    </dgm:pt>
    <dgm:pt modelId="{15A6C722-8AC9-46E9-8D5C-DAC5D289927F}" type="pres">
      <dgm:prSet presAssocID="{08666C9C-7DAF-4711-B184-48DA1A975B8B}" presName="LevelTwoTextNode" presStyleLbl="node3" presStyleIdx="5" presStyleCnt="12" custScaleX="330479">
        <dgm:presLayoutVars>
          <dgm:chPref val="3"/>
        </dgm:presLayoutVars>
      </dgm:prSet>
      <dgm:spPr/>
    </dgm:pt>
    <dgm:pt modelId="{D4E4C061-5E83-48CB-8B58-3E6232F98150}" type="pres">
      <dgm:prSet presAssocID="{08666C9C-7DAF-4711-B184-48DA1A975B8B}" presName="level3hierChild" presStyleCnt="0"/>
      <dgm:spPr/>
    </dgm:pt>
    <dgm:pt modelId="{DA356D53-8FF9-4C43-BD79-7844FDCAEBAF}" type="pres">
      <dgm:prSet presAssocID="{BFDD5A55-F022-4C51-ADF4-F811C42CC5E1}" presName="conn2-1" presStyleLbl="parChTrans1D3" presStyleIdx="6" presStyleCnt="12"/>
      <dgm:spPr/>
    </dgm:pt>
    <dgm:pt modelId="{28169D8D-772B-45E1-9344-12D47C821C29}" type="pres">
      <dgm:prSet presAssocID="{BFDD5A55-F022-4C51-ADF4-F811C42CC5E1}" presName="connTx" presStyleLbl="parChTrans1D3" presStyleIdx="6" presStyleCnt="12"/>
      <dgm:spPr/>
    </dgm:pt>
    <dgm:pt modelId="{71F12301-D1AB-4961-B768-F1EC72C4AB94}" type="pres">
      <dgm:prSet presAssocID="{A8987653-1A3D-4519-A92B-707C9305C656}" presName="root2" presStyleCnt="0"/>
      <dgm:spPr/>
    </dgm:pt>
    <dgm:pt modelId="{6F854FB0-56C6-486F-93BC-E7E5A9B3767C}" type="pres">
      <dgm:prSet presAssocID="{A8987653-1A3D-4519-A92B-707C9305C656}" presName="LevelTwoTextNode" presStyleLbl="node3" presStyleIdx="6" presStyleCnt="12" custScaleX="327575">
        <dgm:presLayoutVars>
          <dgm:chPref val="3"/>
        </dgm:presLayoutVars>
      </dgm:prSet>
      <dgm:spPr/>
    </dgm:pt>
    <dgm:pt modelId="{F624BAAE-A410-4BCE-A7D4-E79C1D3AB835}" type="pres">
      <dgm:prSet presAssocID="{A8987653-1A3D-4519-A92B-707C9305C656}" presName="level3hierChild" presStyleCnt="0"/>
      <dgm:spPr/>
    </dgm:pt>
    <dgm:pt modelId="{36769F91-83B4-4A63-977D-B89306705BB6}" type="pres">
      <dgm:prSet presAssocID="{F0E4245F-598E-4F72-B645-AB4F2E969514}" presName="conn2-1" presStyleLbl="parChTrans1D2" presStyleIdx="1" presStyleCnt="2"/>
      <dgm:spPr/>
    </dgm:pt>
    <dgm:pt modelId="{403410B4-69D4-4FC1-8738-C333EB3E8BC3}" type="pres">
      <dgm:prSet presAssocID="{F0E4245F-598E-4F72-B645-AB4F2E969514}" presName="connTx" presStyleLbl="parChTrans1D2" presStyleIdx="1" presStyleCnt="2"/>
      <dgm:spPr/>
    </dgm:pt>
    <dgm:pt modelId="{690182D0-7F63-40D1-A002-7B4C207E3546}" type="pres">
      <dgm:prSet presAssocID="{027A47C3-1FAF-4B8A-AF61-3453FE14EEA2}" presName="root2" presStyleCnt="0"/>
      <dgm:spPr/>
    </dgm:pt>
    <dgm:pt modelId="{2839C3F9-F186-424D-83F3-4672346755FD}" type="pres">
      <dgm:prSet presAssocID="{027A47C3-1FAF-4B8A-AF61-3453FE14EEA2}" presName="LevelTwoTextNode" presStyleLbl="node2" presStyleIdx="1" presStyleCnt="2" custScaleX="301326" custScaleY="191133">
        <dgm:presLayoutVars>
          <dgm:chPref val="3"/>
        </dgm:presLayoutVars>
      </dgm:prSet>
      <dgm:spPr/>
    </dgm:pt>
    <dgm:pt modelId="{81274667-E03B-4548-9BA0-1AF046E37FBD}" type="pres">
      <dgm:prSet presAssocID="{027A47C3-1FAF-4B8A-AF61-3453FE14EEA2}" presName="level3hierChild" presStyleCnt="0"/>
      <dgm:spPr/>
    </dgm:pt>
    <dgm:pt modelId="{6609557F-2A49-432E-9C87-B1FA8408E418}" type="pres">
      <dgm:prSet presAssocID="{E5847729-DD46-4D23-8A68-4CFB1A0BD32A}" presName="conn2-1" presStyleLbl="parChTrans1D3" presStyleIdx="7" presStyleCnt="12"/>
      <dgm:spPr/>
    </dgm:pt>
    <dgm:pt modelId="{B028D395-75AB-4A4A-9E66-163F2CDB264C}" type="pres">
      <dgm:prSet presAssocID="{E5847729-DD46-4D23-8A68-4CFB1A0BD32A}" presName="connTx" presStyleLbl="parChTrans1D3" presStyleIdx="7" presStyleCnt="12"/>
      <dgm:spPr/>
    </dgm:pt>
    <dgm:pt modelId="{946914E7-1E23-4C83-B8B0-3E50E507E4CF}" type="pres">
      <dgm:prSet presAssocID="{7FEEAC02-A432-4EC0-A497-627950CDB018}" presName="root2" presStyleCnt="0"/>
      <dgm:spPr/>
    </dgm:pt>
    <dgm:pt modelId="{81DE9550-2BD2-47DE-A9A5-E4E4DBAD697E}" type="pres">
      <dgm:prSet presAssocID="{7FEEAC02-A432-4EC0-A497-627950CDB018}" presName="LevelTwoTextNode" presStyleLbl="node3" presStyleIdx="7" presStyleCnt="12" custScaleX="311275">
        <dgm:presLayoutVars>
          <dgm:chPref val="3"/>
        </dgm:presLayoutVars>
      </dgm:prSet>
      <dgm:spPr/>
    </dgm:pt>
    <dgm:pt modelId="{29C1FB6C-89AB-4C30-991F-947F8CE4C3DC}" type="pres">
      <dgm:prSet presAssocID="{7FEEAC02-A432-4EC0-A497-627950CDB018}" presName="level3hierChild" presStyleCnt="0"/>
      <dgm:spPr/>
    </dgm:pt>
    <dgm:pt modelId="{D62B1246-941E-435B-8E56-B1F5B372A08F}" type="pres">
      <dgm:prSet presAssocID="{1B2E9E8F-E390-4433-A91C-1C7DF6DA9DE9}" presName="conn2-1" presStyleLbl="parChTrans1D3" presStyleIdx="8" presStyleCnt="12"/>
      <dgm:spPr/>
    </dgm:pt>
    <dgm:pt modelId="{6E4B988D-F927-4429-95CA-0011535AFEA3}" type="pres">
      <dgm:prSet presAssocID="{1B2E9E8F-E390-4433-A91C-1C7DF6DA9DE9}" presName="connTx" presStyleLbl="parChTrans1D3" presStyleIdx="8" presStyleCnt="12"/>
      <dgm:spPr/>
    </dgm:pt>
    <dgm:pt modelId="{2834F4B5-5B9A-46FD-9319-1C1A1ECE741E}" type="pres">
      <dgm:prSet presAssocID="{E22BD58D-C6EC-421A-A203-6ADF56E595C7}" presName="root2" presStyleCnt="0"/>
      <dgm:spPr/>
    </dgm:pt>
    <dgm:pt modelId="{4BA00E6C-2F81-4E4F-B039-8C4B6FA56BA8}" type="pres">
      <dgm:prSet presAssocID="{E22BD58D-C6EC-421A-A203-6ADF56E595C7}" presName="LevelTwoTextNode" presStyleLbl="node3" presStyleIdx="8" presStyleCnt="12" custScaleX="317600">
        <dgm:presLayoutVars>
          <dgm:chPref val="3"/>
        </dgm:presLayoutVars>
      </dgm:prSet>
      <dgm:spPr/>
    </dgm:pt>
    <dgm:pt modelId="{97C4E832-000D-43C0-8B1A-F0927FDD3A74}" type="pres">
      <dgm:prSet presAssocID="{E22BD58D-C6EC-421A-A203-6ADF56E595C7}" presName="level3hierChild" presStyleCnt="0"/>
      <dgm:spPr/>
    </dgm:pt>
    <dgm:pt modelId="{0D8927D6-B123-4F71-AFB9-459EDEE87599}" type="pres">
      <dgm:prSet presAssocID="{C0E64B47-AA28-4B11-B861-DEE5AB8A6EA5}" presName="conn2-1" presStyleLbl="parChTrans1D3" presStyleIdx="9" presStyleCnt="12"/>
      <dgm:spPr/>
    </dgm:pt>
    <dgm:pt modelId="{1EF4CFAE-7999-4D99-ACDF-1C42B3303948}" type="pres">
      <dgm:prSet presAssocID="{C0E64B47-AA28-4B11-B861-DEE5AB8A6EA5}" presName="connTx" presStyleLbl="parChTrans1D3" presStyleIdx="9" presStyleCnt="12"/>
      <dgm:spPr/>
    </dgm:pt>
    <dgm:pt modelId="{FF9D1BA2-51C2-41FC-ADFC-8BC02086265E}" type="pres">
      <dgm:prSet presAssocID="{D86A880C-C5A5-4CC8-9CE4-BC44C2437D8C}" presName="root2" presStyleCnt="0"/>
      <dgm:spPr/>
    </dgm:pt>
    <dgm:pt modelId="{2DA4A4DF-187A-47FA-B3C8-5F9DE2B86B45}" type="pres">
      <dgm:prSet presAssocID="{D86A880C-C5A5-4CC8-9CE4-BC44C2437D8C}" presName="LevelTwoTextNode" presStyleLbl="node3" presStyleIdx="9" presStyleCnt="12" custScaleX="324793">
        <dgm:presLayoutVars>
          <dgm:chPref val="3"/>
        </dgm:presLayoutVars>
      </dgm:prSet>
      <dgm:spPr/>
    </dgm:pt>
    <dgm:pt modelId="{14A052C8-B44D-49DC-9C87-0427D7B40C95}" type="pres">
      <dgm:prSet presAssocID="{D86A880C-C5A5-4CC8-9CE4-BC44C2437D8C}" presName="level3hierChild" presStyleCnt="0"/>
      <dgm:spPr/>
    </dgm:pt>
    <dgm:pt modelId="{AA9F598B-1694-4F4C-9BD0-CF4FF7CD3F8F}" type="pres">
      <dgm:prSet presAssocID="{B7D9A4B4-E9B0-4C29-BC6C-F5EF4BEE2A99}" presName="conn2-1" presStyleLbl="parChTrans1D3" presStyleIdx="10" presStyleCnt="12"/>
      <dgm:spPr/>
    </dgm:pt>
    <dgm:pt modelId="{E33900A9-0F59-48C0-A71F-E7AC57BE6B3B}" type="pres">
      <dgm:prSet presAssocID="{B7D9A4B4-E9B0-4C29-BC6C-F5EF4BEE2A99}" presName="connTx" presStyleLbl="parChTrans1D3" presStyleIdx="10" presStyleCnt="12"/>
      <dgm:spPr/>
    </dgm:pt>
    <dgm:pt modelId="{7EDDE6D9-2C46-4C69-8264-64D8A29B60FF}" type="pres">
      <dgm:prSet presAssocID="{41E04D42-4CE5-4822-AD4C-E5FCB3B35901}" presName="root2" presStyleCnt="0"/>
      <dgm:spPr/>
    </dgm:pt>
    <dgm:pt modelId="{01A62B5D-06E5-4B10-ACB2-FD5976CC100D}" type="pres">
      <dgm:prSet presAssocID="{41E04D42-4CE5-4822-AD4C-E5FCB3B35901}" presName="LevelTwoTextNode" presStyleLbl="node3" presStyleIdx="10" presStyleCnt="12" custScaleX="314836">
        <dgm:presLayoutVars>
          <dgm:chPref val="3"/>
        </dgm:presLayoutVars>
      </dgm:prSet>
      <dgm:spPr/>
    </dgm:pt>
    <dgm:pt modelId="{DA83042E-A45B-46F7-A042-648858E5F27C}" type="pres">
      <dgm:prSet presAssocID="{41E04D42-4CE5-4822-AD4C-E5FCB3B35901}" presName="level3hierChild" presStyleCnt="0"/>
      <dgm:spPr/>
    </dgm:pt>
    <dgm:pt modelId="{EF0F666A-4363-403E-AB98-B2D6E1CFC111}" type="pres">
      <dgm:prSet presAssocID="{94EBD304-13D1-4EA9-AE5E-E79C128F9D0D}" presName="conn2-1" presStyleLbl="parChTrans1D3" presStyleIdx="11" presStyleCnt="12"/>
      <dgm:spPr/>
    </dgm:pt>
    <dgm:pt modelId="{A88E7A66-E64A-41CA-A736-07AF9C0F85E5}" type="pres">
      <dgm:prSet presAssocID="{94EBD304-13D1-4EA9-AE5E-E79C128F9D0D}" presName="connTx" presStyleLbl="parChTrans1D3" presStyleIdx="11" presStyleCnt="12"/>
      <dgm:spPr/>
    </dgm:pt>
    <dgm:pt modelId="{42759E66-31C1-4A7E-803D-E4A7032BA3A4}" type="pres">
      <dgm:prSet presAssocID="{661454D3-D38B-444A-971F-B410A1B14772}" presName="root2" presStyleCnt="0"/>
      <dgm:spPr/>
    </dgm:pt>
    <dgm:pt modelId="{31575C84-4DE2-4034-B4A1-579AA611A787}" type="pres">
      <dgm:prSet presAssocID="{661454D3-D38B-444A-971F-B410A1B14772}" presName="LevelTwoTextNode" presStyleLbl="node3" presStyleIdx="11" presStyleCnt="12" custScaleX="321207">
        <dgm:presLayoutVars>
          <dgm:chPref val="3"/>
        </dgm:presLayoutVars>
      </dgm:prSet>
      <dgm:spPr/>
    </dgm:pt>
    <dgm:pt modelId="{234A4025-A33D-4D87-8B07-1C15EDE9D2D2}" type="pres">
      <dgm:prSet presAssocID="{661454D3-D38B-444A-971F-B410A1B14772}" presName="level3hierChild" presStyleCnt="0"/>
      <dgm:spPr/>
    </dgm:pt>
  </dgm:ptLst>
  <dgm:cxnLst>
    <dgm:cxn modelId="{DF392401-53AF-406A-BA6A-28944670619F}" type="presOf" srcId="{1B0DE647-BC36-4BEB-B090-2015E61B042D}" destId="{086F63C6-A5B8-4077-8DF9-EA37857A9577}" srcOrd="0" destOrd="0" presId="urn:microsoft.com/office/officeart/2005/8/layout/hierarchy2"/>
    <dgm:cxn modelId="{19338E0B-C0F0-496B-B161-1124BED876D5}" srcId="{15B1A5CE-B57E-42DC-87FC-D5FAAED976DE}" destId="{48551309-3BD5-40EF-A25E-80E0BB100990}" srcOrd="0" destOrd="0" parTransId="{F5D5E62F-1459-4D2F-B079-02E4E567F13A}" sibTransId="{E2149978-50BF-4A48-803E-CA7E18FB075C}"/>
    <dgm:cxn modelId="{941A8911-E237-4F11-83DD-088809470995}" srcId="{2CF6ABAC-AC7C-4521-B786-920D86F6D73E}" destId="{027A47C3-1FAF-4B8A-AF61-3453FE14EEA2}" srcOrd="1" destOrd="0" parTransId="{F0E4245F-598E-4F72-B645-AB4F2E969514}" sibTransId="{87A2BB69-82B5-4FFC-A247-61443BB6AB6E}"/>
    <dgm:cxn modelId="{CA07CC13-34DE-4778-BBA2-E110DC7DC76C}" srcId="{15B1A5CE-B57E-42DC-87FC-D5FAAED976DE}" destId="{F9712172-17CD-4764-A7E4-CD503AD9EC88}" srcOrd="4" destOrd="0" parTransId="{6504D132-A1A2-452B-BE44-0ACBA3E7B83A}" sibTransId="{527A756C-4AF3-47F4-82AD-F52808C87C03}"/>
    <dgm:cxn modelId="{F1AFBE16-03A2-4FE5-9E52-A80819136F24}" type="presOf" srcId="{08666C9C-7DAF-4711-B184-48DA1A975B8B}" destId="{15A6C722-8AC9-46E9-8D5C-DAC5D289927F}" srcOrd="0" destOrd="0" presId="urn:microsoft.com/office/officeart/2005/8/layout/hierarchy2"/>
    <dgm:cxn modelId="{14762E19-780E-4C5C-97CC-845B6D041DFE}" srcId="{027A47C3-1FAF-4B8A-AF61-3453FE14EEA2}" destId="{D86A880C-C5A5-4CC8-9CE4-BC44C2437D8C}" srcOrd="2" destOrd="0" parTransId="{C0E64B47-AA28-4B11-B861-DEE5AB8A6EA5}" sibTransId="{EBBAF7F6-0295-437B-A39B-9F35B436FF4F}"/>
    <dgm:cxn modelId="{320ED71A-A2C9-4B0D-AB99-230BDC31704B}" type="presOf" srcId="{B7D9A4B4-E9B0-4C29-BC6C-F5EF4BEE2A99}" destId="{E33900A9-0F59-48C0-A71F-E7AC57BE6B3B}" srcOrd="1" destOrd="0" presId="urn:microsoft.com/office/officeart/2005/8/layout/hierarchy2"/>
    <dgm:cxn modelId="{EBEF6124-38E2-43E0-9433-488B62CF4DA2}" srcId="{15B1A5CE-B57E-42DC-87FC-D5FAAED976DE}" destId="{08666C9C-7DAF-4711-B184-48DA1A975B8B}" srcOrd="5" destOrd="0" parTransId="{50D0C08C-11F4-4C6E-98DF-285715809417}" sibTransId="{5E4F15B4-A3CC-4D84-9047-915835C7326D}"/>
    <dgm:cxn modelId="{4D9A842F-F244-4592-A6E9-622BDD81CB5C}" srcId="{027A47C3-1FAF-4B8A-AF61-3453FE14EEA2}" destId="{7FEEAC02-A432-4EC0-A497-627950CDB018}" srcOrd="0" destOrd="0" parTransId="{E5847729-DD46-4D23-8A68-4CFB1A0BD32A}" sibTransId="{53F8E0A0-0D3E-4321-8954-7457B6BDB02C}"/>
    <dgm:cxn modelId="{E3FB6630-B608-4755-99E3-36BE306C4C72}" type="presOf" srcId="{C0E64B47-AA28-4B11-B861-DEE5AB8A6EA5}" destId="{1EF4CFAE-7999-4D99-ACDF-1C42B3303948}" srcOrd="1" destOrd="0" presId="urn:microsoft.com/office/officeart/2005/8/layout/hierarchy2"/>
    <dgm:cxn modelId="{926BFD32-7170-4BE1-A2CB-97EC628F20D8}" type="presOf" srcId="{2CF6ABAC-AC7C-4521-B786-920D86F6D73E}" destId="{9ACD2A08-C828-4F3A-9F50-D2247232757B}" srcOrd="0" destOrd="0" presId="urn:microsoft.com/office/officeart/2005/8/layout/hierarchy2"/>
    <dgm:cxn modelId="{FD180533-BA8D-48D1-960B-30359B1BF804}" type="presOf" srcId="{853BF8B7-A300-4329-A44A-20ABA095F319}" destId="{DE8BDF37-F465-487C-98F8-4F997C66080F}" srcOrd="0" destOrd="0" presId="urn:microsoft.com/office/officeart/2005/8/layout/hierarchy2"/>
    <dgm:cxn modelId="{27742B3E-0488-48F2-8677-482722C35B66}" type="presOf" srcId="{DB1E0752-D7D5-42E3-A886-A6E91DBC30F7}" destId="{AB50D227-0E61-4AB9-8397-F226FF0EA783}" srcOrd="0" destOrd="0" presId="urn:microsoft.com/office/officeart/2005/8/layout/hierarchy2"/>
    <dgm:cxn modelId="{1847D63E-3C66-4C01-8D9C-40201BF306BB}" type="presOf" srcId="{50D0C08C-11F4-4C6E-98DF-285715809417}" destId="{824C9652-8327-43C6-9F75-CDF770BCBD7C}" srcOrd="0" destOrd="0" presId="urn:microsoft.com/office/officeart/2005/8/layout/hierarchy2"/>
    <dgm:cxn modelId="{70C32F44-0299-4F9A-931A-E9654ACED881}" type="presOf" srcId="{1B2E9E8F-E390-4433-A91C-1C7DF6DA9DE9}" destId="{D62B1246-941E-435B-8E56-B1F5B372A08F}" srcOrd="0" destOrd="0" presId="urn:microsoft.com/office/officeart/2005/8/layout/hierarchy2"/>
    <dgm:cxn modelId="{B310EE45-1398-4DF1-9EE7-909D06EF2BC6}" type="presOf" srcId="{15B1A5CE-B57E-42DC-87FC-D5FAAED976DE}" destId="{F23DE1FD-091A-4A7F-B8A4-F4ED009DA68E}" srcOrd="0" destOrd="0" presId="urn:microsoft.com/office/officeart/2005/8/layout/hierarchy2"/>
    <dgm:cxn modelId="{02922846-2B76-4295-85EA-D9C05022341E}" type="presOf" srcId="{F5D5E62F-1459-4D2F-B079-02E4E567F13A}" destId="{CD43C39D-D1E3-45DA-91FF-AF7993672703}" srcOrd="0" destOrd="0" presId="urn:microsoft.com/office/officeart/2005/8/layout/hierarchy2"/>
    <dgm:cxn modelId="{CA019948-EDE1-4637-9AEF-70C874C261B3}" type="presOf" srcId="{2D29479E-7587-475E-955C-35877764D90F}" destId="{6C80B0B0-7886-4F68-9DF3-0E676DEEDA09}" srcOrd="0" destOrd="0" presId="urn:microsoft.com/office/officeart/2005/8/layout/hierarchy2"/>
    <dgm:cxn modelId="{F12E9A5E-0E1C-4232-A345-6940C117B4C7}" type="presOf" srcId="{0805712F-754C-4698-82D5-1131EB0F0B1E}" destId="{1FC3412A-63D1-4803-88FC-E955DF4E6FB2}" srcOrd="1" destOrd="0" presId="urn:microsoft.com/office/officeart/2005/8/layout/hierarchy2"/>
    <dgm:cxn modelId="{DC4A7668-6351-4B62-B2E3-3634A1231F11}" type="presOf" srcId="{661454D3-D38B-444A-971F-B410A1B14772}" destId="{31575C84-4DE2-4034-B4A1-579AA611A787}" srcOrd="0" destOrd="0" presId="urn:microsoft.com/office/officeart/2005/8/layout/hierarchy2"/>
    <dgm:cxn modelId="{42545373-1E61-4EF6-BB81-6ED864CE18C8}" srcId="{FC2690B1-CAC0-42CC-990C-B182BB0C19BA}" destId="{2CF6ABAC-AC7C-4521-B786-920D86F6D73E}" srcOrd="0" destOrd="0" parTransId="{0DCD2C1C-CE27-422C-A992-CAF67BE1FBD8}" sibTransId="{4B977811-D8C1-459D-8172-E4B3A53F820C}"/>
    <dgm:cxn modelId="{D487F875-0F54-4381-A2AE-256EC339A5C2}" type="presOf" srcId="{A8987653-1A3D-4519-A92B-707C9305C656}" destId="{6F854FB0-56C6-486F-93BC-E7E5A9B3767C}" srcOrd="0" destOrd="0" presId="urn:microsoft.com/office/officeart/2005/8/layout/hierarchy2"/>
    <dgm:cxn modelId="{4F4EDA78-9455-4A50-91AC-C5ADBF73D734}" type="presOf" srcId="{F0E4245F-598E-4F72-B645-AB4F2E969514}" destId="{403410B4-69D4-4FC1-8738-C333EB3E8BC3}" srcOrd="1" destOrd="0" presId="urn:microsoft.com/office/officeart/2005/8/layout/hierarchy2"/>
    <dgm:cxn modelId="{D892147A-4FCC-416B-900D-E8A21CC2A075}" type="presOf" srcId="{C0E64B47-AA28-4B11-B861-DEE5AB8A6EA5}" destId="{0D8927D6-B123-4F71-AFB9-459EDEE87599}" srcOrd="0" destOrd="0" presId="urn:microsoft.com/office/officeart/2005/8/layout/hierarchy2"/>
    <dgm:cxn modelId="{2524037C-515E-4171-AB74-CE676DAB5694}" type="presOf" srcId="{027A47C3-1FAF-4B8A-AF61-3453FE14EEA2}" destId="{2839C3F9-F186-424D-83F3-4672346755FD}" srcOrd="0" destOrd="0" presId="urn:microsoft.com/office/officeart/2005/8/layout/hierarchy2"/>
    <dgm:cxn modelId="{E950267E-22F2-4333-B047-83BCB6E44029}" type="presOf" srcId="{BFDD5A55-F022-4C51-ADF4-F811C42CC5E1}" destId="{DA356D53-8FF9-4C43-BD79-7844FDCAEBAF}" srcOrd="0" destOrd="0" presId="urn:microsoft.com/office/officeart/2005/8/layout/hierarchy2"/>
    <dgm:cxn modelId="{8C086F85-4D3A-474E-A44A-46B46F867579}" type="presOf" srcId="{F5D5E62F-1459-4D2F-B079-02E4E567F13A}" destId="{7254F8CF-76CA-4CB1-A0D3-1CC3C6018F33}" srcOrd="1" destOrd="0" presId="urn:microsoft.com/office/officeart/2005/8/layout/hierarchy2"/>
    <dgm:cxn modelId="{954E608B-CE18-4B18-8BC7-C5A35786C9EF}" type="presOf" srcId="{2D29479E-7587-475E-955C-35877764D90F}" destId="{30F739AE-599C-4B2A-BDCF-4ACC98C8351D}" srcOrd="1" destOrd="0" presId="urn:microsoft.com/office/officeart/2005/8/layout/hierarchy2"/>
    <dgm:cxn modelId="{05A42C8C-7BF7-482F-B153-A1FBC4229584}" srcId="{2CF6ABAC-AC7C-4521-B786-920D86F6D73E}" destId="{15B1A5CE-B57E-42DC-87FC-D5FAAED976DE}" srcOrd="0" destOrd="0" parTransId="{2ECCBE7F-32DE-4145-9747-D51A8155F5F6}" sibTransId="{EBA70383-C1E8-4798-B479-5DAF8ADD3AA3}"/>
    <dgm:cxn modelId="{E2B1038E-0803-4B94-A704-68AAE0918CEF}" srcId="{15B1A5CE-B57E-42DC-87FC-D5FAAED976DE}" destId="{DB1E0752-D7D5-42E3-A886-A6E91DBC30F7}" srcOrd="1" destOrd="0" parTransId="{0805712F-754C-4698-82D5-1131EB0F0B1E}" sibTransId="{FB128422-84DD-411B-A184-307E5BC8A890}"/>
    <dgm:cxn modelId="{22891C8E-0E1B-46BC-8C62-C15AF59197B9}" srcId="{027A47C3-1FAF-4B8A-AF61-3453FE14EEA2}" destId="{E22BD58D-C6EC-421A-A203-6ADF56E595C7}" srcOrd="1" destOrd="0" parTransId="{1B2E9E8F-E390-4433-A91C-1C7DF6DA9DE9}" sibTransId="{116D92DB-43B2-49B8-971D-2CA193E21DE9}"/>
    <dgm:cxn modelId="{F64CFE97-0BF0-4E83-BB20-2409A7AA1B6A}" type="presOf" srcId="{E22BD58D-C6EC-421A-A203-6ADF56E595C7}" destId="{4BA00E6C-2F81-4E4F-B039-8C4B6FA56BA8}" srcOrd="0" destOrd="0" presId="urn:microsoft.com/office/officeart/2005/8/layout/hierarchy2"/>
    <dgm:cxn modelId="{29FFB998-D6B8-4163-8560-23CB224151E9}" type="presOf" srcId="{BFDD5A55-F022-4C51-ADF4-F811C42CC5E1}" destId="{28169D8D-772B-45E1-9344-12D47C821C29}" srcOrd="1" destOrd="0" presId="urn:microsoft.com/office/officeart/2005/8/layout/hierarchy2"/>
    <dgm:cxn modelId="{FE903D9A-D9CE-435F-BA7E-B5DF47A2E812}" type="presOf" srcId="{2ECCBE7F-32DE-4145-9747-D51A8155F5F6}" destId="{1236B663-3C80-49B6-8746-E7601D791984}" srcOrd="1" destOrd="0" presId="urn:microsoft.com/office/officeart/2005/8/layout/hierarchy2"/>
    <dgm:cxn modelId="{989FA39B-3BF1-41A7-9D1A-04B0D30F865A}" type="presOf" srcId="{FC2690B1-CAC0-42CC-990C-B182BB0C19BA}" destId="{98B4E193-6E05-45C3-A6F6-A5A36A29DDA5}" srcOrd="0" destOrd="0" presId="urn:microsoft.com/office/officeart/2005/8/layout/hierarchy2"/>
    <dgm:cxn modelId="{D8759F9C-7D82-40ED-A844-FD8A3958E9C8}" type="presOf" srcId="{94EBD304-13D1-4EA9-AE5E-E79C128F9D0D}" destId="{EF0F666A-4363-403E-AB98-B2D6E1CFC111}" srcOrd="0" destOrd="0" presId="urn:microsoft.com/office/officeart/2005/8/layout/hierarchy2"/>
    <dgm:cxn modelId="{C58CC9A4-0F9E-4975-9F36-697CD788014E}" type="presOf" srcId="{6504D132-A1A2-452B-BE44-0ACBA3E7B83A}" destId="{AD792790-F110-4269-ACB7-48E3394D8BA1}" srcOrd="1" destOrd="0" presId="urn:microsoft.com/office/officeart/2005/8/layout/hierarchy2"/>
    <dgm:cxn modelId="{2E1E03AA-BEBE-483C-A7B3-24C096D3069B}" type="presOf" srcId="{D86A880C-C5A5-4CC8-9CE4-BC44C2437D8C}" destId="{2DA4A4DF-187A-47FA-B3C8-5F9DE2B86B45}" srcOrd="0" destOrd="0" presId="urn:microsoft.com/office/officeart/2005/8/layout/hierarchy2"/>
    <dgm:cxn modelId="{2CFA0BB1-3E5C-4FB1-B2AB-B1276BB1CF24}" type="presOf" srcId="{B7D9A4B4-E9B0-4C29-BC6C-F5EF4BEE2A99}" destId="{AA9F598B-1694-4F4C-9BD0-CF4FF7CD3F8F}" srcOrd="0" destOrd="0" presId="urn:microsoft.com/office/officeart/2005/8/layout/hierarchy2"/>
    <dgm:cxn modelId="{8FC34CBB-6C54-4B2E-B02A-A2EC22436012}" type="presOf" srcId="{1B2E9E8F-E390-4433-A91C-1C7DF6DA9DE9}" destId="{6E4B988D-F927-4429-95CA-0011535AFEA3}" srcOrd="1" destOrd="0" presId="urn:microsoft.com/office/officeart/2005/8/layout/hierarchy2"/>
    <dgm:cxn modelId="{B2F7A5BB-E915-4329-A03A-48FE2CB937AE}" type="presOf" srcId="{50D0C08C-11F4-4C6E-98DF-285715809417}" destId="{3D0FB4B1-C6C0-478A-AD3A-1815801C7F7E}" srcOrd="1" destOrd="0" presId="urn:microsoft.com/office/officeart/2005/8/layout/hierarchy2"/>
    <dgm:cxn modelId="{D603DABF-81E2-42E8-ABD4-41163E88A2BC}" type="presOf" srcId="{F9712172-17CD-4764-A7E4-CD503AD9EC88}" destId="{6843D17A-B206-43E8-A8CF-41C784259044}" srcOrd="0" destOrd="0" presId="urn:microsoft.com/office/officeart/2005/8/layout/hierarchy2"/>
    <dgm:cxn modelId="{781622C3-A7A5-407E-AB0B-EC5079F76827}" srcId="{15B1A5CE-B57E-42DC-87FC-D5FAAED976DE}" destId="{1B0DE647-BC36-4BEB-B090-2015E61B042D}" srcOrd="3" destOrd="0" parTransId="{2D29479E-7587-475E-955C-35877764D90F}" sibTransId="{07312A68-DD34-4C58-85DB-B0511E99114E}"/>
    <dgm:cxn modelId="{1C9558C3-2062-4E89-A31A-3D49FB87D54C}" type="presOf" srcId="{2ECCBE7F-32DE-4145-9747-D51A8155F5F6}" destId="{E71C1A00-5DAD-4C56-B0BB-765CBD8C9210}" srcOrd="0" destOrd="0" presId="urn:microsoft.com/office/officeart/2005/8/layout/hierarchy2"/>
    <dgm:cxn modelId="{CD341EC4-4786-4561-B61F-9BC5FFC12CF8}" srcId="{027A47C3-1FAF-4B8A-AF61-3453FE14EEA2}" destId="{41E04D42-4CE5-4822-AD4C-E5FCB3B35901}" srcOrd="3" destOrd="0" parTransId="{B7D9A4B4-E9B0-4C29-BC6C-F5EF4BEE2A99}" sibTransId="{0B94BAD0-F0E7-4D14-820A-5FDB9FE3B361}"/>
    <dgm:cxn modelId="{4504FAC8-5F0B-488E-BBA7-5FF6D3E4E545}" type="presOf" srcId="{94EBD304-13D1-4EA9-AE5E-E79C128F9D0D}" destId="{A88E7A66-E64A-41CA-A736-07AF9C0F85E5}" srcOrd="1" destOrd="0" presId="urn:microsoft.com/office/officeart/2005/8/layout/hierarchy2"/>
    <dgm:cxn modelId="{E05919CE-5563-4045-AA47-D9FEBC8E5D47}" type="presOf" srcId="{7FEEAC02-A432-4EC0-A497-627950CDB018}" destId="{81DE9550-2BD2-47DE-A9A5-E4E4DBAD697E}" srcOrd="0" destOrd="0" presId="urn:microsoft.com/office/officeart/2005/8/layout/hierarchy2"/>
    <dgm:cxn modelId="{56F1D7CE-7B7B-4240-A7F0-D0FC0F1F4835}" type="presOf" srcId="{853BF8B7-A300-4329-A44A-20ABA095F319}" destId="{9E284810-9F85-49AB-B30C-426C31A3DD4C}" srcOrd="1" destOrd="0" presId="urn:microsoft.com/office/officeart/2005/8/layout/hierarchy2"/>
    <dgm:cxn modelId="{EB9FE5D6-5F6F-4AFC-9080-CD9E67402230}" type="presOf" srcId="{41E04D42-4CE5-4822-AD4C-E5FCB3B35901}" destId="{01A62B5D-06E5-4B10-ACB2-FD5976CC100D}" srcOrd="0" destOrd="0" presId="urn:microsoft.com/office/officeart/2005/8/layout/hierarchy2"/>
    <dgm:cxn modelId="{4FCD8BDC-C0EB-4F17-AEA5-DF74F4F7D05E}" type="presOf" srcId="{48551309-3BD5-40EF-A25E-80E0BB100990}" destId="{A817B081-33C9-4B48-911A-472203B9789F}" srcOrd="0" destOrd="0" presId="urn:microsoft.com/office/officeart/2005/8/layout/hierarchy2"/>
    <dgm:cxn modelId="{127303DE-F129-4AD6-972B-61A5C067D800}" type="presOf" srcId="{F0E4245F-598E-4F72-B645-AB4F2E969514}" destId="{36769F91-83B4-4A63-977D-B89306705BB6}" srcOrd="0" destOrd="0" presId="urn:microsoft.com/office/officeart/2005/8/layout/hierarchy2"/>
    <dgm:cxn modelId="{251465DF-89AE-46C2-8ACC-82C1747F2810}" srcId="{027A47C3-1FAF-4B8A-AF61-3453FE14EEA2}" destId="{661454D3-D38B-444A-971F-B410A1B14772}" srcOrd="4" destOrd="0" parTransId="{94EBD304-13D1-4EA9-AE5E-E79C128F9D0D}" sibTransId="{D4FD678A-18A9-4EE7-8B2A-F32696E8F124}"/>
    <dgm:cxn modelId="{364531E1-BE30-4091-A78A-A1D23B786F06}" srcId="{15B1A5CE-B57E-42DC-87FC-D5FAAED976DE}" destId="{097381E2-8285-4A7E-8074-D0D33B3DA7A9}" srcOrd="2" destOrd="0" parTransId="{853BF8B7-A300-4329-A44A-20ABA095F319}" sibTransId="{9983C854-1AC4-42F6-A5BE-89096645F22B}"/>
    <dgm:cxn modelId="{307236E2-87D5-422E-95FA-6D9EEF3A881A}" srcId="{15B1A5CE-B57E-42DC-87FC-D5FAAED976DE}" destId="{A8987653-1A3D-4519-A92B-707C9305C656}" srcOrd="6" destOrd="0" parTransId="{BFDD5A55-F022-4C51-ADF4-F811C42CC5E1}" sibTransId="{2620F5BB-B750-45B2-A80F-179F1E76372A}"/>
    <dgm:cxn modelId="{95795DE9-FD35-4587-8A2B-0F2A54EE0643}" type="presOf" srcId="{0805712F-754C-4698-82D5-1131EB0F0B1E}" destId="{C52A86F2-B688-40B9-92E4-A88555F511BF}" srcOrd="0" destOrd="0" presId="urn:microsoft.com/office/officeart/2005/8/layout/hierarchy2"/>
    <dgm:cxn modelId="{745331EB-B1EB-4859-BEA9-8773E7EED93E}" type="presOf" srcId="{E5847729-DD46-4D23-8A68-4CFB1A0BD32A}" destId="{6609557F-2A49-432E-9C87-B1FA8408E418}" srcOrd="0" destOrd="0" presId="urn:microsoft.com/office/officeart/2005/8/layout/hierarchy2"/>
    <dgm:cxn modelId="{250977ED-F49A-48A2-9D32-11DEB746F693}" type="presOf" srcId="{097381E2-8285-4A7E-8074-D0D33B3DA7A9}" destId="{45459DCD-55D1-4F34-ADE4-686EEF715A5A}" srcOrd="0" destOrd="0" presId="urn:microsoft.com/office/officeart/2005/8/layout/hierarchy2"/>
    <dgm:cxn modelId="{3F8638F0-6001-4F6C-A992-5F28A736AF15}" type="presOf" srcId="{6504D132-A1A2-452B-BE44-0ACBA3E7B83A}" destId="{24330469-39AE-48F2-9769-DE5795D9AF62}" srcOrd="0" destOrd="0" presId="urn:microsoft.com/office/officeart/2005/8/layout/hierarchy2"/>
    <dgm:cxn modelId="{C8FBC3F0-B298-4799-91B4-A714896901ED}" type="presOf" srcId="{E5847729-DD46-4D23-8A68-4CFB1A0BD32A}" destId="{B028D395-75AB-4A4A-9E66-163F2CDB264C}" srcOrd="1" destOrd="0" presId="urn:microsoft.com/office/officeart/2005/8/layout/hierarchy2"/>
    <dgm:cxn modelId="{D2BCA007-28D8-489D-AD5B-D8B4F15EA352}" type="presParOf" srcId="{98B4E193-6E05-45C3-A6F6-A5A36A29DDA5}" destId="{9C22A05F-DAD1-47C8-8F9B-974B6075BB6E}" srcOrd="0" destOrd="0" presId="urn:microsoft.com/office/officeart/2005/8/layout/hierarchy2"/>
    <dgm:cxn modelId="{B6FEDC04-097F-4CE3-8660-4C8DC39A1CD8}" type="presParOf" srcId="{9C22A05F-DAD1-47C8-8F9B-974B6075BB6E}" destId="{9ACD2A08-C828-4F3A-9F50-D2247232757B}" srcOrd="0" destOrd="0" presId="urn:microsoft.com/office/officeart/2005/8/layout/hierarchy2"/>
    <dgm:cxn modelId="{D8F7022D-F647-4B76-BC4C-3AA19E8AEF0D}" type="presParOf" srcId="{9C22A05F-DAD1-47C8-8F9B-974B6075BB6E}" destId="{671E81DD-D4DC-4DB2-ABBA-C9FB939F0674}" srcOrd="1" destOrd="0" presId="urn:microsoft.com/office/officeart/2005/8/layout/hierarchy2"/>
    <dgm:cxn modelId="{8B28921B-A25C-4796-BAD8-629A030AE504}" type="presParOf" srcId="{671E81DD-D4DC-4DB2-ABBA-C9FB939F0674}" destId="{E71C1A00-5DAD-4C56-B0BB-765CBD8C9210}" srcOrd="0" destOrd="0" presId="urn:microsoft.com/office/officeart/2005/8/layout/hierarchy2"/>
    <dgm:cxn modelId="{3C6FA218-B483-4F6F-984A-20A0EA65920B}" type="presParOf" srcId="{E71C1A00-5DAD-4C56-B0BB-765CBD8C9210}" destId="{1236B663-3C80-49B6-8746-E7601D791984}" srcOrd="0" destOrd="0" presId="urn:microsoft.com/office/officeart/2005/8/layout/hierarchy2"/>
    <dgm:cxn modelId="{E3A78FF1-9BA5-4962-9C4D-7D3E8DDB8DB2}" type="presParOf" srcId="{671E81DD-D4DC-4DB2-ABBA-C9FB939F0674}" destId="{BDA5453B-51E8-4A10-838E-682E2CEE7BE0}" srcOrd="1" destOrd="0" presId="urn:microsoft.com/office/officeart/2005/8/layout/hierarchy2"/>
    <dgm:cxn modelId="{F6CF7A5A-096C-4B14-9790-5B4D96F9EB70}" type="presParOf" srcId="{BDA5453B-51E8-4A10-838E-682E2CEE7BE0}" destId="{F23DE1FD-091A-4A7F-B8A4-F4ED009DA68E}" srcOrd="0" destOrd="0" presId="urn:microsoft.com/office/officeart/2005/8/layout/hierarchy2"/>
    <dgm:cxn modelId="{BCAB8500-6B30-46E9-AC99-612C44B1098F}" type="presParOf" srcId="{BDA5453B-51E8-4A10-838E-682E2CEE7BE0}" destId="{70378AE0-18C0-4C8F-9CF4-FB31541AED4F}" srcOrd="1" destOrd="0" presId="urn:microsoft.com/office/officeart/2005/8/layout/hierarchy2"/>
    <dgm:cxn modelId="{901680DA-0B1C-408D-9296-5C50297C7A75}" type="presParOf" srcId="{70378AE0-18C0-4C8F-9CF4-FB31541AED4F}" destId="{CD43C39D-D1E3-45DA-91FF-AF7993672703}" srcOrd="0" destOrd="0" presId="urn:microsoft.com/office/officeart/2005/8/layout/hierarchy2"/>
    <dgm:cxn modelId="{CA66E464-2B46-4D21-B806-A3286E51AFA3}" type="presParOf" srcId="{CD43C39D-D1E3-45DA-91FF-AF7993672703}" destId="{7254F8CF-76CA-4CB1-A0D3-1CC3C6018F33}" srcOrd="0" destOrd="0" presId="urn:microsoft.com/office/officeart/2005/8/layout/hierarchy2"/>
    <dgm:cxn modelId="{3DDDF3CC-EF9C-4807-90BA-B6C91935AD33}" type="presParOf" srcId="{70378AE0-18C0-4C8F-9CF4-FB31541AED4F}" destId="{BE1A5EEA-FF11-4671-B9AC-1ADA78B871CE}" srcOrd="1" destOrd="0" presId="urn:microsoft.com/office/officeart/2005/8/layout/hierarchy2"/>
    <dgm:cxn modelId="{3AE4EA0A-417A-483B-BADD-26C9377B6755}" type="presParOf" srcId="{BE1A5EEA-FF11-4671-B9AC-1ADA78B871CE}" destId="{A817B081-33C9-4B48-911A-472203B9789F}" srcOrd="0" destOrd="0" presId="urn:microsoft.com/office/officeart/2005/8/layout/hierarchy2"/>
    <dgm:cxn modelId="{5EBC9F63-ED8F-43DD-80FA-33EFB98132DF}" type="presParOf" srcId="{BE1A5EEA-FF11-4671-B9AC-1ADA78B871CE}" destId="{04FDBE30-5977-4D4E-A0BE-F5CB658F9206}" srcOrd="1" destOrd="0" presId="urn:microsoft.com/office/officeart/2005/8/layout/hierarchy2"/>
    <dgm:cxn modelId="{35737CA0-FFCC-465F-8E16-E46FFB874DC5}" type="presParOf" srcId="{70378AE0-18C0-4C8F-9CF4-FB31541AED4F}" destId="{C52A86F2-B688-40B9-92E4-A88555F511BF}" srcOrd="2" destOrd="0" presId="urn:microsoft.com/office/officeart/2005/8/layout/hierarchy2"/>
    <dgm:cxn modelId="{CCA3D37D-1D81-4D95-85A6-4D5B3380935F}" type="presParOf" srcId="{C52A86F2-B688-40B9-92E4-A88555F511BF}" destId="{1FC3412A-63D1-4803-88FC-E955DF4E6FB2}" srcOrd="0" destOrd="0" presId="urn:microsoft.com/office/officeart/2005/8/layout/hierarchy2"/>
    <dgm:cxn modelId="{38F7A868-6D5D-48D1-BF75-06209BCD801C}" type="presParOf" srcId="{70378AE0-18C0-4C8F-9CF4-FB31541AED4F}" destId="{5DB5F190-0190-4269-8063-28D2B7AF008C}" srcOrd="3" destOrd="0" presId="urn:microsoft.com/office/officeart/2005/8/layout/hierarchy2"/>
    <dgm:cxn modelId="{75CB1DE0-A6F7-46F4-BAFC-7B7228C568C6}" type="presParOf" srcId="{5DB5F190-0190-4269-8063-28D2B7AF008C}" destId="{AB50D227-0E61-4AB9-8397-F226FF0EA783}" srcOrd="0" destOrd="0" presId="urn:microsoft.com/office/officeart/2005/8/layout/hierarchy2"/>
    <dgm:cxn modelId="{8C204F13-2409-44E5-ACE2-A8BF0288CF62}" type="presParOf" srcId="{5DB5F190-0190-4269-8063-28D2B7AF008C}" destId="{E0CF2A99-2511-4419-99C4-17C65AEA8DF6}" srcOrd="1" destOrd="0" presId="urn:microsoft.com/office/officeart/2005/8/layout/hierarchy2"/>
    <dgm:cxn modelId="{2C016E77-8ABF-4376-9156-92FDBE5A598F}" type="presParOf" srcId="{70378AE0-18C0-4C8F-9CF4-FB31541AED4F}" destId="{DE8BDF37-F465-487C-98F8-4F997C66080F}" srcOrd="4" destOrd="0" presId="urn:microsoft.com/office/officeart/2005/8/layout/hierarchy2"/>
    <dgm:cxn modelId="{09201760-C487-48E0-A24A-8BF7DA88DACD}" type="presParOf" srcId="{DE8BDF37-F465-487C-98F8-4F997C66080F}" destId="{9E284810-9F85-49AB-B30C-426C31A3DD4C}" srcOrd="0" destOrd="0" presId="urn:microsoft.com/office/officeart/2005/8/layout/hierarchy2"/>
    <dgm:cxn modelId="{B7A42291-8A31-4A35-8198-CAD016CA2D2A}" type="presParOf" srcId="{70378AE0-18C0-4C8F-9CF4-FB31541AED4F}" destId="{BB038249-60C2-46B8-AC77-0E0D2BF32443}" srcOrd="5" destOrd="0" presId="urn:microsoft.com/office/officeart/2005/8/layout/hierarchy2"/>
    <dgm:cxn modelId="{B4D2B9FF-97B1-4CC7-B027-A017E76BD377}" type="presParOf" srcId="{BB038249-60C2-46B8-AC77-0E0D2BF32443}" destId="{45459DCD-55D1-4F34-ADE4-686EEF715A5A}" srcOrd="0" destOrd="0" presId="urn:microsoft.com/office/officeart/2005/8/layout/hierarchy2"/>
    <dgm:cxn modelId="{C590B5E5-124F-4806-96AF-9CDC5CED9633}" type="presParOf" srcId="{BB038249-60C2-46B8-AC77-0E0D2BF32443}" destId="{A6669072-5DA8-4500-94F4-008E2508F9A8}" srcOrd="1" destOrd="0" presId="urn:microsoft.com/office/officeart/2005/8/layout/hierarchy2"/>
    <dgm:cxn modelId="{52290F43-50DA-4613-AF7E-4A75CFA7297E}" type="presParOf" srcId="{70378AE0-18C0-4C8F-9CF4-FB31541AED4F}" destId="{6C80B0B0-7886-4F68-9DF3-0E676DEEDA09}" srcOrd="6" destOrd="0" presId="urn:microsoft.com/office/officeart/2005/8/layout/hierarchy2"/>
    <dgm:cxn modelId="{E5B38792-5020-4675-B8A9-AED918C2BA38}" type="presParOf" srcId="{6C80B0B0-7886-4F68-9DF3-0E676DEEDA09}" destId="{30F739AE-599C-4B2A-BDCF-4ACC98C8351D}" srcOrd="0" destOrd="0" presId="urn:microsoft.com/office/officeart/2005/8/layout/hierarchy2"/>
    <dgm:cxn modelId="{1D343F70-7410-4D56-B66E-BB9CCBDC5104}" type="presParOf" srcId="{70378AE0-18C0-4C8F-9CF4-FB31541AED4F}" destId="{A15528F8-C984-4691-B949-FECFB3410064}" srcOrd="7" destOrd="0" presId="urn:microsoft.com/office/officeart/2005/8/layout/hierarchy2"/>
    <dgm:cxn modelId="{8B639A32-2D6F-4613-9BF4-E2095EED5B0C}" type="presParOf" srcId="{A15528F8-C984-4691-B949-FECFB3410064}" destId="{086F63C6-A5B8-4077-8DF9-EA37857A9577}" srcOrd="0" destOrd="0" presId="urn:microsoft.com/office/officeart/2005/8/layout/hierarchy2"/>
    <dgm:cxn modelId="{AF96634E-916D-412B-A0CF-BCC33DD01DD7}" type="presParOf" srcId="{A15528F8-C984-4691-B949-FECFB3410064}" destId="{F8F5B4EF-6008-471B-B866-4E478004BFE0}" srcOrd="1" destOrd="0" presId="urn:microsoft.com/office/officeart/2005/8/layout/hierarchy2"/>
    <dgm:cxn modelId="{CBE04B9C-1245-4FF3-A242-909029BA8B48}" type="presParOf" srcId="{70378AE0-18C0-4C8F-9CF4-FB31541AED4F}" destId="{24330469-39AE-48F2-9769-DE5795D9AF62}" srcOrd="8" destOrd="0" presId="urn:microsoft.com/office/officeart/2005/8/layout/hierarchy2"/>
    <dgm:cxn modelId="{CA486C8D-496F-4BA6-A80E-E0382EA394E3}" type="presParOf" srcId="{24330469-39AE-48F2-9769-DE5795D9AF62}" destId="{AD792790-F110-4269-ACB7-48E3394D8BA1}" srcOrd="0" destOrd="0" presId="urn:microsoft.com/office/officeart/2005/8/layout/hierarchy2"/>
    <dgm:cxn modelId="{D96DC176-F4A5-49E0-812C-9DD4B85C4A67}" type="presParOf" srcId="{70378AE0-18C0-4C8F-9CF4-FB31541AED4F}" destId="{781D5ACB-1198-416E-856A-D9FE5380F9AA}" srcOrd="9" destOrd="0" presId="urn:microsoft.com/office/officeart/2005/8/layout/hierarchy2"/>
    <dgm:cxn modelId="{A589F5A6-FEAF-44BE-946E-4D871FAE75E5}" type="presParOf" srcId="{781D5ACB-1198-416E-856A-D9FE5380F9AA}" destId="{6843D17A-B206-43E8-A8CF-41C784259044}" srcOrd="0" destOrd="0" presId="urn:microsoft.com/office/officeart/2005/8/layout/hierarchy2"/>
    <dgm:cxn modelId="{7549F19F-C4C5-4057-8A30-A7485DA5C2C2}" type="presParOf" srcId="{781D5ACB-1198-416E-856A-D9FE5380F9AA}" destId="{1BFF254D-4D14-412C-A4A0-D337241764D4}" srcOrd="1" destOrd="0" presId="urn:microsoft.com/office/officeart/2005/8/layout/hierarchy2"/>
    <dgm:cxn modelId="{DC02BF58-7485-4A3D-BFDE-7CB2902353C4}" type="presParOf" srcId="{70378AE0-18C0-4C8F-9CF4-FB31541AED4F}" destId="{824C9652-8327-43C6-9F75-CDF770BCBD7C}" srcOrd="10" destOrd="0" presId="urn:microsoft.com/office/officeart/2005/8/layout/hierarchy2"/>
    <dgm:cxn modelId="{97C30681-5543-4AFA-98F5-7ACFCB3997C1}" type="presParOf" srcId="{824C9652-8327-43C6-9F75-CDF770BCBD7C}" destId="{3D0FB4B1-C6C0-478A-AD3A-1815801C7F7E}" srcOrd="0" destOrd="0" presId="urn:microsoft.com/office/officeart/2005/8/layout/hierarchy2"/>
    <dgm:cxn modelId="{D47BF0C6-484B-41D3-90F7-CC4A198B3DD9}" type="presParOf" srcId="{70378AE0-18C0-4C8F-9CF4-FB31541AED4F}" destId="{63688386-5792-48BC-AFBE-39E0BA341397}" srcOrd="11" destOrd="0" presId="urn:microsoft.com/office/officeart/2005/8/layout/hierarchy2"/>
    <dgm:cxn modelId="{67CB48F9-646F-4065-A400-027F9E1C98A7}" type="presParOf" srcId="{63688386-5792-48BC-AFBE-39E0BA341397}" destId="{15A6C722-8AC9-46E9-8D5C-DAC5D289927F}" srcOrd="0" destOrd="0" presId="urn:microsoft.com/office/officeart/2005/8/layout/hierarchy2"/>
    <dgm:cxn modelId="{E6593A4E-5FFE-437F-BA2C-EC06C2A2A3EB}" type="presParOf" srcId="{63688386-5792-48BC-AFBE-39E0BA341397}" destId="{D4E4C061-5E83-48CB-8B58-3E6232F98150}" srcOrd="1" destOrd="0" presId="urn:microsoft.com/office/officeart/2005/8/layout/hierarchy2"/>
    <dgm:cxn modelId="{EA146722-05D5-44FE-B312-07F977ABE83C}" type="presParOf" srcId="{70378AE0-18C0-4C8F-9CF4-FB31541AED4F}" destId="{DA356D53-8FF9-4C43-BD79-7844FDCAEBAF}" srcOrd="12" destOrd="0" presId="urn:microsoft.com/office/officeart/2005/8/layout/hierarchy2"/>
    <dgm:cxn modelId="{3BCE26D6-9FE3-497D-81F1-7094EF4A4CC1}" type="presParOf" srcId="{DA356D53-8FF9-4C43-BD79-7844FDCAEBAF}" destId="{28169D8D-772B-45E1-9344-12D47C821C29}" srcOrd="0" destOrd="0" presId="urn:microsoft.com/office/officeart/2005/8/layout/hierarchy2"/>
    <dgm:cxn modelId="{D0AC19B7-1BBF-46DB-8A64-3104D9322BFC}" type="presParOf" srcId="{70378AE0-18C0-4C8F-9CF4-FB31541AED4F}" destId="{71F12301-D1AB-4961-B768-F1EC72C4AB94}" srcOrd="13" destOrd="0" presId="urn:microsoft.com/office/officeart/2005/8/layout/hierarchy2"/>
    <dgm:cxn modelId="{EFB65240-02DF-4347-8A7B-1FB4616D47EE}" type="presParOf" srcId="{71F12301-D1AB-4961-B768-F1EC72C4AB94}" destId="{6F854FB0-56C6-486F-93BC-E7E5A9B3767C}" srcOrd="0" destOrd="0" presId="urn:microsoft.com/office/officeart/2005/8/layout/hierarchy2"/>
    <dgm:cxn modelId="{795E1D88-1CED-468A-B458-5156DE59A13A}" type="presParOf" srcId="{71F12301-D1AB-4961-B768-F1EC72C4AB94}" destId="{F624BAAE-A410-4BCE-A7D4-E79C1D3AB835}" srcOrd="1" destOrd="0" presId="urn:microsoft.com/office/officeart/2005/8/layout/hierarchy2"/>
    <dgm:cxn modelId="{6A44A20C-AD72-4629-8E85-427953667363}" type="presParOf" srcId="{671E81DD-D4DC-4DB2-ABBA-C9FB939F0674}" destId="{36769F91-83B4-4A63-977D-B89306705BB6}" srcOrd="2" destOrd="0" presId="urn:microsoft.com/office/officeart/2005/8/layout/hierarchy2"/>
    <dgm:cxn modelId="{1617DDAB-3824-4F8F-BCC0-3D0EF571A23C}" type="presParOf" srcId="{36769F91-83B4-4A63-977D-B89306705BB6}" destId="{403410B4-69D4-4FC1-8738-C333EB3E8BC3}" srcOrd="0" destOrd="0" presId="urn:microsoft.com/office/officeart/2005/8/layout/hierarchy2"/>
    <dgm:cxn modelId="{60BDB8FE-8605-4022-9F02-B33C1DCED484}" type="presParOf" srcId="{671E81DD-D4DC-4DB2-ABBA-C9FB939F0674}" destId="{690182D0-7F63-40D1-A002-7B4C207E3546}" srcOrd="3" destOrd="0" presId="urn:microsoft.com/office/officeart/2005/8/layout/hierarchy2"/>
    <dgm:cxn modelId="{19393206-4491-42E3-8C2B-8530CC0D8D0E}" type="presParOf" srcId="{690182D0-7F63-40D1-A002-7B4C207E3546}" destId="{2839C3F9-F186-424D-83F3-4672346755FD}" srcOrd="0" destOrd="0" presId="urn:microsoft.com/office/officeart/2005/8/layout/hierarchy2"/>
    <dgm:cxn modelId="{70F62EEA-EBA6-4E3D-BDF6-B77C892F9E34}" type="presParOf" srcId="{690182D0-7F63-40D1-A002-7B4C207E3546}" destId="{81274667-E03B-4548-9BA0-1AF046E37FBD}" srcOrd="1" destOrd="0" presId="urn:microsoft.com/office/officeart/2005/8/layout/hierarchy2"/>
    <dgm:cxn modelId="{F16372B4-64CC-4890-A7EB-0508CD7CFFD8}" type="presParOf" srcId="{81274667-E03B-4548-9BA0-1AF046E37FBD}" destId="{6609557F-2A49-432E-9C87-B1FA8408E418}" srcOrd="0" destOrd="0" presId="urn:microsoft.com/office/officeart/2005/8/layout/hierarchy2"/>
    <dgm:cxn modelId="{6E339F4D-D2B9-49E8-8675-C2A043A105E9}" type="presParOf" srcId="{6609557F-2A49-432E-9C87-B1FA8408E418}" destId="{B028D395-75AB-4A4A-9E66-163F2CDB264C}" srcOrd="0" destOrd="0" presId="urn:microsoft.com/office/officeart/2005/8/layout/hierarchy2"/>
    <dgm:cxn modelId="{DD900DDD-0825-4AD7-BE24-B861622D27C8}" type="presParOf" srcId="{81274667-E03B-4548-9BA0-1AF046E37FBD}" destId="{946914E7-1E23-4C83-B8B0-3E50E507E4CF}" srcOrd="1" destOrd="0" presId="urn:microsoft.com/office/officeart/2005/8/layout/hierarchy2"/>
    <dgm:cxn modelId="{F97AAC3E-63FD-4883-8D21-75E5605D8B80}" type="presParOf" srcId="{946914E7-1E23-4C83-B8B0-3E50E507E4CF}" destId="{81DE9550-2BD2-47DE-A9A5-E4E4DBAD697E}" srcOrd="0" destOrd="0" presId="urn:microsoft.com/office/officeart/2005/8/layout/hierarchy2"/>
    <dgm:cxn modelId="{93ACD581-4473-42A9-BE5B-3E2F77CEAB4C}" type="presParOf" srcId="{946914E7-1E23-4C83-B8B0-3E50E507E4CF}" destId="{29C1FB6C-89AB-4C30-991F-947F8CE4C3DC}" srcOrd="1" destOrd="0" presId="urn:microsoft.com/office/officeart/2005/8/layout/hierarchy2"/>
    <dgm:cxn modelId="{B37841FF-0D7A-4BA9-AE76-EF04920DD281}" type="presParOf" srcId="{81274667-E03B-4548-9BA0-1AF046E37FBD}" destId="{D62B1246-941E-435B-8E56-B1F5B372A08F}" srcOrd="2" destOrd="0" presId="urn:microsoft.com/office/officeart/2005/8/layout/hierarchy2"/>
    <dgm:cxn modelId="{E93260C1-A5F9-4992-8329-B554A9DB60CA}" type="presParOf" srcId="{D62B1246-941E-435B-8E56-B1F5B372A08F}" destId="{6E4B988D-F927-4429-95CA-0011535AFEA3}" srcOrd="0" destOrd="0" presId="urn:microsoft.com/office/officeart/2005/8/layout/hierarchy2"/>
    <dgm:cxn modelId="{0AD90943-AB6D-4EBC-A0EE-1B5347E7436C}" type="presParOf" srcId="{81274667-E03B-4548-9BA0-1AF046E37FBD}" destId="{2834F4B5-5B9A-46FD-9319-1C1A1ECE741E}" srcOrd="3" destOrd="0" presId="urn:microsoft.com/office/officeart/2005/8/layout/hierarchy2"/>
    <dgm:cxn modelId="{9CAEDA4D-AAFF-404C-B04B-53657A761E68}" type="presParOf" srcId="{2834F4B5-5B9A-46FD-9319-1C1A1ECE741E}" destId="{4BA00E6C-2F81-4E4F-B039-8C4B6FA56BA8}" srcOrd="0" destOrd="0" presId="urn:microsoft.com/office/officeart/2005/8/layout/hierarchy2"/>
    <dgm:cxn modelId="{A7CE1EE4-33A2-421B-A30E-8948EDAF3123}" type="presParOf" srcId="{2834F4B5-5B9A-46FD-9319-1C1A1ECE741E}" destId="{97C4E832-000D-43C0-8B1A-F0927FDD3A74}" srcOrd="1" destOrd="0" presId="urn:microsoft.com/office/officeart/2005/8/layout/hierarchy2"/>
    <dgm:cxn modelId="{E5106A35-2071-46A4-B341-0DBF789F383F}" type="presParOf" srcId="{81274667-E03B-4548-9BA0-1AF046E37FBD}" destId="{0D8927D6-B123-4F71-AFB9-459EDEE87599}" srcOrd="4" destOrd="0" presId="urn:microsoft.com/office/officeart/2005/8/layout/hierarchy2"/>
    <dgm:cxn modelId="{F40596A7-8026-4DDD-A22C-7C4B8131778B}" type="presParOf" srcId="{0D8927D6-B123-4F71-AFB9-459EDEE87599}" destId="{1EF4CFAE-7999-4D99-ACDF-1C42B3303948}" srcOrd="0" destOrd="0" presId="urn:microsoft.com/office/officeart/2005/8/layout/hierarchy2"/>
    <dgm:cxn modelId="{F8DB514D-9BD2-4A8C-94A0-906D6E37FD40}" type="presParOf" srcId="{81274667-E03B-4548-9BA0-1AF046E37FBD}" destId="{FF9D1BA2-51C2-41FC-ADFC-8BC02086265E}" srcOrd="5" destOrd="0" presId="urn:microsoft.com/office/officeart/2005/8/layout/hierarchy2"/>
    <dgm:cxn modelId="{7BAE81B3-DF6F-4711-93DB-661553A56460}" type="presParOf" srcId="{FF9D1BA2-51C2-41FC-ADFC-8BC02086265E}" destId="{2DA4A4DF-187A-47FA-B3C8-5F9DE2B86B45}" srcOrd="0" destOrd="0" presId="urn:microsoft.com/office/officeart/2005/8/layout/hierarchy2"/>
    <dgm:cxn modelId="{72A06887-B790-481D-A698-4968967D667F}" type="presParOf" srcId="{FF9D1BA2-51C2-41FC-ADFC-8BC02086265E}" destId="{14A052C8-B44D-49DC-9C87-0427D7B40C95}" srcOrd="1" destOrd="0" presId="urn:microsoft.com/office/officeart/2005/8/layout/hierarchy2"/>
    <dgm:cxn modelId="{4577F3C6-E4E0-47EC-96C3-3349BC988256}" type="presParOf" srcId="{81274667-E03B-4548-9BA0-1AF046E37FBD}" destId="{AA9F598B-1694-4F4C-9BD0-CF4FF7CD3F8F}" srcOrd="6" destOrd="0" presId="urn:microsoft.com/office/officeart/2005/8/layout/hierarchy2"/>
    <dgm:cxn modelId="{0369BD0E-87B2-49FF-BCA4-7C1F5E6ABD7A}" type="presParOf" srcId="{AA9F598B-1694-4F4C-9BD0-CF4FF7CD3F8F}" destId="{E33900A9-0F59-48C0-A71F-E7AC57BE6B3B}" srcOrd="0" destOrd="0" presId="urn:microsoft.com/office/officeart/2005/8/layout/hierarchy2"/>
    <dgm:cxn modelId="{52D5846B-A803-4E20-9896-4F70A16F21EC}" type="presParOf" srcId="{81274667-E03B-4548-9BA0-1AF046E37FBD}" destId="{7EDDE6D9-2C46-4C69-8264-64D8A29B60FF}" srcOrd="7" destOrd="0" presId="urn:microsoft.com/office/officeart/2005/8/layout/hierarchy2"/>
    <dgm:cxn modelId="{97DEB3D8-09D2-4A8F-9FBD-446FA5A939B0}" type="presParOf" srcId="{7EDDE6D9-2C46-4C69-8264-64D8A29B60FF}" destId="{01A62B5D-06E5-4B10-ACB2-FD5976CC100D}" srcOrd="0" destOrd="0" presId="urn:microsoft.com/office/officeart/2005/8/layout/hierarchy2"/>
    <dgm:cxn modelId="{348FFD79-89BB-40EB-A567-6ED77FFEDE09}" type="presParOf" srcId="{7EDDE6D9-2C46-4C69-8264-64D8A29B60FF}" destId="{DA83042E-A45B-46F7-A042-648858E5F27C}" srcOrd="1" destOrd="0" presId="urn:microsoft.com/office/officeart/2005/8/layout/hierarchy2"/>
    <dgm:cxn modelId="{DB8D4804-813F-4268-894F-BB321BFCC347}" type="presParOf" srcId="{81274667-E03B-4548-9BA0-1AF046E37FBD}" destId="{EF0F666A-4363-403E-AB98-B2D6E1CFC111}" srcOrd="8" destOrd="0" presId="urn:microsoft.com/office/officeart/2005/8/layout/hierarchy2"/>
    <dgm:cxn modelId="{4F85C7C5-8C0F-4499-8A62-42ECCDA84D19}" type="presParOf" srcId="{EF0F666A-4363-403E-AB98-B2D6E1CFC111}" destId="{A88E7A66-E64A-41CA-A736-07AF9C0F85E5}" srcOrd="0" destOrd="0" presId="urn:microsoft.com/office/officeart/2005/8/layout/hierarchy2"/>
    <dgm:cxn modelId="{45D79048-3E59-41A9-81D7-71E96D5A20C0}" type="presParOf" srcId="{81274667-E03B-4548-9BA0-1AF046E37FBD}" destId="{42759E66-31C1-4A7E-803D-E4A7032BA3A4}" srcOrd="9" destOrd="0" presId="urn:microsoft.com/office/officeart/2005/8/layout/hierarchy2"/>
    <dgm:cxn modelId="{49D3B7FE-B618-4037-9824-EDA0DF7B1926}" type="presParOf" srcId="{42759E66-31C1-4A7E-803D-E4A7032BA3A4}" destId="{31575C84-4DE2-4034-B4A1-579AA611A787}" srcOrd="0" destOrd="0" presId="urn:microsoft.com/office/officeart/2005/8/layout/hierarchy2"/>
    <dgm:cxn modelId="{BCDC73AF-640F-484C-9C13-3CFBD8ADFDBC}" type="presParOf" srcId="{42759E66-31C1-4A7E-803D-E4A7032BA3A4}" destId="{234A4025-A33D-4D87-8B07-1C15EDE9D2D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CF992-F198-424E-915C-1455E548F7C9}">
      <dsp:nvSpPr>
        <dsp:cNvPr id="0" name=""/>
        <dsp:cNvSpPr/>
      </dsp:nvSpPr>
      <dsp:spPr>
        <a:xfrm>
          <a:off x="5905782" y="1479210"/>
          <a:ext cx="828419" cy="287550"/>
        </a:xfrm>
        <a:custGeom>
          <a:avLst/>
          <a:gdLst/>
          <a:ahLst/>
          <a:cxnLst/>
          <a:rect l="0" t="0" r="0" b="0"/>
          <a:pathLst>
            <a:path>
              <a:moveTo>
                <a:pt x="0" y="0"/>
              </a:moveTo>
              <a:lnTo>
                <a:pt x="0" y="143775"/>
              </a:lnTo>
              <a:lnTo>
                <a:pt x="828419" y="143775"/>
              </a:lnTo>
              <a:lnTo>
                <a:pt x="828419" y="28755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94A725-37EC-4FB0-845A-9EAFD4E4EDBF}">
      <dsp:nvSpPr>
        <dsp:cNvPr id="0" name=""/>
        <dsp:cNvSpPr/>
      </dsp:nvSpPr>
      <dsp:spPr>
        <a:xfrm>
          <a:off x="5077363" y="1479210"/>
          <a:ext cx="828419" cy="287550"/>
        </a:xfrm>
        <a:custGeom>
          <a:avLst/>
          <a:gdLst/>
          <a:ahLst/>
          <a:cxnLst/>
          <a:rect l="0" t="0" r="0" b="0"/>
          <a:pathLst>
            <a:path>
              <a:moveTo>
                <a:pt x="828419" y="0"/>
              </a:moveTo>
              <a:lnTo>
                <a:pt x="828419" y="143775"/>
              </a:lnTo>
              <a:lnTo>
                <a:pt x="0" y="143775"/>
              </a:lnTo>
              <a:lnTo>
                <a:pt x="0" y="28755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72399C-E107-4C45-9A12-B1BAE904330A}">
      <dsp:nvSpPr>
        <dsp:cNvPr id="0" name=""/>
        <dsp:cNvSpPr/>
      </dsp:nvSpPr>
      <dsp:spPr>
        <a:xfrm>
          <a:off x="4248943" y="507015"/>
          <a:ext cx="1656839" cy="287550"/>
        </a:xfrm>
        <a:custGeom>
          <a:avLst/>
          <a:gdLst/>
          <a:ahLst/>
          <a:cxnLst/>
          <a:rect l="0" t="0" r="0" b="0"/>
          <a:pathLst>
            <a:path>
              <a:moveTo>
                <a:pt x="0" y="0"/>
              </a:moveTo>
              <a:lnTo>
                <a:pt x="0" y="143775"/>
              </a:lnTo>
              <a:lnTo>
                <a:pt x="1656839" y="143775"/>
              </a:lnTo>
              <a:lnTo>
                <a:pt x="1656839" y="28755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F239D-92BF-4930-851C-B429D3E2F6CD}">
      <dsp:nvSpPr>
        <dsp:cNvPr id="0" name=""/>
        <dsp:cNvSpPr/>
      </dsp:nvSpPr>
      <dsp:spPr>
        <a:xfrm>
          <a:off x="2872808" y="2451405"/>
          <a:ext cx="205393" cy="2574262"/>
        </a:xfrm>
        <a:custGeom>
          <a:avLst/>
          <a:gdLst/>
          <a:ahLst/>
          <a:cxnLst/>
          <a:rect l="0" t="0" r="0" b="0"/>
          <a:pathLst>
            <a:path>
              <a:moveTo>
                <a:pt x="0" y="0"/>
              </a:moveTo>
              <a:lnTo>
                <a:pt x="0" y="2574262"/>
              </a:lnTo>
              <a:lnTo>
                <a:pt x="205393" y="257426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EFB9E6-E32C-4768-9F76-C41CA8A960AE}">
      <dsp:nvSpPr>
        <dsp:cNvPr id="0" name=""/>
        <dsp:cNvSpPr/>
      </dsp:nvSpPr>
      <dsp:spPr>
        <a:xfrm>
          <a:off x="2872808" y="2451405"/>
          <a:ext cx="205393" cy="1602067"/>
        </a:xfrm>
        <a:custGeom>
          <a:avLst/>
          <a:gdLst/>
          <a:ahLst/>
          <a:cxnLst/>
          <a:rect l="0" t="0" r="0" b="0"/>
          <a:pathLst>
            <a:path>
              <a:moveTo>
                <a:pt x="0" y="0"/>
              </a:moveTo>
              <a:lnTo>
                <a:pt x="0" y="1602067"/>
              </a:lnTo>
              <a:lnTo>
                <a:pt x="205393" y="160206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13051F-2652-414B-BCAE-72E43EC1D334}">
      <dsp:nvSpPr>
        <dsp:cNvPr id="0" name=""/>
        <dsp:cNvSpPr/>
      </dsp:nvSpPr>
      <dsp:spPr>
        <a:xfrm>
          <a:off x="2872808" y="2451405"/>
          <a:ext cx="205393" cy="629872"/>
        </a:xfrm>
        <a:custGeom>
          <a:avLst/>
          <a:gdLst/>
          <a:ahLst/>
          <a:cxnLst/>
          <a:rect l="0" t="0" r="0" b="0"/>
          <a:pathLst>
            <a:path>
              <a:moveTo>
                <a:pt x="0" y="0"/>
              </a:moveTo>
              <a:lnTo>
                <a:pt x="0" y="629872"/>
              </a:lnTo>
              <a:lnTo>
                <a:pt x="205393" y="62987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6D70DC-305D-4DBC-8E8B-3450590ED42A}">
      <dsp:nvSpPr>
        <dsp:cNvPr id="0" name=""/>
        <dsp:cNvSpPr/>
      </dsp:nvSpPr>
      <dsp:spPr>
        <a:xfrm>
          <a:off x="2592104" y="1479210"/>
          <a:ext cx="828419" cy="287550"/>
        </a:xfrm>
        <a:custGeom>
          <a:avLst/>
          <a:gdLst/>
          <a:ahLst/>
          <a:cxnLst/>
          <a:rect l="0" t="0" r="0" b="0"/>
          <a:pathLst>
            <a:path>
              <a:moveTo>
                <a:pt x="0" y="0"/>
              </a:moveTo>
              <a:lnTo>
                <a:pt x="0" y="143775"/>
              </a:lnTo>
              <a:lnTo>
                <a:pt x="828419" y="143775"/>
              </a:lnTo>
              <a:lnTo>
                <a:pt x="828419" y="28755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D103F4-BD54-483D-AC67-F5F9DC7C3F5E}">
      <dsp:nvSpPr>
        <dsp:cNvPr id="0" name=""/>
        <dsp:cNvSpPr/>
      </dsp:nvSpPr>
      <dsp:spPr>
        <a:xfrm>
          <a:off x="1215969" y="2451405"/>
          <a:ext cx="205393" cy="2574262"/>
        </a:xfrm>
        <a:custGeom>
          <a:avLst/>
          <a:gdLst/>
          <a:ahLst/>
          <a:cxnLst/>
          <a:rect l="0" t="0" r="0" b="0"/>
          <a:pathLst>
            <a:path>
              <a:moveTo>
                <a:pt x="0" y="0"/>
              </a:moveTo>
              <a:lnTo>
                <a:pt x="0" y="2574262"/>
              </a:lnTo>
              <a:lnTo>
                <a:pt x="205393" y="257426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4D45EC-EF01-4002-80DB-482926D2D6E7}">
      <dsp:nvSpPr>
        <dsp:cNvPr id="0" name=""/>
        <dsp:cNvSpPr/>
      </dsp:nvSpPr>
      <dsp:spPr>
        <a:xfrm>
          <a:off x="1215969" y="2451405"/>
          <a:ext cx="205393" cy="1602067"/>
        </a:xfrm>
        <a:custGeom>
          <a:avLst/>
          <a:gdLst/>
          <a:ahLst/>
          <a:cxnLst/>
          <a:rect l="0" t="0" r="0" b="0"/>
          <a:pathLst>
            <a:path>
              <a:moveTo>
                <a:pt x="0" y="0"/>
              </a:moveTo>
              <a:lnTo>
                <a:pt x="0" y="1602067"/>
              </a:lnTo>
              <a:lnTo>
                <a:pt x="205393" y="160206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6D30C2-6A22-45F4-80DA-98A2161904A9}">
      <dsp:nvSpPr>
        <dsp:cNvPr id="0" name=""/>
        <dsp:cNvSpPr/>
      </dsp:nvSpPr>
      <dsp:spPr>
        <a:xfrm>
          <a:off x="1215969" y="2451405"/>
          <a:ext cx="205393" cy="629872"/>
        </a:xfrm>
        <a:custGeom>
          <a:avLst/>
          <a:gdLst/>
          <a:ahLst/>
          <a:cxnLst/>
          <a:rect l="0" t="0" r="0" b="0"/>
          <a:pathLst>
            <a:path>
              <a:moveTo>
                <a:pt x="0" y="0"/>
              </a:moveTo>
              <a:lnTo>
                <a:pt x="0" y="629872"/>
              </a:lnTo>
              <a:lnTo>
                <a:pt x="205393" y="62987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BBD8D9-2A67-4A48-AD7D-790600A4937D}">
      <dsp:nvSpPr>
        <dsp:cNvPr id="0" name=""/>
        <dsp:cNvSpPr/>
      </dsp:nvSpPr>
      <dsp:spPr>
        <a:xfrm>
          <a:off x="1763684" y="1479210"/>
          <a:ext cx="828419" cy="287550"/>
        </a:xfrm>
        <a:custGeom>
          <a:avLst/>
          <a:gdLst/>
          <a:ahLst/>
          <a:cxnLst/>
          <a:rect l="0" t="0" r="0" b="0"/>
          <a:pathLst>
            <a:path>
              <a:moveTo>
                <a:pt x="828419" y="0"/>
              </a:moveTo>
              <a:lnTo>
                <a:pt x="828419" y="143775"/>
              </a:lnTo>
              <a:lnTo>
                <a:pt x="0" y="143775"/>
              </a:lnTo>
              <a:lnTo>
                <a:pt x="0" y="28755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487A63-88FA-489D-A95A-FE251F4F2E7B}">
      <dsp:nvSpPr>
        <dsp:cNvPr id="0" name=""/>
        <dsp:cNvSpPr/>
      </dsp:nvSpPr>
      <dsp:spPr>
        <a:xfrm>
          <a:off x="2592104" y="507015"/>
          <a:ext cx="1656839" cy="287550"/>
        </a:xfrm>
        <a:custGeom>
          <a:avLst/>
          <a:gdLst/>
          <a:ahLst/>
          <a:cxnLst/>
          <a:rect l="0" t="0" r="0" b="0"/>
          <a:pathLst>
            <a:path>
              <a:moveTo>
                <a:pt x="1656839" y="0"/>
              </a:moveTo>
              <a:lnTo>
                <a:pt x="1656839" y="143775"/>
              </a:lnTo>
              <a:lnTo>
                <a:pt x="0" y="143775"/>
              </a:lnTo>
              <a:lnTo>
                <a:pt x="0" y="28755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3165F6-674D-4C83-9E88-DDC9C521FE29}">
      <dsp:nvSpPr>
        <dsp:cNvPr id="0" name=""/>
        <dsp:cNvSpPr/>
      </dsp:nvSpPr>
      <dsp:spPr>
        <a:xfrm>
          <a:off x="2694582" y="4110"/>
          <a:ext cx="3108722" cy="50290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0" i="0" u="none" strike="noStrike" kern="1200" cap="none" normalizeH="0" baseline="0" dirty="0">
              <a:ln/>
              <a:effectLst/>
              <a:latin typeface="黑体" panose="02010609060101010101" pitchFamily="49" charset="-122"/>
              <a:ea typeface="黑体" panose="02010609060101010101" pitchFamily="49" charset="-122"/>
            </a:rPr>
            <a:t>并发控制算法</a:t>
          </a:r>
        </a:p>
      </dsp:txBody>
      <dsp:txXfrm>
        <a:off x="2694582" y="4110"/>
        <a:ext cx="3108722" cy="502905"/>
      </dsp:txXfrm>
    </dsp:sp>
    <dsp:sp modelId="{BE8B927B-2A11-4AB8-8DB8-CA556201A119}">
      <dsp:nvSpPr>
        <dsp:cNvPr id="0" name=""/>
        <dsp:cNvSpPr/>
      </dsp:nvSpPr>
      <dsp:spPr>
        <a:xfrm>
          <a:off x="1907460" y="794566"/>
          <a:ext cx="1369288" cy="68464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0" i="0" u="none" strike="noStrike" kern="1200" cap="none" normalizeH="0" baseline="0" dirty="0">
              <a:ln/>
              <a:effectLst/>
              <a:latin typeface="黑体" panose="02010609060101010101" pitchFamily="49" charset="-122"/>
              <a:ea typeface="黑体" panose="02010609060101010101" pitchFamily="49" charset="-122"/>
            </a:rPr>
            <a:t>悲观法</a:t>
          </a:r>
        </a:p>
      </dsp:txBody>
      <dsp:txXfrm>
        <a:off x="1907460" y="794566"/>
        <a:ext cx="1369288" cy="684644"/>
      </dsp:txXfrm>
    </dsp:sp>
    <dsp:sp modelId="{C8E3E630-7DAE-4920-8109-652442F944D3}">
      <dsp:nvSpPr>
        <dsp:cNvPr id="0" name=""/>
        <dsp:cNvSpPr/>
      </dsp:nvSpPr>
      <dsp:spPr>
        <a:xfrm>
          <a:off x="1079040" y="1766761"/>
          <a:ext cx="1369288" cy="6846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0" i="0" u="none" strike="noStrike" kern="1200" cap="none" normalizeH="0" baseline="0" dirty="0">
              <a:ln/>
              <a:effectLst/>
              <a:latin typeface="黑体" panose="02010609060101010101" pitchFamily="49" charset="-122"/>
              <a:ea typeface="黑体" panose="02010609060101010101" pitchFamily="49" charset="-122"/>
            </a:rPr>
            <a:t>封锁法</a:t>
          </a:r>
        </a:p>
      </dsp:txBody>
      <dsp:txXfrm>
        <a:off x="1079040" y="1766761"/>
        <a:ext cx="1369288" cy="684644"/>
      </dsp:txXfrm>
    </dsp:sp>
    <dsp:sp modelId="{7C11649F-3F4F-462C-94B6-FAF153D340D4}">
      <dsp:nvSpPr>
        <dsp:cNvPr id="0" name=""/>
        <dsp:cNvSpPr/>
      </dsp:nvSpPr>
      <dsp:spPr>
        <a:xfrm>
          <a:off x="1421362" y="2738955"/>
          <a:ext cx="1369288" cy="68464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0" i="0" u="none" strike="noStrike" kern="1200" cap="none" normalizeH="0" baseline="0" dirty="0">
              <a:ln/>
              <a:effectLst/>
              <a:latin typeface="黑体" panose="02010609060101010101" pitchFamily="49" charset="-122"/>
              <a:ea typeface="黑体" panose="02010609060101010101" pitchFamily="49" charset="-122"/>
            </a:rPr>
            <a:t>集中式加锁</a:t>
          </a:r>
        </a:p>
      </dsp:txBody>
      <dsp:txXfrm>
        <a:off x="1421362" y="2738955"/>
        <a:ext cx="1369288" cy="684644"/>
      </dsp:txXfrm>
    </dsp:sp>
    <dsp:sp modelId="{34E379AC-7369-400D-9F1C-8C0A2C0D1BE4}">
      <dsp:nvSpPr>
        <dsp:cNvPr id="0" name=""/>
        <dsp:cNvSpPr/>
      </dsp:nvSpPr>
      <dsp:spPr>
        <a:xfrm>
          <a:off x="1421362" y="3711150"/>
          <a:ext cx="1369288" cy="68464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0" i="0" u="none" strike="noStrike" kern="1200" cap="none" normalizeH="0" baseline="0" dirty="0">
              <a:ln/>
              <a:effectLst/>
              <a:latin typeface="黑体" panose="02010609060101010101" pitchFamily="49" charset="-122"/>
              <a:ea typeface="黑体" panose="02010609060101010101" pitchFamily="49" charset="-122"/>
            </a:rPr>
            <a:t>主副本加锁</a:t>
          </a:r>
        </a:p>
      </dsp:txBody>
      <dsp:txXfrm>
        <a:off x="1421362" y="3711150"/>
        <a:ext cx="1369288" cy="684644"/>
      </dsp:txXfrm>
    </dsp:sp>
    <dsp:sp modelId="{D02CB68E-B575-4454-AAE8-1987E8954A23}">
      <dsp:nvSpPr>
        <dsp:cNvPr id="0" name=""/>
        <dsp:cNvSpPr/>
      </dsp:nvSpPr>
      <dsp:spPr>
        <a:xfrm>
          <a:off x="1421362" y="4683345"/>
          <a:ext cx="1369288" cy="68464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0" i="0" u="none" strike="noStrike" kern="1200" cap="none" normalizeH="0" baseline="0" dirty="0">
              <a:ln/>
              <a:effectLst/>
              <a:latin typeface="黑体" panose="02010609060101010101" pitchFamily="49" charset="-122"/>
              <a:ea typeface="黑体" panose="02010609060101010101" pitchFamily="49" charset="-122"/>
            </a:rPr>
            <a:t>分布式加锁</a:t>
          </a:r>
        </a:p>
      </dsp:txBody>
      <dsp:txXfrm>
        <a:off x="1421362" y="4683345"/>
        <a:ext cx="1369288" cy="684644"/>
      </dsp:txXfrm>
    </dsp:sp>
    <dsp:sp modelId="{2A801717-008A-48B2-A4DC-9CBC7FB99A93}">
      <dsp:nvSpPr>
        <dsp:cNvPr id="0" name=""/>
        <dsp:cNvSpPr/>
      </dsp:nvSpPr>
      <dsp:spPr>
        <a:xfrm>
          <a:off x="2735879" y="1766761"/>
          <a:ext cx="1369288" cy="6846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0" i="0" u="none" strike="noStrike" kern="1200" cap="none" normalizeH="0" baseline="0">
              <a:ln/>
              <a:effectLst/>
              <a:latin typeface="黑体" panose="02010609060101010101" pitchFamily="49" charset="-122"/>
              <a:ea typeface="黑体" panose="02010609060101010101" pitchFamily="49" charset="-122"/>
            </a:rPr>
            <a:t>时标排序法</a:t>
          </a:r>
        </a:p>
      </dsp:txBody>
      <dsp:txXfrm>
        <a:off x="2735879" y="1766761"/>
        <a:ext cx="1369288" cy="684644"/>
      </dsp:txXfrm>
    </dsp:sp>
    <dsp:sp modelId="{962375F8-D1D9-444F-A877-55ECC8B0AA86}">
      <dsp:nvSpPr>
        <dsp:cNvPr id="0" name=""/>
        <dsp:cNvSpPr/>
      </dsp:nvSpPr>
      <dsp:spPr>
        <a:xfrm>
          <a:off x="3078201" y="2738955"/>
          <a:ext cx="1871310" cy="68464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0" i="0" u="none" strike="noStrike" kern="1200" cap="none" normalizeH="0" baseline="0">
              <a:ln/>
              <a:effectLst/>
              <a:latin typeface="黑体" panose="02010609060101010101" pitchFamily="49" charset="-122"/>
              <a:ea typeface="黑体" panose="02010609060101010101" pitchFamily="49" charset="-122"/>
            </a:rPr>
            <a:t>基本时标排序</a:t>
          </a:r>
        </a:p>
      </dsp:txBody>
      <dsp:txXfrm>
        <a:off x="3078201" y="2738955"/>
        <a:ext cx="1871310" cy="684644"/>
      </dsp:txXfrm>
    </dsp:sp>
    <dsp:sp modelId="{97FFE7D2-84DD-49AD-B597-565B8B94D82B}">
      <dsp:nvSpPr>
        <dsp:cNvPr id="0" name=""/>
        <dsp:cNvSpPr/>
      </dsp:nvSpPr>
      <dsp:spPr>
        <a:xfrm>
          <a:off x="3078201" y="3711150"/>
          <a:ext cx="1832806" cy="68464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0" i="0" u="none" strike="noStrike" kern="1200" cap="none" normalizeH="0" baseline="0" dirty="0">
              <a:ln/>
              <a:effectLst/>
              <a:latin typeface="黑体" panose="02010609060101010101" pitchFamily="49" charset="-122"/>
              <a:ea typeface="黑体" panose="02010609060101010101" pitchFamily="49" charset="-122"/>
            </a:rPr>
            <a:t>保守时标排序</a:t>
          </a:r>
          <a:endParaRPr kumimoji="0" lang="en-US" altLang="zh-CN" sz="2100" b="0" i="0" u="none" strike="noStrike" kern="1200" cap="none" normalizeH="0" baseline="0" dirty="0">
            <a:ln/>
            <a:effectLst/>
            <a:latin typeface="黑体" panose="02010609060101010101" pitchFamily="49" charset="-122"/>
            <a:ea typeface="黑体" panose="02010609060101010101" pitchFamily="49" charset="-122"/>
          </a:endParaRPr>
        </a:p>
      </dsp:txBody>
      <dsp:txXfrm>
        <a:off x="3078201" y="3711150"/>
        <a:ext cx="1832806" cy="684644"/>
      </dsp:txXfrm>
    </dsp:sp>
    <dsp:sp modelId="{49424121-411C-4F2B-8A19-371845DEDF72}">
      <dsp:nvSpPr>
        <dsp:cNvPr id="0" name=""/>
        <dsp:cNvSpPr/>
      </dsp:nvSpPr>
      <dsp:spPr>
        <a:xfrm>
          <a:off x="3078201" y="4683345"/>
          <a:ext cx="1895218" cy="68464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0" i="0" u="none" strike="noStrike" kern="1200" cap="none" normalizeH="0" baseline="0" dirty="0">
              <a:ln/>
              <a:effectLst/>
              <a:latin typeface="黑体" panose="02010609060101010101" pitchFamily="49" charset="-122"/>
              <a:ea typeface="黑体" panose="02010609060101010101" pitchFamily="49" charset="-122"/>
            </a:rPr>
            <a:t>多版本时标排序</a:t>
          </a:r>
        </a:p>
      </dsp:txBody>
      <dsp:txXfrm>
        <a:off x="3078201" y="4683345"/>
        <a:ext cx="1895218" cy="684644"/>
      </dsp:txXfrm>
    </dsp:sp>
    <dsp:sp modelId="{84DEEEF7-709A-48FC-99D4-BEC4516AE1C5}">
      <dsp:nvSpPr>
        <dsp:cNvPr id="0" name=""/>
        <dsp:cNvSpPr/>
      </dsp:nvSpPr>
      <dsp:spPr>
        <a:xfrm>
          <a:off x="5221138" y="794566"/>
          <a:ext cx="1369288" cy="68464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0" i="0" u="none" strike="noStrike" kern="1200" cap="none" normalizeH="0" baseline="0">
              <a:ln/>
              <a:effectLst/>
              <a:latin typeface="黑体" panose="02010609060101010101" pitchFamily="49" charset="-122"/>
              <a:ea typeface="黑体" panose="02010609060101010101" pitchFamily="49" charset="-122"/>
            </a:rPr>
            <a:t>乐观法</a:t>
          </a:r>
        </a:p>
      </dsp:txBody>
      <dsp:txXfrm>
        <a:off x="5221138" y="794566"/>
        <a:ext cx="1369288" cy="684644"/>
      </dsp:txXfrm>
    </dsp:sp>
    <dsp:sp modelId="{EBA74D0D-15F2-4825-A677-96E5F8C9E693}">
      <dsp:nvSpPr>
        <dsp:cNvPr id="0" name=""/>
        <dsp:cNvSpPr/>
      </dsp:nvSpPr>
      <dsp:spPr>
        <a:xfrm>
          <a:off x="4392718" y="1766761"/>
          <a:ext cx="1369288" cy="6846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0" i="0" u="none" strike="noStrike" kern="1200" cap="none" normalizeH="0" baseline="0" dirty="0">
              <a:ln/>
              <a:effectLst/>
              <a:latin typeface="黑体" panose="02010609060101010101" pitchFamily="49" charset="-122"/>
              <a:ea typeface="黑体" panose="02010609060101010101" pitchFamily="49" charset="-122"/>
            </a:rPr>
            <a:t>封锁法</a:t>
          </a:r>
        </a:p>
      </dsp:txBody>
      <dsp:txXfrm>
        <a:off x="4392718" y="1766761"/>
        <a:ext cx="1369288" cy="684644"/>
      </dsp:txXfrm>
    </dsp:sp>
    <dsp:sp modelId="{AA5DCDA1-338E-4251-A00F-52E4E49A066F}">
      <dsp:nvSpPr>
        <dsp:cNvPr id="0" name=""/>
        <dsp:cNvSpPr/>
      </dsp:nvSpPr>
      <dsp:spPr>
        <a:xfrm>
          <a:off x="6049557" y="1766761"/>
          <a:ext cx="1369288" cy="6846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100" b="0" i="0" u="none" strike="noStrike" kern="1200" cap="none" normalizeH="0" baseline="0">
              <a:ln/>
              <a:effectLst/>
              <a:latin typeface="黑体" panose="02010609060101010101" pitchFamily="49" charset="-122"/>
              <a:ea typeface="黑体" panose="02010609060101010101" pitchFamily="49" charset="-122"/>
            </a:rPr>
            <a:t>时序排序法</a:t>
          </a:r>
        </a:p>
      </dsp:txBody>
      <dsp:txXfrm>
        <a:off x="6049557" y="1766761"/>
        <a:ext cx="1369288" cy="684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D2A08-C828-4F3A-9F50-D2247232757B}">
      <dsp:nvSpPr>
        <dsp:cNvPr id="0" name=""/>
        <dsp:cNvSpPr/>
      </dsp:nvSpPr>
      <dsp:spPr>
        <a:xfrm>
          <a:off x="79083" y="2474765"/>
          <a:ext cx="2370487" cy="91765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latin typeface="黑体" panose="02010609060101010101" pitchFamily="49" charset="-122"/>
              <a:ea typeface="黑体" panose="02010609060101010101" pitchFamily="49" charset="-122"/>
            </a:rPr>
            <a:t>一致性模型</a:t>
          </a:r>
          <a:endParaRPr lang="en-US" sz="3000" kern="1200" dirty="0">
            <a:latin typeface="黑体" panose="02010609060101010101" pitchFamily="49" charset="-122"/>
            <a:ea typeface="黑体" panose="02010609060101010101" pitchFamily="49" charset="-122"/>
          </a:endParaRPr>
        </a:p>
      </dsp:txBody>
      <dsp:txXfrm>
        <a:off x="105960" y="2501642"/>
        <a:ext cx="2316733" cy="863904"/>
      </dsp:txXfrm>
    </dsp:sp>
    <dsp:sp modelId="{E71C1A00-5DAD-4C56-B0BB-765CBD8C9210}">
      <dsp:nvSpPr>
        <dsp:cNvPr id="0" name=""/>
        <dsp:cNvSpPr/>
      </dsp:nvSpPr>
      <dsp:spPr>
        <a:xfrm rot="16985377">
          <a:off x="1907888" y="2244928"/>
          <a:ext cx="1400553" cy="13170"/>
        </a:xfrm>
        <a:custGeom>
          <a:avLst/>
          <a:gdLst/>
          <a:ahLst/>
          <a:cxnLst/>
          <a:rect l="0" t="0" r="0" b="0"/>
          <a:pathLst>
            <a:path>
              <a:moveTo>
                <a:pt x="0" y="6585"/>
              </a:moveTo>
              <a:lnTo>
                <a:pt x="1400553" y="658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2573151" y="2216499"/>
        <a:ext cx="70027" cy="70027"/>
      </dsp:txXfrm>
    </dsp:sp>
    <dsp:sp modelId="{F23DE1FD-091A-4A7F-B8A4-F4ED009DA68E}">
      <dsp:nvSpPr>
        <dsp:cNvPr id="0" name=""/>
        <dsp:cNvSpPr/>
      </dsp:nvSpPr>
      <dsp:spPr>
        <a:xfrm>
          <a:off x="2766760" y="1183084"/>
          <a:ext cx="2256727" cy="77269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以数据为中心</a:t>
          </a:r>
          <a:endParaRPr lang="en-US" sz="2800" kern="1200" dirty="0">
            <a:latin typeface="黑体" panose="02010609060101010101" pitchFamily="49" charset="-122"/>
            <a:ea typeface="黑体" panose="02010609060101010101" pitchFamily="49" charset="-122"/>
          </a:endParaRPr>
        </a:p>
      </dsp:txBody>
      <dsp:txXfrm>
        <a:off x="2789391" y="1205715"/>
        <a:ext cx="2211465" cy="727432"/>
      </dsp:txXfrm>
    </dsp:sp>
    <dsp:sp modelId="{CD43C39D-D1E3-45DA-91FF-AF7993672703}">
      <dsp:nvSpPr>
        <dsp:cNvPr id="0" name=""/>
        <dsp:cNvSpPr/>
      </dsp:nvSpPr>
      <dsp:spPr>
        <a:xfrm rot="16983315">
          <a:off x="4479994" y="878905"/>
          <a:ext cx="1404175" cy="13170"/>
        </a:xfrm>
        <a:custGeom>
          <a:avLst/>
          <a:gdLst/>
          <a:ahLst/>
          <a:cxnLst/>
          <a:rect l="0" t="0" r="0" b="0"/>
          <a:pathLst>
            <a:path>
              <a:moveTo>
                <a:pt x="0" y="6585"/>
              </a:moveTo>
              <a:lnTo>
                <a:pt x="1404175" y="658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5146978" y="850386"/>
        <a:ext cx="70208" cy="70208"/>
      </dsp:txXfrm>
    </dsp:sp>
    <dsp:sp modelId="{A817B081-33C9-4B48-911A-472203B9789F}">
      <dsp:nvSpPr>
        <dsp:cNvPr id="0" name=""/>
        <dsp:cNvSpPr/>
      </dsp:nvSpPr>
      <dsp:spPr>
        <a:xfrm>
          <a:off x="5340677" y="3306"/>
          <a:ext cx="2544775" cy="396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严格一致性</a:t>
          </a:r>
          <a:endParaRPr lang="en-US" sz="2000" kern="1200" dirty="0">
            <a:latin typeface="黑体" panose="02010609060101010101" pitchFamily="49" charset="-122"/>
            <a:ea typeface="黑体" panose="02010609060101010101" pitchFamily="49" charset="-122"/>
          </a:endParaRPr>
        </a:p>
      </dsp:txBody>
      <dsp:txXfrm>
        <a:off x="5352290" y="14919"/>
        <a:ext cx="2521549" cy="373261"/>
      </dsp:txXfrm>
    </dsp:sp>
    <dsp:sp modelId="{C52A86F2-B688-40B9-92E4-A88555F511BF}">
      <dsp:nvSpPr>
        <dsp:cNvPr id="0" name=""/>
        <dsp:cNvSpPr/>
      </dsp:nvSpPr>
      <dsp:spPr>
        <a:xfrm rot="17350740">
          <a:off x="4699327" y="1106886"/>
          <a:ext cx="965510" cy="13170"/>
        </a:xfrm>
        <a:custGeom>
          <a:avLst/>
          <a:gdLst/>
          <a:ahLst/>
          <a:cxnLst/>
          <a:rect l="0" t="0" r="0" b="0"/>
          <a:pathLst>
            <a:path>
              <a:moveTo>
                <a:pt x="0" y="6585"/>
              </a:moveTo>
              <a:lnTo>
                <a:pt x="965510" y="658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5157944" y="1089333"/>
        <a:ext cx="48275" cy="48275"/>
      </dsp:txXfrm>
    </dsp:sp>
    <dsp:sp modelId="{AB50D227-0E61-4AB9-8397-F226FF0EA783}">
      <dsp:nvSpPr>
        <dsp:cNvPr id="0" name=""/>
        <dsp:cNvSpPr/>
      </dsp:nvSpPr>
      <dsp:spPr>
        <a:xfrm>
          <a:off x="5340677" y="459267"/>
          <a:ext cx="2495745" cy="396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顺序一致性</a:t>
          </a:r>
          <a:endParaRPr lang="en-US" sz="2000" kern="1200" dirty="0">
            <a:latin typeface="黑体" panose="02010609060101010101" pitchFamily="49" charset="-122"/>
            <a:ea typeface="黑体" panose="02010609060101010101" pitchFamily="49" charset="-122"/>
          </a:endParaRPr>
        </a:p>
      </dsp:txBody>
      <dsp:txXfrm>
        <a:off x="5352290" y="470880"/>
        <a:ext cx="2472519" cy="373261"/>
      </dsp:txXfrm>
    </dsp:sp>
    <dsp:sp modelId="{DE8BDF37-F465-487C-98F8-4F997C66080F}">
      <dsp:nvSpPr>
        <dsp:cNvPr id="0" name=""/>
        <dsp:cNvSpPr/>
      </dsp:nvSpPr>
      <dsp:spPr>
        <a:xfrm rot="18289469">
          <a:off x="4904364" y="1334866"/>
          <a:ext cx="555436" cy="13170"/>
        </a:xfrm>
        <a:custGeom>
          <a:avLst/>
          <a:gdLst/>
          <a:ahLst/>
          <a:cxnLst/>
          <a:rect l="0" t="0" r="0" b="0"/>
          <a:pathLst>
            <a:path>
              <a:moveTo>
                <a:pt x="0" y="6585"/>
              </a:moveTo>
              <a:lnTo>
                <a:pt x="555436" y="658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5168196" y="1327565"/>
        <a:ext cx="27771" cy="27771"/>
      </dsp:txXfrm>
    </dsp:sp>
    <dsp:sp modelId="{45459DCD-55D1-4F34-ADE4-686EEF715A5A}">
      <dsp:nvSpPr>
        <dsp:cNvPr id="0" name=""/>
        <dsp:cNvSpPr/>
      </dsp:nvSpPr>
      <dsp:spPr>
        <a:xfrm>
          <a:off x="5340677" y="915227"/>
          <a:ext cx="2569928" cy="396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因果一致性</a:t>
          </a:r>
          <a:endParaRPr lang="en-US" sz="2000" kern="1200" dirty="0">
            <a:latin typeface="黑体" panose="02010609060101010101" pitchFamily="49" charset="-122"/>
            <a:ea typeface="黑体" panose="02010609060101010101" pitchFamily="49" charset="-122"/>
          </a:endParaRPr>
        </a:p>
      </dsp:txBody>
      <dsp:txXfrm>
        <a:off x="5352290" y="926840"/>
        <a:ext cx="2546702" cy="373261"/>
      </dsp:txXfrm>
    </dsp:sp>
    <dsp:sp modelId="{6C80B0B0-7886-4F68-9DF3-0E676DEEDA09}">
      <dsp:nvSpPr>
        <dsp:cNvPr id="0" name=""/>
        <dsp:cNvSpPr/>
      </dsp:nvSpPr>
      <dsp:spPr>
        <a:xfrm>
          <a:off x="5023487" y="1562846"/>
          <a:ext cx="317189" cy="13170"/>
        </a:xfrm>
        <a:custGeom>
          <a:avLst/>
          <a:gdLst/>
          <a:ahLst/>
          <a:cxnLst/>
          <a:rect l="0" t="0" r="0" b="0"/>
          <a:pathLst>
            <a:path>
              <a:moveTo>
                <a:pt x="0" y="6585"/>
              </a:moveTo>
              <a:lnTo>
                <a:pt x="317189" y="658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5174152" y="1561502"/>
        <a:ext cx="15859" cy="15859"/>
      </dsp:txXfrm>
    </dsp:sp>
    <dsp:sp modelId="{086F63C6-A5B8-4077-8DF9-EA37857A9577}">
      <dsp:nvSpPr>
        <dsp:cNvPr id="0" name=""/>
        <dsp:cNvSpPr/>
      </dsp:nvSpPr>
      <dsp:spPr>
        <a:xfrm>
          <a:off x="5340677" y="1371188"/>
          <a:ext cx="2570150" cy="396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FIFO</a:t>
          </a:r>
        </a:p>
      </dsp:txBody>
      <dsp:txXfrm>
        <a:off x="5352290" y="1382801"/>
        <a:ext cx="2546924" cy="373261"/>
      </dsp:txXfrm>
    </dsp:sp>
    <dsp:sp modelId="{24330469-39AE-48F2-9769-DE5795D9AF62}">
      <dsp:nvSpPr>
        <dsp:cNvPr id="0" name=""/>
        <dsp:cNvSpPr/>
      </dsp:nvSpPr>
      <dsp:spPr>
        <a:xfrm rot="3310531">
          <a:off x="4904364" y="1790827"/>
          <a:ext cx="555436" cy="13170"/>
        </a:xfrm>
        <a:custGeom>
          <a:avLst/>
          <a:gdLst/>
          <a:ahLst/>
          <a:cxnLst/>
          <a:rect l="0" t="0" r="0" b="0"/>
          <a:pathLst>
            <a:path>
              <a:moveTo>
                <a:pt x="0" y="6585"/>
              </a:moveTo>
              <a:lnTo>
                <a:pt x="555436" y="658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5168196" y="1783526"/>
        <a:ext cx="27771" cy="27771"/>
      </dsp:txXfrm>
    </dsp:sp>
    <dsp:sp modelId="{6843D17A-B206-43E8-A8CF-41C784259044}">
      <dsp:nvSpPr>
        <dsp:cNvPr id="0" name=""/>
        <dsp:cNvSpPr/>
      </dsp:nvSpPr>
      <dsp:spPr>
        <a:xfrm>
          <a:off x="5340677" y="1827148"/>
          <a:ext cx="2546337" cy="396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弱一致性</a:t>
          </a:r>
          <a:endParaRPr lang="en-US" sz="2000" kern="1200" dirty="0">
            <a:latin typeface="黑体" panose="02010609060101010101" pitchFamily="49" charset="-122"/>
            <a:ea typeface="黑体" panose="02010609060101010101" pitchFamily="49" charset="-122"/>
          </a:endParaRPr>
        </a:p>
      </dsp:txBody>
      <dsp:txXfrm>
        <a:off x="5352290" y="1838761"/>
        <a:ext cx="2523111" cy="373261"/>
      </dsp:txXfrm>
    </dsp:sp>
    <dsp:sp modelId="{824C9652-8327-43C6-9F75-CDF770BCBD7C}">
      <dsp:nvSpPr>
        <dsp:cNvPr id="0" name=""/>
        <dsp:cNvSpPr/>
      </dsp:nvSpPr>
      <dsp:spPr>
        <a:xfrm rot="4249260">
          <a:off x="4699327" y="2018807"/>
          <a:ext cx="965510" cy="13170"/>
        </a:xfrm>
        <a:custGeom>
          <a:avLst/>
          <a:gdLst/>
          <a:ahLst/>
          <a:cxnLst/>
          <a:rect l="0" t="0" r="0" b="0"/>
          <a:pathLst>
            <a:path>
              <a:moveTo>
                <a:pt x="0" y="6585"/>
              </a:moveTo>
              <a:lnTo>
                <a:pt x="965510" y="658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5157944" y="2001254"/>
        <a:ext cx="48275" cy="48275"/>
      </dsp:txXfrm>
    </dsp:sp>
    <dsp:sp modelId="{15A6C722-8AC9-46E9-8D5C-DAC5D289927F}">
      <dsp:nvSpPr>
        <dsp:cNvPr id="0" name=""/>
        <dsp:cNvSpPr/>
      </dsp:nvSpPr>
      <dsp:spPr>
        <a:xfrm>
          <a:off x="5340677" y="2283109"/>
          <a:ext cx="2620615" cy="396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释放一致性</a:t>
          </a:r>
          <a:endParaRPr lang="en-US" sz="2000" kern="1200" dirty="0">
            <a:latin typeface="黑体" panose="02010609060101010101" pitchFamily="49" charset="-122"/>
            <a:ea typeface="黑体" panose="02010609060101010101" pitchFamily="49" charset="-122"/>
          </a:endParaRPr>
        </a:p>
      </dsp:txBody>
      <dsp:txXfrm>
        <a:off x="5352290" y="2294722"/>
        <a:ext cx="2597389" cy="373261"/>
      </dsp:txXfrm>
    </dsp:sp>
    <dsp:sp modelId="{DA356D53-8FF9-4C43-BD79-7844FDCAEBAF}">
      <dsp:nvSpPr>
        <dsp:cNvPr id="0" name=""/>
        <dsp:cNvSpPr/>
      </dsp:nvSpPr>
      <dsp:spPr>
        <a:xfrm rot="4616685">
          <a:off x="4479994" y="2246787"/>
          <a:ext cx="1404175" cy="13170"/>
        </a:xfrm>
        <a:custGeom>
          <a:avLst/>
          <a:gdLst/>
          <a:ahLst/>
          <a:cxnLst/>
          <a:rect l="0" t="0" r="0" b="0"/>
          <a:pathLst>
            <a:path>
              <a:moveTo>
                <a:pt x="0" y="6585"/>
              </a:moveTo>
              <a:lnTo>
                <a:pt x="1404175" y="658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5146978" y="2218268"/>
        <a:ext cx="70208" cy="70208"/>
      </dsp:txXfrm>
    </dsp:sp>
    <dsp:sp modelId="{6F854FB0-56C6-486F-93BC-E7E5A9B3767C}">
      <dsp:nvSpPr>
        <dsp:cNvPr id="0" name=""/>
        <dsp:cNvSpPr/>
      </dsp:nvSpPr>
      <dsp:spPr>
        <a:xfrm>
          <a:off x="5340677" y="2739070"/>
          <a:ext cx="2597587" cy="396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入口一致性</a:t>
          </a:r>
          <a:endParaRPr lang="en-US" sz="2000" kern="1200" dirty="0">
            <a:latin typeface="黑体" panose="02010609060101010101" pitchFamily="49" charset="-122"/>
            <a:ea typeface="黑体" panose="02010609060101010101" pitchFamily="49" charset="-122"/>
          </a:endParaRPr>
        </a:p>
      </dsp:txBody>
      <dsp:txXfrm>
        <a:off x="5352290" y="2750683"/>
        <a:ext cx="2574361" cy="373261"/>
      </dsp:txXfrm>
    </dsp:sp>
    <dsp:sp modelId="{36769F91-83B4-4A63-977D-B89306705BB6}">
      <dsp:nvSpPr>
        <dsp:cNvPr id="0" name=""/>
        <dsp:cNvSpPr/>
      </dsp:nvSpPr>
      <dsp:spPr>
        <a:xfrm rot="4618737">
          <a:off x="1904265" y="3612809"/>
          <a:ext cx="1407799" cy="13170"/>
        </a:xfrm>
        <a:custGeom>
          <a:avLst/>
          <a:gdLst/>
          <a:ahLst/>
          <a:cxnLst/>
          <a:rect l="0" t="0" r="0" b="0"/>
          <a:pathLst>
            <a:path>
              <a:moveTo>
                <a:pt x="0" y="6585"/>
              </a:moveTo>
              <a:lnTo>
                <a:pt x="1407799" y="658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2572970" y="3584200"/>
        <a:ext cx="70389" cy="70389"/>
      </dsp:txXfrm>
    </dsp:sp>
    <dsp:sp modelId="{2839C3F9-F186-424D-83F3-4672346755FD}">
      <dsp:nvSpPr>
        <dsp:cNvPr id="0" name=""/>
        <dsp:cNvSpPr/>
      </dsp:nvSpPr>
      <dsp:spPr>
        <a:xfrm>
          <a:off x="2766760" y="3926286"/>
          <a:ext cx="2389439" cy="75781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以用户为中心</a:t>
          </a:r>
          <a:endParaRPr lang="en-US" sz="2800" kern="1200" dirty="0">
            <a:latin typeface="黑体" panose="02010609060101010101" pitchFamily="49" charset="-122"/>
            <a:ea typeface="黑体" panose="02010609060101010101" pitchFamily="49" charset="-122"/>
          </a:endParaRPr>
        </a:p>
      </dsp:txBody>
      <dsp:txXfrm>
        <a:off x="2788956" y="3948482"/>
        <a:ext cx="2345047" cy="713426"/>
      </dsp:txXfrm>
    </dsp:sp>
    <dsp:sp modelId="{6609557F-2A49-432E-9C87-B1FA8408E418}">
      <dsp:nvSpPr>
        <dsp:cNvPr id="0" name=""/>
        <dsp:cNvSpPr/>
      </dsp:nvSpPr>
      <dsp:spPr>
        <a:xfrm rot="17350740">
          <a:off x="4832039" y="3842649"/>
          <a:ext cx="965510" cy="13170"/>
        </a:xfrm>
        <a:custGeom>
          <a:avLst/>
          <a:gdLst/>
          <a:ahLst/>
          <a:cxnLst/>
          <a:rect l="0" t="0" r="0" b="0"/>
          <a:pathLst>
            <a:path>
              <a:moveTo>
                <a:pt x="0" y="6585"/>
              </a:moveTo>
              <a:lnTo>
                <a:pt x="965510" y="658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5290657" y="3825097"/>
        <a:ext cx="48275" cy="48275"/>
      </dsp:txXfrm>
    </dsp:sp>
    <dsp:sp modelId="{81DE9550-2BD2-47DE-A9A5-E4E4DBAD697E}">
      <dsp:nvSpPr>
        <dsp:cNvPr id="0" name=""/>
        <dsp:cNvSpPr/>
      </dsp:nvSpPr>
      <dsp:spPr>
        <a:xfrm>
          <a:off x="5473389" y="3195030"/>
          <a:ext cx="2468332" cy="396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最终一致性</a:t>
          </a:r>
          <a:endParaRPr lang="en-US" sz="2000" kern="1200" dirty="0">
            <a:latin typeface="黑体" panose="02010609060101010101" pitchFamily="49" charset="-122"/>
            <a:ea typeface="黑体" panose="02010609060101010101" pitchFamily="49" charset="-122"/>
          </a:endParaRPr>
        </a:p>
      </dsp:txBody>
      <dsp:txXfrm>
        <a:off x="5485002" y="3206643"/>
        <a:ext cx="2445106" cy="373261"/>
      </dsp:txXfrm>
    </dsp:sp>
    <dsp:sp modelId="{D62B1246-941E-435B-8E56-B1F5B372A08F}">
      <dsp:nvSpPr>
        <dsp:cNvPr id="0" name=""/>
        <dsp:cNvSpPr/>
      </dsp:nvSpPr>
      <dsp:spPr>
        <a:xfrm rot="18289469">
          <a:off x="5037076" y="4070629"/>
          <a:ext cx="555436" cy="13170"/>
        </a:xfrm>
        <a:custGeom>
          <a:avLst/>
          <a:gdLst/>
          <a:ahLst/>
          <a:cxnLst/>
          <a:rect l="0" t="0" r="0" b="0"/>
          <a:pathLst>
            <a:path>
              <a:moveTo>
                <a:pt x="0" y="6585"/>
              </a:moveTo>
              <a:lnTo>
                <a:pt x="555436" y="658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5300909" y="4063329"/>
        <a:ext cx="27771" cy="27771"/>
      </dsp:txXfrm>
    </dsp:sp>
    <dsp:sp modelId="{4BA00E6C-2F81-4E4F-B039-8C4B6FA56BA8}">
      <dsp:nvSpPr>
        <dsp:cNvPr id="0" name=""/>
        <dsp:cNvSpPr/>
      </dsp:nvSpPr>
      <dsp:spPr>
        <a:xfrm>
          <a:off x="5473389" y="3650991"/>
          <a:ext cx="2518488" cy="396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单独读一致性</a:t>
          </a:r>
          <a:endParaRPr lang="en-US" sz="2000" kern="1200" dirty="0">
            <a:latin typeface="黑体" panose="02010609060101010101" pitchFamily="49" charset="-122"/>
            <a:ea typeface="黑体" panose="02010609060101010101" pitchFamily="49" charset="-122"/>
          </a:endParaRPr>
        </a:p>
      </dsp:txBody>
      <dsp:txXfrm>
        <a:off x="5485002" y="3662604"/>
        <a:ext cx="2495262" cy="373261"/>
      </dsp:txXfrm>
    </dsp:sp>
    <dsp:sp modelId="{0D8927D6-B123-4F71-AFB9-459EDEE87599}">
      <dsp:nvSpPr>
        <dsp:cNvPr id="0" name=""/>
        <dsp:cNvSpPr/>
      </dsp:nvSpPr>
      <dsp:spPr>
        <a:xfrm>
          <a:off x="5156200" y="4298610"/>
          <a:ext cx="317189" cy="13170"/>
        </a:xfrm>
        <a:custGeom>
          <a:avLst/>
          <a:gdLst/>
          <a:ahLst/>
          <a:cxnLst/>
          <a:rect l="0" t="0" r="0" b="0"/>
          <a:pathLst>
            <a:path>
              <a:moveTo>
                <a:pt x="0" y="6585"/>
              </a:moveTo>
              <a:lnTo>
                <a:pt x="317189" y="658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5306865" y="4297265"/>
        <a:ext cx="15859" cy="15859"/>
      </dsp:txXfrm>
    </dsp:sp>
    <dsp:sp modelId="{2DA4A4DF-187A-47FA-B3C8-5F9DE2B86B45}">
      <dsp:nvSpPr>
        <dsp:cNvPr id="0" name=""/>
        <dsp:cNvSpPr/>
      </dsp:nvSpPr>
      <dsp:spPr>
        <a:xfrm>
          <a:off x="5473389" y="4106951"/>
          <a:ext cx="2575526" cy="396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单调写一致性</a:t>
          </a:r>
          <a:endParaRPr lang="en-US" sz="2000" kern="1200" dirty="0">
            <a:latin typeface="黑体" panose="02010609060101010101" pitchFamily="49" charset="-122"/>
            <a:ea typeface="黑体" panose="02010609060101010101" pitchFamily="49" charset="-122"/>
          </a:endParaRPr>
        </a:p>
      </dsp:txBody>
      <dsp:txXfrm>
        <a:off x="5485002" y="4118564"/>
        <a:ext cx="2552300" cy="373261"/>
      </dsp:txXfrm>
    </dsp:sp>
    <dsp:sp modelId="{AA9F598B-1694-4F4C-9BD0-CF4FF7CD3F8F}">
      <dsp:nvSpPr>
        <dsp:cNvPr id="0" name=""/>
        <dsp:cNvSpPr/>
      </dsp:nvSpPr>
      <dsp:spPr>
        <a:xfrm rot="3310531">
          <a:off x="5037076" y="4526590"/>
          <a:ext cx="555436" cy="13170"/>
        </a:xfrm>
        <a:custGeom>
          <a:avLst/>
          <a:gdLst/>
          <a:ahLst/>
          <a:cxnLst/>
          <a:rect l="0" t="0" r="0" b="0"/>
          <a:pathLst>
            <a:path>
              <a:moveTo>
                <a:pt x="0" y="6585"/>
              </a:moveTo>
              <a:lnTo>
                <a:pt x="555436" y="658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5300909" y="4519289"/>
        <a:ext cx="27771" cy="27771"/>
      </dsp:txXfrm>
    </dsp:sp>
    <dsp:sp modelId="{01A62B5D-06E5-4B10-ACB2-FD5976CC100D}">
      <dsp:nvSpPr>
        <dsp:cNvPr id="0" name=""/>
        <dsp:cNvSpPr/>
      </dsp:nvSpPr>
      <dsp:spPr>
        <a:xfrm>
          <a:off x="5473389" y="4562912"/>
          <a:ext cx="2496570" cy="396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写后读一致性</a:t>
          </a:r>
          <a:endParaRPr lang="en-US" sz="2000" kern="1200" dirty="0">
            <a:latin typeface="黑体" panose="02010609060101010101" pitchFamily="49" charset="-122"/>
            <a:ea typeface="黑体" panose="02010609060101010101" pitchFamily="49" charset="-122"/>
          </a:endParaRPr>
        </a:p>
      </dsp:txBody>
      <dsp:txXfrm>
        <a:off x="5485002" y="4574525"/>
        <a:ext cx="2473344" cy="373261"/>
      </dsp:txXfrm>
    </dsp:sp>
    <dsp:sp modelId="{EF0F666A-4363-403E-AB98-B2D6E1CFC111}">
      <dsp:nvSpPr>
        <dsp:cNvPr id="0" name=""/>
        <dsp:cNvSpPr/>
      </dsp:nvSpPr>
      <dsp:spPr>
        <a:xfrm rot="4249260">
          <a:off x="4832039" y="4754570"/>
          <a:ext cx="965510" cy="13170"/>
        </a:xfrm>
        <a:custGeom>
          <a:avLst/>
          <a:gdLst/>
          <a:ahLst/>
          <a:cxnLst/>
          <a:rect l="0" t="0" r="0" b="0"/>
          <a:pathLst>
            <a:path>
              <a:moveTo>
                <a:pt x="0" y="6585"/>
              </a:moveTo>
              <a:lnTo>
                <a:pt x="965510" y="658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黑体" panose="02010609060101010101" pitchFamily="49" charset="-122"/>
            <a:ea typeface="黑体" panose="02010609060101010101" pitchFamily="49" charset="-122"/>
          </a:endParaRPr>
        </a:p>
      </dsp:txBody>
      <dsp:txXfrm>
        <a:off x="5290657" y="4737018"/>
        <a:ext cx="48275" cy="48275"/>
      </dsp:txXfrm>
    </dsp:sp>
    <dsp:sp modelId="{31575C84-4DE2-4034-B4A1-579AA611A787}">
      <dsp:nvSpPr>
        <dsp:cNvPr id="0" name=""/>
        <dsp:cNvSpPr/>
      </dsp:nvSpPr>
      <dsp:spPr>
        <a:xfrm>
          <a:off x="5473389" y="5018872"/>
          <a:ext cx="2547090" cy="3964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读后写一致性</a:t>
          </a:r>
          <a:endParaRPr lang="en-US" sz="2000" kern="1200" dirty="0">
            <a:latin typeface="黑体" panose="02010609060101010101" pitchFamily="49" charset="-122"/>
            <a:ea typeface="黑体" panose="02010609060101010101" pitchFamily="49" charset="-122"/>
          </a:endParaRPr>
        </a:p>
      </dsp:txBody>
      <dsp:txXfrm>
        <a:off x="5485002" y="5030485"/>
        <a:ext cx="2523864" cy="3732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09BC9-F8AB-A545-9B06-4C3E8F2317A1}" type="datetimeFigureOut">
              <a:rPr kumimoji="1" lang="zh-CN" altLang="en-US" smtClean="0"/>
              <a:t>2019/10/11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68116-AB09-1F43-9133-5EB3F4ED89A6}" type="slidenum">
              <a:rPr kumimoji="1" lang="zh-CN" altLang="en-US" smtClean="0"/>
              <a:t>‹#›</a:t>
            </a:fld>
            <a:endParaRPr kumimoji="1" lang="zh-CN" altLang="en-US"/>
          </a:p>
        </p:txBody>
      </p:sp>
    </p:spTree>
    <p:extLst>
      <p:ext uri="{BB962C8B-B14F-4D97-AF65-F5344CB8AC3E}">
        <p14:creationId xmlns:p14="http://schemas.microsoft.com/office/powerpoint/2010/main" val="2037430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p:txBody>
          <a:bodyPr/>
          <a:lstStyle/>
          <a:p>
            <a:pPr>
              <a:defRPr/>
            </a:pPr>
            <a:endParaRPr lang="zh-CN" altLang="en-US"/>
          </a:p>
        </p:txBody>
      </p:sp>
    </p:spTree>
    <p:extLst>
      <p:ext uri="{BB962C8B-B14F-4D97-AF65-F5344CB8AC3E}">
        <p14:creationId xmlns:p14="http://schemas.microsoft.com/office/powerpoint/2010/main" val="1842696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38368439-5AE4-634B-BB7F-92B557C90C8C}" type="datetimeFigureOut">
              <a:rPr lang="zh-CN" altLang="en-US"/>
              <a:pPr>
                <a:defRPr/>
              </a:pPr>
              <a:t>2019/10/11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856C596-976A-2F43-8B3A-E1D5BDFE46C1}" type="slidenum">
              <a:rPr lang="zh-CN" altLang="en-US"/>
              <a:pPr>
                <a:defRPr/>
              </a:pPr>
              <a:t>‹#›</a:t>
            </a:fld>
            <a:endParaRPr lang="zh-CN" altLang="en-US"/>
          </a:p>
        </p:txBody>
      </p:sp>
    </p:spTree>
    <p:extLst>
      <p:ext uri="{BB962C8B-B14F-4D97-AF65-F5344CB8AC3E}">
        <p14:creationId xmlns:p14="http://schemas.microsoft.com/office/powerpoint/2010/main" val="255472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46B9A8C-2BD8-2742-A7AC-DFFCB71244BD}" type="datetimeFigureOut">
              <a:rPr lang="zh-CN" altLang="en-US"/>
              <a:pPr>
                <a:defRPr/>
              </a:pPr>
              <a:t>2019/10/11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CDBF4BA-686F-1E45-BA08-B349C8C248AB}" type="slidenum">
              <a:rPr lang="zh-CN" altLang="en-US"/>
              <a:pPr>
                <a:defRPr/>
              </a:pPr>
              <a:t>‹#›</a:t>
            </a:fld>
            <a:endParaRPr lang="zh-CN" altLang="en-US"/>
          </a:p>
        </p:txBody>
      </p:sp>
    </p:spTree>
    <p:extLst>
      <p:ext uri="{BB962C8B-B14F-4D97-AF65-F5344CB8AC3E}">
        <p14:creationId xmlns:p14="http://schemas.microsoft.com/office/powerpoint/2010/main" val="1374757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DADC182-7897-B24E-BA72-B48648E2BD8E}" type="datetimeFigureOut">
              <a:rPr lang="zh-CN" altLang="en-US"/>
              <a:pPr>
                <a:defRPr/>
              </a:pPr>
              <a:t>2019/10/11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AC3824-CFDE-B646-BD3C-7A64EA8625D2}" type="slidenum">
              <a:rPr lang="zh-CN" altLang="en-US"/>
              <a:pPr>
                <a:defRPr/>
              </a:pPr>
              <a:t>‹#›</a:t>
            </a:fld>
            <a:endParaRPr lang="zh-CN" altLang="en-US"/>
          </a:p>
        </p:txBody>
      </p:sp>
    </p:spTree>
    <p:extLst>
      <p:ext uri="{BB962C8B-B14F-4D97-AF65-F5344CB8AC3E}">
        <p14:creationId xmlns:p14="http://schemas.microsoft.com/office/powerpoint/2010/main" val="4089642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B3CF22E3-4E61-894D-9635-909710F3D4C7}" type="datetimeFigureOut">
              <a:rPr lang="zh-CN" altLang="en-US"/>
              <a:pPr>
                <a:defRPr/>
              </a:pPr>
              <a:t>2019/10/11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3913BB5-4351-CB4E-B841-1FCCE4AC873A}" type="slidenum">
              <a:rPr lang="zh-CN" altLang="en-US"/>
              <a:pPr>
                <a:defRPr/>
              </a:pPr>
              <a:t>‹#›</a:t>
            </a:fld>
            <a:endParaRPr lang="zh-CN" altLang="en-US"/>
          </a:p>
        </p:txBody>
      </p:sp>
    </p:spTree>
    <p:extLst>
      <p:ext uri="{BB962C8B-B14F-4D97-AF65-F5344CB8AC3E}">
        <p14:creationId xmlns:p14="http://schemas.microsoft.com/office/powerpoint/2010/main" val="423254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1"/>
            <a:ext cx="10972800" cy="1027113"/>
          </a:xfrm>
        </p:spPr>
        <p:txBody>
          <a:bodyPr/>
          <a:lstStyle/>
          <a:p>
            <a:r>
              <a:rPr lang="zh-CN" altLang="en-US"/>
              <a:t>单击此处编辑母版标题样式</a:t>
            </a:r>
          </a:p>
        </p:txBody>
      </p:sp>
      <p:sp>
        <p:nvSpPr>
          <p:cNvPr id="3" name="表格占位符 2"/>
          <p:cNvSpPr>
            <a:spLocks noGrp="1"/>
          </p:cNvSpPr>
          <p:nvPr>
            <p:ph type="tbl" idx="1"/>
          </p:nvPr>
        </p:nvSpPr>
        <p:spPr>
          <a:xfrm>
            <a:off x="609600" y="1628775"/>
            <a:ext cx="10972800" cy="4464050"/>
          </a:xfrm>
        </p:spPr>
        <p:txBody>
          <a:bodyPr/>
          <a:lstStyle/>
          <a:p>
            <a:pPr lvl="0"/>
            <a:endParaRPr lang="zh-CN" altLang="en-US"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fld id="{C4654651-E19E-F84F-B4FF-4D7E5E3000FA}" type="slidenum">
              <a:rPr lang="zh-TW" altLang="en-US">
                <a:solidFill>
                  <a:srgbClr val="000000"/>
                </a:solidFill>
              </a:rPr>
              <a:pPr/>
              <a:t>‹#›</a:t>
            </a:fld>
            <a:endParaRPr lang="en-US" altLang="zh-TW">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449788386"/>
      </p:ext>
    </p:extLst>
  </p:cSld>
  <p:clrMapOvr>
    <a:masterClrMapping/>
  </p:clrMapOvr>
  <p:transition advTm="3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457201"/>
            <a:ext cx="10972800" cy="5635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TW">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fld id="{1433B822-54FC-9345-88C2-E983D2A85EEE}" type="slidenum">
              <a:rPr lang="zh-TW" altLang="en-US">
                <a:solidFill>
                  <a:srgbClr val="000000"/>
                </a:solidFill>
              </a:rPr>
              <a:pPr/>
              <a:t>‹#›</a:t>
            </a:fld>
            <a:endParaRPr lang="en-US" altLang="zh-TW">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619417093"/>
      </p:ext>
    </p:extLst>
  </p:cSld>
  <p:clrMapOvr>
    <a:masterClrMapping/>
  </p:clrMapOvr>
  <p:transition advTm="3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12192000" cy="114300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C9E2373-57E4-914B-82DE-280A1589258C}" type="datetimeFigureOut">
              <a:rPr lang="zh-CN" altLang="en-US"/>
              <a:pPr>
                <a:defRPr/>
              </a:pPr>
              <a:t>2019/10/11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5DB514-43EA-1946-BF6C-10C2CA375CD7}" type="slidenum">
              <a:rPr lang="zh-CN" altLang="en-US"/>
              <a:pPr>
                <a:defRPr/>
              </a:pPr>
              <a:t>‹#›</a:t>
            </a:fld>
            <a:endParaRPr lang="zh-CN" altLang="en-US"/>
          </a:p>
        </p:txBody>
      </p:sp>
    </p:spTree>
    <p:extLst>
      <p:ext uri="{BB962C8B-B14F-4D97-AF65-F5344CB8AC3E}">
        <p14:creationId xmlns:p14="http://schemas.microsoft.com/office/powerpoint/2010/main" val="217595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D1449C9-F92D-0D44-AFAB-7A0228448210}" type="datetimeFigureOut">
              <a:rPr lang="zh-CN" altLang="en-US"/>
              <a:pPr>
                <a:defRPr/>
              </a:pPr>
              <a:t>2019/10/11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89F5234-C84D-0E40-9C90-4DAB335EDE59}" type="slidenum">
              <a:rPr lang="zh-CN" altLang="en-US"/>
              <a:pPr>
                <a:defRPr/>
              </a:pPr>
              <a:t>‹#›</a:t>
            </a:fld>
            <a:endParaRPr lang="zh-CN" altLang="en-US"/>
          </a:p>
        </p:txBody>
      </p:sp>
    </p:spTree>
    <p:extLst>
      <p:ext uri="{BB962C8B-B14F-4D97-AF65-F5344CB8AC3E}">
        <p14:creationId xmlns:p14="http://schemas.microsoft.com/office/powerpoint/2010/main" val="22794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AFEA88C-26CF-5A47-9153-B64FC1E62DD4}" type="datetimeFigureOut">
              <a:rPr lang="zh-CN" altLang="en-US"/>
              <a:pPr>
                <a:defRPr/>
              </a:pPr>
              <a:t>2019/10/11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AE0A28F-7974-5442-91A4-55E84C233FDD}" type="slidenum">
              <a:rPr lang="zh-CN" altLang="en-US"/>
              <a:pPr>
                <a:defRPr/>
              </a:pPr>
              <a:t>‹#›</a:t>
            </a:fld>
            <a:endParaRPr lang="zh-CN" altLang="en-US"/>
          </a:p>
        </p:txBody>
      </p:sp>
    </p:spTree>
    <p:extLst>
      <p:ext uri="{BB962C8B-B14F-4D97-AF65-F5344CB8AC3E}">
        <p14:creationId xmlns:p14="http://schemas.microsoft.com/office/powerpoint/2010/main" val="382572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49604F2-F7CA-8041-91B1-7993EE96529D}" type="datetimeFigureOut">
              <a:rPr lang="zh-CN" altLang="en-US"/>
              <a:pPr>
                <a:defRPr/>
              </a:pPr>
              <a:t>2019/10/11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644A21A-93F3-D946-ADD4-0BF66E38B2A9}" type="slidenum">
              <a:rPr lang="zh-CN" altLang="en-US"/>
              <a:pPr>
                <a:defRPr/>
              </a:pPr>
              <a:t>‹#›</a:t>
            </a:fld>
            <a:endParaRPr lang="zh-CN" altLang="en-US"/>
          </a:p>
        </p:txBody>
      </p:sp>
    </p:spTree>
    <p:extLst>
      <p:ext uri="{BB962C8B-B14F-4D97-AF65-F5344CB8AC3E}">
        <p14:creationId xmlns:p14="http://schemas.microsoft.com/office/powerpoint/2010/main" val="308926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6C37610-74BC-EA42-B2F1-63FFE6E90767}" type="datetimeFigureOut">
              <a:rPr lang="zh-CN" altLang="en-US"/>
              <a:pPr>
                <a:defRPr/>
              </a:pPr>
              <a:t>2019/10/11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732EF7B-C85C-4E4D-9C1C-75DE9BC278CF}" type="slidenum">
              <a:rPr lang="zh-CN" altLang="en-US"/>
              <a:pPr>
                <a:defRPr/>
              </a:pPr>
              <a:t>‹#›</a:t>
            </a:fld>
            <a:endParaRPr lang="zh-CN" altLang="en-US"/>
          </a:p>
        </p:txBody>
      </p:sp>
    </p:spTree>
    <p:extLst>
      <p:ext uri="{BB962C8B-B14F-4D97-AF65-F5344CB8AC3E}">
        <p14:creationId xmlns:p14="http://schemas.microsoft.com/office/powerpoint/2010/main" val="2689022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EFCE828-737F-4348-9649-90DEFC8B1D79}" type="datetimeFigureOut">
              <a:rPr lang="zh-CN" altLang="en-US"/>
              <a:pPr>
                <a:defRPr/>
              </a:pPr>
              <a:t>2019/10/11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C93F72E-C8A6-0A48-BAB9-68E6AC7E26DF}" type="slidenum">
              <a:rPr lang="zh-CN" altLang="en-US"/>
              <a:pPr>
                <a:defRPr/>
              </a:pPr>
              <a:t>‹#›</a:t>
            </a:fld>
            <a:endParaRPr lang="zh-CN" altLang="en-US"/>
          </a:p>
        </p:txBody>
      </p:sp>
    </p:spTree>
    <p:extLst>
      <p:ext uri="{BB962C8B-B14F-4D97-AF65-F5344CB8AC3E}">
        <p14:creationId xmlns:p14="http://schemas.microsoft.com/office/powerpoint/2010/main" val="204386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0973FAE-F35F-2240-82D2-13FAF20B7A33}" type="datetimeFigureOut">
              <a:rPr lang="zh-CN" altLang="en-US"/>
              <a:pPr>
                <a:defRPr/>
              </a:pPr>
              <a:t>2019/10/11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6A2CFFB-BD64-2E43-918C-3C6C7AEC61A4}" type="slidenum">
              <a:rPr lang="zh-CN" altLang="en-US"/>
              <a:pPr>
                <a:defRPr/>
              </a:pPr>
              <a:t>‹#›</a:t>
            </a:fld>
            <a:endParaRPr lang="zh-CN" altLang="en-US"/>
          </a:p>
        </p:txBody>
      </p:sp>
    </p:spTree>
    <p:extLst>
      <p:ext uri="{BB962C8B-B14F-4D97-AF65-F5344CB8AC3E}">
        <p14:creationId xmlns:p14="http://schemas.microsoft.com/office/powerpoint/2010/main" val="346023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5C59D2-604A-DC44-BC9F-3B184110A220}" type="datetimeFigureOut">
              <a:rPr lang="zh-CN" altLang="en-US"/>
              <a:pPr>
                <a:defRPr/>
              </a:pPr>
              <a:t>2019/10/11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82E3864-2DC8-0543-9E2E-AA2388C7E2EC}" type="slidenum">
              <a:rPr lang="zh-CN" altLang="en-US"/>
              <a:pPr>
                <a:defRPr/>
              </a:pPr>
              <a:t>‹#›</a:t>
            </a:fld>
            <a:endParaRPr lang="zh-CN" altLang="en-US"/>
          </a:p>
        </p:txBody>
      </p:sp>
    </p:spTree>
    <p:extLst>
      <p:ext uri="{BB962C8B-B14F-4D97-AF65-F5344CB8AC3E}">
        <p14:creationId xmlns:p14="http://schemas.microsoft.com/office/powerpoint/2010/main" val="179660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6" descr="hust.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585" y="0"/>
            <a:ext cx="12170833"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ea typeface="宋体" charset="0"/>
                <a:cs typeface="宋体" charset="0"/>
              </a:defRPr>
            </a:lvl1pPr>
          </a:lstStyle>
          <a:p>
            <a:pPr>
              <a:defRPr/>
            </a:pPr>
            <a:fld id="{CFB16230-400B-A247-B897-24D9491FBBB8}" type="datetimeFigureOut">
              <a:rPr lang="zh-CN" altLang="en-US"/>
              <a:pPr>
                <a:defRPr/>
              </a:pPr>
              <a:t>2019/10/11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ea typeface="宋体" charset="0"/>
                <a:cs typeface="宋体" charset="0"/>
              </a:defRPr>
            </a:lvl1pPr>
          </a:lstStyle>
          <a:p>
            <a:pPr>
              <a:defRPr/>
            </a:pPr>
            <a:fld id="{3302A345-D6B2-3E48-8B73-C1133CD22D1F}" type="slidenum">
              <a:rPr lang="zh-CN" altLang="en-US"/>
              <a:pPr>
                <a:defRPr/>
              </a:pPr>
              <a:t>‹#›</a:t>
            </a:fld>
            <a:endParaRPr lang="zh-CN" altLang="en-US"/>
          </a:p>
        </p:txBody>
      </p:sp>
    </p:spTree>
    <p:extLst>
      <p:ext uri="{BB962C8B-B14F-4D97-AF65-F5344CB8AC3E}">
        <p14:creationId xmlns:p14="http://schemas.microsoft.com/office/powerpoint/2010/main" val="4179605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kumimoji="1" sz="4400" kern="1200">
          <a:solidFill>
            <a:schemeClr val="tx1"/>
          </a:solidFill>
          <a:latin typeface="+mj-lt"/>
          <a:ea typeface="黑体" charset="0"/>
          <a:cs typeface="黑体" charset="0"/>
        </a:defRPr>
      </a:lvl1pPr>
      <a:lvl2pPr algn="ctr" rtl="0" eaLnBrk="0" fontAlgn="base" hangingPunct="0">
        <a:spcBef>
          <a:spcPct val="0"/>
        </a:spcBef>
        <a:spcAft>
          <a:spcPct val="0"/>
        </a:spcAft>
        <a:defRPr kumimoji="1" sz="4400">
          <a:solidFill>
            <a:schemeClr val="tx1"/>
          </a:solidFill>
          <a:latin typeface="Calibri" pitchFamily="34" charset="0"/>
          <a:ea typeface="黑体" charset="0"/>
          <a:cs typeface="黑体" charset="0"/>
        </a:defRPr>
      </a:lvl2pPr>
      <a:lvl3pPr algn="ctr" rtl="0" eaLnBrk="0" fontAlgn="base" hangingPunct="0">
        <a:spcBef>
          <a:spcPct val="0"/>
        </a:spcBef>
        <a:spcAft>
          <a:spcPct val="0"/>
        </a:spcAft>
        <a:defRPr kumimoji="1" sz="4400">
          <a:solidFill>
            <a:schemeClr val="tx1"/>
          </a:solidFill>
          <a:latin typeface="Calibri" pitchFamily="34" charset="0"/>
          <a:ea typeface="黑体" charset="0"/>
          <a:cs typeface="黑体" charset="0"/>
        </a:defRPr>
      </a:lvl3pPr>
      <a:lvl4pPr algn="ctr" rtl="0" eaLnBrk="0" fontAlgn="base" hangingPunct="0">
        <a:spcBef>
          <a:spcPct val="0"/>
        </a:spcBef>
        <a:spcAft>
          <a:spcPct val="0"/>
        </a:spcAft>
        <a:defRPr kumimoji="1" sz="4400">
          <a:solidFill>
            <a:schemeClr val="tx1"/>
          </a:solidFill>
          <a:latin typeface="Calibri" pitchFamily="34" charset="0"/>
          <a:ea typeface="黑体" charset="0"/>
          <a:cs typeface="黑体" charset="0"/>
        </a:defRPr>
      </a:lvl4pPr>
      <a:lvl5pPr algn="ctr" rtl="0" eaLnBrk="0" fontAlgn="base" hangingPunct="0">
        <a:spcBef>
          <a:spcPct val="0"/>
        </a:spcBef>
        <a:spcAft>
          <a:spcPct val="0"/>
        </a:spcAft>
        <a:defRPr kumimoji="1" sz="4400">
          <a:solidFill>
            <a:schemeClr val="tx1"/>
          </a:solidFill>
          <a:latin typeface="Calibri" pitchFamily="34" charset="0"/>
          <a:ea typeface="黑体" charset="0"/>
          <a:cs typeface="黑体" charset="0"/>
        </a:defRPr>
      </a:lvl5pPr>
      <a:lvl6pPr marL="457200" algn="ctr" rtl="0" fontAlgn="base">
        <a:spcBef>
          <a:spcPct val="0"/>
        </a:spcBef>
        <a:spcAft>
          <a:spcPct val="0"/>
        </a:spcAft>
        <a:defRPr kumimoji="1" sz="4400">
          <a:solidFill>
            <a:schemeClr val="tx1"/>
          </a:solidFill>
          <a:latin typeface="Calibri" pitchFamily="34" charset="0"/>
          <a:ea typeface="宋体" pitchFamily="2" charset="-122"/>
        </a:defRPr>
      </a:lvl6pPr>
      <a:lvl7pPr marL="914400" algn="ctr" rtl="0" fontAlgn="base">
        <a:spcBef>
          <a:spcPct val="0"/>
        </a:spcBef>
        <a:spcAft>
          <a:spcPct val="0"/>
        </a:spcAft>
        <a:defRPr kumimoji="1" sz="4400">
          <a:solidFill>
            <a:schemeClr val="tx1"/>
          </a:solidFill>
          <a:latin typeface="Calibri" pitchFamily="34" charset="0"/>
          <a:ea typeface="宋体" pitchFamily="2" charset="-122"/>
        </a:defRPr>
      </a:lvl7pPr>
      <a:lvl8pPr marL="1371600" algn="ctr" rtl="0" fontAlgn="base">
        <a:spcBef>
          <a:spcPct val="0"/>
        </a:spcBef>
        <a:spcAft>
          <a:spcPct val="0"/>
        </a:spcAft>
        <a:defRPr kumimoji="1" sz="4400">
          <a:solidFill>
            <a:schemeClr val="tx1"/>
          </a:solidFill>
          <a:latin typeface="Calibri" pitchFamily="34" charset="0"/>
          <a:ea typeface="宋体" pitchFamily="2" charset="-122"/>
        </a:defRPr>
      </a:lvl8pPr>
      <a:lvl9pPr marL="1828800" algn="ctr"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黑体" charset="0"/>
          <a:cs typeface="黑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黑体" charset="0"/>
          <a:cs typeface="黑体"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黑体" charset="0"/>
          <a:cs typeface="黑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8.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zh.wikipedia.org/wiki/C%E2%99%AF"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ink.zhihu.com/?target=https://en.wikipedia.org/wiki/Leslie_Lamport"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S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7" y="11152"/>
            <a:ext cx="1042988"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3" name="Picture 5" descr="CGC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9013" y="11152"/>
            <a:ext cx="1042987"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4" name="Rectangle 11"/>
          <p:cNvSpPr>
            <a:spLocks noChangeArrowheads="1"/>
          </p:cNvSpPr>
          <p:nvPr/>
        </p:nvSpPr>
        <p:spPr bwMode="auto">
          <a:xfrm>
            <a:off x="18588" y="2515995"/>
            <a:ext cx="12173412"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fontAlgn="base" latinLnBrk="1">
              <a:spcBef>
                <a:spcPct val="0"/>
              </a:spcBef>
              <a:spcAft>
                <a:spcPct val="0"/>
              </a:spcAft>
            </a:pPr>
            <a:r>
              <a:rPr kumimoji="0" lang="zh-CN" altLang="en-US" sz="5400" b="1" i="0" u="none" strike="noStrike" kern="1200" cap="none" spc="0" normalizeH="0" baseline="0" noProof="0">
                <a:ln>
                  <a:noFill/>
                </a:ln>
                <a:solidFill>
                  <a:srgbClr val="2826F5"/>
                </a:solidFill>
                <a:effectLst/>
                <a:uLnTx/>
                <a:uFillTx/>
                <a:latin typeface="宋体" charset="0"/>
                <a:ea typeface="黑体" charset="0"/>
                <a:cs typeface="+mn-cs"/>
              </a:rPr>
              <a:t>第三</a:t>
            </a:r>
            <a:r>
              <a:rPr lang="zh-CN" altLang="en-US" sz="5400" b="1">
                <a:solidFill>
                  <a:srgbClr val="2826F5"/>
                </a:solidFill>
                <a:latin typeface="宋体" charset="0"/>
                <a:ea typeface="黑体" charset="0"/>
              </a:rPr>
              <a:t>章  </a:t>
            </a:r>
            <a:r>
              <a:rPr lang="zh-CN" altLang="en-US" sz="5400" b="1" dirty="0">
                <a:solidFill>
                  <a:srgbClr val="2826F5"/>
                </a:solidFill>
                <a:latin typeface="宋体" charset="0"/>
                <a:ea typeface="黑体" charset="0"/>
              </a:rPr>
              <a:t>分布式并发控制与一致性</a:t>
            </a:r>
          </a:p>
        </p:txBody>
      </p:sp>
      <p:pic>
        <p:nvPicPr>
          <p:cNvPr id="5" name="图片 4">
            <a:extLst>
              <a:ext uri="{FF2B5EF4-FFF2-40B4-BE49-F238E27FC236}">
                <a16:creationId xmlns:a16="http://schemas.microsoft.com/office/drawing/2014/main" id="{E6635ED9-2FD7-D740-AB73-EFF36711CB5B}"/>
              </a:ext>
            </a:extLst>
          </p:cNvPr>
          <p:cNvPicPr>
            <a:picLocks noChangeAspect="1"/>
          </p:cNvPicPr>
          <p:nvPr/>
        </p:nvPicPr>
        <p:blipFill>
          <a:blip r:embed="rId5"/>
          <a:stretch>
            <a:fillRect/>
          </a:stretch>
        </p:blipFill>
        <p:spPr>
          <a:xfrm>
            <a:off x="1" y="5454352"/>
            <a:ext cx="1403648" cy="1403648"/>
          </a:xfrm>
          <a:prstGeom prst="rect">
            <a:avLst/>
          </a:prstGeom>
        </p:spPr>
      </p:pic>
    </p:spTree>
    <p:extLst>
      <p:ext uri="{BB962C8B-B14F-4D97-AF65-F5344CB8AC3E}">
        <p14:creationId xmlns:p14="http://schemas.microsoft.com/office/powerpoint/2010/main" val="3261681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逻辑时钟例子</a:t>
            </a:r>
          </a:p>
        </p:txBody>
      </p:sp>
      <p:sp>
        <p:nvSpPr>
          <p:cNvPr id="51" name="Freeform 7"/>
          <p:cNvSpPr>
            <a:spLocks/>
          </p:cNvSpPr>
          <p:nvPr/>
        </p:nvSpPr>
        <p:spPr bwMode="auto">
          <a:xfrm>
            <a:off x="10757362" y="1574625"/>
            <a:ext cx="158863" cy="57681"/>
          </a:xfrm>
          <a:custGeom>
            <a:avLst/>
            <a:gdLst>
              <a:gd name="T0" fmla="*/ 0 w 73"/>
              <a:gd name="T1" fmla="*/ 16 h 32"/>
              <a:gd name="T2" fmla="*/ 0 w 73"/>
              <a:gd name="T3" fmla="*/ 0 h 32"/>
              <a:gd name="T4" fmla="*/ 73 w 73"/>
              <a:gd name="T5" fmla="*/ 16 h 32"/>
              <a:gd name="T6" fmla="*/ 0 w 73"/>
              <a:gd name="T7" fmla="*/ 32 h 32"/>
              <a:gd name="T8" fmla="*/ 0 w 73"/>
              <a:gd name="T9" fmla="*/ 16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32">
                <a:moveTo>
                  <a:pt x="0" y="16"/>
                </a:moveTo>
                <a:lnTo>
                  <a:pt x="0" y="0"/>
                </a:lnTo>
                <a:lnTo>
                  <a:pt x="73" y="16"/>
                </a:lnTo>
                <a:lnTo>
                  <a:pt x="0" y="32"/>
                </a:lnTo>
                <a:lnTo>
                  <a:pt x="0" y="16"/>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2" name="Freeform 8"/>
          <p:cNvSpPr>
            <a:spLocks/>
          </p:cNvSpPr>
          <p:nvPr/>
        </p:nvSpPr>
        <p:spPr bwMode="auto">
          <a:xfrm>
            <a:off x="10757362" y="1574625"/>
            <a:ext cx="158863" cy="57681"/>
          </a:xfrm>
          <a:custGeom>
            <a:avLst/>
            <a:gdLst>
              <a:gd name="T0" fmla="*/ 0 w 73"/>
              <a:gd name="T1" fmla="*/ 16 h 32"/>
              <a:gd name="T2" fmla="*/ 0 w 73"/>
              <a:gd name="T3" fmla="*/ 0 h 32"/>
              <a:gd name="T4" fmla="*/ 73 w 73"/>
              <a:gd name="T5" fmla="*/ 16 h 32"/>
              <a:gd name="T6" fmla="*/ 0 w 73"/>
              <a:gd name="T7" fmla="*/ 32 h 32"/>
              <a:gd name="T8" fmla="*/ 0 w 73"/>
              <a:gd name="T9" fmla="*/ 16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32">
                <a:moveTo>
                  <a:pt x="0" y="16"/>
                </a:moveTo>
                <a:lnTo>
                  <a:pt x="0" y="0"/>
                </a:lnTo>
                <a:lnTo>
                  <a:pt x="73" y="16"/>
                </a:lnTo>
                <a:lnTo>
                  <a:pt x="0" y="32"/>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3" name="Line 9"/>
          <p:cNvSpPr>
            <a:spLocks noChangeShapeType="1"/>
          </p:cNvSpPr>
          <p:nvPr/>
        </p:nvSpPr>
        <p:spPr bwMode="auto">
          <a:xfrm>
            <a:off x="1636905" y="1603465"/>
            <a:ext cx="91204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4" name="Rectangle 10"/>
          <p:cNvSpPr>
            <a:spLocks noChangeArrowheads="1"/>
          </p:cNvSpPr>
          <p:nvPr/>
        </p:nvSpPr>
        <p:spPr bwMode="auto">
          <a:xfrm>
            <a:off x="171567" y="1399723"/>
            <a:ext cx="14330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计算节点</a:t>
            </a:r>
            <a:r>
              <a:rPr kumimoji="0" lang="en-US" altLang="zh-CN"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1</a:t>
            </a:r>
          </a:p>
        </p:txBody>
      </p:sp>
      <p:sp>
        <p:nvSpPr>
          <p:cNvPr id="60" name="Freeform 16"/>
          <p:cNvSpPr>
            <a:spLocks/>
          </p:cNvSpPr>
          <p:nvPr/>
        </p:nvSpPr>
        <p:spPr bwMode="auto">
          <a:xfrm>
            <a:off x="10757362" y="2740865"/>
            <a:ext cx="158863" cy="57681"/>
          </a:xfrm>
          <a:custGeom>
            <a:avLst/>
            <a:gdLst>
              <a:gd name="T0" fmla="*/ 0 w 73"/>
              <a:gd name="T1" fmla="*/ 16 h 32"/>
              <a:gd name="T2" fmla="*/ 0 w 73"/>
              <a:gd name="T3" fmla="*/ 0 h 32"/>
              <a:gd name="T4" fmla="*/ 73 w 73"/>
              <a:gd name="T5" fmla="*/ 16 h 32"/>
              <a:gd name="T6" fmla="*/ 0 w 73"/>
              <a:gd name="T7" fmla="*/ 32 h 32"/>
              <a:gd name="T8" fmla="*/ 0 w 73"/>
              <a:gd name="T9" fmla="*/ 16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32">
                <a:moveTo>
                  <a:pt x="0" y="16"/>
                </a:moveTo>
                <a:lnTo>
                  <a:pt x="0" y="0"/>
                </a:lnTo>
                <a:lnTo>
                  <a:pt x="73" y="16"/>
                </a:lnTo>
                <a:lnTo>
                  <a:pt x="0" y="32"/>
                </a:lnTo>
                <a:lnTo>
                  <a:pt x="0" y="16"/>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1" name="Freeform 17"/>
          <p:cNvSpPr>
            <a:spLocks/>
          </p:cNvSpPr>
          <p:nvPr/>
        </p:nvSpPr>
        <p:spPr bwMode="auto">
          <a:xfrm>
            <a:off x="10757362" y="2740865"/>
            <a:ext cx="158863" cy="57681"/>
          </a:xfrm>
          <a:custGeom>
            <a:avLst/>
            <a:gdLst>
              <a:gd name="T0" fmla="*/ 0 w 73"/>
              <a:gd name="T1" fmla="*/ 16 h 32"/>
              <a:gd name="T2" fmla="*/ 0 w 73"/>
              <a:gd name="T3" fmla="*/ 0 h 32"/>
              <a:gd name="T4" fmla="*/ 73 w 73"/>
              <a:gd name="T5" fmla="*/ 16 h 32"/>
              <a:gd name="T6" fmla="*/ 0 w 73"/>
              <a:gd name="T7" fmla="*/ 32 h 32"/>
              <a:gd name="T8" fmla="*/ 0 w 73"/>
              <a:gd name="T9" fmla="*/ 16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32">
                <a:moveTo>
                  <a:pt x="0" y="16"/>
                </a:moveTo>
                <a:lnTo>
                  <a:pt x="0" y="0"/>
                </a:lnTo>
                <a:lnTo>
                  <a:pt x="73" y="16"/>
                </a:lnTo>
                <a:lnTo>
                  <a:pt x="0" y="32"/>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2" name="Line 18"/>
          <p:cNvSpPr>
            <a:spLocks noChangeShapeType="1"/>
          </p:cNvSpPr>
          <p:nvPr/>
        </p:nvSpPr>
        <p:spPr bwMode="auto">
          <a:xfrm>
            <a:off x="1636905" y="2769705"/>
            <a:ext cx="91204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3" name="Freeform 19"/>
          <p:cNvSpPr>
            <a:spLocks/>
          </p:cNvSpPr>
          <p:nvPr/>
        </p:nvSpPr>
        <p:spPr bwMode="auto">
          <a:xfrm>
            <a:off x="10757362" y="3905302"/>
            <a:ext cx="158863" cy="59484"/>
          </a:xfrm>
          <a:custGeom>
            <a:avLst/>
            <a:gdLst>
              <a:gd name="T0" fmla="*/ 0 w 73"/>
              <a:gd name="T1" fmla="*/ 17 h 33"/>
              <a:gd name="T2" fmla="*/ 0 w 73"/>
              <a:gd name="T3" fmla="*/ 0 h 33"/>
              <a:gd name="T4" fmla="*/ 73 w 73"/>
              <a:gd name="T5" fmla="*/ 17 h 33"/>
              <a:gd name="T6" fmla="*/ 0 w 73"/>
              <a:gd name="T7" fmla="*/ 33 h 33"/>
              <a:gd name="T8" fmla="*/ 0 w 73"/>
              <a:gd name="T9" fmla="*/ 1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33">
                <a:moveTo>
                  <a:pt x="0" y="17"/>
                </a:moveTo>
                <a:lnTo>
                  <a:pt x="0" y="0"/>
                </a:lnTo>
                <a:lnTo>
                  <a:pt x="73" y="17"/>
                </a:lnTo>
                <a:lnTo>
                  <a:pt x="0" y="33"/>
                </a:lnTo>
                <a:lnTo>
                  <a:pt x="0" y="17"/>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4" name="Freeform 20"/>
          <p:cNvSpPr>
            <a:spLocks/>
          </p:cNvSpPr>
          <p:nvPr/>
        </p:nvSpPr>
        <p:spPr bwMode="auto">
          <a:xfrm>
            <a:off x="10757362" y="3905302"/>
            <a:ext cx="158863" cy="59484"/>
          </a:xfrm>
          <a:custGeom>
            <a:avLst/>
            <a:gdLst>
              <a:gd name="T0" fmla="*/ 0 w 73"/>
              <a:gd name="T1" fmla="*/ 17 h 33"/>
              <a:gd name="T2" fmla="*/ 0 w 73"/>
              <a:gd name="T3" fmla="*/ 0 h 33"/>
              <a:gd name="T4" fmla="*/ 73 w 73"/>
              <a:gd name="T5" fmla="*/ 17 h 33"/>
              <a:gd name="T6" fmla="*/ 0 w 73"/>
              <a:gd name="T7" fmla="*/ 33 h 33"/>
              <a:gd name="T8" fmla="*/ 0 w 73"/>
              <a:gd name="T9" fmla="*/ 1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33">
                <a:moveTo>
                  <a:pt x="0" y="17"/>
                </a:moveTo>
                <a:lnTo>
                  <a:pt x="0" y="0"/>
                </a:lnTo>
                <a:lnTo>
                  <a:pt x="73" y="17"/>
                </a:lnTo>
                <a:lnTo>
                  <a:pt x="0" y="33"/>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5" name="Line 21"/>
          <p:cNvSpPr>
            <a:spLocks noChangeShapeType="1"/>
          </p:cNvSpPr>
          <p:nvPr/>
        </p:nvSpPr>
        <p:spPr bwMode="auto">
          <a:xfrm>
            <a:off x="1636905" y="3935945"/>
            <a:ext cx="91204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3" name="Rectangle 29"/>
          <p:cNvSpPr>
            <a:spLocks noChangeArrowheads="1"/>
          </p:cNvSpPr>
          <p:nvPr/>
        </p:nvSpPr>
        <p:spPr bwMode="auto">
          <a:xfrm>
            <a:off x="2333727" y="1639165"/>
            <a:ext cx="22762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a:t>
            </a:r>
            <a:endParaRPr kumimoji="0" lang="en-US" altLang="zh-CN" sz="3600" b="1"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74" name="Rectangle 30"/>
          <p:cNvSpPr>
            <a:spLocks noChangeArrowheads="1"/>
          </p:cNvSpPr>
          <p:nvPr/>
        </p:nvSpPr>
        <p:spPr bwMode="auto">
          <a:xfrm>
            <a:off x="3571548" y="1653114"/>
            <a:ext cx="2384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b</a:t>
            </a:r>
            <a:endParaRPr kumimoji="0" lang="en-US" altLang="zh-CN" sz="3200" b="0" i="0" u="none" strike="noStrike" kern="0" cap="none" spc="0" normalizeH="0" baseline="0" noProof="0" dirty="0">
              <a:ln>
                <a:noFill/>
              </a:ln>
              <a:solidFill>
                <a:srgbClr val="000000"/>
              </a:solidFill>
              <a:effectLst/>
              <a:uLnTx/>
              <a:uFillTx/>
              <a:ea typeface="宋体" panose="02010600030101010101" pitchFamily="2" charset="-122"/>
            </a:endParaRPr>
          </a:p>
        </p:txBody>
      </p:sp>
      <p:sp>
        <p:nvSpPr>
          <p:cNvPr id="75" name="Rectangle 31"/>
          <p:cNvSpPr>
            <a:spLocks noChangeArrowheads="1"/>
          </p:cNvSpPr>
          <p:nvPr/>
        </p:nvSpPr>
        <p:spPr bwMode="auto">
          <a:xfrm>
            <a:off x="5782567" y="2915710"/>
            <a:ext cx="20518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c</a:t>
            </a:r>
            <a:endParaRPr kumimoji="0" lang="en-US" altLang="zh-CN" sz="3200" b="1" i="0" u="none" strike="noStrike" kern="0" cap="none" spc="0" normalizeH="0" baseline="0" noProof="0" dirty="0">
              <a:ln>
                <a:noFill/>
              </a:ln>
              <a:solidFill>
                <a:srgbClr val="000000"/>
              </a:solidFill>
              <a:effectLst/>
              <a:uLnTx/>
              <a:uFillTx/>
              <a:ea typeface="宋体" panose="02010600030101010101" pitchFamily="2" charset="-122"/>
            </a:endParaRPr>
          </a:p>
        </p:txBody>
      </p:sp>
      <p:sp>
        <p:nvSpPr>
          <p:cNvPr id="76" name="Rectangle 32"/>
          <p:cNvSpPr>
            <a:spLocks noChangeArrowheads="1"/>
          </p:cNvSpPr>
          <p:nvPr/>
        </p:nvSpPr>
        <p:spPr bwMode="auto">
          <a:xfrm>
            <a:off x="7638866" y="2915710"/>
            <a:ext cx="22762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d</a:t>
            </a:r>
            <a:endParaRPr kumimoji="0" lang="en-US" altLang="zh-CN" sz="3200" b="1" i="0" u="none" strike="noStrike" kern="0" cap="none" spc="0" normalizeH="0" baseline="0" noProof="0" dirty="0">
              <a:ln>
                <a:noFill/>
              </a:ln>
              <a:solidFill>
                <a:srgbClr val="000000"/>
              </a:solidFill>
              <a:effectLst/>
              <a:uLnTx/>
              <a:uFillTx/>
              <a:ea typeface="宋体" panose="02010600030101010101" pitchFamily="2" charset="-122"/>
            </a:endParaRPr>
          </a:p>
        </p:txBody>
      </p:sp>
      <p:sp>
        <p:nvSpPr>
          <p:cNvPr id="77" name="Rectangle 33"/>
          <p:cNvSpPr>
            <a:spLocks noChangeArrowheads="1"/>
          </p:cNvSpPr>
          <p:nvPr/>
        </p:nvSpPr>
        <p:spPr bwMode="auto">
          <a:xfrm>
            <a:off x="2844997" y="3922054"/>
            <a:ext cx="22762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e</a:t>
            </a:r>
            <a:endParaRPr kumimoji="0" lang="en-US" altLang="zh-CN" sz="3200" b="1" i="0" u="none" strike="noStrike" kern="0" cap="none" spc="0" normalizeH="0" baseline="0" noProof="0" dirty="0">
              <a:ln>
                <a:noFill/>
              </a:ln>
              <a:solidFill>
                <a:srgbClr val="000000"/>
              </a:solidFill>
              <a:effectLst/>
              <a:uLnTx/>
              <a:uFillTx/>
              <a:ea typeface="宋体" panose="02010600030101010101" pitchFamily="2" charset="-122"/>
            </a:endParaRPr>
          </a:p>
        </p:txBody>
      </p:sp>
      <p:sp>
        <p:nvSpPr>
          <p:cNvPr id="78" name="Rectangle 34"/>
          <p:cNvSpPr>
            <a:spLocks noChangeArrowheads="1"/>
          </p:cNvSpPr>
          <p:nvPr/>
        </p:nvSpPr>
        <p:spPr bwMode="auto">
          <a:xfrm>
            <a:off x="9931903" y="3949402"/>
            <a:ext cx="1138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f</a:t>
            </a:r>
            <a:endParaRPr kumimoji="0" lang="en-US" altLang="zh-CN" sz="3200" b="1" i="0" u="none" strike="noStrike" kern="0" cap="none" spc="0" normalizeH="0" baseline="0" noProof="0" dirty="0">
              <a:ln>
                <a:noFill/>
              </a:ln>
              <a:solidFill>
                <a:srgbClr val="000000"/>
              </a:solidFill>
              <a:effectLst/>
              <a:uLnTx/>
              <a:uFillTx/>
              <a:ea typeface="宋体" panose="02010600030101010101" pitchFamily="2" charset="-122"/>
            </a:endParaRPr>
          </a:p>
        </p:txBody>
      </p:sp>
      <p:sp>
        <p:nvSpPr>
          <p:cNvPr id="79" name="Freeform 35"/>
          <p:cNvSpPr>
            <a:spLocks/>
          </p:cNvSpPr>
          <p:nvPr/>
        </p:nvSpPr>
        <p:spPr bwMode="auto">
          <a:xfrm>
            <a:off x="5506190" y="2594859"/>
            <a:ext cx="158863" cy="117165"/>
          </a:xfrm>
          <a:custGeom>
            <a:avLst/>
            <a:gdLst>
              <a:gd name="T0" fmla="*/ 18 w 73"/>
              <a:gd name="T1" fmla="*/ 16 h 65"/>
              <a:gd name="T2" fmla="*/ 18 w 73"/>
              <a:gd name="T3" fmla="*/ 0 h 65"/>
              <a:gd name="T4" fmla="*/ 73 w 73"/>
              <a:gd name="T5" fmla="*/ 65 h 65"/>
              <a:gd name="T6" fmla="*/ 0 w 73"/>
              <a:gd name="T7" fmla="*/ 32 h 65"/>
              <a:gd name="T8" fmla="*/ 18 w 73"/>
              <a:gd name="T9" fmla="*/ 1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65">
                <a:moveTo>
                  <a:pt x="18" y="16"/>
                </a:moveTo>
                <a:lnTo>
                  <a:pt x="18" y="0"/>
                </a:lnTo>
                <a:lnTo>
                  <a:pt x="73" y="65"/>
                </a:lnTo>
                <a:lnTo>
                  <a:pt x="0" y="32"/>
                </a:lnTo>
                <a:lnTo>
                  <a:pt x="18" y="16"/>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0" name="Freeform 36"/>
          <p:cNvSpPr>
            <a:spLocks/>
          </p:cNvSpPr>
          <p:nvPr/>
        </p:nvSpPr>
        <p:spPr bwMode="auto">
          <a:xfrm>
            <a:off x="5506190" y="2594859"/>
            <a:ext cx="158863" cy="117165"/>
          </a:xfrm>
          <a:custGeom>
            <a:avLst/>
            <a:gdLst>
              <a:gd name="T0" fmla="*/ 18 w 73"/>
              <a:gd name="T1" fmla="*/ 16 h 65"/>
              <a:gd name="T2" fmla="*/ 18 w 73"/>
              <a:gd name="T3" fmla="*/ 0 h 65"/>
              <a:gd name="T4" fmla="*/ 73 w 73"/>
              <a:gd name="T5" fmla="*/ 65 h 65"/>
              <a:gd name="T6" fmla="*/ 0 w 73"/>
              <a:gd name="T7" fmla="*/ 32 h 65"/>
              <a:gd name="T8" fmla="*/ 18 w 73"/>
              <a:gd name="T9" fmla="*/ 1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65">
                <a:moveTo>
                  <a:pt x="18" y="16"/>
                </a:moveTo>
                <a:lnTo>
                  <a:pt x="18" y="0"/>
                </a:lnTo>
                <a:lnTo>
                  <a:pt x="73" y="65"/>
                </a:lnTo>
                <a:lnTo>
                  <a:pt x="0" y="32"/>
                </a:lnTo>
                <a:lnTo>
                  <a:pt x="1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1" name="Line 37"/>
          <p:cNvSpPr>
            <a:spLocks noChangeShapeType="1"/>
          </p:cNvSpPr>
          <p:nvPr/>
        </p:nvSpPr>
        <p:spPr bwMode="auto">
          <a:xfrm>
            <a:off x="3769582" y="1662949"/>
            <a:ext cx="1736608" cy="96075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2" name="Freeform 38"/>
          <p:cNvSpPr>
            <a:spLocks/>
          </p:cNvSpPr>
          <p:nvPr/>
        </p:nvSpPr>
        <p:spPr bwMode="auto">
          <a:xfrm>
            <a:off x="9534337" y="3730456"/>
            <a:ext cx="195858" cy="117165"/>
          </a:xfrm>
          <a:custGeom>
            <a:avLst/>
            <a:gdLst>
              <a:gd name="T0" fmla="*/ 18 w 90"/>
              <a:gd name="T1" fmla="*/ 17 h 65"/>
              <a:gd name="T2" fmla="*/ 36 w 90"/>
              <a:gd name="T3" fmla="*/ 0 h 65"/>
              <a:gd name="T4" fmla="*/ 90 w 90"/>
              <a:gd name="T5" fmla="*/ 65 h 65"/>
              <a:gd name="T6" fmla="*/ 0 w 90"/>
              <a:gd name="T7" fmla="*/ 49 h 65"/>
              <a:gd name="T8" fmla="*/ 18 w 90"/>
              <a:gd name="T9" fmla="*/ 1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5">
                <a:moveTo>
                  <a:pt x="18" y="17"/>
                </a:moveTo>
                <a:lnTo>
                  <a:pt x="36" y="0"/>
                </a:lnTo>
                <a:lnTo>
                  <a:pt x="90" y="65"/>
                </a:lnTo>
                <a:lnTo>
                  <a:pt x="0" y="49"/>
                </a:lnTo>
                <a:lnTo>
                  <a:pt x="18" y="17"/>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3" name="Freeform 39"/>
          <p:cNvSpPr>
            <a:spLocks/>
          </p:cNvSpPr>
          <p:nvPr/>
        </p:nvSpPr>
        <p:spPr bwMode="auto">
          <a:xfrm>
            <a:off x="9534337" y="3730456"/>
            <a:ext cx="195858" cy="117165"/>
          </a:xfrm>
          <a:custGeom>
            <a:avLst/>
            <a:gdLst>
              <a:gd name="T0" fmla="*/ 18 w 90"/>
              <a:gd name="T1" fmla="*/ 17 h 65"/>
              <a:gd name="T2" fmla="*/ 36 w 90"/>
              <a:gd name="T3" fmla="*/ 0 h 65"/>
              <a:gd name="T4" fmla="*/ 90 w 90"/>
              <a:gd name="T5" fmla="*/ 65 h 65"/>
              <a:gd name="T6" fmla="*/ 0 w 90"/>
              <a:gd name="T7" fmla="*/ 49 h 65"/>
              <a:gd name="T8" fmla="*/ 18 w 90"/>
              <a:gd name="T9" fmla="*/ 1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5">
                <a:moveTo>
                  <a:pt x="18" y="17"/>
                </a:moveTo>
                <a:lnTo>
                  <a:pt x="36" y="0"/>
                </a:lnTo>
                <a:lnTo>
                  <a:pt x="90" y="65"/>
                </a:lnTo>
                <a:lnTo>
                  <a:pt x="0" y="49"/>
                </a:lnTo>
                <a:lnTo>
                  <a:pt x="1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4" name="Line 40"/>
          <p:cNvSpPr>
            <a:spLocks noChangeShapeType="1"/>
          </p:cNvSpPr>
          <p:nvPr/>
        </p:nvSpPr>
        <p:spPr bwMode="auto">
          <a:xfrm>
            <a:off x="7836901" y="2827386"/>
            <a:ext cx="1736608" cy="9337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9" name="Rectangle 45"/>
          <p:cNvSpPr>
            <a:spLocks noChangeArrowheads="1"/>
          </p:cNvSpPr>
          <p:nvPr/>
        </p:nvSpPr>
        <p:spPr bwMode="auto">
          <a:xfrm>
            <a:off x="11140351" y="2031041"/>
            <a:ext cx="30938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物</a:t>
            </a:r>
            <a:endParaRPr kumimoji="0" lang="en-US" altLang="zh-CN"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理</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时</a:t>
            </a:r>
            <a:endParaRPr kumimoji="0" lang="en-US" altLang="zh-CN"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间</a:t>
            </a:r>
          </a:p>
        </p:txBody>
      </p:sp>
      <p:sp>
        <p:nvSpPr>
          <p:cNvPr id="92" name="Rectangle 10"/>
          <p:cNvSpPr>
            <a:spLocks noChangeArrowheads="1"/>
          </p:cNvSpPr>
          <p:nvPr/>
        </p:nvSpPr>
        <p:spPr bwMode="auto">
          <a:xfrm>
            <a:off x="108457" y="2568899"/>
            <a:ext cx="13930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计算节点</a:t>
            </a:r>
            <a:r>
              <a:rPr lang="en-US" altLang="zh-CN" sz="2400" kern="0" dirty="0">
                <a:solidFill>
                  <a:srgbClr val="000000"/>
                </a:solidFill>
                <a:latin typeface="黑体" panose="02010609060101010101" pitchFamily="49" charset="-122"/>
                <a:ea typeface="黑体" panose="02010609060101010101" pitchFamily="49" charset="-122"/>
              </a:rPr>
              <a:t>2</a:t>
            </a:r>
            <a:endParaRPr kumimoji="0" lang="en-US" altLang="zh-CN"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93" name="Rectangle 10"/>
          <p:cNvSpPr>
            <a:spLocks noChangeArrowheads="1"/>
          </p:cNvSpPr>
          <p:nvPr/>
        </p:nvSpPr>
        <p:spPr bwMode="auto">
          <a:xfrm>
            <a:off x="157054" y="3738075"/>
            <a:ext cx="13930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计算节点</a:t>
            </a:r>
            <a:r>
              <a:rPr kumimoji="0" lang="en-US" altLang="zh-CN"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3</a:t>
            </a:r>
          </a:p>
        </p:txBody>
      </p:sp>
      <p:sp>
        <p:nvSpPr>
          <p:cNvPr id="94" name="Rectangle 29"/>
          <p:cNvSpPr>
            <a:spLocks noChangeArrowheads="1"/>
          </p:cNvSpPr>
          <p:nvPr/>
        </p:nvSpPr>
        <p:spPr bwMode="auto">
          <a:xfrm>
            <a:off x="4856031" y="1873670"/>
            <a:ext cx="92653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1"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msg</a:t>
            </a:r>
            <a:r>
              <a:rPr kumimoji="0" lang="en-US" altLang="zh-CN" sz="3200" b="0" i="1"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a:t>
            </a:r>
            <a:endParaRPr kumimoji="0" lang="en-US" altLang="zh-CN" sz="3600" b="1" i="1" u="none" strike="noStrike" kern="0" cap="none" spc="0" normalizeH="0" baseline="-25000" noProof="0" dirty="0">
              <a:ln>
                <a:noFill/>
              </a:ln>
              <a:solidFill>
                <a:srgbClr val="000000"/>
              </a:solidFill>
              <a:effectLst/>
              <a:uLnTx/>
              <a:uFillTx/>
              <a:ea typeface="宋体" panose="02010600030101010101" pitchFamily="2" charset="-122"/>
            </a:endParaRPr>
          </a:p>
        </p:txBody>
      </p:sp>
      <p:sp>
        <p:nvSpPr>
          <p:cNvPr id="95" name="椭圆 94"/>
          <p:cNvSpPr/>
          <p:nvPr/>
        </p:nvSpPr>
        <p:spPr>
          <a:xfrm>
            <a:off x="2333727" y="1468979"/>
            <a:ext cx="301798" cy="3017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椭圆 95"/>
          <p:cNvSpPr/>
          <p:nvPr/>
        </p:nvSpPr>
        <p:spPr>
          <a:xfrm>
            <a:off x="3519666" y="1456007"/>
            <a:ext cx="301798" cy="3017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椭圆 96"/>
          <p:cNvSpPr/>
          <p:nvPr/>
        </p:nvSpPr>
        <p:spPr>
          <a:xfrm>
            <a:off x="5673017" y="2606438"/>
            <a:ext cx="301798" cy="3017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椭圆 97"/>
          <p:cNvSpPr/>
          <p:nvPr/>
        </p:nvSpPr>
        <p:spPr>
          <a:xfrm>
            <a:off x="7577591" y="2622468"/>
            <a:ext cx="301798" cy="3017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椭圆 98"/>
          <p:cNvSpPr/>
          <p:nvPr/>
        </p:nvSpPr>
        <p:spPr>
          <a:xfrm>
            <a:off x="9724110" y="3754403"/>
            <a:ext cx="301798" cy="3017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29"/>
          <p:cNvSpPr>
            <a:spLocks noChangeArrowheads="1"/>
          </p:cNvSpPr>
          <p:nvPr/>
        </p:nvSpPr>
        <p:spPr bwMode="auto">
          <a:xfrm>
            <a:off x="8869099" y="2963532"/>
            <a:ext cx="92653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1"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rPr>
              <a:t>msg</a:t>
            </a:r>
            <a:r>
              <a:rPr lang="en-US" altLang="zh-CN" sz="3200" b="0" i="1" kern="0" baseline="-25000" dirty="0">
                <a:solidFill>
                  <a:srgbClr val="000000"/>
                </a:solidFill>
                <a:latin typeface="Arial" panose="020B0604020202020204" pitchFamily="34" charset="0"/>
              </a:rPr>
              <a:t>2</a:t>
            </a:r>
            <a:endParaRPr kumimoji="0" lang="en-US" altLang="zh-CN" sz="3600" b="1" i="1" u="none" strike="noStrike" kern="0" cap="none" spc="0" normalizeH="0" baseline="-25000" noProof="0" dirty="0">
              <a:ln>
                <a:noFill/>
              </a:ln>
              <a:solidFill>
                <a:srgbClr val="000000"/>
              </a:solidFill>
              <a:effectLst/>
              <a:uLnTx/>
              <a:uFillTx/>
              <a:ea typeface="宋体" panose="02010600030101010101" pitchFamily="2" charset="-122"/>
            </a:endParaRPr>
          </a:p>
        </p:txBody>
      </p:sp>
      <p:sp>
        <p:nvSpPr>
          <p:cNvPr id="101" name="矩形 100"/>
          <p:cNvSpPr/>
          <p:nvPr/>
        </p:nvSpPr>
        <p:spPr>
          <a:xfrm>
            <a:off x="157055" y="4478448"/>
            <a:ext cx="11882546" cy="1938992"/>
          </a:xfrm>
          <a:prstGeom prst="rect">
            <a:avLst/>
          </a:prstGeom>
        </p:spPr>
        <p:txBody>
          <a:bodyPr wrap="square">
            <a:spAutoFit/>
          </a:bodyPr>
          <a:lstStyle/>
          <a:p>
            <a:pPr marL="571500" indent="-571500">
              <a:buFont typeface="Wingdings" panose="05000000000000000000" pitchFamily="2" charset="2"/>
              <a:buChar char="q"/>
            </a:pPr>
            <a:r>
              <a:rPr lang="zh-CN" altLang="en-US" sz="2800" dirty="0">
                <a:ea typeface="黑体" panose="02010609060101010101" pitchFamily="49" charset="-122"/>
              </a:rPr>
              <a:t>节点内的</a:t>
            </a:r>
            <a:r>
              <a:rPr lang="en-US" altLang="zh-CN" sz="2800" dirty="0">
                <a:ea typeface="黑体" panose="02010609060101010101" pitchFamily="49" charset="-122"/>
              </a:rPr>
              <a:t>HB</a:t>
            </a:r>
            <a:r>
              <a:rPr lang="zh-CN" altLang="en-US" sz="2800" dirty="0">
                <a:ea typeface="黑体" panose="02010609060101010101" pitchFamily="49" charset="-122"/>
              </a:rPr>
              <a:t>关系：</a:t>
            </a:r>
            <a:r>
              <a:rPr lang="en-US" altLang="zh-CN" sz="3600" dirty="0"/>
              <a:t>a &lt;</a:t>
            </a:r>
            <a:r>
              <a:rPr lang="en-US" altLang="zh-CN" sz="3600" i="1" baseline="-25000" dirty="0" err="1"/>
              <a:t>hb</a:t>
            </a:r>
            <a:r>
              <a:rPr lang="en-US" altLang="zh-CN" sz="3600" baseline="-25000" dirty="0"/>
              <a:t> </a:t>
            </a:r>
            <a:r>
              <a:rPr lang="en-US" altLang="zh-CN" sz="3600" dirty="0">
                <a:ea typeface="黑体" panose="02010609060101010101" pitchFamily="49" charset="-122"/>
              </a:rPr>
              <a:t>b(</a:t>
            </a:r>
            <a:r>
              <a:rPr lang="zh-CN" altLang="en-US" sz="2800" dirty="0">
                <a:ea typeface="黑体" panose="02010609060101010101" pitchFamily="49" charset="-122"/>
              </a:rPr>
              <a:t>节点</a:t>
            </a:r>
            <a:r>
              <a:rPr lang="en-US" altLang="zh-CN" sz="2800" dirty="0">
                <a:ea typeface="黑体" panose="02010609060101010101" pitchFamily="49" charset="-122"/>
              </a:rPr>
              <a:t>1</a:t>
            </a:r>
            <a:r>
              <a:rPr lang="en-US" altLang="zh-CN" sz="3600" dirty="0">
                <a:ea typeface="黑体" panose="02010609060101010101" pitchFamily="49" charset="-122"/>
              </a:rPr>
              <a:t>)</a:t>
            </a:r>
            <a:r>
              <a:rPr lang="zh-CN" altLang="en-US" sz="3600" dirty="0">
                <a:ea typeface="黑体" panose="02010609060101010101" pitchFamily="49" charset="-122"/>
              </a:rPr>
              <a:t>、</a:t>
            </a:r>
            <a:r>
              <a:rPr lang="en-US" altLang="zh-CN" sz="3600" dirty="0">
                <a:ea typeface="黑体" panose="02010609060101010101" pitchFamily="49" charset="-122"/>
              </a:rPr>
              <a:t>c</a:t>
            </a:r>
            <a:r>
              <a:rPr lang="en-US" altLang="zh-CN" sz="3600" dirty="0"/>
              <a:t>&lt;</a:t>
            </a:r>
            <a:r>
              <a:rPr lang="en-US" altLang="zh-CN" sz="3600" i="1" baseline="-25000" dirty="0" err="1"/>
              <a:t>hb</a:t>
            </a:r>
            <a:r>
              <a:rPr lang="en-US" altLang="zh-CN" sz="3600" baseline="-25000" dirty="0"/>
              <a:t> </a:t>
            </a:r>
            <a:r>
              <a:rPr lang="en-US" altLang="zh-CN" sz="3600" dirty="0"/>
              <a:t>d</a:t>
            </a:r>
            <a:r>
              <a:rPr lang="en-US" altLang="zh-CN" sz="3600" dirty="0">
                <a:ea typeface="黑体" panose="02010609060101010101" pitchFamily="49" charset="-122"/>
              </a:rPr>
              <a:t>(</a:t>
            </a:r>
            <a:r>
              <a:rPr lang="zh-CN" altLang="en-US" sz="2800" dirty="0">
                <a:ea typeface="黑体" panose="02010609060101010101" pitchFamily="49" charset="-122"/>
              </a:rPr>
              <a:t>节点</a:t>
            </a:r>
            <a:r>
              <a:rPr lang="en-US" altLang="zh-CN" sz="2800" dirty="0">
                <a:ea typeface="黑体" panose="02010609060101010101" pitchFamily="49" charset="-122"/>
              </a:rPr>
              <a:t>2</a:t>
            </a:r>
            <a:r>
              <a:rPr lang="en-US" altLang="zh-CN" sz="3600" dirty="0">
                <a:ea typeface="黑体" panose="02010609060101010101" pitchFamily="49" charset="-122"/>
              </a:rPr>
              <a:t>)</a:t>
            </a:r>
            <a:r>
              <a:rPr lang="zh-CN" altLang="en-US" sz="3600" dirty="0">
                <a:ea typeface="黑体" panose="02010609060101010101" pitchFamily="49" charset="-122"/>
              </a:rPr>
              <a:t>、</a:t>
            </a:r>
            <a:r>
              <a:rPr lang="en-US" altLang="zh-CN" sz="3600" dirty="0"/>
              <a:t>e &lt;</a:t>
            </a:r>
            <a:r>
              <a:rPr lang="en-US" altLang="zh-CN" sz="3600" i="1" baseline="-25000" dirty="0" err="1"/>
              <a:t>hb</a:t>
            </a:r>
            <a:r>
              <a:rPr lang="en-US" altLang="zh-CN" sz="3600" baseline="-25000" dirty="0"/>
              <a:t> </a:t>
            </a:r>
            <a:r>
              <a:rPr lang="en-US" altLang="zh-CN" sz="3600" dirty="0">
                <a:ea typeface="黑体" panose="02010609060101010101" pitchFamily="49" charset="-122"/>
              </a:rPr>
              <a:t>f(</a:t>
            </a:r>
            <a:r>
              <a:rPr lang="zh-CN" altLang="en-US" sz="2800" dirty="0">
                <a:ea typeface="黑体" panose="02010609060101010101" pitchFamily="49" charset="-122"/>
              </a:rPr>
              <a:t>节点</a:t>
            </a:r>
            <a:r>
              <a:rPr lang="en-US" altLang="zh-CN" sz="2800" dirty="0">
                <a:ea typeface="黑体" panose="02010609060101010101" pitchFamily="49" charset="-122"/>
              </a:rPr>
              <a:t>3</a:t>
            </a:r>
            <a:r>
              <a:rPr lang="en-US" altLang="zh-CN" sz="3600" dirty="0">
                <a:ea typeface="黑体" panose="02010609060101010101" pitchFamily="49" charset="-122"/>
              </a:rPr>
              <a:t>)</a:t>
            </a:r>
          </a:p>
          <a:p>
            <a:pPr marL="571500" indent="-571500">
              <a:buFont typeface="Wingdings" panose="05000000000000000000" pitchFamily="2" charset="2"/>
              <a:buChar char="q"/>
            </a:pPr>
            <a:r>
              <a:rPr lang="zh-CN" altLang="en-US" sz="2800" dirty="0">
                <a:ea typeface="黑体" panose="02010609060101010101" pitchFamily="49" charset="-122"/>
              </a:rPr>
              <a:t>节点间的</a:t>
            </a:r>
            <a:r>
              <a:rPr lang="en-US" altLang="zh-CN" sz="2800" dirty="0">
                <a:ea typeface="黑体" panose="02010609060101010101" pitchFamily="49" charset="-122"/>
              </a:rPr>
              <a:t>HB</a:t>
            </a:r>
            <a:r>
              <a:rPr lang="zh-CN" altLang="en-US" sz="2800" dirty="0">
                <a:ea typeface="黑体" panose="02010609060101010101" pitchFamily="49" charset="-122"/>
              </a:rPr>
              <a:t>关系</a:t>
            </a:r>
            <a:r>
              <a:rPr lang="zh-CN" altLang="en-US" sz="2800" dirty="0"/>
              <a:t>：</a:t>
            </a:r>
            <a:r>
              <a:rPr lang="en-US" altLang="zh-CN" sz="2800" dirty="0"/>
              <a:t>b &lt;</a:t>
            </a:r>
            <a:r>
              <a:rPr lang="en-US" altLang="zh-CN" sz="2800" i="1" baseline="-25000" dirty="0" err="1"/>
              <a:t>hb</a:t>
            </a:r>
            <a:r>
              <a:rPr lang="en-US" altLang="zh-CN" sz="2800" baseline="-25000" dirty="0"/>
              <a:t> </a:t>
            </a:r>
            <a:r>
              <a:rPr lang="en-US" altLang="zh-CN" sz="2800" dirty="0">
                <a:ea typeface="黑体" panose="02010609060101010101" pitchFamily="49" charset="-122"/>
              </a:rPr>
              <a:t>c</a:t>
            </a:r>
            <a:r>
              <a:rPr lang="zh-CN" altLang="en-US" sz="2800" dirty="0">
                <a:ea typeface="黑体" panose="02010609060101010101" pitchFamily="49" charset="-122"/>
              </a:rPr>
              <a:t>（</a:t>
            </a:r>
            <a:r>
              <a:rPr lang="en-US" altLang="zh-CN" sz="2800" i="1" dirty="0">
                <a:ea typeface="黑体" panose="02010609060101010101" pitchFamily="49" charset="-122"/>
              </a:rPr>
              <a:t>msg</a:t>
            </a:r>
            <a:r>
              <a:rPr lang="en-US" altLang="zh-CN" sz="2800" baseline="-25000" dirty="0">
                <a:ea typeface="黑体" panose="02010609060101010101" pitchFamily="49" charset="-122"/>
              </a:rPr>
              <a:t>1</a:t>
            </a:r>
            <a:r>
              <a:rPr lang="zh-CN" altLang="en-US" sz="2800" dirty="0">
                <a:ea typeface="黑体" panose="02010609060101010101" pitchFamily="49" charset="-122"/>
              </a:rPr>
              <a:t>）、</a:t>
            </a:r>
            <a:r>
              <a:rPr lang="en-US" altLang="zh-CN" sz="2800" dirty="0">
                <a:ea typeface="黑体" panose="02010609060101010101" pitchFamily="49" charset="-122"/>
              </a:rPr>
              <a:t>d</a:t>
            </a:r>
            <a:r>
              <a:rPr lang="en-US" altLang="zh-CN" sz="2800" dirty="0"/>
              <a:t> &lt;</a:t>
            </a:r>
            <a:r>
              <a:rPr lang="en-US" altLang="zh-CN" sz="2800" i="1" baseline="-25000" dirty="0" err="1"/>
              <a:t>hb</a:t>
            </a:r>
            <a:r>
              <a:rPr lang="en-US" altLang="zh-CN" sz="2800" baseline="-25000" dirty="0"/>
              <a:t> </a:t>
            </a:r>
            <a:r>
              <a:rPr lang="en-US" altLang="zh-CN" sz="2800" dirty="0"/>
              <a:t>f</a:t>
            </a:r>
            <a:r>
              <a:rPr lang="zh-CN" altLang="en-US" sz="2800" dirty="0">
                <a:ea typeface="黑体" panose="02010609060101010101" pitchFamily="49" charset="-122"/>
              </a:rPr>
              <a:t>（</a:t>
            </a:r>
            <a:r>
              <a:rPr lang="en-US" altLang="zh-CN" sz="2800" i="1" dirty="0">
                <a:ea typeface="黑体" panose="02010609060101010101" pitchFamily="49" charset="-122"/>
              </a:rPr>
              <a:t>msg</a:t>
            </a:r>
            <a:r>
              <a:rPr lang="en-US" altLang="zh-CN" sz="2800" baseline="-25000" dirty="0">
                <a:ea typeface="黑体" panose="02010609060101010101" pitchFamily="49" charset="-122"/>
              </a:rPr>
              <a:t>2</a:t>
            </a:r>
            <a:r>
              <a:rPr lang="zh-CN" altLang="en-US" sz="2800" dirty="0">
                <a:ea typeface="黑体" panose="02010609060101010101" pitchFamily="49" charset="-122"/>
              </a:rPr>
              <a:t>）</a:t>
            </a:r>
            <a:endParaRPr lang="en-US" altLang="zh-CN" sz="2800" dirty="0">
              <a:ea typeface="黑体" panose="02010609060101010101" pitchFamily="49" charset="-122"/>
            </a:endParaRPr>
          </a:p>
          <a:p>
            <a:pPr marL="571500" indent="-571500">
              <a:buFont typeface="Wingdings" panose="05000000000000000000" pitchFamily="2" charset="2"/>
              <a:buChar char="q"/>
            </a:pPr>
            <a:r>
              <a:rPr lang="zh-CN" altLang="en-US" sz="2800" dirty="0">
                <a:ea typeface="黑体" panose="02010609060101010101" pitchFamily="49" charset="-122"/>
              </a:rPr>
              <a:t>事件</a:t>
            </a:r>
            <a:r>
              <a:rPr lang="en-US" altLang="zh-CN" sz="2800" dirty="0">
                <a:ea typeface="黑体" panose="02010609060101010101" pitchFamily="49" charset="-122"/>
              </a:rPr>
              <a:t>(</a:t>
            </a:r>
            <a:r>
              <a:rPr lang="en-US" altLang="zh-CN" sz="2800" dirty="0" err="1">
                <a:ea typeface="黑体" panose="02010609060101010101" pitchFamily="49" charset="-122"/>
              </a:rPr>
              <a:t>a,e</a:t>
            </a:r>
            <a:r>
              <a:rPr lang="en-US" altLang="zh-CN" sz="2800" dirty="0">
                <a:ea typeface="黑体" panose="02010609060101010101" pitchFamily="49" charset="-122"/>
              </a:rPr>
              <a:t>), (</a:t>
            </a:r>
            <a:r>
              <a:rPr lang="en-US" altLang="zh-CN" sz="2800" dirty="0" err="1">
                <a:ea typeface="黑体" panose="02010609060101010101" pitchFamily="49" charset="-122"/>
              </a:rPr>
              <a:t>b,e</a:t>
            </a:r>
            <a:r>
              <a:rPr lang="en-US" altLang="zh-CN" sz="2800" dirty="0">
                <a:ea typeface="黑体" panose="02010609060101010101" pitchFamily="49" charset="-122"/>
              </a:rPr>
              <a:t>), (</a:t>
            </a:r>
            <a:r>
              <a:rPr lang="en-US" altLang="zh-CN" sz="2800" dirty="0" err="1">
                <a:ea typeface="黑体" panose="02010609060101010101" pitchFamily="49" charset="-122"/>
              </a:rPr>
              <a:t>c,e</a:t>
            </a:r>
            <a:r>
              <a:rPr lang="en-US" altLang="zh-CN" sz="2800" dirty="0">
                <a:ea typeface="黑体" panose="02010609060101010101" pitchFamily="49" charset="-122"/>
              </a:rPr>
              <a:t>), (</a:t>
            </a:r>
            <a:r>
              <a:rPr lang="en-US" altLang="zh-CN" sz="2800" dirty="0" err="1">
                <a:ea typeface="黑体" panose="02010609060101010101" pitchFamily="49" charset="-122"/>
              </a:rPr>
              <a:t>d,e</a:t>
            </a:r>
            <a:r>
              <a:rPr lang="en-US" altLang="zh-CN" sz="2800" dirty="0">
                <a:ea typeface="黑体" panose="02010609060101010101" pitchFamily="49" charset="-122"/>
              </a:rPr>
              <a:t>)</a:t>
            </a:r>
            <a:r>
              <a:rPr lang="zh-CN" altLang="en-US" sz="2800" dirty="0">
                <a:ea typeface="黑体" panose="02010609060101010101" pitchFamily="49" charset="-122"/>
              </a:rPr>
              <a:t>无逻辑时序关系，因此 </a:t>
            </a:r>
            <a:r>
              <a:rPr lang="en-US" altLang="zh-CN" sz="2800" dirty="0">
                <a:ea typeface="黑体" panose="02010609060101010101" pitchFamily="49" charset="-122"/>
              </a:rPr>
              <a:t>a||e</a:t>
            </a:r>
            <a:r>
              <a:rPr lang="zh-CN" altLang="en-US" sz="2800" dirty="0">
                <a:ea typeface="黑体" panose="02010609060101010101" pitchFamily="49" charset="-122"/>
              </a:rPr>
              <a:t>、</a:t>
            </a:r>
            <a:r>
              <a:rPr lang="en-US" altLang="zh-CN" sz="2800" dirty="0">
                <a:ea typeface="黑体" panose="02010609060101010101" pitchFamily="49" charset="-122"/>
              </a:rPr>
              <a:t> b||e</a:t>
            </a:r>
            <a:r>
              <a:rPr lang="zh-CN" altLang="en-US" sz="2800" dirty="0">
                <a:ea typeface="黑体" panose="02010609060101010101" pitchFamily="49" charset="-122"/>
              </a:rPr>
              <a:t>、</a:t>
            </a:r>
            <a:r>
              <a:rPr lang="en-US" altLang="zh-CN" sz="2800" dirty="0">
                <a:ea typeface="黑体" panose="02010609060101010101" pitchFamily="49" charset="-122"/>
              </a:rPr>
              <a:t> </a:t>
            </a:r>
          </a:p>
          <a:p>
            <a:pPr lvl="1"/>
            <a:r>
              <a:rPr lang="en-US" altLang="zh-CN" sz="2800" dirty="0">
                <a:ea typeface="黑体" panose="02010609060101010101" pitchFamily="49" charset="-122"/>
              </a:rPr>
              <a:t>   c||e </a:t>
            </a:r>
            <a:r>
              <a:rPr lang="zh-CN" altLang="en-US" sz="2800" dirty="0">
                <a:ea typeface="黑体" panose="02010609060101010101" pitchFamily="49" charset="-122"/>
              </a:rPr>
              <a:t>和 </a:t>
            </a:r>
            <a:r>
              <a:rPr lang="en-US" altLang="zh-CN" sz="2800" dirty="0">
                <a:ea typeface="黑体" panose="02010609060101010101" pitchFamily="49" charset="-122"/>
              </a:rPr>
              <a:t>d||e</a:t>
            </a:r>
          </a:p>
        </p:txBody>
      </p:sp>
      <p:sp>
        <p:nvSpPr>
          <p:cNvPr id="102" name="椭圆 101"/>
          <p:cNvSpPr/>
          <p:nvPr/>
        </p:nvSpPr>
        <p:spPr>
          <a:xfrm>
            <a:off x="2721443" y="3768634"/>
            <a:ext cx="301798" cy="3017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307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逻辑时钟基本原理</a:t>
            </a:r>
          </a:p>
        </p:txBody>
      </p:sp>
      <p:sp>
        <p:nvSpPr>
          <p:cNvPr id="39" name="内容占位符 2"/>
          <p:cNvSpPr>
            <a:spLocks noGrp="1"/>
          </p:cNvSpPr>
          <p:nvPr>
            <p:ph idx="1"/>
          </p:nvPr>
        </p:nvSpPr>
        <p:spPr>
          <a:xfrm>
            <a:off x="88900" y="1115616"/>
            <a:ext cx="11898661" cy="4614624"/>
          </a:xfrm>
        </p:spPr>
        <p:txBody>
          <a:bodyPr/>
          <a:lstStyle/>
          <a:p>
            <a:pPr>
              <a:buFont typeface="Wingdings" panose="05000000000000000000" pitchFamily="2" charset="2"/>
              <a:buChar char="q"/>
            </a:pPr>
            <a:r>
              <a:rPr lang="en-US" altLang="zh-CN" dirty="0"/>
              <a:t> </a:t>
            </a:r>
            <a:r>
              <a:rPr lang="zh-CN" altLang="en-US" dirty="0"/>
              <a:t>机制</a:t>
            </a:r>
            <a:endParaRPr lang="en-US" altLang="zh-CN" dirty="0"/>
          </a:p>
          <a:p>
            <a:pPr lvl="1" eaLnBrk="1" hangingPunct="1">
              <a:buFont typeface="Wingdings" panose="05000000000000000000" pitchFamily="2" charset="2"/>
              <a:buChar char="Ø"/>
            </a:pPr>
            <a:r>
              <a:rPr lang="zh-CN" altLang="en-US" dirty="0"/>
              <a:t>节点（或进程）</a:t>
            </a:r>
            <a:r>
              <a:rPr lang="en-US" altLang="zh-CN" i="1" dirty="0" err="1"/>
              <a:t>n</a:t>
            </a:r>
            <a:r>
              <a:rPr lang="en-US" altLang="zh-CN" i="1" baseline="-25000" dirty="0" err="1"/>
              <a:t>i</a:t>
            </a:r>
            <a:r>
              <a:rPr lang="zh-CN" altLang="en-US" dirty="0"/>
              <a:t>维护一个逻辑时钟</a:t>
            </a:r>
            <a:r>
              <a:rPr lang="en-US" altLang="zh-CN" i="1" dirty="0"/>
              <a:t>Li</a:t>
            </a:r>
            <a:r>
              <a:rPr lang="zh-CN" altLang="en-US" dirty="0"/>
              <a:t>，由单调递增的软件计数器维护</a:t>
            </a:r>
            <a:endParaRPr lang="en-US" altLang="zh-CN" dirty="0"/>
          </a:p>
          <a:p>
            <a:pPr lvl="1" eaLnBrk="1" hangingPunct="1">
              <a:buFont typeface="Wingdings" panose="05000000000000000000" pitchFamily="2" charset="2"/>
              <a:buChar char="Ø"/>
            </a:pPr>
            <a:r>
              <a:rPr lang="zh-CN" altLang="en-US" dirty="0"/>
              <a:t>逻辑时钟可用于为事件添加一个时间戳</a:t>
            </a:r>
            <a:endParaRPr lang="en-US" altLang="zh-CN" dirty="0"/>
          </a:p>
          <a:p>
            <a:pPr lvl="1" eaLnBrk="1" hangingPunct="1">
              <a:buFont typeface="Wingdings" panose="05000000000000000000" pitchFamily="2" charset="2"/>
              <a:buChar char="Ø"/>
            </a:pPr>
            <a:r>
              <a:rPr lang="zh-CN" altLang="en-US" dirty="0"/>
              <a:t>事件时间戳大小可表示事件间的时序关系</a:t>
            </a:r>
            <a:endParaRPr lang="en-US" dirty="0"/>
          </a:p>
          <a:p>
            <a:pPr>
              <a:buFont typeface="Wingdings" panose="05000000000000000000" pitchFamily="2" charset="2"/>
              <a:buChar char="q"/>
            </a:pPr>
            <a:r>
              <a:rPr lang="zh-CN" altLang="en-US" dirty="0"/>
              <a:t>修改规则</a:t>
            </a:r>
          </a:p>
          <a:p>
            <a:pPr lvl="1" eaLnBrk="1" hangingPunct="1">
              <a:buFont typeface="Wingdings" panose="05000000000000000000" pitchFamily="2" charset="2"/>
              <a:buChar char="Ø"/>
            </a:pPr>
            <a:r>
              <a:rPr lang="zh-CN" altLang="en-US" dirty="0">
                <a:solidFill>
                  <a:srgbClr val="0000FF"/>
                </a:solidFill>
              </a:rPr>
              <a:t>节点内</a:t>
            </a:r>
            <a:r>
              <a:rPr lang="zh-CN" altLang="en-US" dirty="0"/>
              <a:t>：节点</a:t>
            </a:r>
            <a:r>
              <a:rPr lang="en-US" altLang="zh-CN" i="1" dirty="0" err="1"/>
              <a:t>n</a:t>
            </a:r>
            <a:r>
              <a:rPr lang="en-US" altLang="zh-CN" i="1" baseline="-25000" dirty="0" err="1"/>
              <a:t>i</a:t>
            </a:r>
            <a:r>
              <a:rPr lang="zh-CN" altLang="en-US" dirty="0"/>
              <a:t>执行事件前，逻辑时钟</a:t>
            </a:r>
            <a:r>
              <a:rPr lang="en-US" altLang="zh-CN" i="1" dirty="0"/>
              <a:t>Li:=Li+1</a:t>
            </a:r>
          </a:p>
          <a:p>
            <a:pPr lvl="1" eaLnBrk="1" hangingPunct="1">
              <a:buFont typeface="Wingdings" panose="05000000000000000000" pitchFamily="2" charset="2"/>
              <a:buChar char="Ø"/>
            </a:pPr>
            <a:r>
              <a:rPr lang="zh-CN" altLang="en-US" dirty="0">
                <a:solidFill>
                  <a:srgbClr val="0000FF"/>
                </a:solidFill>
              </a:rPr>
              <a:t>节点</a:t>
            </a:r>
            <a:r>
              <a:rPr lang="en-US" altLang="zh-CN" i="1" dirty="0" err="1">
                <a:solidFill>
                  <a:srgbClr val="0000FF"/>
                </a:solidFill>
              </a:rPr>
              <a:t>n</a:t>
            </a:r>
            <a:r>
              <a:rPr lang="en-US" altLang="zh-CN" i="1" baseline="-25000" dirty="0" err="1">
                <a:solidFill>
                  <a:srgbClr val="0000FF"/>
                </a:solidFill>
              </a:rPr>
              <a:t>i</a:t>
            </a:r>
            <a:r>
              <a:rPr lang="zh-CN" altLang="en-US" dirty="0">
                <a:solidFill>
                  <a:srgbClr val="0000FF"/>
                </a:solidFill>
              </a:rPr>
              <a:t>发送消息</a:t>
            </a:r>
            <a:r>
              <a:rPr lang="en-US" altLang="zh-CN" i="1" dirty="0" err="1">
                <a:solidFill>
                  <a:srgbClr val="0000FF"/>
                </a:solidFill>
              </a:rPr>
              <a:t>msg</a:t>
            </a:r>
            <a:r>
              <a:rPr lang="zh-CN" altLang="en-US" dirty="0"/>
              <a:t>：在</a:t>
            </a:r>
            <a:r>
              <a:rPr lang="en-US" altLang="zh-CN" i="1" dirty="0" err="1"/>
              <a:t>msg</a:t>
            </a:r>
            <a:r>
              <a:rPr lang="zh-CN" altLang="en-US" dirty="0"/>
              <a:t>中添加时间戳</a:t>
            </a:r>
            <a:r>
              <a:rPr lang="en-US" altLang="zh-CN" i="1" dirty="0"/>
              <a:t>t=Li</a:t>
            </a:r>
            <a:r>
              <a:rPr lang="zh-CN" altLang="en-US" i="1" dirty="0"/>
              <a:t>，</a:t>
            </a:r>
            <a:r>
              <a:rPr lang="en-US" altLang="zh-CN" i="1" dirty="0"/>
              <a:t>send(</a:t>
            </a:r>
            <a:r>
              <a:rPr lang="en-US" altLang="zh-CN" i="1" dirty="0" err="1"/>
              <a:t>msg</a:t>
            </a:r>
            <a:r>
              <a:rPr lang="en-US" altLang="zh-CN" i="1" dirty="0"/>
              <a:t>, t)</a:t>
            </a:r>
          </a:p>
          <a:p>
            <a:pPr lvl="1" eaLnBrk="1" hangingPunct="1">
              <a:buFont typeface="Wingdings" panose="05000000000000000000" pitchFamily="2" charset="2"/>
              <a:buChar char="Ø"/>
            </a:pPr>
            <a:r>
              <a:rPr lang="zh-CN" altLang="en-US" dirty="0">
                <a:solidFill>
                  <a:srgbClr val="0000FF"/>
                </a:solidFill>
              </a:rPr>
              <a:t>节点</a:t>
            </a:r>
            <a:r>
              <a:rPr lang="en-US" altLang="zh-CN" i="1" dirty="0" err="1">
                <a:solidFill>
                  <a:srgbClr val="0000FF"/>
                </a:solidFill>
              </a:rPr>
              <a:t>n</a:t>
            </a:r>
            <a:r>
              <a:rPr lang="en-US" altLang="zh-CN" i="1" baseline="-25000" dirty="0" err="1">
                <a:solidFill>
                  <a:srgbClr val="0000FF"/>
                </a:solidFill>
              </a:rPr>
              <a:t>j</a:t>
            </a:r>
            <a:r>
              <a:rPr lang="zh-CN" altLang="en-US" dirty="0">
                <a:solidFill>
                  <a:srgbClr val="0000FF"/>
                </a:solidFill>
              </a:rPr>
              <a:t>接收</a:t>
            </a:r>
            <a:r>
              <a:rPr lang="en-US" altLang="zh-CN" dirty="0">
                <a:solidFill>
                  <a:srgbClr val="0000FF"/>
                </a:solidFill>
              </a:rPr>
              <a:t>(</a:t>
            </a:r>
            <a:r>
              <a:rPr lang="en-US" altLang="zh-CN" i="1" dirty="0" err="1">
                <a:solidFill>
                  <a:srgbClr val="0000FF"/>
                </a:solidFill>
              </a:rPr>
              <a:t>msg</a:t>
            </a:r>
            <a:r>
              <a:rPr lang="en-US" altLang="zh-CN" dirty="0">
                <a:solidFill>
                  <a:srgbClr val="0000FF"/>
                </a:solidFill>
              </a:rPr>
              <a:t>, </a:t>
            </a:r>
            <a:r>
              <a:rPr lang="en-US" altLang="zh-CN" i="1" dirty="0">
                <a:solidFill>
                  <a:srgbClr val="0000FF"/>
                </a:solidFill>
              </a:rPr>
              <a:t>t</a:t>
            </a:r>
            <a:r>
              <a:rPr lang="en-US" altLang="zh-CN" dirty="0">
                <a:solidFill>
                  <a:srgbClr val="0000FF"/>
                </a:solidFill>
              </a:rPr>
              <a:t>)</a:t>
            </a:r>
            <a:r>
              <a:rPr lang="zh-CN" altLang="en-US" dirty="0">
                <a:solidFill>
                  <a:srgbClr val="0000FF"/>
                </a:solidFill>
              </a:rPr>
              <a:t>：</a:t>
            </a:r>
            <a:r>
              <a:rPr lang="zh-CN" altLang="en-US" dirty="0"/>
              <a:t>更新</a:t>
            </a:r>
            <a:r>
              <a:rPr lang="en-US" altLang="zh-CN" i="1" dirty="0" err="1"/>
              <a:t>Lj</a:t>
            </a:r>
            <a:r>
              <a:rPr lang="en-US" altLang="zh-CN" dirty="0"/>
              <a:t>=</a:t>
            </a:r>
            <a:r>
              <a:rPr lang="en-US" altLang="zh-CN" i="1" dirty="0"/>
              <a:t>max(</a:t>
            </a:r>
            <a:r>
              <a:rPr lang="en-US" altLang="zh-CN" i="1" dirty="0" err="1"/>
              <a:t>Lj</a:t>
            </a:r>
            <a:r>
              <a:rPr lang="en-US" altLang="zh-CN" i="1" dirty="0"/>
              <a:t>, t)</a:t>
            </a:r>
            <a:r>
              <a:rPr lang="zh-CN" altLang="en-US" i="1" dirty="0"/>
              <a:t>，</a:t>
            </a:r>
            <a:r>
              <a:rPr lang="zh-CN" altLang="en-US" dirty="0"/>
              <a:t>并将</a:t>
            </a:r>
            <a:r>
              <a:rPr lang="en-US" altLang="zh-CN" dirty="0"/>
              <a:t> </a:t>
            </a:r>
            <a:r>
              <a:rPr lang="en-US" altLang="zh-CN" i="1" dirty="0"/>
              <a:t>Li=Lj+</a:t>
            </a:r>
            <a:r>
              <a:rPr lang="en-US" altLang="zh-CN" dirty="0"/>
              <a:t>1</a:t>
            </a:r>
            <a:endParaRPr lang="zh-CN" altLang="en-US" dirty="0"/>
          </a:p>
        </p:txBody>
      </p:sp>
    </p:spTree>
    <p:extLst>
      <p:ext uri="{BB962C8B-B14F-4D97-AF65-F5344CB8AC3E}">
        <p14:creationId xmlns:p14="http://schemas.microsoft.com/office/powerpoint/2010/main" val="12653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逻辑时钟示例（一）</a:t>
            </a:r>
          </a:p>
        </p:txBody>
      </p:sp>
      <p:sp>
        <p:nvSpPr>
          <p:cNvPr id="3" name="Freeform 7"/>
          <p:cNvSpPr>
            <a:spLocks/>
          </p:cNvSpPr>
          <p:nvPr/>
        </p:nvSpPr>
        <p:spPr bwMode="auto">
          <a:xfrm>
            <a:off x="10757362" y="1574625"/>
            <a:ext cx="158863" cy="57681"/>
          </a:xfrm>
          <a:custGeom>
            <a:avLst/>
            <a:gdLst>
              <a:gd name="T0" fmla="*/ 0 w 73"/>
              <a:gd name="T1" fmla="*/ 16 h 32"/>
              <a:gd name="T2" fmla="*/ 0 w 73"/>
              <a:gd name="T3" fmla="*/ 0 h 32"/>
              <a:gd name="T4" fmla="*/ 73 w 73"/>
              <a:gd name="T5" fmla="*/ 16 h 32"/>
              <a:gd name="T6" fmla="*/ 0 w 73"/>
              <a:gd name="T7" fmla="*/ 32 h 32"/>
              <a:gd name="T8" fmla="*/ 0 w 73"/>
              <a:gd name="T9" fmla="*/ 16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32">
                <a:moveTo>
                  <a:pt x="0" y="16"/>
                </a:moveTo>
                <a:lnTo>
                  <a:pt x="0" y="0"/>
                </a:lnTo>
                <a:lnTo>
                  <a:pt x="73" y="16"/>
                </a:lnTo>
                <a:lnTo>
                  <a:pt x="0" y="32"/>
                </a:lnTo>
                <a:lnTo>
                  <a:pt x="0" y="16"/>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4" name="Freeform 8"/>
          <p:cNvSpPr>
            <a:spLocks/>
          </p:cNvSpPr>
          <p:nvPr/>
        </p:nvSpPr>
        <p:spPr bwMode="auto">
          <a:xfrm>
            <a:off x="10757362" y="1574625"/>
            <a:ext cx="158863" cy="57681"/>
          </a:xfrm>
          <a:custGeom>
            <a:avLst/>
            <a:gdLst>
              <a:gd name="T0" fmla="*/ 0 w 73"/>
              <a:gd name="T1" fmla="*/ 16 h 32"/>
              <a:gd name="T2" fmla="*/ 0 w 73"/>
              <a:gd name="T3" fmla="*/ 0 h 32"/>
              <a:gd name="T4" fmla="*/ 73 w 73"/>
              <a:gd name="T5" fmla="*/ 16 h 32"/>
              <a:gd name="T6" fmla="*/ 0 w 73"/>
              <a:gd name="T7" fmla="*/ 32 h 32"/>
              <a:gd name="T8" fmla="*/ 0 w 73"/>
              <a:gd name="T9" fmla="*/ 16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32">
                <a:moveTo>
                  <a:pt x="0" y="16"/>
                </a:moveTo>
                <a:lnTo>
                  <a:pt x="0" y="0"/>
                </a:lnTo>
                <a:lnTo>
                  <a:pt x="73" y="16"/>
                </a:lnTo>
                <a:lnTo>
                  <a:pt x="0" y="32"/>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5" name="Line 9"/>
          <p:cNvSpPr>
            <a:spLocks noChangeShapeType="1"/>
          </p:cNvSpPr>
          <p:nvPr/>
        </p:nvSpPr>
        <p:spPr bwMode="auto">
          <a:xfrm>
            <a:off x="1636905" y="1603465"/>
            <a:ext cx="91204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6" name="Rectangle 10"/>
          <p:cNvSpPr>
            <a:spLocks noChangeArrowheads="1"/>
          </p:cNvSpPr>
          <p:nvPr/>
        </p:nvSpPr>
        <p:spPr bwMode="auto">
          <a:xfrm>
            <a:off x="171567" y="1399723"/>
            <a:ext cx="14330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mn-lt"/>
                <a:ea typeface="黑体" panose="02010609060101010101" pitchFamily="49" charset="-122"/>
              </a:rPr>
              <a:t>计算节点</a:t>
            </a:r>
            <a:r>
              <a:rPr kumimoji="0" lang="en-US" altLang="zh-CN" sz="2400" b="1" i="0" u="none" strike="noStrike" kern="0" cap="none" spc="0" normalizeH="0" baseline="0" noProof="0" dirty="0">
                <a:ln>
                  <a:noFill/>
                </a:ln>
                <a:solidFill>
                  <a:srgbClr val="000000"/>
                </a:solidFill>
                <a:effectLst/>
                <a:uLnTx/>
                <a:uFillTx/>
                <a:latin typeface="+mn-lt"/>
                <a:ea typeface="黑体" panose="02010609060101010101" pitchFamily="49" charset="-122"/>
              </a:rPr>
              <a:t>1</a:t>
            </a:r>
          </a:p>
        </p:txBody>
      </p:sp>
      <p:sp>
        <p:nvSpPr>
          <p:cNvPr id="7" name="Freeform 16"/>
          <p:cNvSpPr>
            <a:spLocks/>
          </p:cNvSpPr>
          <p:nvPr/>
        </p:nvSpPr>
        <p:spPr bwMode="auto">
          <a:xfrm>
            <a:off x="10757362" y="2740865"/>
            <a:ext cx="158863" cy="57681"/>
          </a:xfrm>
          <a:custGeom>
            <a:avLst/>
            <a:gdLst>
              <a:gd name="T0" fmla="*/ 0 w 73"/>
              <a:gd name="T1" fmla="*/ 16 h 32"/>
              <a:gd name="T2" fmla="*/ 0 w 73"/>
              <a:gd name="T3" fmla="*/ 0 h 32"/>
              <a:gd name="T4" fmla="*/ 73 w 73"/>
              <a:gd name="T5" fmla="*/ 16 h 32"/>
              <a:gd name="T6" fmla="*/ 0 w 73"/>
              <a:gd name="T7" fmla="*/ 32 h 32"/>
              <a:gd name="T8" fmla="*/ 0 w 73"/>
              <a:gd name="T9" fmla="*/ 16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32">
                <a:moveTo>
                  <a:pt x="0" y="16"/>
                </a:moveTo>
                <a:lnTo>
                  <a:pt x="0" y="0"/>
                </a:lnTo>
                <a:lnTo>
                  <a:pt x="73" y="16"/>
                </a:lnTo>
                <a:lnTo>
                  <a:pt x="0" y="32"/>
                </a:lnTo>
                <a:lnTo>
                  <a:pt x="0" y="16"/>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8" name="Freeform 17"/>
          <p:cNvSpPr>
            <a:spLocks/>
          </p:cNvSpPr>
          <p:nvPr/>
        </p:nvSpPr>
        <p:spPr bwMode="auto">
          <a:xfrm>
            <a:off x="10757362" y="2740865"/>
            <a:ext cx="158863" cy="57681"/>
          </a:xfrm>
          <a:custGeom>
            <a:avLst/>
            <a:gdLst>
              <a:gd name="T0" fmla="*/ 0 w 73"/>
              <a:gd name="T1" fmla="*/ 16 h 32"/>
              <a:gd name="T2" fmla="*/ 0 w 73"/>
              <a:gd name="T3" fmla="*/ 0 h 32"/>
              <a:gd name="T4" fmla="*/ 73 w 73"/>
              <a:gd name="T5" fmla="*/ 16 h 32"/>
              <a:gd name="T6" fmla="*/ 0 w 73"/>
              <a:gd name="T7" fmla="*/ 32 h 32"/>
              <a:gd name="T8" fmla="*/ 0 w 73"/>
              <a:gd name="T9" fmla="*/ 16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32">
                <a:moveTo>
                  <a:pt x="0" y="16"/>
                </a:moveTo>
                <a:lnTo>
                  <a:pt x="0" y="0"/>
                </a:lnTo>
                <a:lnTo>
                  <a:pt x="73" y="16"/>
                </a:lnTo>
                <a:lnTo>
                  <a:pt x="0" y="32"/>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9" name="Line 18"/>
          <p:cNvSpPr>
            <a:spLocks noChangeShapeType="1"/>
          </p:cNvSpPr>
          <p:nvPr/>
        </p:nvSpPr>
        <p:spPr bwMode="auto">
          <a:xfrm>
            <a:off x="1636905" y="2769705"/>
            <a:ext cx="91204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0" name="Freeform 19"/>
          <p:cNvSpPr>
            <a:spLocks/>
          </p:cNvSpPr>
          <p:nvPr/>
        </p:nvSpPr>
        <p:spPr bwMode="auto">
          <a:xfrm>
            <a:off x="10757362" y="3905302"/>
            <a:ext cx="158863" cy="59484"/>
          </a:xfrm>
          <a:custGeom>
            <a:avLst/>
            <a:gdLst>
              <a:gd name="T0" fmla="*/ 0 w 73"/>
              <a:gd name="T1" fmla="*/ 17 h 33"/>
              <a:gd name="T2" fmla="*/ 0 w 73"/>
              <a:gd name="T3" fmla="*/ 0 h 33"/>
              <a:gd name="T4" fmla="*/ 73 w 73"/>
              <a:gd name="T5" fmla="*/ 17 h 33"/>
              <a:gd name="T6" fmla="*/ 0 w 73"/>
              <a:gd name="T7" fmla="*/ 33 h 33"/>
              <a:gd name="T8" fmla="*/ 0 w 73"/>
              <a:gd name="T9" fmla="*/ 1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33">
                <a:moveTo>
                  <a:pt x="0" y="17"/>
                </a:moveTo>
                <a:lnTo>
                  <a:pt x="0" y="0"/>
                </a:lnTo>
                <a:lnTo>
                  <a:pt x="73" y="17"/>
                </a:lnTo>
                <a:lnTo>
                  <a:pt x="0" y="33"/>
                </a:lnTo>
                <a:lnTo>
                  <a:pt x="0" y="17"/>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1" name="Freeform 20"/>
          <p:cNvSpPr>
            <a:spLocks/>
          </p:cNvSpPr>
          <p:nvPr/>
        </p:nvSpPr>
        <p:spPr bwMode="auto">
          <a:xfrm>
            <a:off x="10757362" y="3905302"/>
            <a:ext cx="158863" cy="59484"/>
          </a:xfrm>
          <a:custGeom>
            <a:avLst/>
            <a:gdLst>
              <a:gd name="T0" fmla="*/ 0 w 73"/>
              <a:gd name="T1" fmla="*/ 17 h 33"/>
              <a:gd name="T2" fmla="*/ 0 w 73"/>
              <a:gd name="T3" fmla="*/ 0 h 33"/>
              <a:gd name="T4" fmla="*/ 73 w 73"/>
              <a:gd name="T5" fmla="*/ 17 h 33"/>
              <a:gd name="T6" fmla="*/ 0 w 73"/>
              <a:gd name="T7" fmla="*/ 33 h 33"/>
              <a:gd name="T8" fmla="*/ 0 w 73"/>
              <a:gd name="T9" fmla="*/ 1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33">
                <a:moveTo>
                  <a:pt x="0" y="17"/>
                </a:moveTo>
                <a:lnTo>
                  <a:pt x="0" y="0"/>
                </a:lnTo>
                <a:lnTo>
                  <a:pt x="73" y="17"/>
                </a:lnTo>
                <a:lnTo>
                  <a:pt x="0" y="33"/>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2" name="Line 21"/>
          <p:cNvSpPr>
            <a:spLocks noChangeShapeType="1"/>
          </p:cNvSpPr>
          <p:nvPr/>
        </p:nvSpPr>
        <p:spPr bwMode="auto">
          <a:xfrm>
            <a:off x="1636905" y="3935945"/>
            <a:ext cx="91204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3" name="Rectangle 29"/>
          <p:cNvSpPr>
            <a:spLocks noChangeArrowheads="1"/>
          </p:cNvSpPr>
          <p:nvPr/>
        </p:nvSpPr>
        <p:spPr bwMode="auto">
          <a:xfrm>
            <a:off x="2333727" y="1639165"/>
            <a:ext cx="19717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mn-lt"/>
                <a:ea typeface="宋体" panose="02010600030101010101" pitchFamily="2" charset="-122"/>
              </a:rPr>
              <a:t>a</a:t>
            </a:r>
            <a:endParaRPr kumimoji="0" lang="en-US" altLang="zh-CN" sz="3600" b="1" i="0" u="none" strike="noStrike" kern="0" cap="none" spc="0" normalizeH="0" baseline="0" noProof="0" dirty="0">
              <a:ln>
                <a:noFill/>
              </a:ln>
              <a:solidFill>
                <a:srgbClr val="000000"/>
              </a:solidFill>
              <a:effectLst/>
              <a:uLnTx/>
              <a:uFillTx/>
              <a:latin typeface="+mn-lt"/>
              <a:ea typeface="宋体" panose="02010600030101010101" pitchFamily="2" charset="-122"/>
            </a:endParaRPr>
          </a:p>
        </p:txBody>
      </p:sp>
      <p:sp>
        <p:nvSpPr>
          <p:cNvPr id="14" name="Rectangle 30"/>
          <p:cNvSpPr>
            <a:spLocks noChangeArrowheads="1"/>
          </p:cNvSpPr>
          <p:nvPr/>
        </p:nvSpPr>
        <p:spPr bwMode="auto">
          <a:xfrm>
            <a:off x="3571548" y="1653114"/>
            <a:ext cx="2384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mn-lt"/>
                <a:ea typeface="宋体" panose="02010600030101010101" pitchFamily="2" charset="-122"/>
              </a:rPr>
              <a:t>b</a:t>
            </a:r>
          </a:p>
        </p:txBody>
      </p:sp>
      <p:sp>
        <p:nvSpPr>
          <p:cNvPr id="15" name="Rectangle 31"/>
          <p:cNvSpPr>
            <a:spLocks noChangeArrowheads="1"/>
          </p:cNvSpPr>
          <p:nvPr/>
        </p:nvSpPr>
        <p:spPr bwMode="auto">
          <a:xfrm>
            <a:off x="5782567" y="2915710"/>
            <a:ext cx="17312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mn-lt"/>
                <a:ea typeface="宋体" panose="02010600030101010101" pitchFamily="2" charset="-122"/>
              </a:rPr>
              <a:t>c</a:t>
            </a:r>
            <a:endParaRPr kumimoji="0" lang="en-US" altLang="zh-CN" sz="3200" b="1" i="0" u="none" strike="noStrike" kern="0" cap="none" spc="0" normalizeH="0" baseline="0" noProof="0" dirty="0">
              <a:ln>
                <a:noFill/>
              </a:ln>
              <a:solidFill>
                <a:srgbClr val="000000"/>
              </a:solidFill>
              <a:effectLst/>
              <a:uLnTx/>
              <a:uFillTx/>
              <a:latin typeface="+mn-lt"/>
              <a:ea typeface="宋体" panose="02010600030101010101" pitchFamily="2" charset="-122"/>
            </a:endParaRPr>
          </a:p>
        </p:txBody>
      </p:sp>
      <p:sp>
        <p:nvSpPr>
          <p:cNvPr id="16" name="Rectangle 32"/>
          <p:cNvSpPr>
            <a:spLocks noChangeArrowheads="1"/>
          </p:cNvSpPr>
          <p:nvPr/>
        </p:nvSpPr>
        <p:spPr bwMode="auto">
          <a:xfrm>
            <a:off x="7638866" y="2915710"/>
            <a:ext cx="2164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mn-lt"/>
                <a:ea typeface="宋体" panose="02010600030101010101" pitchFamily="2" charset="-122"/>
              </a:rPr>
              <a:t>d</a:t>
            </a:r>
            <a:endParaRPr kumimoji="0" lang="en-US" altLang="zh-CN" sz="3200" b="1" i="0" u="none" strike="noStrike" kern="0" cap="none" spc="0" normalizeH="0" baseline="0" noProof="0" dirty="0">
              <a:ln>
                <a:noFill/>
              </a:ln>
              <a:solidFill>
                <a:srgbClr val="000000"/>
              </a:solidFill>
              <a:effectLst/>
              <a:uLnTx/>
              <a:uFillTx/>
              <a:latin typeface="+mn-lt"/>
              <a:ea typeface="宋体" panose="02010600030101010101" pitchFamily="2" charset="-122"/>
            </a:endParaRPr>
          </a:p>
        </p:txBody>
      </p:sp>
      <p:sp>
        <p:nvSpPr>
          <p:cNvPr id="17" name="Rectangle 33"/>
          <p:cNvSpPr>
            <a:spLocks noChangeArrowheads="1"/>
          </p:cNvSpPr>
          <p:nvPr/>
        </p:nvSpPr>
        <p:spPr bwMode="auto">
          <a:xfrm>
            <a:off x="2844997" y="3922054"/>
            <a:ext cx="20358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mn-lt"/>
                <a:ea typeface="宋体" panose="02010600030101010101" pitchFamily="2" charset="-122"/>
              </a:rPr>
              <a:t>e</a:t>
            </a:r>
            <a:endParaRPr kumimoji="0" lang="en-US" altLang="zh-CN" sz="3200" b="1" i="0" u="none" strike="noStrike" kern="0" cap="none" spc="0" normalizeH="0" baseline="0" noProof="0" dirty="0">
              <a:ln>
                <a:noFill/>
              </a:ln>
              <a:solidFill>
                <a:srgbClr val="000000"/>
              </a:solidFill>
              <a:effectLst/>
              <a:uLnTx/>
              <a:uFillTx/>
              <a:latin typeface="+mn-lt"/>
              <a:ea typeface="宋体" panose="02010600030101010101" pitchFamily="2" charset="-122"/>
            </a:endParaRPr>
          </a:p>
        </p:txBody>
      </p:sp>
      <p:sp>
        <p:nvSpPr>
          <p:cNvPr id="18" name="Rectangle 34"/>
          <p:cNvSpPr>
            <a:spLocks noChangeArrowheads="1"/>
          </p:cNvSpPr>
          <p:nvPr/>
        </p:nvSpPr>
        <p:spPr bwMode="auto">
          <a:xfrm>
            <a:off x="9931903" y="3949402"/>
            <a:ext cx="12503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mn-lt"/>
                <a:ea typeface="宋体" panose="02010600030101010101" pitchFamily="2" charset="-122"/>
              </a:rPr>
              <a:t>f</a:t>
            </a:r>
            <a:endParaRPr kumimoji="0" lang="en-US" altLang="zh-CN" sz="3200" b="1" i="0" u="none" strike="noStrike" kern="0" cap="none" spc="0" normalizeH="0" baseline="0" noProof="0" dirty="0">
              <a:ln>
                <a:noFill/>
              </a:ln>
              <a:solidFill>
                <a:srgbClr val="000000"/>
              </a:solidFill>
              <a:effectLst/>
              <a:uLnTx/>
              <a:uFillTx/>
              <a:latin typeface="+mn-lt"/>
              <a:ea typeface="宋体" panose="02010600030101010101" pitchFamily="2" charset="-122"/>
            </a:endParaRPr>
          </a:p>
        </p:txBody>
      </p:sp>
      <p:sp>
        <p:nvSpPr>
          <p:cNvPr id="19" name="Freeform 35"/>
          <p:cNvSpPr>
            <a:spLocks/>
          </p:cNvSpPr>
          <p:nvPr/>
        </p:nvSpPr>
        <p:spPr bwMode="auto">
          <a:xfrm>
            <a:off x="5506190" y="2594859"/>
            <a:ext cx="158863" cy="117165"/>
          </a:xfrm>
          <a:custGeom>
            <a:avLst/>
            <a:gdLst>
              <a:gd name="T0" fmla="*/ 18 w 73"/>
              <a:gd name="T1" fmla="*/ 16 h 65"/>
              <a:gd name="T2" fmla="*/ 18 w 73"/>
              <a:gd name="T3" fmla="*/ 0 h 65"/>
              <a:gd name="T4" fmla="*/ 73 w 73"/>
              <a:gd name="T5" fmla="*/ 65 h 65"/>
              <a:gd name="T6" fmla="*/ 0 w 73"/>
              <a:gd name="T7" fmla="*/ 32 h 65"/>
              <a:gd name="T8" fmla="*/ 18 w 73"/>
              <a:gd name="T9" fmla="*/ 1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65">
                <a:moveTo>
                  <a:pt x="18" y="16"/>
                </a:moveTo>
                <a:lnTo>
                  <a:pt x="18" y="0"/>
                </a:lnTo>
                <a:lnTo>
                  <a:pt x="73" y="65"/>
                </a:lnTo>
                <a:lnTo>
                  <a:pt x="0" y="32"/>
                </a:lnTo>
                <a:lnTo>
                  <a:pt x="18" y="16"/>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0" name="Freeform 36"/>
          <p:cNvSpPr>
            <a:spLocks/>
          </p:cNvSpPr>
          <p:nvPr/>
        </p:nvSpPr>
        <p:spPr bwMode="auto">
          <a:xfrm>
            <a:off x="5506190" y="2594859"/>
            <a:ext cx="158863" cy="117165"/>
          </a:xfrm>
          <a:custGeom>
            <a:avLst/>
            <a:gdLst>
              <a:gd name="T0" fmla="*/ 18 w 73"/>
              <a:gd name="T1" fmla="*/ 16 h 65"/>
              <a:gd name="T2" fmla="*/ 18 w 73"/>
              <a:gd name="T3" fmla="*/ 0 h 65"/>
              <a:gd name="T4" fmla="*/ 73 w 73"/>
              <a:gd name="T5" fmla="*/ 65 h 65"/>
              <a:gd name="T6" fmla="*/ 0 w 73"/>
              <a:gd name="T7" fmla="*/ 32 h 65"/>
              <a:gd name="T8" fmla="*/ 18 w 73"/>
              <a:gd name="T9" fmla="*/ 1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65">
                <a:moveTo>
                  <a:pt x="18" y="16"/>
                </a:moveTo>
                <a:lnTo>
                  <a:pt x="18" y="0"/>
                </a:lnTo>
                <a:lnTo>
                  <a:pt x="73" y="65"/>
                </a:lnTo>
                <a:lnTo>
                  <a:pt x="0" y="32"/>
                </a:lnTo>
                <a:lnTo>
                  <a:pt x="1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1" name="Line 37"/>
          <p:cNvSpPr>
            <a:spLocks noChangeShapeType="1"/>
          </p:cNvSpPr>
          <p:nvPr/>
        </p:nvSpPr>
        <p:spPr bwMode="auto">
          <a:xfrm>
            <a:off x="3769582" y="1662949"/>
            <a:ext cx="1736608" cy="96075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2" name="Freeform 38"/>
          <p:cNvSpPr>
            <a:spLocks/>
          </p:cNvSpPr>
          <p:nvPr/>
        </p:nvSpPr>
        <p:spPr bwMode="auto">
          <a:xfrm>
            <a:off x="9534337" y="3730456"/>
            <a:ext cx="195858" cy="117165"/>
          </a:xfrm>
          <a:custGeom>
            <a:avLst/>
            <a:gdLst>
              <a:gd name="T0" fmla="*/ 18 w 90"/>
              <a:gd name="T1" fmla="*/ 17 h 65"/>
              <a:gd name="T2" fmla="*/ 36 w 90"/>
              <a:gd name="T3" fmla="*/ 0 h 65"/>
              <a:gd name="T4" fmla="*/ 90 w 90"/>
              <a:gd name="T5" fmla="*/ 65 h 65"/>
              <a:gd name="T6" fmla="*/ 0 w 90"/>
              <a:gd name="T7" fmla="*/ 49 h 65"/>
              <a:gd name="T8" fmla="*/ 18 w 90"/>
              <a:gd name="T9" fmla="*/ 1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5">
                <a:moveTo>
                  <a:pt x="18" y="17"/>
                </a:moveTo>
                <a:lnTo>
                  <a:pt x="36" y="0"/>
                </a:lnTo>
                <a:lnTo>
                  <a:pt x="90" y="65"/>
                </a:lnTo>
                <a:lnTo>
                  <a:pt x="0" y="49"/>
                </a:lnTo>
                <a:lnTo>
                  <a:pt x="18" y="17"/>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3" name="Freeform 39"/>
          <p:cNvSpPr>
            <a:spLocks/>
          </p:cNvSpPr>
          <p:nvPr/>
        </p:nvSpPr>
        <p:spPr bwMode="auto">
          <a:xfrm>
            <a:off x="9534337" y="3730456"/>
            <a:ext cx="195858" cy="117165"/>
          </a:xfrm>
          <a:custGeom>
            <a:avLst/>
            <a:gdLst>
              <a:gd name="T0" fmla="*/ 18 w 90"/>
              <a:gd name="T1" fmla="*/ 17 h 65"/>
              <a:gd name="T2" fmla="*/ 36 w 90"/>
              <a:gd name="T3" fmla="*/ 0 h 65"/>
              <a:gd name="T4" fmla="*/ 90 w 90"/>
              <a:gd name="T5" fmla="*/ 65 h 65"/>
              <a:gd name="T6" fmla="*/ 0 w 90"/>
              <a:gd name="T7" fmla="*/ 49 h 65"/>
              <a:gd name="T8" fmla="*/ 18 w 90"/>
              <a:gd name="T9" fmla="*/ 17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5">
                <a:moveTo>
                  <a:pt x="18" y="17"/>
                </a:moveTo>
                <a:lnTo>
                  <a:pt x="36" y="0"/>
                </a:lnTo>
                <a:lnTo>
                  <a:pt x="90" y="65"/>
                </a:lnTo>
                <a:lnTo>
                  <a:pt x="0" y="49"/>
                </a:lnTo>
                <a:lnTo>
                  <a:pt x="1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4" name="Line 40"/>
          <p:cNvSpPr>
            <a:spLocks noChangeShapeType="1"/>
          </p:cNvSpPr>
          <p:nvPr/>
        </p:nvSpPr>
        <p:spPr bwMode="auto">
          <a:xfrm>
            <a:off x="7836901" y="2827386"/>
            <a:ext cx="1736608" cy="9337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5" name="Rectangle 45"/>
          <p:cNvSpPr>
            <a:spLocks noChangeArrowheads="1"/>
          </p:cNvSpPr>
          <p:nvPr/>
        </p:nvSpPr>
        <p:spPr bwMode="auto">
          <a:xfrm>
            <a:off x="11140351" y="2031041"/>
            <a:ext cx="30938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mn-lt"/>
                <a:ea typeface="黑体" panose="02010609060101010101" pitchFamily="49" charset="-122"/>
              </a:rPr>
              <a:t>物</a:t>
            </a:r>
            <a:endParaRPr kumimoji="0" lang="en-US" altLang="zh-CN" sz="2400" b="1" i="0" u="none" strike="noStrike" kern="0" cap="none" spc="0" normalizeH="0" baseline="0" noProof="0" dirty="0">
              <a:ln>
                <a:noFill/>
              </a:ln>
              <a:solidFill>
                <a:srgbClr val="000000"/>
              </a:solidFill>
              <a:effectLst/>
              <a:uLnTx/>
              <a:uFillTx/>
              <a:latin typeface="+mn-lt"/>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mn-lt"/>
                <a:ea typeface="黑体" panose="02010609060101010101" pitchFamily="49" charset="-122"/>
              </a:rPr>
              <a:t>理</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mn-lt"/>
                <a:ea typeface="黑体" panose="02010609060101010101" pitchFamily="49" charset="-122"/>
              </a:rPr>
              <a:t>时</a:t>
            </a:r>
            <a:endParaRPr kumimoji="0" lang="en-US" altLang="zh-CN" sz="2400" b="1" i="0" u="none" strike="noStrike" kern="0" cap="none" spc="0" normalizeH="0" baseline="0" noProof="0" dirty="0">
              <a:ln>
                <a:noFill/>
              </a:ln>
              <a:solidFill>
                <a:srgbClr val="000000"/>
              </a:solidFill>
              <a:effectLst/>
              <a:uLnTx/>
              <a:uFillTx/>
              <a:latin typeface="+mn-lt"/>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mn-lt"/>
                <a:ea typeface="黑体" panose="02010609060101010101" pitchFamily="49" charset="-122"/>
              </a:rPr>
              <a:t>间</a:t>
            </a:r>
          </a:p>
        </p:txBody>
      </p:sp>
      <p:sp>
        <p:nvSpPr>
          <p:cNvPr id="26" name="Rectangle 10"/>
          <p:cNvSpPr>
            <a:spLocks noChangeArrowheads="1"/>
          </p:cNvSpPr>
          <p:nvPr/>
        </p:nvSpPr>
        <p:spPr bwMode="auto">
          <a:xfrm>
            <a:off x="108457" y="2568899"/>
            <a:ext cx="13930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mn-lt"/>
                <a:ea typeface="黑体" panose="02010609060101010101" pitchFamily="49" charset="-122"/>
              </a:rPr>
              <a:t>计算节点</a:t>
            </a:r>
            <a:r>
              <a:rPr lang="en-US" altLang="zh-CN" sz="2400" kern="0" dirty="0">
                <a:solidFill>
                  <a:srgbClr val="000000"/>
                </a:solidFill>
                <a:latin typeface="+mn-lt"/>
                <a:ea typeface="黑体" panose="02010609060101010101" pitchFamily="49" charset="-122"/>
              </a:rPr>
              <a:t>2</a:t>
            </a:r>
            <a:endParaRPr kumimoji="0" lang="en-US" altLang="zh-CN" sz="2400" b="1" i="0" u="none" strike="noStrike" kern="0" cap="none" spc="0" normalizeH="0" baseline="0" noProof="0" dirty="0">
              <a:ln>
                <a:noFill/>
              </a:ln>
              <a:solidFill>
                <a:srgbClr val="000000"/>
              </a:solidFill>
              <a:effectLst/>
              <a:uLnTx/>
              <a:uFillTx/>
              <a:latin typeface="+mn-lt"/>
              <a:ea typeface="黑体" panose="02010609060101010101" pitchFamily="49" charset="-122"/>
            </a:endParaRPr>
          </a:p>
        </p:txBody>
      </p:sp>
      <p:sp>
        <p:nvSpPr>
          <p:cNvPr id="27" name="Rectangle 10"/>
          <p:cNvSpPr>
            <a:spLocks noChangeArrowheads="1"/>
          </p:cNvSpPr>
          <p:nvPr/>
        </p:nvSpPr>
        <p:spPr bwMode="auto">
          <a:xfrm>
            <a:off x="157054" y="3738075"/>
            <a:ext cx="13930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mn-lt"/>
                <a:ea typeface="黑体" panose="02010609060101010101" pitchFamily="49" charset="-122"/>
              </a:rPr>
              <a:t>计算节点</a:t>
            </a:r>
            <a:r>
              <a:rPr kumimoji="0" lang="en-US" altLang="zh-CN" sz="2400" b="1" i="0" u="none" strike="noStrike" kern="0" cap="none" spc="0" normalizeH="0" baseline="0" noProof="0" dirty="0">
                <a:ln>
                  <a:noFill/>
                </a:ln>
                <a:solidFill>
                  <a:srgbClr val="000000"/>
                </a:solidFill>
                <a:effectLst/>
                <a:uLnTx/>
                <a:uFillTx/>
                <a:latin typeface="+mn-lt"/>
                <a:ea typeface="黑体" panose="02010609060101010101" pitchFamily="49" charset="-122"/>
              </a:rPr>
              <a:t>3</a:t>
            </a:r>
          </a:p>
        </p:txBody>
      </p:sp>
      <p:sp>
        <p:nvSpPr>
          <p:cNvPr id="28" name="Rectangle 29"/>
          <p:cNvSpPr>
            <a:spLocks noChangeArrowheads="1"/>
          </p:cNvSpPr>
          <p:nvPr/>
        </p:nvSpPr>
        <p:spPr bwMode="auto">
          <a:xfrm>
            <a:off x="4856031" y="1873670"/>
            <a:ext cx="8367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1" u="none" strike="noStrike" kern="0" cap="none" spc="0" normalizeH="0" baseline="0" noProof="0" dirty="0">
                <a:ln>
                  <a:noFill/>
                </a:ln>
                <a:solidFill>
                  <a:srgbClr val="000000"/>
                </a:solidFill>
                <a:effectLst/>
                <a:uLnTx/>
                <a:uFillTx/>
                <a:latin typeface="+mn-lt"/>
                <a:ea typeface="宋体" panose="02010600030101010101" pitchFamily="2" charset="-122"/>
              </a:rPr>
              <a:t>msg</a:t>
            </a:r>
            <a:r>
              <a:rPr kumimoji="0" lang="en-US" altLang="zh-CN" sz="3200" b="0" i="1" u="none" strike="noStrike" kern="0" cap="none" spc="0" normalizeH="0" baseline="-25000" noProof="0" dirty="0">
                <a:ln>
                  <a:noFill/>
                </a:ln>
                <a:solidFill>
                  <a:srgbClr val="000000"/>
                </a:solidFill>
                <a:effectLst/>
                <a:uLnTx/>
                <a:uFillTx/>
                <a:latin typeface="+mn-lt"/>
                <a:ea typeface="宋体" panose="02010600030101010101" pitchFamily="2" charset="-122"/>
              </a:rPr>
              <a:t>1</a:t>
            </a:r>
            <a:endParaRPr kumimoji="0" lang="en-US" altLang="zh-CN" sz="3600" b="1" i="1" u="none" strike="noStrike" kern="0" cap="none" spc="0" normalizeH="0" baseline="-25000" noProof="0" dirty="0">
              <a:ln>
                <a:noFill/>
              </a:ln>
              <a:solidFill>
                <a:srgbClr val="000000"/>
              </a:solidFill>
              <a:effectLst/>
              <a:uLnTx/>
              <a:uFillTx/>
              <a:latin typeface="+mn-lt"/>
              <a:ea typeface="宋体" panose="02010600030101010101" pitchFamily="2" charset="-122"/>
            </a:endParaRPr>
          </a:p>
        </p:txBody>
      </p:sp>
      <p:sp>
        <p:nvSpPr>
          <p:cNvPr id="29" name="椭圆 28"/>
          <p:cNvSpPr/>
          <p:nvPr/>
        </p:nvSpPr>
        <p:spPr>
          <a:xfrm>
            <a:off x="2333727" y="1468979"/>
            <a:ext cx="301798" cy="3017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椭圆 29"/>
          <p:cNvSpPr/>
          <p:nvPr/>
        </p:nvSpPr>
        <p:spPr>
          <a:xfrm>
            <a:off x="3519666" y="1456007"/>
            <a:ext cx="301798" cy="3017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椭圆 30"/>
          <p:cNvSpPr/>
          <p:nvPr/>
        </p:nvSpPr>
        <p:spPr>
          <a:xfrm>
            <a:off x="5673017" y="2606438"/>
            <a:ext cx="301798" cy="3017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椭圆 31"/>
          <p:cNvSpPr/>
          <p:nvPr/>
        </p:nvSpPr>
        <p:spPr>
          <a:xfrm>
            <a:off x="7577591" y="2622468"/>
            <a:ext cx="301798" cy="3017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椭圆 32"/>
          <p:cNvSpPr/>
          <p:nvPr/>
        </p:nvSpPr>
        <p:spPr>
          <a:xfrm>
            <a:off x="9724110" y="3754403"/>
            <a:ext cx="301798" cy="3017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9"/>
          <p:cNvSpPr>
            <a:spLocks noChangeArrowheads="1"/>
          </p:cNvSpPr>
          <p:nvPr/>
        </p:nvSpPr>
        <p:spPr bwMode="auto">
          <a:xfrm>
            <a:off x="8869099" y="2963532"/>
            <a:ext cx="8367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0" i="1" u="none" strike="noStrike" kern="0" cap="none" spc="0" normalizeH="0" baseline="0" noProof="0" dirty="0" err="1">
                <a:ln>
                  <a:noFill/>
                </a:ln>
                <a:solidFill>
                  <a:srgbClr val="000000"/>
                </a:solidFill>
                <a:effectLst/>
                <a:uLnTx/>
                <a:uFillTx/>
                <a:latin typeface="+mn-lt"/>
              </a:rPr>
              <a:t>msg</a:t>
            </a:r>
            <a:r>
              <a:rPr lang="en-US" altLang="zh-CN" sz="3200" b="0" i="1" kern="0" baseline="-25000" dirty="0">
                <a:solidFill>
                  <a:srgbClr val="000000"/>
                </a:solidFill>
                <a:latin typeface="+mn-lt"/>
              </a:rPr>
              <a:t>2</a:t>
            </a:r>
            <a:endParaRPr kumimoji="0" lang="en-US" altLang="zh-CN" sz="3600" b="1" i="1" u="none" strike="noStrike" kern="0" cap="none" spc="0" normalizeH="0" baseline="-25000" noProof="0" dirty="0">
              <a:ln>
                <a:noFill/>
              </a:ln>
              <a:solidFill>
                <a:srgbClr val="000000"/>
              </a:solidFill>
              <a:effectLst/>
              <a:uLnTx/>
              <a:uFillTx/>
              <a:latin typeface="+mn-lt"/>
            </a:endParaRPr>
          </a:p>
        </p:txBody>
      </p:sp>
      <p:sp>
        <p:nvSpPr>
          <p:cNvPr id="35" name="椭圆 34"/>
          <p:cNvSpPr/>
          <p:nvPr/>
        </p:nvSpPr>
        <p:spPr>
          <a:xfrm>
            <a:off x="2721443" y="3768634"/>
            <a:ext cx="301798" cy="3017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内容占位符 2"/>
          <p:cNvSpPr>
            <a:spLocks noGrp="1"/>
          </p:cNvSpPr>
          <p:nvPr>
            <p:ph idx="1"/>
          </p:nvPr>
        </p:nvSpPr>
        <p:spPr>
          <a:xfrm>
            <a:off x="150784" y="4392729"/>
            <a:ext cx="11823700" cy="1745425"/>
          </a:xfrm>
        </p:spPr>
        <p:txBody>
          <a:bodyPr/>
          <a:lstStyle/>
          <a:p>
            <a:pPr eaLnBrk="1" hangingPunct="1">
              <a:buFont typeface="Wingdings" panose="05000000000000000000" pitchFamily="2" charset="2"/>
              <a:buChar char="Ø"/>
            </a:pPr>
            <a:r>
              <a:rPr lang="zh-CN" altLang="en-US" sz="2800" dirty="0"/>
              <a:t>每个计算节点的逻辑时钟初始化为</a:t>
            </a:r>
            <a:r>
              <a:rPr lang="en-US" altLang="zh-CN" sz="2800" dirty="0"/>
              <a:t>0</a:t>
            </a:r>
          </a:p>
          <a:p>
            <a:pPr eaLnBrk="1" hangingPunct="1">
              <a:buFont typeface="Wingdings" panose="05000000000000000000" pitchFamily="2" charset="2"/>
              <a:buChar char="Ø"/>
            </a:pPr>
            <a:r>
              <a:rPr lang="zh-CN" altLang="en-US" sz="2800" dirty="0"/>
              <a:t>逻辑时钟按照</a:t>
            </a:r>
            <a:r>
              <a:rPr lang="en-US" altLang="zh-CN" sz="2800" dirty="0"/>
              <a:t>Happens-before</a:t>
            </a:r>
            <a:r>
              <a:rPr lang="zh-CN" altLang="en-US" sz="2800" dirty="0"/>
              <a:t>时序顺序递增，如</a:t>
            </a:r>
            <a:r>
              <a:rPr lang="en-US" altLang="zh-CN" sz="2800" dirty="0"/>
              <a:t>L(a)=1, L(b)=2</a:t>
            </a:r>
          </a:p>
          <a:p>
            <a:pPr eaLnBrk="1" hangingPunct="1">
              <a:buFont typeface="Wingdings" panose="05000000000000000000" pitchFamily="2" charset="2"/>
              <a:buChar char="Ø"/>
            </a:pPr>
            <a:r>
              <a:rPr lang="zh-CN" altLang="en-US" sz="2800" dirty="0"/>
              <a:t>对于</a:t>
            </a:r>
            <a:r>
              <a:rPr lang="en-US" altLang="zh-CN" sz="2800" i="1" dirty="0"/>
              <a:t>msg</a:t>
            </a:r>
            <a:r>
              <a:rPr lang="en-US" altLang="zh-CN" sz="2800" i="1" baseline="-25000" dirty="0"/>
              <a:t>1</a:t>
            </a:r>
            <a:r>
              <a:rPr lang="en-US" altLang="zh-CN" sz="2800" dirty="0"/>
              <a:t>, c</a:t>
            </a:r>
            <a:r>
              <a:rPr lang="zh-CN" altLang="en-US" sz="2800" dirty="0"/>
              <a:t>的逻辑时钟</a:t>
            </a:r>
            <a:r>
              <a:rPr lang="en-US" altLang="zh-CN" sz="2800" dirty="0"/>
              <a:t>L(c)=max(0, L(b))+1= 2+1 =3</a:t>
            </a:r>
            <a:endParaRPr lang="en-US" sz="2800" dirty="0"/>
          </a:p>
        </p:txBody>
      </p:sp>
      <p:sp>
        <p:nvSpPr>
          <p:cNvPr id="38" name="矩形 37"/>
          <p:cNvSpPr/>
          <p:nvPr/>
        </p:nvSpPr>
        <p:spPr>
          <a:xfrm>
            <a:off x="571500" y="1026716"/>
            <a:ext cx="368300" cy="3533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0</a:t>
            </a:r>
          </a:p>
        </p:txBody>
      </p:sp>
      <p:sp>
        <p:nvSpPr>
          <p:cNvPr id="39" name="矩形 38"/>
          <p:cNvSpPr/>
          <p:nvPr/>
        </p:nvSpPr>
        <p:spPr>
          <a:xfrm>
            <a:off x="571500" y="2207816"/>
            <a:ext cx="368300" cy="3533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0</a:t>
            </a:r>
          </a:p>
        </p:txBody>
      </p:sp>
      <p:sp>
        <p:nvSpPr>
          <p:cNvPr id="40" name="矩形 39"/>
          <p:cNvSpPr/>
          <p:nvPr/>
        </p:nvSpPr>
        <p:spPr>
          <a:xfrm>
            <a:off x="571500" y="3349099"/>
            <a:ext cx="368300" cy="3533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0</a:t>
            </a:r>
          </a:p>
        </p:txBody>
      </p:sp>
      <p:sp>
        <p:nvSpPr>
          <p:cNvPr id="41" name="矩形 40"/>
          <p:cNvSpPr/>
          <p:nvPr/>
        </p:nvSpPr>
        <p:spPr>
          <a:xfrm>
            <a:off x="2300476" y="1038519"/>
            <a:ext cx="368300" cy="3533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1</a:t>
            </a:r>
          </a:p>
        </p:txBody>
      </p:sp>
      <p:sp>
        <p:nvSpPr>
          <p:cNvPr id="42" name="矩形 41"/>
          <p:cNvSpPr/>
          <p:nvPr/>
        </p:nvSpPr>
        <p:spPr>
          <a:xfrm>
            <a:off x="3506624" y="1036812"/>
            <a:ext cx="368300" cy="3533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2</a:t>
            </a:r>
          </a:p>
        </p:txBody>
      </p:sp>
      <p:sp>
        <p:nvSpPr>
          <p:cNvPr id="43" name="矩形 42"/>
          <p:cNvSpPr/>
          <p:nvPr/>
        </p:nvSpPr>
        <p:spPr>
          <a:xfrm>
            <a:off x="5929284" y="2221273"/>
            <a:ext cx="368300" cy="3533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3</a:t>
            </a:r>
          </a:p>
        </p:txBody>
      </p:sp>
      <p:sp>
        <p:nvSpPr>
          <p:cNvPr id="44" name="矩形 43"/>
          <p:cNvSpPr/>
          <p:nvPr/>
        </p:nvSpPr>
        <p:spPr>
          <a:xfrm>
            <a:off x="2704323" y="3349098"/>
            <a:ext cx="368300" cy="3533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1</a:t>
            </a:r>
          </a:p>
        </p:txBody>
      </p:sp>
      <p:sp>
        <p:nvSpPr>
          <p:cNvPr id="45" name="矩形 44"/>
          <p:cNvSpPr/>
          <p:nvPr/>
        </p:nvSpPr>
        <p:spPr>
          <a:xfrm>
            <a:off x="7544340" y="2206571"/>
            <a:ext cx="368300" cy="3533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4</a:t>
            </a:r>
          </a:p>
        </p:txBody>
      </p:sp>
      <p:sp>
        <p:nvSpPr>
          <p:cNvPr id="46" name="矩形 45"/>
          <p:cNvSpPr/>
          <p:nvPr/>
        </p:nvSpPr>
        <p:spPr>
          <a:xfrm>
            <a:off x="9891494" y="3374498"/>
            <a:ext cx="368300" cy="3533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5</a:t>
            </a:r>
          </a:p>
        </p:txBody>
      </p:sp>
      <p:sp>
        <p:nvSpPr>
          <p:cNvPr id="47" name="文本框 46"/>
          <p:cNvSpPr txBox="1"/>
          <p:nvPr/>
        </p:nvSpPr>
        <p:spPr>
          <a:xfrm>
            <a:off x="171567" y="6164522"/>
            <a:ext cx="11026181" cy="584775"/>
          </a:xfrm>
          <a:prstGeom prst="rect">
            <a:avLst/>
          </a:prstGeom>
          <a:noFill/>
        </p:spPr>
        <p:txBody>
          <a:bodyPr wrap="square" rtlCol="0">
            <a:spAutoFit/>
          </a:bodyPr>
          <a:lstStyle/>
          <a:p>
            <a:pPr lvl="1"/>
            <a:r>
              <a:rPr lang="zh-CN" altLang="en-US" sz="3200" dirty="0">
                <a:solidFill>
                  <a:srgbClr val="C00000"/>
                </a:solidFill>
                <a:ea typeface="黑体" panose="02010609060101010101" pitchFamily="49" charset="-122"/>
              </a:rPr>
              <a:t>注意：</a:t>
            </a:r>
            <a:r>
              <a:rPr lang="en-US" altLang="zh-CN" sz="3200" dirty="0">
                <a:solidFill>
                  <a:srgbClr val="C00000"/>
                </a:solidFill>
                <a:ea typeface="黑体" panose="02010609060101010101" pitchFamily="49" charset="-122"/>
                <a:cs typeface="Arial" panose="020B0604020202020204" pitchFamily="34" charset="0"/>
              </a:rPr>
              <a:t>a </a:t>
            </a:r>
            <a:r>
              <a:rPr lang="en-US" altLang="zh-CN" sz="3200" noProof="1">
                <a:solidFill>
                  <a:srgbClr val="C00000"/>
                </a:solidFill>
                <a:ea typeface="黑体" panose="02010609060101010101" pitchFamily="49" charset="-122"/>
                <a:cs typeface="Arial" panose="020B0604020202020204" pitchFamily="34" charset="0"/>
                <a:sym typeface="Wingdings" panose="05000000000000000000" pitchFamily="2" charset="2"/>
              </a:rPr>
              <a:t>&lt;</a:t>
            </a:r>
            <a:r>
              <a:rPr lang="en-US" altLang="zh-CN" sz="3200" i="1" baseline="-25000" noProof="1">
                <a:solidFill>
                  <a:srgbClr val="C00000"/>
                </a:solidFill>
                <a:ea typeface="黑体" panose="02010609060101010101" pitchFamily="49" charset="-122"/>
                <a:cs typeface="Arial" panose="020B0604020202020204" pitchFamily="34" charset="0"/>
                <a:sym typeface="Wingdings" panose="05000000000000000000" pitchFamily="2" charset="2"/>
              </a:rPr>
              <a:t>hb </a:t>
            </a:r>
            <a:r>
              <a:rPr lang="en-US" altLang="zh-CN" sz="3200" dirty="0">
                <a:solidFill>
                  <a:srgbClr val="C00000"/>
                </a:solidFill>
                <a:ea typeface="黑体" panose="02010609060101010101" pitchFamily="49" charset="-122"/>
                <a:cs typeface="Arial" panose="020B0604020202020204" pitchFamily="34" charset="0"/>
              </a:rPr>
              <a:t>b </a:t>
            </a:r>
            <a:r>
              <a:rPr lang="en-US" altLang="zh-CN" sz="3200" dirty="0">
                <a:solidFill>
                  <a:srgbClr val="C00000"/>
                </a:solidFill>
                <a:ea typeface="黑体" panose="02010609060101010101" pitchFamily="49" charset="-122"/>
                <a:cs typeface="Arial" panose="020B0604020202020204" pitchFamily="34" charset="0"/>
                <a:sym typeface="Symbol" panose="05050102010706020507" pitchFamily="18" charset="2"/>
              </a:rPr>
              <a:t></a:t>
            </a:r>
            <a:r>
              <a:rPr lang="en-US" altLang="zh-CN" sz="3200" dirty="0">
                <a:solidFill>
                  <a:srgbClr val="C00000"/>
                </a:solidFill>
                <a:ea typeface="黑体" panose="02010609060101010101" pitchFamily="49" charset="-122"/>
                <a:cs typeface="Arial" panose="020B0604020202020204" pitchFamily="34" charset="0"/>
              </a:rPr>
              <a:t> L(a) &lt; L(b), </a:t>
            </a:r>
            <a:r>
              <a:rPr lang="zh-CN" altLang="en-US" sz="3200" dirty="0">
                <a:solidFill>
                  <a:srgbClr val="C00000"/>
                </a:solidFill>
                <a:ea typeface="黑体" panose="02010609060101010101" pitchFamily="49" charset="-122"/>
              </a:rPr>
              <a:t>但是</a:t>
            </a:r>
            <a:r>
              <a:rPr lang="en-US" altLang="zh-CN" sz="3200" dirty="0">
                <a:solidFill>
                  <a:srgbClr val="C00000"/>
                </a:solidFill>
                <a:ea typeface="黑体" panose="02010609060101010101" pitchFamily="49" charset="-122"/>
              </a:rPr>
              <a:t> </a:t>
            </a:r>
            <a:r>
              <a:rPr lang="en-US" altLang="zh-CN" sz="3200" dirty="0">
                <a:solidFill>
                  <a:srgbClr val="C00000"/>
                </a:solidFill>
                <a:ea typeface="黑体" panose="02010609060101010101" pitchFamily="49" charset="-122"/>
                <a:cs typeface="Arial" panose="020B0604020202020204" pitchFamily="34" charset="0"/>
              </a:rPr>
              <a:t>L(e) </a:t>
            </a:r>
            <a:r>
              <a:rPr lang="en-US" altLang="zh-CN" sz="3200" dirty="0">
                <a:solidFill>
                  <a:srgbClr val="C00000"/>
                </a:solidFill>
                <a:ea typeface="黑体" panose="02010609060101010101" pitchFamily="49" charset="-122"/>
                <a:cs typeface="Arial" panose="020B0604020202020204" pitchFamily="34" charset="0"/>
                <a:sym typeface="Wingdings" panose="05000000000000000000" pitchFamily="2" charset="2"/>
              </a:rPr>
              <a:t>&lt; L(b)  </a:t>
            </a:r>
            <a:r>
              <a:rPr lang="en-US" altLang="zh-CN" sz="3200" dirty="0">
                <a:solidFill>
                  <a:srgbClr val="C00000"/>
                </a:solidFill>
                <a:ea typeface="黑体" panose="02010609060101010101" pitchFamily="49" charset="-122"/>
                <a:cs typeface="Arial" panose="020B0604020202020204" pitchFamily="34" charset="0"/>
                <a:sym typeface="Symbol" panose="05050102010706020507" pitchFamily="18" charset="2"/>
              </a:rPr>
              <a:t>&gt;</a:t>
            </a:r>
            <a:r>
              <a:rPr lang="en-US" altLang="zh-CN" sz="3200" dirty="0">
                <a:solidFill>
                  <a:srgbClr val="C00000"/>
                </a:solidFill>
                <a:ea typeface="黑体" panose="02010609060101010101" pitchFamily="49" charset="-122"/>
                <a:cs typeface="Arial" panose="020B0604020202020204" pitchFamily="34" charset="0"/>
                <a:sym typeface="Wingdings" panose="05000000000000000000" pitchFamily="2" charset="2"/>
              </a:rPr>
              <a:t>  e </a:t>
            </a:r>
            <a:r>
              <a:rPr lang="en-US" altLang="zh-CN" sz="3200" noProof="1">
                <a:solidFill>
                  <a:srgbClr val="C00000"/>
                </a:solidFill>
                <a:ea typeface="黑体" panose="02010609060101010101" pitchFamily="49" charset="-122"/>
                <a:cs typeface="Arial" panose="020B0604020202020204" pitchFamily="34" charset="0"/>
                <a:sym typeface="Wingdings" panose="05000000000000000000" pitchFamily="2" charset="2"/>
              </a:rPr>
              <a:t>&lt;</a:t>
            </a:r>
            <a:r>
              <a:rPr lang="en-US" altLang="zh-CN" sz="3200" i="1" baseline="-25000" noProof="1">
                <a:solidFill>
                  <a:srgbClr val="C00000"/>
                </a:solidFill>
                <a:ea typeface="黑体" panose="02010609060101010101" pitchFamily="49" charset="-122"/>
                <a:cs typeface="Arial" panose="020B0604020202020204" pitchFamily="34" charset="0"/>
                <a:sym typeface="Wingdings" panose="05000000000000000000" pitchFamily="2" charset="2"/>
              </a:rPr>
              <a:t>hb </a:t>
            </a:r>
            <a:r>
              <a:rPr lang="en-US" altLang="zh-CN" sz="3200" dirty="0">
                <a:solidFill>
                  <a:srgbClr val="C00000"/>
                </a:solidFill>
                <a:ea typeface="黑体" panose="02010609060101010101" pitchFamily="49" charset="-122"/>
                <a:cs typeface="Arial" panose="020B0604020202020204" pitchFamily="34" charset="0"/>
              </a:rPr>
              <a:t>b</a:t>
            </a:r>
            <a:endParaRPr lang="en-US" sz="3200" dirty="0">
              <a:solidFill>
                <a:srgbClr val="C00000"/>
              </a:solidFill>
              <a:ea typeface="黑体" panose="02010609060101010101" pitchFamily="49" charset="-122"/>
            </a:endParaRPr>
          </a:p>
        </p:txBody>
      </p:sp>
    </p:spTree>
    <p:extLst>
      <p:ext uri="{BB962C8B-B14F-4D97-AF65-F5344CB8AC3E}">
        <p14:creationId xmlns:p14="http://schemas.microsoft.com/office/powerpoint/2010/main" val="3241305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逻辑时钟示例（二）</a:t>
            </a:r>
          </a:p>
        </p:txBody>
      </p:sp>
      <p:pic>
        <p:nvPicPr>
          <p:cNvPr id="48" name="Picture 57"/>
          <p:cNvPicPr>
            <a:picLocks noChangeAspect="1" noChangeArrowheads="1"/>
          </p:cNvPicPr>
          <p:nvPr/>
        </p:nvPicPr>
        <p:blipFill rotWithShape="1">
          <a:blip r:embed="rId2">
            <a:extLst>
              <a:ext uri="{28A0092B-C50C-407E-A947-70E740481C1C}">
                <a14:useLocalDpi xmlns:a14="http://schemas.microsoft.com/office/drawing/2010/main" val="0"/>
              </a:ext>
            </a:extLst>
          </a:blip>
          <a:srcRect b="6354"/>
          <a:stretch/>
        </p:blipFill>
        <p:spPr bwMode="auto">
          <a:xfrm>
            <a:off x="1215792" y="1112826"/>
            <a:ext cx="10405094" cy="5094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 Box 58"/>
          <p:cNvSpPr txBox="1">
            <a:spLocks noChangeArrowheads="1"/>
          </p:cNvSpPr>
          <p:nvPr/>
        </p:nvSpPr>
        <p:spPr bwMode="auto">
          <a:xfrm>
            <a:off x="1487488" y="6296719"/>
            <a:ext cx="46085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lang="en-US" altLang="zh-CN" sz="3600" baseline="-6000" dirty="0">
                <a:solidFill>
                  <a:srgbClr val="000099"/>
                </a:solidFill>
                <a:latin typeface="+mn-lt"/>
                <a:ea typeface="黑体" panose="02010609060101010101" pitchFamily="49" charset="-122"/>
              </a:rPr>
              <a:t> (a) </a:t>
            </a:r>
            <a:r>
              <a:rPr lang="zh-CN" altLang="en-US" sz="3600" baseline="-6000" dirty="0">
                <a:solidFill>
                  <a:srgbClr val="000099"/>
                </a:solidFill>
                <a:latin typeface="+mn-lt"/>
                <a:ea typeface="黑体" panose="02010609060101010101" pitchFamily="49" charset="-122"/>
              </a:rPr>
              <a:t>三个不同速率的时钟</a:t>
            </a:r>
          </a:p>
        </p:txBody>
      </p:sp>
      <p:sp>
        <p:nvSpPr>
          <p:cNvPr id="50" name="矩形 49"/>
          <p:cNvSpPr/>
          <p:nvPr/>
        </p:nvSpPr>
        <p:spPr>
          <a:xfrm>
            <a:off x="7650613" y="6296718"/>
            <a:ext cx="3546164" cy="461665"/>
          </a:xfrm>
          <a:prstGeom prst="rect">
            <a:avLst/>
          </a:prstGeom>
        </p:spPr>
        <p:txBody>
          <a:bodyPr wrap="none">
            <a:spAutoFit/>
          </a:bodyPr>
          <a:lstStyle/>
          <a:p>
            <a:pPr>
              <a:spcBef>
                <a:spcPct val="20000"/>
              </a:spcBef>
            </a:pPr>
            <a:r>
              <a:rPr lang="en-US" altLang="zh-CN" sz="3600" b="1" baseline="-6000" dirty="0">
                <a:solidFill>
                  <a:srgbClr val="000099"/>
                </a:solidFill>
                <a:ea typeface="黑体" panose="02010609060101010101" pitchFamily="49" charset="-122"/>
              </a:rPr>
              <a:t>(b) </a:t>
            </a:r>
            <a:r>
              <a:rPr lang="en-US" altLang="zh-CN" sz="3600" b="1" baseline="-6000" dirty="0" err="1">
                <a:solidFill>
                  <a:srgbClr val="000099"/>
                </a:solidFill>
                <a:ea typeface="黑体" panose="02010609060101010101" pitchFamily="49" charset="-122"/>
              </a:rPr>
              <a:t>Lamport</a:t>
            </a:r>
            <a:r>
              <a:rPr lang="zh-CN" altLang="en-US" sz="3600" b="1" baseline="-6000" dirty="0">
                <a:solidFill>
                  <a:srgbClr val="000099"/>
                </a:solidFill>
                <a:ea typeface="黑体" panose="02010609060101010101" pitchFamily="49" charset="-122"/>
              </a:rPr>
              <a:t>算法校正时序</a:t>
            </a:r>
          </a:p>
        </p:txBody>
      </p:sp>
    </p:spTree>
    <p:extLst>
      <p:ext uri="{BB962C8B-B14F-4D97-AF65-F5344CB8AC3E}">
        <p14:creationId xmlns:p14="http://schemas.microsoft.com/office/powerpoint/2010/main" val="1968484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逻辑时钟总结</a:t>
            </a:r>
          </a:p>
        </p:txBody>
      </p:sp>
      <p:sp>
        <p:nvSpPr>
          <p:cNvPr id="3" name="内容占位符 2"/>
          <p:cNvSpPr>
            <a:spLocks noGrp="1"/>
          </p:cNvSpPr>
          <p:nvPr>
            <p:ph idx="1"/>
          </p:nvPr>
        </p:nvSpPr>
        <p:spPr>
          <a:xfrm>
            <a:off x="164592" y="1115616"/>
            <a:ext cx="11823700" cy="5742384"/>
          </a:xfrm>
        </p:spPr>
        <p:txBody>
          <a:bodyPr/>
          <a:lstStyle/>
          <a:p>
            <a:pPr>
              <a:buFont typeface="Wingdings" panose="05000000000000000000" pitchFamily="2" charset="2"/>
              <a:buChar char="q"/>
            </a:pPr>
            <a:r>
              <a:rPr lang="en-US" altLang="zh-CN" dirty="0"/>
              <a:t> </a:t>
            </a:r>
            <a:r>
              <a:rPr lang="zh-CN" altLang="en-US" dirty="0"/>
              <a:t>算法不依赖于事件发生的真实时间</a:t>
            </a:r>
            <a:endParaRPr lang="en-US" altLang="zh-CN" dirty="0"/>
          </a:p>
          <a:p>
            <a:pPr>
              <a:buFont typeface="Wingdings" panose="05000000000000000000" pitchFamily="2" charset="2"/>
              <a:buChar char="q"/>
            </a:pPr>
            <a:r>
              <a:rPr lang="zh-CN" altLang="en-US" dirty="0"/>
              <a:t>与真实物理时钟事件发生的顺序可能不一致</a:t>
            </a:r>
            <a:endParaRPr lang="en-US" altLang="zh-CN" dirty="0"/>
          </a:p>
          <a:p>
            <a:pPr>
              <a:buFont typeface="Wingdings" panose="05000000000000000000" pitchFamily="2" charset="2"/>
              <a:buChar char="q"/>
            </a:pPr>
            <a:r>
              <a:rPr lang="en-US" altLang="zh-CN" dirty="0" err="1"/>
              <a:t>Lamport</a:t>
            </a:r>
            <a:r>
              <a:rPr lang="zh-CN" altLang="en-US" dirty="0"/>
              <a:t>时钟不具备捕获因果关系的能力</a:t>
            </a:r>
            <a:endParaRPr lang="en-US" altLang="zh-CN" dirty="0"/>
          </a:p>
          <a:p>
            <a:pPr lvl="1">
              <a:buFont typeface="Wingdings" panose="05000000000000000000" pitchFamily="2" charset="2"/>
              <a:buChar char="Ø"/>
            </a:pPr>
            <a:r>
              <a:rPr lang="zh-CN" altLang="en-US" dirty="0"/>
              <a:t>如果</a:t>
            </a:r>
            <a:r>
              <a:rPr lang="en-US" altLang="zh-CN" dirty="0">
                <a:ea typeface="黑体" panose="02010609060101010101" pitchFamily="49" charset="-122"/>
                <a:cs typeface="Arial" panose="020B0604020202020204" pitchFamily="34" charset="0"/>
              </a:rPr>
              <a:t>a </a:t>
            </a:r>
            <a:r>
              <a:rPr lang="en-US" altLang="zh-CN" noProof="1">
                <a:ea typeface="黑体" panose="02010609060101010101" pitchFamily="49" charset="-122"/>
                <a:cs typeface="Arial" panose="020B0604020202020204" pitchFamily="34" charset="0"/>
                <a:sym typeface="Wingdings" panose="05000000000000000000" pitchFamily="2" charset="2"/>
              </a:rPr>
              <a:t>&lt;</a:t>
            </a:r>
            <a:r>
              <a:rPr lang="en-US" altLang="zh-CN" i="1" baseline="-25000" noProof="1">
                <a:ea typeface="黑体" panose="02010609060101010101" pitchFamily="49" charset="-122"/>
                <a:cs typeface="Arial" panose="020B0604020202020204" pitchFamily="34" charset="0"/>
                <a:sym typeface="Wingdings" panose="05000000000000000000" pitchFamily="2" charset="2"/>
              </a:rPr>
              <a:t>hb </a:t>
            </a:r>
            <a:r>
              <a:rPr lang="en-US" altLang="zh-CN" dirty="0">
                <a:ea typeface="黑体" panose="02010609060101010101" pitchFamily="49" charset="-122"/>
                <a:cs typeface="Arial" panose="020B0604020202020204" pitchFamily="34" charset="0"/>
              </a:rPr>
              <a:t>b </a:t>
            </a:r>
            <a:r>
              <a:rPr lang="en-US" altLang="zh-CN" dirty="0">
                <a:ea typeface="黑体" panose="02010609060101010101" pitchFamily="49" charset="-122"/>
                <a:cs typeface="Arial" panose="020B0604020202020204" pitchFamily="34" charset="0"/>
                <a:sym typeface="Symbol" panose="05050102010706020507" pitchFamily="18" charset="2"/>
              </a:rPr>
              <a:t></a:t>
            </a:r>
            <a:r>
              <a:rPr lang="en-US" altLang="zh-CN" dirty="0">
                <a:ea typeface="黑体" panose="02010609060101010101" pitchFamily="49" charset="-122"/>
                <a:cs typeface="Arial" panose="020B0604020202020204" pitchFamily="34" charset="0"/>
              </a:rPr>
              <a:t> L(a) &lt; L(b), </a:t>
            </a:r>
            <a:r>
              <a:rPr lang="zh-CN" altLang="en-US" dirty="0">
                <a:ea typeface="黑体" panose="02010609060101010101" pitchFamily="49" charset="-122"/>
                <a:cs typeface="Arial" panose="020B0604020202020204" pitchFamily="34" charset="0"/>
              </a:rPr>
              <a:t>但是反之不成立</a:t>
            </a:r>
            <a:endParaRPr lang="en-US" altLang="zh-CN" dirty="0">
              <a:ea typeface="黑体" panose="02010609060101010101" pitchFamily="49" charset="-122"/>
              <a:cs typeface="Arial" panose="020B0604020202020204" pitchFamily="34" charset="0"/>
            </a:endParaRPr>
          </a:p>
          <a:p>
            <a:pPr lvl="1">
              <a:buFont typeface="Wingdings" panose="05000000000000000000" pitchFamily="2" charset="2"/>
              <a:buChar char="Ø"/>
            </a:pPr>
            <a:r>
              <a:rPr lang="en-US" altLang="zh-CN" dirty="0">
                <a:ea typeface="黑体" panose="02010609060101010101" pitchFamily="49" charset="-122"/>
                <a:cs typeface="Arial" panose="020B0604020202020204" pitchFamily="34" charset="0"/>
              </a:rPr>
              <a:t>L(a)=L(b) </a:t>
            </a:r>
            <a:r>
              <a:rPr lang="en-US" altLang="zh-CN" dirty="0">
                <a:ea typeface="黑体" panose="02010609060101010101" pitchFamily="49" charset="-122"/>
                <a:cs typeface="Arial" panose="020B0604020202020204" pitchFamily="34" charset="0"/>
                <a:sym typeface="Symbol" panose="05050102010706020507" pitchFamily="18" charset="2"/>
              </a:rPr>
              <a:t> a || b, </a:t>
            </a:r>
            <a:r>
              <a:rPr lang="zh-CN" altLang="en-US" dirty="0">
                <a:ea typeface="黑体" panose="02010609060101010101" pitchFamily="49" charset="-122"/>
                <a:cs typeface="Arial" panose="020B0604020202020204" pitchFamily="34" charset="0"/>
                <a:sym typeface="Symbol" panose="05050102010706020507" pitchFamily="18" charset="2"/>
              </a:rPr>
              <a:t>但是</a:t>
            </a:r>
            <a:r>
              <a:rPr lang="en-US" altLang="zh-CN" dirty="0">
                <a:ea typeface="黑体" panose="02010609060101010101" pitchFamily="49" charset="-122"/>
                <a:cs typeface="Arial" panose="020B0604020202020204" pitchFamily="34" charset="0"/>
                <a:sym typeface="Symbol" panose="05050102010706020507" pitchFamily="18" charset="2"/>
              </a:rPr>
              <a:t>a||b &gt; L(a) = L(b) </a:t>
            </a:r>
            <a:endParaRPr lang="zh-CN" altLang="en-US" dirty="0"/>
          </a:p>
        </p:txBody>
      </p:sp>
      <p:grpSp>
        <p:nvGrpSpPr>
          <p:cNvPr id="4" name="Group 20"/>
          <p:cNvGrpSpPr>
            <a:grpSpLocks/>
          </p:cNvGrpSpPr>
          <p:nvPr/>
        </p:nvGrpSpPr>
        <p:grpSpPr bwMode="auto">
          <a:xfrm>
            <a:off x="1042264" y="3900983"/>
            <a:ext cx="6855023" cy="2069151"/>
            <a:chOff x="1043" y="2432"/>
            <a:chExt cx="4037" cy="1270"/>
          </a:xfrm>
        </p:grpSpPr>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 y="2432"/>
              <a:ext cx="4037" cy="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9"/>
            <p:cNvSpPr>
              <a:spLocks noChangeShapeType="1"/>
            </p:cNvSpPr>
            <p:nvPr/>
          </p:nvSpPr>
          <p:spPr bwMode="auto">
            <a:xfrm flipH="1" flipV="1">
              <a:off x="2540" y="3430"/>
              <a:ext cx="0" cy="227"/>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10"/>
            <p:cNvSpPr>
              <a:spLocks noChangeShapeType="1"/>
            </p:cNvSpPr>
            <p:nvPr/>
          </p:nvSpPr>
          <p:spPr bwMode="auto">
            <a:xfrm flipH="1" flipV="1">
              <a:off x="3220" y="3475"/>
              <a:ext cx="0" cy="227"/>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11"/>
            <p:cNvSpPr txBox="1">
              <a:spLocks noChangeArrowheads="1"/>
            </p:cNvSpPr>
            <p:nvPr/>
          </p:nvSpPr>
          <p:spPr bwMode="auto">
            <a:xfrm>
              <a:off x="1451" y="2934"/>
              <a:ext cx="18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0" baseline="-6000">
                  <a:ea typeface="Dotum" panose="020B0600000101010101" pitchFamily="34" charset="-127"/>
                </a:rPr>
                <a:t>a</a:t>
              </a:r>
            </a:p>
          </p:txBody>
        </p:sp>
        <p:sp>
          <p:nvSpPr>
            <p:cNvPr id="9" name="Text Box 12"/>
            <p:cNvSpPr txBox="1">
              <a:spLocks noChangeArrowheads="1"/>
            </p:cNvSpPr>
            <p:nvPr/>
          </p:nvSpPr>
          <p:spPr bwMode="auto">
            <a:xfrm>
              <a:off x="2041" y="2571"/>
              <a:ext cx="1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0" baseline="-6000">
                  <a:ea typeface="Dotum" panose="020B0600000101010101" pitchFamily="34" charset="-127"/>
                </a:rPr>
                <a:t>r</a:t>
              </a:r>
            </a:p>
          </p:txBody>
        </p:sp>
        <p:sp>
          <p:nvSpPr>
            <p:cNvPr id="10" name="Text Box 13"/>
            <p:cNvSpPr txBox="1">
              <a:spLocks noChangeArrowheads="1"/>
            </p:cNvSpPr>
            <p:nvPr/>
          </p:nvSpPr>
          <p:spPr bwMode="auto">
            <a:xfrm>
              <a:off x="1769" y="2617"/>
              <a:ext cx="18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0" baseline="-6000">
                  <a:ea typeface="Dotum" panose="020B0600000101010101" pitchFamily="34" charset="-127"/>
                </a:rPr>
                <a:t>a</a:t>
              </a:r>
            </a:p>
          </p:txBody>
        </p:sp>
        <p:sp>
          <p:nvSpPr>
            <p:cNvPr id="11" name="Text Box 14"/>
            <p:cNvSpPr txBox="1">
              <a:spLocks noChangeArrowheads="1"/>
            </p:cNvSpPr>
            <p:nvPr/>
          </p:nvSpPr>
          <p:spPr bwMode="auto">
            <a:xfrm>
              <a:off x="3175" y="3297"/>
              <a:ext cx="1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0" baseline="-6000">
                  <a:ea typeface="Dotum" panose="020B0600000101010101" pitchFamily="34" charset="-127"/>
                </a:rPr>
                <a:t>a</a:t>
              </a:r>
            </a:p>
          </p:txBody>
        </p:sp>
        <p:sp>
          <p:nvSpPr>
            <p:cNvPr id="12" name="Text Box 15"/>
            <p:cNvSpPr txBox="1">
              <a:spLocks noChangeArrowheads="1"/>
            </p:cNvSpPr>
            <p:nvPr/>
          </p:nvSpPr>
          <p:spPr bwMode="auto">
            <a:xfrm>
              <a:off x="2630" y="2934"/>
              <a:ext cx="1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0" baseline="-6000">
                  <a:ea typeface="Dotum" panose="020B0600000101010101" pitchFamily="34" charset="-127"/>
                </a:rPr>
                <a:t>r</a:t>
              </a:r>
            </a:p>
          </p:txBody>
        </p:sp>
        <p:sp>
          <p:nvSpPr>
            <p:cNvPr id="13" name="Text Box 16"/>
            <p:cNvSpPr txBox="1">
              <a:spLocks noChangeArrowheads="1"/>
            </p:cNvSpPr>
            <p:nvPr/>
          </p:nvSpPr>
          <p:spPr bwMode="auto">
            <a:xfrm>
              <a:off x="2378" y="3311"/>
              <a:ext cx="1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0" baseline="-6000" dirty="0">
                  <a:ea typeface="Dotum" panose="020B0600000101010101" pitchFamily="34" charset="-127"/>
                </a:rPr>
                <a:t>r</a:t>
              </a:r>
            </a:p>
          </p:txBody>
        </p:sp>
      </p:grpSp>
      <p:sp>
        <p:nvSpPr>
          <p:cNvPr id="14" name="矩形 13"/>
          <p:cNvSpPr/>
          <p:nvPr/>
        </p:nvSpPr>
        <p:spPr>
          <a:xfrm>
            <a:off x="8129247" y="3874097"/>
            <a:ext cx="3733862" cy="1631216"/>
          </a:xfrm>
          <a:prstGeom prst="rect">
            <a:avLst/>
          </a:prstGeom>
        </p:spPr>
        <p:txBody>
          <a:bodyPr wrap="square">
            <a:spAutoFit/>
          </a:bodyPr>
          <a:lstStyle/>
          <a:p>
            <a:r>
              <a:rPr lang="zh-CN" altLang="en-US" sz="2000" dirty="0">
                <a:ea typeface="黑体" panose="02010609060101010101" pitchFamily="49" charset="-122"/>
              </a:rPr>
              <a:t>节点</a:t>
            </a:r>
            <a:r>
              <a:rPr lang="en-US" altLang="zh-CN" sz="2000" dirty="0">
                <a:ea typeface="黑体" panose="02010609060101010101" pitchFamily="49" charset="-122"/>
              </a:rPr>
              <a:t>B</a:t>
            </a:r>
            <a:r>
              <a:rPr lang="zh-CN" altLang="en-US" sz="2000" dirty="0">
                <a:ea typeface="黑体" panose="02010609060101010101" pitchFamily="49" charset="-122"/>
              </a:rPr>
              <a:t>发布一篇文章并传送给节点</a:t>
            </a:r>
            <a:r>
              <a:rPr lang="en-US" altLang="zh-CN" sz="2000" dirty="0">
                <a:ea typeface="黑体" panose="02010609060101010101" pitchFamily="49" charset="-122"/>
              </a:rPr>
              <a:t>A</a:t>
            </a:r>
            <a:r>
              <a:rPr lang="zh-CN" altLang="en-US" sz="2000" dirty="0">
                <a:ea typeface="黑体" panose="02010609060101010101" pitchFamily="49" charset="-122"/>
              </a:rPr>
              <a:t>和</a:t>
            </a:r>
            <a:r>
              <a:rPr lang="en-US" altLang="zh-CN" sz="2000" dirty="0">
                <a:ea typeface="黑体" panose="02010609060101010101" pitchFamily="49" charset="-122"/>
              </a:rPr>
              <a:t>C</a:t>
            </a:r>
            <a:r>
              <a:rPr lang="zh-CN" altLang="en-US" sz="2000" dirty="0">
                <a:ea typeface="黑体" panose="02010609060101010101" pitchFamily="49" charset="-122"/>
              </a:rPr>
              <a:t>。节点</a:t>
            </a:r>
            <a:r>
              <a:rPr lang="en-US" altLang="zh-CN" sz="2000" dirty="0">
                <a:ea typeface="黑体" panose="02010609060101010101" pitchFamily="49" charset="-122"/>
              </a:rPr>
              <a:t>A</a:t>
            </a:r>
            <a:r>
              <a:rPr lang="zh-CN" altLang="en-US" sz="2000" dirty="0">
                <a:ea typeface="黑体" panose="02010609060101010101" pitchFamily="49" charset="-122"/>
              </a:rPr>
              <a:t>就此发表评论并传送给节点</a:t>
            </a:r>
            <a:r>
              <a:rPr lang="en-US" altLang="zh-CN" sz="2000" dirty="0">
                <a:ea typeface="黑体" panose="02010609060101010101" pitchFamily="49" charset="-122"/>
              </a:rPr>
              <a:t>B</a:t>
            </a:r>
            <a:r>
              <a:rPr lang="zh-CN" altLang="en-US" sz="2000" dirty="0">
                <a:ea typeface="黑体" panose="02010609060101010101" pitchFamily="49" charset="-122"/>
              </a:rPr>
              <a:t>和</a:t>
            </a:r>
            <a:r>
              <a:rPr lang="en-US" altLang="zh-CN" sz="2000" dirty="0">
                <a:ea typeface="黑体" panose="02010609060101010101" pitchFamily="49" charset="-122"/>
              </a:rPr>
              <a:t>C</a:t>
            </a:r>
            <a:r>
              <a:rPr lang="zh-CN" altLang="en-US" sz="2000" dirty="0">
                <a:ea typeface="黑体" panose="02010609060101010101" pitchFamily="49" charset="-122"/>
              </a:rPr>
              <a:t>，其中</a:t>
            </a:r>
            <a:r>
              <a:rPr lang="en-US" altLang="zh-CN" sz="2000" dirty="0">
                <a:ea typeface="黑体" panose="02010609060101010101" pitchFamily="49" charset="-122"/>
              </a:rPr>
              <a:t>a </a:t>
            </a:r>
            <a:r>
              <a:rPr lang="zh-CN" altLang="en-US" sz="2000" dirty="0">
                <a:ea typeface="黑体" panose="02010609060101010101" pitchFamily="49" charset="-122"/>
              </a:rPr>
              <a:t>是节点</a:t>
            </a:r>
            <a:r>
              <a:rPr lang="en-US" altLang="zh-CN" sz="2000" dirty="0">
                <a:ea typeface="黑体" panose="02010609060101010101" pitchFamily="49" charset="-122"/>
              </a:rPr>
              <a:t>A</a:t>
            </a:r>
            <a:r>
              <a:rPr lang="zh-CN" altLang="en-US" sz="2000" dirty="0">
                <a:ea typeface="黑体" panose="02010609060101010101" pitchFamily="49" charset="-122"/>
              </a:rPr>
              <a:t>发布的文章，</a:t>
            </a:r>
            <a:r>
              <a:rPr lang="en-US" altLang="zh-CN" sz="2000" dirty="0">
                <a:ea typeface="黑体" panose="02010609060101010101" pitchFamily="49" charset="-122"/>
              </a:rPr>
              <a:t>r</a:t>
            </a:r>
            <a:r>
              <a:rPr lang="zh-CN" altLang="en-US" sz="2000" dirty="0">
                <a:ea typeface="黑体" panose="02010609060101010101" pitchFamily="49" charset="-122"/>
              </a:rPr>
              <a:t>是节点</a:t>
            </a:r>
            <a:r>
              <a:rPr lang="en-US" altLang="zh-CN" sz="2000" dirty="0">
                <a:ea typeface="黑体" panose="02010609060101010101" pitchFamily="49" charset="-122"/>
              </a:rPr>
              <a:t>B</a:t>
            </a:r>
            <a:r>
              <a:rPr lang="zh-CN" altLang="en-US" sz="2000" dirty="0">
                <a:ea typeface="黑体" panose="02010609060101010101" pitchFamily="49" charset="-122"/>
              </a:rPr>
              <a:t>对文章</a:t>
            </a:r>
            <a:r>
              <a:rPr lang="en-US" altLang="zh-CN" sz="2000" dirty="0">
                <a:ea typeface="黑体" panose="02010609060101010101" pitchFamily="49" charset="-122"/>
              </a:rPr>
              <a:t>a</a:t>
            </a:r>
            <a:r>
              <a:rPr lang="zh-CN" altLang="en-US" sz="2000" dirty="0">
                <a:ea typeface="黑体" panose="02010609060101010101" pitchFamily="49" charset="-122"/>
              </a:rPr>
              <a:t>的评论     </a:t>
            </a:r>
          </a:p>
        </p:txBody>
      </p:sp>
      <p:sp>
        <p:nvSpPr>
          <p:cNvPr id="16" name="矩形 15"/>
          <p:cNvSpPr/>
          <p:nvPr/>
        </p:nvSpPr>
        <p:spPr>
          <a:xfrm>
            <a:off x="921120" y="5925530"/>
            <a:ext cx="10349760" cy="870046"/>
          </a:xfrm>
          <a:prstGeom prst="rect">
            <a:avLst/>
          </a:prstGeom>
        </p:spPr>
        <p:txBody>
          <a:bodyPr wrap="square">
            <a:spAutoFit/>
          </a:bodyPr>
          <a:lstStyle/>
          <a:p>
            <a:pPr lvl="1" algn="ctr">
              <a:lnSpc>
                <a:spcPct val="110000"/>
              </a:lnSpc>
              <a:spcBef>
                <a:spcPct val="20000"/>
              </a:spcBef>
              <a:buClr>
                <a:schemeClr val="hlink"/>
              </a:buClr>
              <a:buSzPct val="55000"/>
            </a:pPr>
            <a:r>
              <a:rPr kumimoji="1" lang="en-US" altLang="zh-CN" sz="2400" dirty="0">
                <a:solidFill>
                  <a:srgbClr val="C00000"/>
                </a:solidFill>
                <a:latin typeface="Arial" panose="020B0604020202020204" pitchFamily="34" charset="0"/>
                <a:ea typeface="黑体" panose="02010609060101010101" pitchFamily="49" charset="-122"/>
                <a:cs typeface="Arial" panose="020B0604020202020204" pitchFamily="34" charset="0"/>
              </a:rPr>
              <a:t>C</a:t>
            </a:r>
            <a:r>
              <a:rPr kumimoji="1" lang="zh-CN" altLang="en-US" sz="2400" dirty="0">
                <a:solidFill>
                  <a:srgbClr val="C00000"/>
                </a:solidFill>
                <a:latin typeface="Arial" panose="020B0604020202020204" pitchFamily="34" charset="0"/>
                <a:ea typeface="黑体" panose="02010609060101010101" pitchFamily="49" charset="-122"/>
                <a:cs typeface="Arial" panose="020B0604020202020204" pitchFamily="34" charset="0"/>
              </a:rPr>
              <a:t>节点中的</a:t>
            </a:r>
            <a:r>
              <a:rPr kumimoji="1" lang="en-US" altLang="zh-CN" sz="2400" dirty="0">
                <a:solidFill>
                  <a:srgbClr val="C00000"/>
                </a:solidFill>
                <a:latin typeface="Arial" panose="020B0604020202020204" pitchFamily="34" charset="0"/>
                <a:ea typeface="黑体" panose="02010609060101010101" pitchFamily="49" charset="-122"/>
                <a:cs typeface="Arial" panose="020B0604020202020204" pitchFamily="34" charset="0"/>
              </a:rPr>
              <a:t>r</a:t>
            </a:r>
            <a:r>
              <a:rPr kumimoji="1" lang="zh-CN" altLang="en-US" sz="2400" dirty="0">
                <a:solidFill>
                  <a:srgbClr val="C00000"/>
                </a:solidFill>
                <a:latin typeface="Arial" panose="020B0604020202020204" pitchFamily="34" charset="0"/>
                <a:ea typeface="黑体" panose="02010609060101010101" pitchFamily="49" charset="-122"/>
                <a:cs typeface="Arial" panose="020B0604020202020204" pitchFamily="34" charset="0"/>
              </a:rPr>
              <a:t>和</a:t>
            </a:r>
            <a:r>
              <a:rPr kumimoji="1" lang="en-US" altLang="zh-CN" sz="2400" dirty="0">
                <a:solidFill>
                  <a:srgbClr val="C00000"/>
                </a:solidFill>
                <a:latin typeface="Arial" panose="020B0604020202020204" pitchFamily="34" charset="0"/>
                <a:ea typeface="黑体" panose="02010609060101010101" pitchFamily="49" charset="-122"/>
                <a:cs typeface="Arial" panose="020B0604020202020204" pitchFamily="34" charset="0"/>
              </a:rPr>
              <a:t>a</a:t>
            </a:r>
            <a:r>
              <a:rPr kumimoji="1" lang="zh-CN" altLang="en-US" sz="2400" dirty="0">
                <a:solidFill>
                  <a:srgbClr val="C00000"/>
                </a:solidFill>
                <a:latin typeface="Arial" panose="020B0604020202020204" pitchFamily="34" charset="0"/>
                <a:ea typeface="黑体" panose="02010609060101010101" pitchFamily="49" charset="-122"/>
                <a:cs typeface="Arial" panose="020B0604020202020204" pitchFamily="34" charset="0"/>
              </a:rPr>
              <a:t>来自不同的</a:t>
            </a:r>
            <a:r>
              <a:rPr kumimoji="1" lang="en-US" altLang="zh-CN" sz="2400" dirty="0">
                <a:solidFill>
                  <a:srgbClr val="C00000"/>
                </a:solidFill>
                <a:latin typeface="Arial" panose="020B0604020202020204" pitchFamily="34" charset="0"/>
                <a:ea typeface="黑体" panose="02010609060101010101" pitchFamily="49" charset="-122"/>
                <a:cs typeface="Arial" panose="020B0604020202020204" pitchFamily="34" charset="0"/>
              </a:rPr>
              <a:t>A</a:t>
            </a:r>
            <a:r>
              <a:rPr kumimoji="1" lang="zh-CN" altLang="en-US" sz="2400" dirty="0">
                <a:solidFill>
                  <a:srgbClr val="C00000"/>
                </a:solidFill>
                <a:latin typeface="Arial" panose="020B0604020202020204" pitchFamily="34" charset="0"/>
                <a:ea typeface="黑体" panose="02010609060101010101" pitchFamily="49" charset="-122"/>
                <a:cs typeface="Arial" panose="020B0604020202020204" pitchFamily="34" charset="0"/>
              </a:rPr>
              <a:t>和</a:t>
            </a:r>
            <a:r>
              <a:rPr kumimoji="1" lang="en-US" altLang="zh-CN" sz="2400" dirty="0">
                <a:solidFill>
                  <a:srgbClr val="C00000"/>
                </a:solidFill>
                <a:latin typeface="Arial" panose="020B0604020202020204" pitchFamily="34" charset="0"/>
                <a:ea typeface="黑体" panose="02010609060101010101" pitchFamily="49" charset="-122"/>
                <a:cs typeface="Arial" panose="020B0604020202020204" pitchFamily="34" charset="0"/>
              </a:rPr>
              <a:t>B</a:t>
            </a:r>
            <a:r>
              <a:rPr kumimoji="1" lang="zh-CN" altLang="en-US" sz="2400" dirty="0">
                <a:solidFill>
                  <a:srgbClr val="C00000"/>
                </a:solidFill>
                <a:latin typeface="Arial" panose="020B0604020202020204" pitchFamily="34" charset="0"/>
                <a:ea typeface="黑体" panose="02010609060101010101" pitchFamily="49" charset="-122"/>
                <a:cs typeface="Arial" panose="020B0604020202020204" pitchFamily="34" charset="0"/>
              </a:rPr>
              <a:t>，我们无法准确确定</a:t>
            </a:r>
            <a:r>
              <a:rPr kumimoji="1" lang="en-US" altLang="zh-CN" sz="2400" dirty="0">
                <a:solidFill>
                  <a:srgbClr val="C00000"/>
                </a:solidFill>
                <a:latin typeface="Arial" panose="020B0604020202020204" pitchFamily="34" charset="0"/>
                <a:ea typeface="黑体" panose="02010609060101010101" pitchFamily="49" charset="-122"/>
                <a:cs typeface="Arial" panose="020B0604020202020204" pitchFamily="34" charset="0"/>
              </a:rPr>
              <a:t>C</a:t>
            </a:r>
            <a:r>
              <a:rPr kumimoji="1" lang="zh-CN" altLang="en-US" sz="2400" dirty="0">
                <a:solidFill>
                  <a:srgbClr val="C00000"/>
                </a:solidFill>
                <a:latin typeface="Arial" panose="020B0604020202020204" pitchFamily="34" charset="0"/>
                <a:ea typeface="黑体" panose="02010609060101010101" pitchFamily="49" charset="-122"/>
                <a:cs typeface="Arial" panose="020B0604020202020204" pitchFamily="34" charset="0"/>
              </a:rPr>
              <a:t>节点中</a:t>
            </a:r>
            <a:r>
              <a:rPr kumimoji="1" lang="en-US" altLang="zh-CN" sz="2400" dirty="0">
                <a:solidFill>
                  <a:srgbClr val="C00000"/>
                </a:solidFill>
                <a:latin typeface="Arial" panose="020B0604020202020204" pitchFamily="34" charset="0"/>
                <a:ea typeface="黑体" panose="02010609060101010101" pitchFamily="49" charset="-122"/>
                <a:cs typeface="Arial" panose="020B0604020202020204" pitchFamily="34" charset="0"/>
              </a:rPr>
              <a:t>r</a:t>
            </a:r>
            <a:r>
              <a:rPr kumimoji="1" lang="zh-CN" altLang="en-US" sz="2400" dirty="0">
                <a:solidFill>
                  <a:srgbClr val="C00000"/>
                </a:solidFill>
                <a:latin typeface="Arial" panose="020B0604020202020204" pitchFamily="34" charset="0"/>
                <a:ea typeface="黑体" panose="02010609060101010101" pitchFamily="49" charset="-122"/>
                <a:cs typeface="Arial" panose="020B0604020202020204" pitchFamily="34" charset="0"/>
              </a:rPr>
              <a:t>和</a:t>
            </a:r>
            <a:r>
              <a:rPr kumimoji="1" lang="en-US" altLang="zh-CN" sz="2400" dirty="0">
                <a:solidFill>
                  <a:srgbClr val="C00000"/>
                </a:solidFill>
                <a:latin typeface="Arial" panose="020B0604020202020204" pitchFamily="34" charset="0"/>
                <a:ea typeface="黑体" panose="02010609060101010101" pitchFamily="49" charset="-122"/>
                <a:cs typeface="Arial" panose="020B0604020202020204" pitchFamily="34" charset="0"/>
              </a:rPr>
              <a:t>a</a:t>
            </a:r>
            <a:r>
              <a:rPr kumimoji="1" lang="zh-CN" altLang="en-US" sz="2400" dirty="0">
                <a:solidFill>
                  <a:srgbClr val="C00000"/>
                </a:solidFill>
                <a:latin typeface="Arial" panose="020B0604020202020204" pitchFamily="34" charset="0"/>
                <a:ea typeface="黑体" panose="02010609060101010101" pitchFamily="49" charset="-122"/>
                <a:cs typeface="Arial" panose="020B0604020202020204" pitchFamily="34" charset="0"/>
              </a:rPr>
              <a:t>时序关系，即：我们可推导得到</a:t>
            </a:r>
            <a:r>
              <a:rPr kumimoji="1" lang="en-US" altLang="zh-CN" sz="2400" dirty="0">
                <a:solidFill>
                  <a:srgbClr val="C00000"/>
                </a:solidFill>
                <a:latin typeface="Arial" panose="020B0604020202020204" pitchFamily="34" charset="0"/>
                <a:ea typeface="黑体" panose="02010609060101010101" pitchFamily="49" charset="-122"/>
                <a:cs typeface="Arial" panose="020B0604020202020204" pitchFamily="34" charset="0"/>
              </a:rPr>
              <a:t>L(a) &lt; L(r) </a:t>
            </a:r>
            <a:r>
              <a:rPr lang="en-US" altLang="zh-CN" sz="2400" dirty="0">
                <a:solidFill>
                  <a:srgbClr val="C00000"/>
                </a:solidFill>
                <a:latin typeface="Arial" panose="020B0604020202020204" pitchFamily="34" charset="0"/>
                <a:ea typeface="黑体" panose="02010609060101010101" pitchFamily="49" charset="-122"/>
                <a:cs typeface="Arial" panose="020B0604020202020204" pitchFamily="34" charset="0"/>
                <a:sym typeface="Symbol" panose="05050102010706020507" pitchFamily="18" charset="2"/>
              </a:rPr>
              <a:t>&gt; </a:t>
            </a:r>
            <a:r>
              <a:rPr kumimoji="1" lang="en-US" altLang="zh-CN" sz="2400" dirty="0">
                <a:solidFill>
                  <a:srgbClr val="C00000"/>
                </a:solidFill>
                <a:latin typeface="Arial" panose="020B0604020202020204" pitchFamily="34" charset="0"/>
                <a:ea typeface="黑体" panose="02010609060101010101" pitchFamily="49" charset="-122"/>
                <a:cs typeface="Arial" panose="020B0604020202020204" pitchFamily="34" charset="0"/>
              </a:rPr>
              <a:t>a </a:t>
            </a:r>
            <a:r>
              <a:rPr lang="en-US" altLang="zh-CN" sz="2400" noProof="1">
                <a:solidFill>
                  <a:srgbClr val="C00000"/>
                </a:solidFill>
                <a:latin typeface="Arial" panose="020B0604020202020204" pitchFamily="34" charset="0"/>
                <a:ea typeface="黑体" panose="02010609060101010101" pitchFamily="49" charset="-122"/>
                <a:cs typeface="Arial" panose="020B0604020202020204" pitchFamily="34" charset="0"/>
                <a:sym typeface="Wingdings" panose="05000000000000000000" pitchFamily="2" charset="2"/>
              </a:rPr>
              <a:t>&lt;</a:t>
            </a:r>
            <a:r>
              <a:rPr lang="en-US" altLang="zh-CN" sz="2400" i="1" baseline="-25000" noProof="1">
                <a:solidFill>
                  <a:srgbClr val="C00000"/>
                </a:solidFill>
                <a:latin typeface="Arial" panose="020B0604020202020204" pitchFamily="34" charset="0"/>
                <a:ea typeface="黑体" panose="02010609060101010101" pitchFamily="49" charset="-122"/>
                <a:cs typeface="Arial" panose="020B0604020202020204" pitchFamily="34" charset="0"/>
                <a:sym typeface="Wingdings" panose="05000000000000000000" pitchFamily="2" charset="2"/>
              </a:rPr>
              <a:t>hb </a:t>
            </a:r>
            <a:r>
              <a:rPr kumimoji="1" lang="en-US" altLang="zh-CN" sz="2400" dirty="0">
                <a:solidFill>
                  <a:srgbClr val="C00000"/>
                </a:solidFill>
                <a:latin typeface="Arial" panose="020B0604020202020204" pitchFamily="34" charset="0"/>
                <a:ea typeface="黑体" panose="02010609060101010101" pitchFamily="49" charset="-122"/>
                <a:cs typeface="Arial" panose="020B0604020202020204" pitchFamily="34" charset="0"/>
              </a:rPr>
              <a:t>r</a:t>
            </a:r>
          </a:p>
        </p:txBody>
      </p:sp>
    </p:spTree>
    <p:extLst>
      <p:ext uri="{BB962C8B-B14F-4D97-AF65-F5344CB8AC3E}">
        <p14:creationId xmlns:p14="http://schemas.microsoft.com/office/powerpoint/2010/main" val="164290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全序逻辑时钟</a:t>
            </a:r>
          </a:p>
        </p:txBody>
      </p:sp>
      <p:sp>
        <p:nvSpPr>
          <p:cNvPr id="3" name="Rectangle 3"/>
          <p:cNvSpPr txBox="1">
            <a:spLocks noChangeArrowheads="1"/>
          </p:cNvSpPr>
          <p:nvPr/>
        </p:nvSpPr>
        <p:spPr bwMode="auto">
          <a:xfrm>
            <a:off x="51907" y="1202532"/>
            <a:ext cx="7028517" cy="2446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黑体" charset="0"/>
                <a:cs typeface="黑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黑体" charset="0"/>
                <a:cs typeface="黑体"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黑体" charset="0"/>
                <a:cs typeface="黑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q"/>
            </a:pPr>
            <a:r>
              <a:rPr lang="en-US" altLang="zh-CN" sz="2800" dirty="0" err="1"/>
              <a:t>Lamport</a:t>
            </a:r>
            <a:r>
              <a:rPr lang="zh-CN" altLang="en-US" sz="2800" dirty="0"/>
              <a:t>时钟是一个偏序关系，不同节点可能具备相同的数值的</a:t>
            </a:r>
            <a:r>
              <a:rPr lang="en-US" altLang="zh-CN" sz="2800" dirty="0" err="1"/>
              <a:t>Lamport</a:t>
            </a:r>
            <a:r>
              <a:rPr lang="zh-CN" altLang="en-US" sz="2800" dirty="0"/>
              <a:t>时间戳，如右图所示</a:t>
            </a:r>
            <a:endParaRPr lang="en-US" altLang="zh-CN" sz="2800" dirty="0"/>
          </a:p>
          <a:p>
            <a:pPr eaLnBrk="1" hangingPunct="1">
              <a:buFont typeface="Wingdings" panose="05000000000000000000" pitchFamily="2" charset="2"/>
              <a:buChar char="q"/>
            </a:pPr>
            <a:r>
              <a:rPr lang="zh-CN" altLang="en-US" sz="2800" dirty="0"/>
              <a:t>现实许多系统需要一个全序逻辑时钟（如，系统资源的使用与释放）</a:t>
            </a:r>
            <a:endParaRPr lang="en-US" altLang="zh-CN" sz="2800" dirty="0"/>
          </a:p>
          <a:p>
            <a:pPr lvl="1" eaLnBrk="1" hangingPunct="1">
              <a:buFont typeface="Wingdings" panose="05000000000000000000" pitchFamily="2" charset="2"/>
              <a:buChar char="q"/>
            </a:pPr>
            <a:endParaRPr lang="en-US" altLang="zh-CN" sz="2400" dirty="0"/>
          </a:p>
          <a:p>
            <a:pPr eaLnBrk="1" hangingPunct="1">
              <a:buFont typeface="Wingdings" panose="05000000000000000000" pitchFamily="2" charset="2"/>
              <a:buChar char="q"/>
            </a:pPr>
            <a:endParaRPr lang="en-US" altLang="zh-CN" sz="2800" dirty="0"/>
          </a:p>
        </p:txBody>
      </p:sp>
      <p:grpSp>
        <p:nvGrpSpPr>
          <p:cNvPr id="7" name="组合 6"/>
          <p:cNvGrpSpPr/>
          <p:nvPr/>
        </p:nvGrpSpPr>
        <p:grpSpPr>
          <a:xfrm>
            <a:off x="7080424" y="1331516"/>
            <a:ext cx="5111576" cy="1877616"/>
            <a:chOff x="4896024" y="1945084"/>
            <a:chExt cx="7129289" cy="2646363"/>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024" y="1945084"/>
              <a:ext cx="7019925" cy="264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7"/>
            <p:cNvSpPr>
              <a:spLocks noChangeArrowheads="1"/>
            </p:cNvSpPr>
            <p:nvPr/>
          </p:nvSpPr>
          <p:spPr bwMode="auto">
            <a:xfrm>
              <a:off x="11017250" y="2944416"/>
              <a:ext cx="1008063" cy="64770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 name="Text Box 8"/>
            <p:cNvSpPr txBox="1">
              <a:spLocks noChangeArrowheads="1"/>
            </p:cNvSpPr>
            <p:nvPr/>
          </p:nvSpPr>
          <p:spPr bwMode="auto">
            <a:xfrm>
              <a:off x="10944225" y="2888853"/>
              <a:ext cx="792163" cy="151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600" dirty="0"/>
                <a:t>物理时间</a:t>
              </a:r>
            </a:p>
          </p:txBody>
        </p:sp>
      </p:grpSp>
      <p:graphicFrame>
        <p:nvGraphicFramePr>
          <p:cNvPr id="8" name="Object 4"/>
          <p:cNvGraphicFramePr>
            <a:graphicFrameLocks noGrp="1" noChangeAspect="1"/>
          </p:cNvGraphicFramePr>
          <p:nvPr>
            <p:ph sz="half" idx="4294967295"/>
          </p:nvPr>
        </p:nvGraphicFramePr>
        <p:xfrm>
          <a:off x="1733550" y="5207804"/>
          <a:ext cx="504825" cy="369887"/>
        </p:xfrm>
        <a:graphic>
          <a:graphicData uri="http://schemas.openxmlformats.org/presentationml/2006/ole">
            <mc:AlternateContent xmlns:mc="http://schemas.openxmlformats.org/markup-compatibility/2006">
              <mc:Choice xmlns:v="urn:schemas-microsoft-com:vml" Requires="v">
                <p:oleObj spid="_x0000_s1089" name="公式" r:id="rId4" imgW="190417" imgH="139639" progId="Equation.3">
                  <p:embed/>
                </p:oleObj>
              </mc:Choice>
              <mc:Fallback>
                <p:oleObj name="公式" r:id="rId4" imgW="190417" imgH="139639"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3550" y="5207804"/>
                        <a:ext cx="50482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p:cNvSpPr/>
          <p:nvPr/>
        </p:nvSpPr>
        <p:spPr>
          <a:xfrm>
            <a:off x="111212" y="3583395"/>
            <a:ext cx="6480088" cy="2369880"/>
          </a:xfrm>
          <a:prstGeom prst="rect">
            <a:avLst/>
          </a:prstGeom>
        </p:spPr>
        <p:txBody>
          <a:bodyPr wrap="square">
            <a:spAutoFit/>
          </a:bodyPr>
          <a:lstStyle/>
          <a:p>
            <a:pPr>
              <a:buFont typeface="Wingdings" panose="05000000000000000000" pitchFamily="2" charset="2"/>
              <a:buChar char="q"/>
            </a:pPr>
            <a:r>
              <a:rPr lang="zh-CN" altLang="en-US" sz="2800" dirty="0">
                <a:ea typeface="黑体" panose="02010609060101010101" pitchFamily="49" charset="-122"/>
              </a:rPr>
              <a:t>全序逻辑时钟</a:t>
            </a:r>
            <a:endParaRPr lang="en-US" altLang="zh-CN" sz="2800" dirty="0">
              <a:ea typeface="黑体" panose="02010609060101010101" pitchFamily="49" charset="-122"/>
            </a:endParaRPr>
          </a:p>
          <a:p>
            <a:pPr lvl="1">
              <a:buFont typeface="Wingdings" panose="05000000000000000000" pitchFamily="2" charset="2"/>
              <a:buChar char="Ø"/>
            </a:pPr>
            <a:r>
              <a:rPr lang="zh-CN" altLang="en-US" sz="2400" dirty="0">
                <a:ea typeface="黑体" panose="02010609060101010101" pitchFamily="49" charset="-122"/>
              </a:rPr>
              <a:t>引入进程标示符创建事件的全序关系</a:t>
            </a:r>
          </a:p>
          <a:p>
            <a:pPr lvl="1">
              <a:buFont typeface="Wingdings" panose="05000000000000000000" pitchFamily="2" charset="2"/>
              <a:buChar char="Ø"/>
            </a:pPr>
            <a:r>
              <a:rPr lang="zh-CN" altLang="en-US" sz="2400" dirty="0">
                <a:ea typeface="黑体" panose="02010609060101010101" pitchFamily="49" charset="-122"/>
              </a:rPr>
              <a:t>若</a:t>
            </a:r>
            <a:r>
              <a:rPr lang="en-US" altLang="zh-CN" sz="2400" dirty="0">
                <a:ea typeface="黑体" panose="02010609060101010101" pitchFamily="49" charset="-122"/>
              </a:rPr>
              <a:t>a</a:t>
            </a:r>
            <a:r>
              <a:rPr lang="zh-CN" altLang="en-US" sz="2400" dirty="0">
                <a:ea typeface="黑体" panose="02010609060101010101" pitchFamily="49" charset="-122"/>
              </a:rPr>
              <a:t>、</a:t>
            </a:r>
            <a:r>
              <a:rPr lang="en-US" altLang="zh-CN" sz="2400" dirty="0">
                <a:ea typeface="黑体" panose="02010609060101010101" pitchFamily="49" charset="-122"/>
              </a:rPr>
              <a:t>b</a:t>
            </a:r>
            <a:r>
              <a:rPr lang="zh-CN" altLang="en-US" sz="2400" dirty="0">
                <a:ea typeface="黑体" panose="02010609060101010101" pitchFamily="49" charset="-122"/>
              </a:rPr>
              <a:t>分别为节点</a:t>
            </a:r>
            <a:r>
              <a:rPr lang="en-US" altLang="zh-CN" sz="2400" dirty="0" err="1">
                <a:ea typeface="黑体" panose="02010609060101010101" pitchFamily="49" charset="-122"/>
              </a:rPr>
              <a:t>n</a:t>
            </a:r>
            <a:r>
              <a:rPr lang="en-US" altLang="zh-CN" sz="2400" baseline="-25000" dirty="0" err="1">
                <a:ea typeface="黑体" panose="02010609060101010101" pitchFamily="49" charset="-122"/>
              </a:rPr>
              <a:t>i</a:t>
            </a:r>
            <a:r>
              <a:rPr lang="zh-CN" altLang="en-US" sz="2400" dirty="0">
                <a:ea typeface="黑体" panose="02010609060101010101" pitchFamily="49" charset="-122"/>
              </a:rPr>
              <a:t>、</a:t>
            </a:r>
            <a:r>
              <a:rPr lang="en-US" altLang="zh-CN" sz="2400" dirty="0" err="1">
                <a:ea typeface="黑体" panose="02010609060101010101" pitchFamily="49" charset="-122"/>
              </a:rPr>
              <a:t>n</a:t>
            </a:r>
            <a:r>
              <a:rPr lang="en-US" altLang="zh-CN" sz="2400" baseline="-25000" dirty="0" err="1">
                <a:ea typeface="黑体" panose="02010609060101010101" pitchFamily="49" charset="-122"/>
              </a:rPr>
              <a:t>j</a:t>
            </a:r>
            <a:r>
              <a:rPr lang="zh-CN" altLang="en-US" sz="2400" dirty="0">
                <a:ea typeface="黑体" panose="02010609060101010101" pitchFamily="49" charset="-122"/>
              </a:rPr>
              <a:t>中发生的事件，则其全局逻辑时间戳分别为</a:t>
            </a:r>
            <a:r>
              <a:rPr lang="en-US" altLang="zh-CN" sz="2400" dirty="0">
                <a:ea typeface="黑体" panose="02010609060101010101" pitchFamily="49" charset="-122"/>
              </a:rPr>
              <a:t>(</a:t>
            </a:r>
            <a:r>
              <a:rPr lang="en-US" altLang="zh-CN" sz="2400" dirty="0" err="1">
                <a:ea typeface="黑体" panose="02010609060101010101" pitchFamily="49" charset="-122"/>
              </a:rPr>
              <a:t>t</a:t>
            </a:r>
            <a:r>
              <a:rPr lang="en-US" altLang="zh-CN" sz="2400" baseline="-25000" dirty="0" err="1">
                <a:ea typeface="黑体" panose="02010609060101010101" pitchFamily="49" charset="-122"/>
              </a:rPr>
              <a:t>i</a:t>
            </a:r>
            <a:r>
              <a:rPr lang="en-US" altLang="zh-CN" sz="2400" dirty="0" err="1">
                <a:ea typeface="黑体" panose="02010609060101010101" pitchFamily="49" charset="-122"/>
              </a:rPr>
              <a:t>,i</a:t>
            </a:r>
            <a:r>
              <a:rPr lang="en-US" altLang="zh-CN" sz="2400" dirty="0">
                <a:ea typeface="黑体" panose="02010609060101010101" pitchFamily="49" charset="-122"/>
              </a:rPr>
              <a:t>)</a:t>
            </a:r>
            <a:r>
              <a:rPr lang="zh-CN" altLang="en-US" sz="2400" dirty="0">
                <a:ea typeface="黑体" panose="02010609060101010101" pitchFamily="49" charset="-122"/>
              </a:rPr>
              <a:t>、</a:t>
            </a:r>
            <a:r>
              <a:rPr lang="en-US" altLang="zh-CN" sz="2400" dirty="0">
                <a:ea typeface="黑体" panose="02010609060101010101" pitchFamily="49" charset="-122"/>
              </a:rPr>
              <a:t>(</a:t>
            </a:r>
            <a:r>
              <a:rPr lang="en-US" altLang="zh-CN" sz="2400" dirty="0" err="1">
                <a:ea typeface="黑体" panose="02010609060101010101" pitchFamily="49" charset="-122"/>
              </a:rPr>
              <a:t>t</a:t>
            </a:r>
            <a:r>
              <a:rPr lang="en-US" altLang="zh-CN" sz="2400" baseline="-25000" dirty="0" err="1">
                <a:ea typeface="黑体" panose="02010609060101010101" pitchFamily="49" charset="-122"/>
              </a:rPr>
              <a:t>j</a:t>
            </a:r>
            <a:r>
              <a:rPr lang="en-US" altLang="zh-CN" sz="2400" dirty="0" err="1">
                <a:ea typeface="黑体" panose="02010609060101010101" pitchFamily="49" charset="-122"/>
              </a:rPr>
              <a:t>,j</a:t>
            </a:r>
            <a:r>
              <a:rPr lang="en-US" altLang="zh-CN" sz="2400" dirty="0">
                <a:ea typeface="黑体" panose="02010609060101010101" pitchFamily="49" charset="-122"/>
              </a:rPr>
              <a:t>)</a:t>
            </a:r>
            <a:endParaRPr lang="zh-CN" altLang="en-US" sz="2400" dirty="0">
              <a:ea typeface="黑体" panose="02010609060101010101" pitchFamily="49" charset="-122"/>
            </a:endParaRPr>
          </a:p>
          <a:p>
            <a:pPr lvl="1">
              <a:buFont typeface="Wingdings" panose="05000000000000000000" pitchFamily="2" charset="2"/>
              <a:buChar char="Ø"/>
            </a:pPr>
            <a:r>
              <a:rPr lang="en-US" altLang="zh-CN" sz="2400" dirty="0">
                <a:ea typeface="黑体" panose="02010609060101010101" pitchFamily="49" charset="-122"/>
                <a:cs typeface="Arial" panose="020B0604020202020204" pitchFamily="34" charset="0"/>
              </a:rPr>
              <a:t>a </a:t>
            </a:r>
            <a:r>
              <a:rPr lang="en-US" altLang="zh-CN" sz="2400" noProof="1">
                <a:ea typeface="黑体" panose="02010609060101010101" pitchFamily="49" charset="-122"/>
                <a:cs typeface="Arial" panose="020B0604020202020204" pitchFamily="34" charset="0"/>
                <a:sym typeface="Wingdings" panose="05000000000000000000" pitchFamily="2" charset="2"/>
              </a:rPr>
              <a:t>&lt;</a:t>
            </a:r>
            <a:r>
              <a:rPr lang="en-US" altLang="zh-CN" sz="2400" i="1" baseline="-25000" noProof="1">
                <a:ea typeface="黑体" panose="02010609060101010101" pitchFamily="49" charset="-122"/>
                <a:cs typeface="Arial" panose="020B0604020202020204" pitchFamily="34" charset="0"/>
                <a:sym typeface="Wingdings" panose="05000000000000000000" pitchFamily="2" charset="2"/>
              </a:rPr>
              <a:t>hb </a:t>
            </a:r>
            <a:r>
              <a:rPr lang="en-US" altLang="zh-CN" sz="2400" dirty="0">
                <a:ea typeface="黑体" panose="02010609060101010101" pitchFamily="49" charset="-122"/>
                <a:cs typeface="Arial" panose="020B0604020202020204" pitchFamily="34" charset="0"/>
              </a:rPr>
              <a:t>b </a:t>
            </a:r>
            <a:r>
              <a:rPr lang="en-US" altLang="zh-CN" sz="2400" dirty="0">
                <a:ea typeface="黑体" panose="02010609060101010101" pitchFamily="49" charset="-122"/>
              </a:rPr>
              <a:t>  </a:t>
            </a:r>
            <a:r>
              <a:rPr lang="zh-CN" altLang="en-US" sz="2400" dirty="0">
                <a:ea typeface="黑体" panose="02010609060101010101" pitchFamily="49" charset="-122"/>
              </a:rPr>
              <a:t>     </a:t>
            </a:r>
            <a:r>
              <a:rPr lang="en-US" altLang="zh-CN" sz="2400" dirty="0" err="1">
                <a:ea typeface="黑体" panose="02010609060101010101" pitchFamily="49" charset="-122"/>
              </a:rPr>
              <a:t>t</a:t>
            </a:r>
            <a:r>
              <a:rPr lang="en-US" altLang="zh-CN" sz="2400" baseline="-25000" dirty="0" err="1">
                <a:ea typeface="黑体" panose="02010609060101010101" pitchFamily="49" charset="-122"/>
              </a:rPr>
              <a:t>i</a:t>
            </a:r>
            <a:r>
              <a:rPr lang="en-US" altLang="zh-CN" sz="2400" dirty="0">
                <a:ea typeface="黑体" panose="02010609060101010101" pitchFamily="49" charset="-122"/>
              </a:rPr>
              <a:t>&lt;</a:t>
            </a:r>
            <a:r>
              <a:rPr lang="en-US" altLang="zh-CN" sz="2400" dirty="0" err="1">
                <a:ea typeface="黑体" panose="02010609060101010101" pitchFamily="49" charset="-122"/>
              </a:rPr>
              <a:t>t</a:t>
            </a:r>
            <a:r>
              <a:rPr lang="en-US" altLang="zh-CN" sz="2400" baseline="-25000" dirty="0" err="1">
                <a:ea typeface="黑体" panose="02010609060101010101" pitchFamily="49" charset="-122"/>
              </a:rPr>
              <a:t>j</a:t>
            </a:r>
            <a:r>
              <a:rPr lang="en-US" altLang="zh-CN" sz="2400" dirty="0">
                <a:ea typeface="黑体" panose="02010609060101010101" pitchFamily="49" charset="-122"/>
              </a:rPr>
              <a:t> || t</a:t>
            </a:r>
            <a:r>
              <a:rPr lang="en-US" altLang="zh-CN" sz="2400" baseline="-25000" dirty="0">
                <a:ea typeface="黑体" panose="02010609060101010101" pitchFamily="49" charset="-122"/>
              </a:rPr>
              <a:t>i</a:t>
            </a:r>
            <a:r>
              <a:rPr lang="en-US" altLang="zh-CN" sz="2400" dirty="0">
                <a:ea typeface="黑体" panose="02010609060101010101" pitchFamily="49" charset="-122"/>
              </a:rPr>
              <a:t>=</a:t>
            </a:r>
            <a:r>
              <a:rPr lang="en-US" altLang="zh-CN" sz="2400" dirty="0" err="1">
                <a:ea typeface="黑体" panose="02010609060101010101" pitchFamily="49" charset="-122"/>
              </a:rPr>
              <a:t>t</a:t>
            </a:r>
            <a:r>
              <a:rPr lang="en-US" altLang="zh-CN" sz="2400" baseline="-25000" dirty="0" err="1">
                <a:ea typeface="黑体" panose="02010609060101010101" pitchFamily="49" charset="-122"/>
              </a:rPr>
              <a:t>j</a:t>
            </a:r>
            <a:r>
              <a:rPr lang="en-US" altLang="zh-CN" sz="2400" dirty="0">
                <a:ea typeface="黑体" panose="02010609060101010101" pitchFamily="49" charset="-122"/>
              </a:rPr>
              <a:t> &amp;&amp; </a:t>
            </a:r>
            <a:r>
              <a:rPr lang="en-US" altLang="zh-CN" sz="2400" dirty="0" err="1">
                <a:ea typeface="黑体" panose="02010609060101010101" pitchFamily="49" charset="-122"/>
              </a:rPr>
              <a:t>i</a:t>
            </a:r>
            <a:r>
              <a:rPr lang="en-US" altLang="zh-CN" sz="2400" dirty="0">
                <a:ea typeface="黑体" panose="02010609060101010101" pitchFamily="49" charset="-122"/>
              </a:rPr>
              <a:t>&lt;j</a:t>
            </a:r>
          </a:p>
          <a:p>
            <a:pPr lvl="1">
              <a:buFont typeface="Wingdings" panose="05000000000000000000" pitchFamily="2" charset="2"/>
              <a:buChar char="Ø"/>
            </a:pPr>
            <a:r>
              <a:rPr lang="zh-CN" altLang="en-US" sz="2400" dirty="0">
                <a:ea typeface="黑体" panose="02010609060101010101" pitchFamily="49" charset="-122"/>
              </a:rPr>
              <a:t>系统中各事件</a:t>
            </a:r>
            <a:r>
              <a:rPr lang="en-US" altLang="zh-CN" sz="2400" dirty="0" err="1">
                <a:ea typeface="黑体" panose="02010609060101010101" pitchFamily="49" charset="-122"/>
              </a:rPr>
              <a:t>Lamport</a:t>
            </a:r>
            <a:r>
              <a:rPr lang="zh-CN" altLang="en-US" sz="2400" dirty="0">
                <a:ea typeface="黑体" panose="02010609060101010101" pitchFamily="49" charset="-122"/>
              </a:rPr>
              <a:t>时间戳均不相同</a:t>
            </a:r>
          </a:p>
        </p:txBody>
      </p:sp>
      <p:pic>
        <p:nvPicPr>
          <p:cNvPr id="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8228" y="3930866"/>
            <a:ext cx="5145360" cy="2263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96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向量时钟</a:t>
            </a:r>
          </a:p>
        </p:txBody>
      </p:sp>
      <p:sp>
        <p:nvSpPr>
          <p:cNvPr id="3" name="Rectangle 3"/>
          <p:cNvSpPr txBox="1">
            <a:spLocks noChangeArrowheads="1"/>
          </p:cNvSpPr>
          <p:nvPr/>
        </p:nvSpPr>
        <p:spPr bwMode="auto">
          <a:xfrm>
            <a:off x="73152" y="1115617"/>
            <a:ext cx="11911493" cy="3566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黑体" charset="0"/>
                <a:cs typeface="黑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黑体" charset="0"/>
                <a:cs typeface="黑体"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黑体" charset="0"/>
                <a:cs typeface="黑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q"/>
            </a:pPr>
            <a:r>
              <a:rPr lang="zh-CN" altLang="en-US" dirty="0"/>
              <a:t>设计目标：克服</a:t>
            </a:r>
            <a:r>
              <a:rPr lang="en-US" altLang="zh-CN" dirty="0" err="1"/>
              <a:t>Lamport</a:t>
            </a:r>
            <a:r>
              <a:rPr lang="zh-CN" altLang="en-US" dirty="0"/>
              <a:t>时钟不能进行因果推导的缺点，若</a:t>
            </a:r>
            <a:r>
              <a:rPr lang="en-US" altLang="zh-CN" dirty="0">
                <a:solidFill>
                  <a:srgbClr val="C00000"/>
                </a:solidFill>
                <a:ea typeface="黑体" panose="02010609060101010101" pitchFamily="49" charset="-122"/>
                <a:cs typeface="Arial" panose="020B0604020202020204" pitchFamily="34" charset="0"/>
              </a:rPr>
              <a:t> L(a) </a:t>
            </a:r>
            <a:r>
              <a:rPr lang="en-US" altLang="zh-CN" dirty="0">
                <a:solidFill>
                  <a:srgbClr val="C00000"/>
                </a:solidFill>
                <a:ea typeface="黑体" panose="02010609060101010101" pitchFamily="49" charset="-122"/>
                <a:cs typeface="Arial" panose="020B0604020202020204" pitchFamily="34" charset="0"/>
                <a:sym typeface="Wingdings" panose="05000000000000000000" pitchFamily="2" charset="2"/>
              </a:rPr>
              <a:t>&lt; L(b)  </a:t>
            </a:r>
            <a:r>
              <a:rPr lang="en-US" altLang="zh-CN" dirty="0">
                <a:solidFill>
                  <a:srgbClr val="C00000"/>
                </a:solidFill>
                <a:ea typeface="黑体" panose="02010609060101010101" pitchFamily="49" charset="-122"/>
                <a:cs typeface="Arial" panose="020B0604020202020204" pitchFamily="34" charset="0"/>
                <a:sym typeface="Symbol" panose="05050102010706020507" pitchFamily="18" charset="2"/>
              </a:rPr>
              <a:t>&gt;</a:t>
            </a:r>
            <a:r>
              <a:rPr lang="en-US" altLang="zh-CN" dirty="0">
                <a:solidFill>
                  <a:srgbClr val="C00000"/>
                </a:solidFill>
                <a:ea typeface="黑体" panose="02010609060101010101" pitchFamily="49" charset="-122"/>
                <a:cs typeface="Arial" panose="020B0604020202020204" pitchFamily="34" charset="0"/>
                <a:sym typeface="Wingdings" panose="05000000000000000000" pitchFamily="2" charset="2"/>
              </a:rPr>
              <a:t>  a </a:t>
            </a:r>
            <a:r>
              <a:rPr lang="en-US" altLang="zh-CN" noProof="1">
                <a:solidFill>
                  <a:srgbClr val="C00000"/>
                </a:solidFill>
                <a:ea typeface="黑体" panose="02010609060101010101" pitchFamily="49" charset="-122"/>
                <a:cs typeface="Arial" panose="020B0604020202020204" pitchFamily="34" charset="0"/>
                <a:sym typeface="Wingdings" panose="05000000000000000000" pitchFamily="2" charset="2"/>
              </a:rPr>
              <a:t>&lt;</a:t>
            </a:r>
            <a:r>
              <a:rPr lang="en-US" altLang="zh-CN" i="1" baseline="-25000" noProof="1">
                <a:solidFill>
                  <a:srgbClr val="C00000"/>
                </a:solidFill>
                <a:ea typeface="黑体" panose="02010609060101010101" pitchFamily="49" charset="-122"/>
                <a:cs typeface="Arial" panose="020B0604020202020204" pitchFamily="34" charset="0"/>
                <a:sym typeface="Wingdings" panose="05000000000000000000" pitchFamily="2" charset="2"/>
              </a:rPr>
              <a:t>hb </a:t>
            </a:r>
            <a:r>
              <a:rPr lang="en-US" altLang="zh-CN" dirty="0">
                <a:solidFill>
                  <a:srgbClr val="C00000"/>
                </a:solidFill>
                <a:ea typeface="黑体" panose="02010609060101010101" pitchFamily="49" charset="-122"/>
                <a:cs typeface="Arial" panose="020B0604020202020204" pitchFamily="34" charset="0"/>
              </a:rPr>
              <a:t>b</a:t>
            </a:r>
            <a:endParaRPr lang="en-US" altLang="zh-CN" dirty="0">
              <a:cs typeface="Arial" panose="020B0604020202020204" pitchFamily="34" charset="0"/>
            </a:endParaRPr>
          </a:p>
          <a:p>
            <a:pPr eaLnBrk="1" hangingPunct="1">
              <a:buFont typeface="Wingdings" panose="05000000000000000000" pitchFamily="2" charset="2"/>
              <a:buChar char="q"/>
            </a:pPr>
            <a:r>
              <a:rPr lang="zh-CN" altLang="en-US" dirty="0"/>
              <a:t>设计目的：当且仅当</a:t>
            </a:r>
            <a:r>
              <a:rPr lang="en-US" altLang="zh-CN" dirty="0">
                <a:ea typeface="黑体" panose="02010609060101010101" pitchFamily="49" charset="-122"/>
                <a:cs typeface="Arial" panose="020B0604020202020204" pitchFamily="34" charset="0"/>
                <a:sym typeface="Wingdings" panose="05000000000000000000" pitchFamily="2" charset="2"/>
              </a:rPr>
              <a:t>a </a:t>
            </a:r>
            <a:r>
              <a:rPr lang="en-US" altLang="zh-CN" noProof="1">
                <a:ea typeface="黑体" panose="02010609060101010101" pitchFamily="49" charset="-122"/>
                <a:cs typeface="Arial" panose="020B0604020202020204" pitchFamily="34" charset="0"/>
                <a:sym typeface="Wingdings" panose="05000000000000000000" pitchFamily="2" charset="2"/>
              </a:rPr>
              <a:t>&lt;</a:t>
            </a:r>
            <a:r>
              <a:rPr lang="en-US" altLang="zh-CN" i="1" baseline="-25000" noProof="1">
                <a:ea typeface="黑体" panose="02010609060101010101" pitchFamily="49" charset="-122"/>
                <a:cs typeface="Arial" panose="020B0604020202020204" pitchFamily="34" charset="0"/>
                <a:sym typeface="Wingdings" panose="05000000000000000000" pitchFamily="2" charset="2"/>
              </a:rPr>
              <a:t>hb </a:t>
            </a:r>
            <a:r>
              <a:rPr lang="en-US" altLang="zh-CN" dirty="0">
                <a:ea typeface="黑体" panose="02010609060101010101" pitchFamily="49" charset="-122"/>
                <a:cs typeface="Arial" panose="020B0604020202020204" pitchFamily="34" charset="0"/>
              </a:rPr>
              <a:t>b</a:t>
            </a:r>
            <a:r>
              <a:rPr lang="zh-CN" altLang="en-US" dirty="0">
                <a:cs typeface="Arial" panose="020B0604020202020204" pitchFamily="34" charset="0"/>
              </a:rPr>
              <a:t>时，</a:t>
            </a:r>
            <a:r>
              <a:rPr lang="en-US" altLang="zh-CN" dirty="0"/>
              <a:t>Vector(a) &lt; Vector (b) </a:t>
            </a:r>
            <a:endParaRPr lang="en-US" altLang="zh-CN" sz="2800" dirty="0"/>
          </a:p>
          <a:p>
            <a:pPr eaLnBrk="1" hangingPunct="1">
              <a:buFont typeface="Wingdings" panose="05000000000000000000" pitchFamily="2" charset="2"/>
              <a:buChar char="q"/>
            </a:pPr>
            <a:r>
              <a:rPr lang="zh-CN" altLang="en-US" dirty="0"/>
              <a:t>基本原理</a:t>
            </a:r>
            <a:endParaRPr lang="en-US" altLang="zh-CN" dirty="0"/>
          </a:p>
          <a:p>
            <a:pPr lvl="1" eaLnBrk="1" hangingPunct="1">
              <a:buFont typeface="Wingdings" panose="05000000000000000000" pitchFamily="2" charset="2"/>
              <a:buChar char="Ø"/>
            </a:pPr>
            <a:r>
              <a:rPr lang="zh-CN" altLang="en-US" dirty="0"/>
              <a:t>每个事件维护一个向量时钟</a:t>
            </a:r>
            <a:r>
              <a:rPr lang="en-US" altLang="zh-CN" dirty="0"/>
              <a:t>V(a)=[c1, c2, …, </a:t>
            </a:r>
            <a:r>
              <a:rPr lang="en-US" altLang="zh-CN" dirty="0" err="1"/>
              <a:t>cn</a:t>
            </a:r>
            <a:r>
              <a:rPr lang="en-US" altLang="zh-CN" dirty="0"/>
              <a:t>]</a:t>
            </a:r>
          </a:p>
          <a:p>
            <a:pPr lvl="1" eaLnBrk="1" hangingPunct="1">
              <a:buFont typeface="Wingdings" panose="05000000000000000000" pitchFamily="2" charset="2"/>
              <a:buChar char="Ø"/>
            </a:pPr>
            <a:r>
              <a:rPr lang="zh-CN" altLang="en-US" dirty="0"/>
              <a:t>其中，</a:t>
            </a:r>
            <a:r>
              <a:rPr lang="en-US" altLang="zh-CN" dirty="0"/>
              <a:t>ci</a:t>
            </a:r>
            <a:r>
              <a:rPr lang="zh-CN" altLang="en-US" dirty="0"/>
              <a:t>为节点</a:t>
            </a:r>
            <a:r>
              <a:rPr lang="en-US" altLang="zh-CN" dirty="0" err="1"/>
              <a:t>i</a:t>
            </a:r>
            <a:r>
              <a:rPr lang="zh-CN" altLang="en-US" dirty="0"/>
              <a:t>中因果关系上发在事件</a:t>
            </a:r>
            <a:r>
              <a:rPr lang="en-US" altLang="zh-CN" dirty="0"/>
              <a:t>e</a:t>
            </a:r>
            <a:r>
              <a:rPr lang="zh-CN" altLang="en-US" dirty="0"/>
              <a:t>之间的事件数量</a:t>
            </a:r>
            <a:endParaRPr lang="en-US" altLang="zh-CN" dirty="0"/>
          </a:p>
        </p:txBody>
      </p:sp>
    </p:spTree>
    <p:extLst>
      <p:ext uri="{BB962C8B-B14F-4D97-AF65-F5344CB8AC3E}">
        <p14:creationId xmlns:p14="http://schemas.microsoft.com/office/powerpoint/2010/main" val="381518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向量时钟修改规则</a:t>
            </a:r>
          </a:p>
        </p:txBody>
      </p:sp>
      <p:sp>
        <p:nvSpPr>
          <p:cNvPr id="3" name="矩形 2"/>
          <p:cNvSpPr/>
          <p:nvPr/>
        </p:nvSpPr>
        <p:spPr>
          <a:xfrm>
            <a:off x="196485" y="1166842"/>
            <a:ext cx="11536680" cy="4524315"/>
          </a:xfrm>
          <a:prstGeom prst="rect">
            <a:avLst/>
          </a:prstGeom>
        </p:spPr>
        <p:txBody>
          <a:bodyPr wrap="square">
            <a:spAutoFit/>
          </a:bodyPr>
          <a:lstStyle/>
          <a:p>
            <a:pPr>
              <a:lnSpc>
                <a:spcPct val="150000"/>
              </a:lnSpc>
            </a:pPr>
            <a:r>
              <a:rPr kumimoji="1" lang="zh-CN" altLang="en-US" sz="3200" dirty="0">
                <a:ea typeface="黑体" panose="02010609060101010101" pitchFamily="49" charset="-122"/>
                <a:cs typeface="Times New Roman" panose="02020603050405020304" pitchFamily="18" charset="0"/>
              </a:rPr>
              <a:t>每个进程维护一个它自己的向量时钟</a:t>
            </a:r>
            <a:r>
              <a:rPr kumimoji="1" lang="en-US" altLang="zh-CN" sz="3200" dirty="0">
                <a:ea typeface="黑体" panose="02010609060101010101" pitchFamily="49" charset="-122"/>
                <a:cs typeface="Times New Roman" panose="02020603050405020304" pitchFamily="18" charset="0"/>
              </a:rPr>
              <a:t>V</a:t>
            </a:r>
            <a:r>
              <a:rPr kumimoji="1" lang="en-US" altLang="zh-CN" sz="3200" baseline="-25000" dirty="0">
                <a:ea typeface="黑体" panose="02010609060101010101" pitchFamily="49" charset="-122"/>
                <a:cs typeface="Times New Roman" panose="02020603050405020304" pitchFamily="18" charset="0"/>
              </a:rPr>
              <a:t>i</a:t>
            </a:r>
          </a:p>
          <a:p>
            <a:pPr marL="285750" indent="-285750">
              <a:lnSpc>
                <a:spcPct val="150000"/>
              </a:lnSpc>
              <a:buFont typeface="Wingdings" panose="05000000000000000000" pitchFamily="2" charset="2"/>
              <a:buChar char="Ø"/>
            </a:pPr>
            <a:r>
              <a:rPr kumimoji="1" lang="en-US" altLang="zh-CN" sz="3200" dirty="0">
                <a:ea typeface="黑体" panose="02010609060101010101" pitchFamily="49" charset="-122"/>
                <a:cs typeface="Times New Roman" panose="02020603050405020304" pitchFamily="18" charset="0"/>
              </a:rPr>
              <a:t>VC1</a:t>
            </a:r>
            <a:r>
              <a:rPr kumimoji="1" lang="zh-CN" altLang="en-US" sz="3200" dirty="0">
                <a:ea typeface="黑体" panose="02010609060101010101" pitchFamily="49" charset="-122"/>
                <a:cs typeface="Times New Roman" panose="02020603050405020304" pitchFamily="18" charset="0"/>
              </a:rPr>
              <a:t>：初始情况下，</a:t>
            </a:r>
            <a:r>
              <a:rPr kumimoji="1" lang="en-US" altLang="zh-CN" sz="3200" dirty="0">
                <a:ea typeface="黑体" panose="02010609060101010101" pitchFamily="49" charset="-122"/>
                <a:cs typeface="Times New Roman" panose="02020603050405020304" pitchFamily="18" charset="0"/>
              </a:rPr>
              <a:t>V</a:t>
            </a:r>
            <a:r>
              <a:rPr kumimoji="1" lang="en-US" altLang="zh-CN" sz="3200" baseline="-25000" dirty="0">
                <a:ea typeface="黑体" panose="02010609060101010101" pitchFamily="49" charset="-122"/>
                <a:cs typeface="Times New Roman" panose="02020603050405020304" pitchFamily="18" charset="0"/>
              </a:rPr>
              <a:t>i</a:t>
            </a:r>
            <a:r>
              <a:rPr kumimoji="1" lang="en-US" altLang="zh-CN" sz="3200" dirty="0">
                <a:ea typeface="黑体" panose="02010609060101010101" pitchFamily="49" charset="-122"/>
                <a:cs typeface="Times New Roman" panose="02020603050405020304" pitchFamily="18" charset="0"/>
              </a:rPr>
              <a:t>[j]=0</a:t>
            </a:r>
            <a:r>
              <a:rPr kumimoji="1" lang="zh-CN" altLang="en-US" sz="3200" dirty="0">
                <a:ea typeface="黑体" panose="02010609060101010101" pitchFamily="49" charset="-122"/>
                <a:cs typeface="Times New Roman" panose="02020603050405020304" pitchFamily="18" charset="0"/>
              </a:rPr>
              <a:t>，且</a:t>
            </a:r>
            <a:r>
              <a:rPr kumimoji="1" lang="en-US" altLang="zh-CN" sz="3200" dirty="0" err="1">
                <a:ea typeface="黑体" panose="02010609060101010101" pitchFamily="49" charset="-122"/>
                <a:cs typeface="Times New Roman" panose="02020603050405020304" pitchFamily="18" charset="0"/>
              </a:rPr>
              <a:t>i</a:t>
            </a:r>
            <a:r>
              <a:rPr kumimoji="1" lang="en-US" altLang="zh-CN" sz="3200" dirty="0">
                <a:ea typeface="黑体" panose="02010609060101010101" pitchFamily="49" charset="-122"/>
                <a:cs typeface="Times New Roman" panose="02020603050405020304" pitchFamily="18" charset="0"/>
              </a:rPr>
              <a:t>, j=1,2,...N</a:t>
            </a:r>
          </a:p>
          <a:p>
            <a:pPr marL="285750" indent="-285750">
              <a:lnSpc>
                <a:spcPct val="150000"/>
              </a:lnSpc>
              <a:buFont typeface="Wingdings" panose="05000000000000000000" pitchFamily="2" charset="2"/>
              <a:buChar char="Ø"/>
            </a:pPr>
            <a:r>
              <a:rPr kumimoji="1" lang="en-US" altLang="zh-CN" sz="3200" dirty="0">
                <a:ea typeface="黑体" panose="02010609060101010101" pitchFamily="49" charset="-122"/>
                <a:cs typeface="Times New Roman" panose="02020603050405020304" pitchFamily="18" charset="0"/>
              </a:rPr>
              <a:t>VC2</a:t>
            </a:r>
            <a:r>
              <a:rPr kumimoji="1" lang="zh-CN" altLang="en-US" sz="3200" dirty="0">
                <a:ea typeface="黑体" panose="02010609060101010101" pitchFamily="49" charset="-122"/>
                <a:cs typeface="Times New Roman" panose="02020603050405020304" pitchFamily="18" charset="0"/>
              </a:rPr>
              <a:t>：在</a:t>
            </a:r>
            <a:r>
              <a:rPr kumimoji="1" lang="en-US" altLang="zh-CN" sz="3200" dirty="0">
                <a:ea typeface="黑体" panose="02010609060101010101" pitchFamily="49" charset="-122"/>
                <a:cs typeface="Times New Roman" panose="02020603050405020304" pitchFamily="18" charset="0"/>
              </a:rPr>
              <a:t>p</a:t>
            </a:r>
            <a:r>
              <a:rPr kumimoji="1" lang="en-US" altLang="zh-CN" sz="3200" baseline="-25000" dirty="0">
                <a:ea typeface="黑体" panose="02010609060101010101" pitchFamily="49" charset="-122"/>
                <a:cs typeface="Times New Roman" panose="02020603050405020304" pitchFamily="18" charset="0"/>
              </a:rPr>
              <a:t>i</a:t>
            </a:r>
            <a:r>
              <a:rPr kumimoji="1" lang="zh-CN" altLang="en-US" sz="3200" dirty="0">
                <a:ea typeface="黑体" panose="02010609060101010101" pitchFamily="49" charset="-122"/>
                <a:cs typeface="Times New Roman" panose="02020603050405020304" pitchFamily="18" charset="0"/>
              </a:rPr>
              <a:t>给事件加时间戳之前，设置</a:t>
            </a:r>
            <a:r>
              <a:rPr kumimoji="1" lang="en-US" altLang="zh-CN" sz="3200" dirty="0">
                <a:ea typeface="黑体" panose="02010609060101010101" pitchFamily="49" charset="-122"/>
                <a:cs typeface="Times New Roman" panose="02020603050405020304" pitchFamily="18" charset="0"/>
              </a:rPr>
              <a:t>V</a:t>
            </a:r>
            <a:r>
              <a:rPr kumimoji="1" lang="en-US" altLang="zh-CN" sz="3200" baseline="-25000" dirty="0">
                <a:ea typeface="黑体" panose="02010609060101010101" pitchFamily="49" charset="-122"/>
                <a:cs typeface="Times New Roman" panose="02020603050405020304" pitchFamily="18" charset="0"/>
              </a:rPr>
              <a:t>i</a:t>
            </a:r>
            <a:r>
              <a:rPr kumimoji="1" lang="en-US" altLang="zh-CN" sz="3200" dirty="0">
                <a:ea typeface="黑体" panose="02010609060101010101" pitchFamily="49" charset="-122"/>
                <a:cs typeface="Times New Roman" panose="02020603050405020304" pitchFamily="18" charset="0"/>
              </a:rPr>
              <a:t>[</a:t>
            </a:r>
            <a:r>
              <a:rPr kumimoji="1" lang="en-US" altLang="zh-CN" sz="3200" dirty="0" err="1">
                <a:ea typeface="黑体" panose="02010609060101010101" pitchFamily="49" charset="-122"/>
                <a:cs typeface="Times New Roman" panose="02020603050405020304" pitchFamily="18" charset="0"/>
              </a:rPr>
              <a:t>i</a:t>
            </a:r>
            <a:r>
              <a:rPr kumimoji="1" lang="en-US" altLang="zh-CN" sz="3200" dirty="0">
                <a:ea typeface="黑体" panose="02010609060101010101" pitchFamily="49" charset="-122"/>
                <a:cs typeface="Times New Roman" panose="02020603050405020304" pitchFamily="18" charset="0"/>
              </a:rPr>
              <a:t>]= V</a:t>
            </a:r>
            <a:r>
              <a:rPr kumimoji="1" lang="en-US" altLang="zh-CN" sz="3200" baseline="-25000" dirty="0">
                <a:ea typeface="黑体" panose="02010609060101010101" pitchFamily="49" charset="-122"/>
                <a:cs typeface="Times New Roman" panose="02020603050405020304" pitchFamily="18" charset="0"/>
              </a:rPr>
              <a:t>i</a:t>
            </a:r>
            <a:r>
              <a:rPr kumimoji="1" lang="en-US" altLang="zh-CN" sz="3200" dirty="0">
                <a:ea typeface="黑体" panose="02010609060101010101" pitchFamily="49" charset="-122"/>
                <a:cs typeface="Times New Roman" panose="02020603050405020304" pitchFamily="18" charset="0"/>
              </a:rPr>
              <a:t>[</a:t>
            </a:r>
            <a:r>
              <a:rPr kumimoji="1" lang="en-US" altLang="zh-CN" sz="3200" dirty="0" err="1">
                <a:ea typeface="黑体" panose="02010609060101010101" pitchFamily="49" charset="-122"/>
                <a:cs typeface="Times New Roman" panose="02020603050405020304" pitchFamily="18" charset="0"/>
              </a:rPr>
              <a:t>i</a:t>
            </a:r>
            <a:r>
              <a:rPr kumimoji="1" lang="en-US" altLang="zh-CN" sz="3200" dirty="0">
                <a:ea typeface="黑体" panose="02010609060101010101" pitchFamily="49" charset="-122"/>
                <a:cs typeface="Times New Roman" panose="02020603050405020304" pitchFamily="18" charset="0"/>
              </a:rPr>
              <a:t>]+1</a:t>
            </a:r>
            <a:endParaRPr kumimoji="1" lang="zh-CN" altLang="en-US" sz="3200" dirty="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Ø"/>
            </a:pPr>
            <a:r>
              <a:rPr kumimoji="1" lang="en-US" altLang="zh-CN" sz="3200" dirty="0">
                <a:ea typeface="黑体" panose="02010609060101010101" pitchFamily="49" charset="-122"/>
                <a:cs typeface="Times New Roman" panose="02020603050405020304" pitchFamily="18" charset="0"/>
              </a:rPr>
              <a:t>VC3</a:t>
            </a:r>
            <a:r>
              <a:rPr kumimoji="1" lang="zh-CN" altLang="en-US" sz="3200" dirty="0">
                <a:ea typeface="黑体" panose="02010609060101010101" pitchFamily="49" charset="-122"/>
                <a:cs typeface="Times New Roman" panose="02020603050405020304" pitchFamily="18" charset="0"/>
              </a:rPr>
              <a:t>：</a:t>
            </a:r>
            <a:r>
              <a:rPr kumimoji="1" lang="en-US" altLang="zh-CN" sz="3200" dirty="0">
                <a:ea typeface="黑体" panose="02010609060101010101" pitchFamily="49" charset="-122"/>
                <a:cs typeface="Times New Roman" panose="02020603050405020304" pitchFamily="18" charset="0"/>
              </a:rPr>
              <a:t>p</a:t>
            </a:r>
            <a:r>
              <a:rPr kumimoji="1" lang="en-US" altLang="zh-CN" sz="3200" baseline="-25000" dirty="0">
                <a:ea typeface="黑体" panose="02010609060101010101" pitchFamily="49" charset="-122"/>
                <a:cs typeface="Times New Roman" panose="02020603050405020304" pitchFamily="18" charset="0"/>
              </a:rPr>
              <a:t>i</a:t>
            </a:r>
            <a:r>
              <a:rPr kumimoji="1" lang="zh-CN" altLang="en-US" sz="3200" dirty="0">
                <a:ea typeface="黑体" panose="02010609060101010101" pitchFamily="49" charset="-122"/>
                <a:cs typeface="Times New Roman" panose="02020603050405020304" pitchFamily="18" charset="0"/>
              </a:rPr>
              <a:t>在它发送的每个消息中包括</a:t>
            </a:r>
            <a:r>
              <a:rPr kumimoji="1" lang="en-US" altLang="zh-CN" sz="3200" dirty="0">
                <a:ea typeface="黑体" panose="02010609060101010101" pitchFamily="49" charset="-122"/>
                <a:cs typeface="Times New Roman" panose="02020603050405020304" pitchFamily="18" charset="0"/>
              </a:rPr>
              <a:t>t</a:t>
            </a:r>
            <a:r>
              <a:rPr kumimoji="1" lang="zh-CN" altLang="en-US" sz="3200" dirty="0">
                <a:ea typeface="黑体" panose="02010609060101010101" pitchFamily="49" charset="-122"/>
                <a:cs typeface="Times New Roman" panose="02020603050405020304" pitchFamily="18" charset="0"/>
              </a:rPr>
              <a:t>＝</a:t>
            </a:r>
            <a:r>
              <a:rPr kumimoji="1" lang="en-US" altLang="zh-CN" sz="3200" dirty="0">
                <a:ea typeface="黑体" panose="02010609060101010101" pitchFamily="49" charset="-122"/>
                <a:cs typeface="Times New Roman" panose="02020603050405020304" pitchFamily="18" charset="0"/>
              </a:rPr>
              <a:t>V</a:t>
            </a:r>
            <a:r>
              <a:rPr kumimoji="1" lang="en-US" altLang="zh-CN" sz="3200" baseline="-25000" dirty="0">
                <a:ea typeface="黑体" panose="02010609060101010101" pitchFamily="49" charset="-122"/>
                <a:cs typeface="Times New Roman" panose="02020603050405020304" pitchFamily="18" charset="0"/>
              </a:rPr>
              <a:t>i</a:t>
            </a:r>
            <a:endParaRPr kumimoji="1" lang="zh-CN" altLang="en-US" sz="3200" dirty="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Ø"/>
            </a:pPr>
            <a:r>
              <a:rPr kumimoji="1" lang="en-US" altLang="zh-CN" sz="3200" dirty="0">
                <a:ea typeface="黑体" panose="02010609060101010101" pitchFamily="49" charset="-122"/>
                <a:cs typeface="Times New Roman" panose="02020603050405020304" pitchFamily="18" charset="0"/>
              </a:rPr>
              <a:t>VC4</a:t>
            </a:r>
            <a:r>
              <a:rPr kumimoji="1" lang="zh-CN" altLang="en-US" sz="3200" dirty="0">
                <a:ea typeface="黑体" panose="02010609060101010101" pitchFamily="49" charset="-122"/>
                <a:cs typeface="Times New Roman" panose="02020603050405020304" pitchFamily="18" charset="0"/>
              </a:rPr>
              <a:t>：当</a:t>
            </a:r>
            <a:r>
              <a:rPr kumimoji="1" lang="en-US" altLang="zh-CN" sz="3200" dirty="0">
                <a:ea typeface="黑体" panose="02010609060101010101" pitchFamily="49" charset="-122"/>
                <a:cs typeface="Times New Roman" panose="02020603050405020304" pitchFamily="18" charset="0"/>
              </a:rPr>
              <a:t>p</a:t>
            </a:r>
            <a:r>
              <a:rPr kumimoji="1" lang="en-US" altLang="zh-CN" sz="3200" baseline="-25000" dirty="0">
                <a:ea typeface="黑体" panose="02010609060101010101" pitchFamily="49" charset="-122"/>
                <a:cs typeface="Times New Roman" panose="02020603050405020304" pitchFamily="18" charset="0"/>
              </a:rPr>
              <a:t>i</a:t>
            </a:r>
            <a:r>
              <a:rPr kumimoji="1" lang="zh-CN" altLang="en-US" sz="3200" dirty="0">
                <a:ea typeface="黑体" panose="02010609060101010101" pitchFamily="49" charset="-122"/>
                <a:cs typeface="Times New Roman" panose="02020603050405020304" pitchFamily="18" charset="0"/>
              </a:rPr>
              <a:t>接收到消息中的时间戳</a:t>
            </a:r>
            <a:r>
              <a:rPr kumimoji="1" lang="en-US" altLang="zh-CN" sz="3200" dirty="0">
                <a:ea typeface="黑体" panose="02010609060101010101" pitchFamily="49" charset="-122"/>
                <a:cs typeface="Times New Roman" panose="02020603050405020304" pitchFamily="18" charset="0"/>
              </a:rPr>
              <a:t>t</a:t>
            </a:r>
            <a:r>
              <a:rPr kumimoji="1" lang="zh-CN" altLang="en-US" sz="3200" dirty="0">
                <a:ea typeface="黑体" panose="02010609060101010101" pitchFamily="49" charset="-122"/>
                <a:cs typeface="Times New Roman" panose="02020603050405020304" pitchFamily="18" charset="0"/>
              </a:rPr>
              <a:t>时，设置                     </a:t>
            </a:r>
            <a:r>
              <a:rPr kumimoji="1" lang="en-US" altLang="zh-CN" sz="3200" dirty="0">
                <a:ea typeface="黑体" panose="02010609060101010101" pitchFamily="49" charset="-122"/>
                <a:cs typeface="Times New Roman" panose="02020603050405020304" pitchFamily="18" charset="0"/>
              </a:rPr>
              <a:t>V</a:t>
            </a:r>
            <a:r>
              <a:rPr kumimoji="1" lang="en-US" altLang="zh-CN" sz="3200" baseline="-25000" dirty="0">
                <a:ea typeface="黑体" panose="02010609060101010101" pitchFamily="49" charset="-122"/>
                <a:cs typeface="Times New Roman" panose="02020603050405020304" pitchFamily="18" charset="0"/>
              </a:rPr>
              <a:t>i</a:t>
            </a:r>
            <a:r>
              <a:rPr kumimoji="1" lang="en-US" altLang="zh-CN" sz="3200" dirty="0">
                <a:ea typeface="黑体" panose="02010609060101010101" pitchFamily="49" charset="-122"/>
                <a:cs typeface="Times New Roman" panose="02020603050405020304" pitchFamily="18" charset="0"/>
              </a:rPr>
              <a:t>[j]=max(V</a:t>
            </a:r>
            <a:r>
              <a:rPr kumimoji="1" lang="en-US" altLang="zh-CN" sz="3200" baseline="-25000" dirty="0">
                <a:ea typeface="黑体" panose="02010609060101010101" pitchFamily="49" charset="-122"/>
                <a:cs typeface="Times New Roman" panose="02020603050405020304" pitchFamily="18" charset="0"/>
              </a:rPr>
              <a:t>i</a:t>
            </a:r>
            <a:r>
              <a:rPr kumimoji="1" lang="en-US" altLang="zh-CN" sz="3200" dirty="0">
                <a:ea typeface="黑体" panose="02010609060101010101" pitchFamily="49" charset="-122"/>
                <a:cs typeface="Times New Roman" panose="02020603050405020304" pitchFamily="18" charset="0"/>
              </a:rPr>
              <a:t>[j],t[j]),  j=1,2,...,N</a:t>
            </a:r>
            <a:endParaRPr lang="zh-CN" altLang="en-US" sz="3200" dirty="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9132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向量时钟例子（一）</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466" t="-779" r="12445" b="779"/>
          <a:stretch/>
        </p:blipFill>
        <p:spPr bwMode="auto">
          <a:xfrm>
            <a:off x="3251201" y="1052116"/>
            <a:ext cx="6794500" cy="326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p:cNvSpPr txBox="1"/>
          <p:nvPr/>
        </p:nvSpPr>
        <p:spPr>
          <a:xfrm>
            <a:off x="2057400" y="1295400"/>
            <a:ext cx="1338828" cy="400110"/>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计算节点</a:t>
            </a:r>
            <a:r>
              <a:rPr lang="en-US" altLang="zh-CN" sz="2000" dirty="0">
                <a:latin typeface="黑体" panose="02010609060101010101" pitchFamily="49" charset="-122"/>
                <a:ea typeface="黑体" panose="02010609060101010101" pitchFamily="49" charset="-122"/>
              </a:rPr>
              <a:t>1</a:t>
            </a:r>
            <a:endParaRPr lang="en-US" sz="2000" dirty="0">
              <a:latin typeface="黑体" panose="02010609060101010101" pitchFamily="49" charset="-122"/>
              <a:ea typeface="黑体" panose="02010609060101010101" pitchFamily="49" charset="-122"/>
            </a:endParaRPr>
          </a:p>
        </p:txBody>
      </p:sp>
      <p:sp>
        <p:nvSpPr>
          <p:cNvPr id="7" name="文本框 6"/>
          <p:cNvSpPr txBox="1"/>
          <p:nvPr/>
        </p:nvSpPr>
        <p:spPr>
          <a:xfrm>
            <a:off x="2057400" y="2433409"/>
            <a:ext cx="1338828" cy="400110"/>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计算节点</a:t>
            </a:r>
            <a:r>
              <a:rPr lang="en-US" altLang="zh-CN" sz="2000" dirty="0">
                <a:latin typeface="黑体" panose="02010609060101010101" pitchFamily="49" charset="-122"/>
                <a:ea typeface="黑体" panose="02010609060101010101" pitchFamily="49" charset="-122"/>
              </a:rPr>
              <a:t>2</a:t>
            </a:r>
            <a:endParaRPr lang="en-US" sz="2000" dirty="0">
              <a:latin typeface="黑体" panose="02010609060101010101" pitchFamily="49" charset="-122"/>
              <a:ea typeface="黑体" panose="02010609060101010101" pitchFamily="49" charset="-122"/>
            </a:endParaRPr>
          </a:p>
        </p:txBody>
      </p:sp>
      <p:sp>
        <p:nvSpPr>
          <p:cNvPr id="8" name="文本框 7"/>
          <p:cNvSpPr txBox="1"/>
          <p:nvPr/>
        </p:nvSpPr>
        <p:spPr>
          <a:xfrm>
            <a:off x="2075428" y="3652182"/>
            <a:ext cx="1338828" cy="400110"/>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计算节点</a:t>
            </a:r>
            <a:r>
              <a:rPr lang="en-US" altLang="zh-CN" sz="2000" dirty="0">
                <a:latin typeface="黑体" panose="02010609060101010101" pitchFamily="49" charset="-122"/>
                <a:ea typeface="黑体" panose="02010609060101010101" pitchFamily="49" charset="-122"/>
              </a:rPr>
              <a:t>3</a:t>
            </a:r>
            <a:endParaRPr lang="en-US" sz="2000" dirty="0">
              <a:latin typeface="黑体" panose="02010609060101010101" pitchFamily="49" charset="-122"/>
              <a:ea typeface="黑体" panose="02010609060101010101" pitchFamily="49" charset="-122"/>
            </a:endParaRPr>
          </a:p>
        </p:txBody>
      </p:sp>
      <p:sp>
        <p:nvSpPr>
          <p:cNvPr id="9" name="文本框 8"/>
          <p:cNvSpPr txBox="1"/>
          <p:nvPr/>
        </p:nvSpPr>
        <p:spPr>
          <a:xfrm>
            <a:off x="9931402" y="2034252"/>
            <a:ext cx="441146" cy="1323439"/>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物</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理</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时</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间</a:t>
            </a:r>
            <a:endParaRPr lang="en-US" sz="2000" dirty="0">
              <a:latin typeface="黑体" panose="02010609060101010101" pitchFamily="49" charset="-122"/>
              <a:ea typeface="黑体" panose="02010609060101010101" pitchFamily="49" charset="-122"/>
            </a:endParaRPr>
          </a:p>
        </p:txBody>
      </p:sp>
      <p:sp>
        <p:nvSpPr>
          <p:cNvPr id="10" name="文本框 9"/>
          <p:cNvSpPr txBox="1"/>
          <p:nvPr/>
        </p:nvSpPr>
        <p:spPr>
          <a:xfrm>
            <a:off x="231648" y="4609098"/>
            <a:ext cx="11490453" cy="1569660"/>
          </a:xfrm>
          <a:prstGeom prst="rect">
            <a:avLst/>
          </a:prstGeom>
          <a:noFill/>
        </p:spPr>
        <p:txBody>
          <a:bodyPr wrap="square" rtlCol="0">
            <a:spAutoFit/>
          </a:bodyPr>
          <a:lstStyle/>
          <a:p>
            <a:pPr marL="285750" indent="-285750">
              <a:buFont typeface="Wingdings" panose="05000000000000000000" pitchFamily="2" charset="2"/>
              <a:buChar char="q"/>
            </a:pPr>
            <a:r>
              <a:rPr lang="zh-CN" altLang="en-US" sz="2400" dirty="0">
                <a:ea typeface="黑体" panose="02010609060101010101" pitchFamily="49" charset="-122"/>
              </a:rPr>
              <a:t>节点</a:t>
            </a:r>
            <a:r>
              <a:rPr lang="en-US" altLang="zh-CN" sz="2400" dirty="0">
                <a:ea typeface="黑体" panose="02010609060101010101" pitchFamily="49" charset="-122"/>
              </a:rPr>
              <a:t>1</a:t>
            </a:r>
            <a:r>
              <a:rPr lang="zh-CN" altLang="en-US" sz="2400" dirty="0">
                <a:ea typeface="黑体" panose="02010609060101010101" pitchFamily="49" charset="-122"/>
              </a:rPr>
              <a:t>：</a:t>
            </a:r>
            <a:r>
              <a:rPr lang="en-US" altLang="zh-CN" sz="2400" dirty="0">
                <a:ea typeface="黑体" panose="02010609060101010101" pitchFamily="49" charset="-122"/>
              </a:rPr>
              <a:t>V(a)=(1,0,0)</a:t>
            </a:r>
            <a:r>
              <a:rPr lang="zh-CN" altLang="en-US" sz="2400" dirty="0">
                <a:ea typeface="黑体" panose="02010609060101010101" pitchFamily="49" charset="-122"/>
              </a:rPr>
              <a:t>表示节点</a:t>
            </a:r>
            <a:r>
              <a:rPr lang="en-US" altLang="zh-CN" sz="2400" dirty="0">
                <a:ea typeface="黑体" panose="02010609060101010101" pitchFamily="49" charset="-122"/>
              </a:rPr>
              <a:t>1</a:t>
            </a:r>
            <a:r>
              <a:rPr lang="zh-CN" altLang="en-US" sz="2400" dirty="0">
                <a:ea typeface="黑体" panose="02010609060101010101" pitchFamily="49" charset="-122"/>
              </a:rPr>
              <a:t>中先于</a:t>
            </a:r>
            <a:r>
              <a:rPr lang="en-US" altLang="zh-CN" sz="2400" dirty="0">
                <a:ea typeface="黑体" panose="02010609060101010101" pitchFamily="49" charset="-122"/>
              </a:rPr>
              <a:t>a</a:t>
            </a:r>
            <a:r>
              <a:rPr lang="zh-CN" altLang="en-US" sz="2400" dirty="0">
                <a:ea typeface="黑体" panose="02010609060101010101" pitchFamily="49" charset="-122"/>
              </a:rPr>
              <a:t>的只有</a:t>
            </a:r>
            <a:r>
              <a:rPr lang="en-US" altLang="zh-CN" sz="2400" dirty="0">
                <a:ea typeface="黑体" panose="02010609060101010101" pitchFamily="49" charset="-122"/>
              </a:rPr>
              <a:t>a</a:t>
            </a:r>
            <a:r>
              <a:rPr lang="zh-CN" altLang="en-US" sz="2400" dirty="0">
                <a:ea typeface="黑体" panose="02010609060101010101" pitchFamily="49" charset="-122"/>
              </a:rPr>
              <a:t>，节点</a:t>
            </a:r>
            <a:r>
              <a:rPr lang="en-US" altLang="zh-CN" sz="2400" dirty="0">
                <a:ea typeface="黑体" panose="02010609060101010101" pitchFamily="49" charset="-122"/>
              </a:rPr>
              <a:t>2</a:t>
            </a:r>
            <a:r>
              <a:rPr lang="zh-CN" altLang="en-US" sz="2400" dirty="0">
                <a:ea typeface="黑体" panose="02010609060101010101" pitchFamily="49" charset="-122"/>
              </a:rPr>
              <a:t>和节点</a:t>
            </a:r>
            <a:r>
              <a:rPr lang="en-US" altLang="zh-CN" sz="2400" dirty="0">
                <a:ea typeface="黑体" panose="02010609060101010101" pitchFamily="49" charset="-122"/>
              </a:rPr>
              <a:t>3</a:t>
            </a:r>
            <a:r>
              <a:rPr lang="zh-CN" altLang="en-US" sz="2400" dirty="0">
                <a:ea typeface="黑体" panose="02010609060101010101" pitchFamily="49" charset="-122"/>
              </a:rPr>
              <a:t>中没有先于</a:t>
            </a:r>
            <a:r>
              <a:rPr lang="en-US" altLang="zh-CN" sz="2400" dirty="0">
                <a:ea typeface="黑体" panose="02010609060101010101" pitchFamily="49" charset="-122"/>
              </a:rPr>
              <a:t>a</a:t>
            </a:r>
            <a:r>
              <a:rPr lang="zh-CN" altLang="en-US" sz="2400" dirty="0">
                <a:ea typeface="黑体" panose="02010609060101010101" pitchFamily="49" charset="-122"/>
              </a:rPr>
              <a:t>的事件；</a:t>
            </a:r>
            <a:r>
              <a:rPr lang="en-US" altLang="zh-CN" sz="2400" dirty="0">
                <a:ea typeface="黑体" panose="02010609060101010101" pitchFamily="49" charset="-122"/>
              </a:rPr>
              <a:t>V(b)=(2,0,0)</a:t>
            </a:r>
            <a:r>
              <a:rPr lang="zh-CN" altLang="en-US" sz="2400" dirty="0">
                <a:ea typeface="黑体" panose="02010609060101010101" pitchFamily="49" charset="-122"/>
              </a:rPr>
              <a:t>类似</a:t>
            </a:r>
            <a:endParaRPr lang="en-US" altLang="zh-CN" sz="2400" dirty="0">
              <a:ea typeface="黑体" panose="02010609060101010101" pitchFamily="49" charset="-122"/>
            </a:endParaRPr>
          </a:p>
          <a:p>
            <a:pPr marL="285750" indent="-285750">
              <a:buFont typeface="Wingdings" panose="05000000000000000000" pitchFamily="2" charset="2"/>
              <a:buChar char="q"/>
            </a:pPr>
            <a:r>
              <a:rPr lang="zh-CN" altLang="en-US" sz="2400" dirty="0">
                <a:ea typeface="黑体" panose="02010609060101010101" pitchFamily="49" charset="-122"/>
              </a:rPr>
              <a:t>对于</a:t>
            </a:r>
            <a:r>
              <a:rPr lang="en-US" altLang="zh-CN" sz="2400" dirty="0">
                <a:ea typeface="黑体" panose="02010609060101010101" pitchFamily="49" charset="-122"/>
              </a:rPr>
              <a:t>c</a:t>
            </a:r>
            <a:r>
              <a:rPr lang="zh-CN" altLang="en-US" sz="2400" dirty="0">
                <a:ea typeface="黑体" panose="02010609060101010101" pitchFamily="49" charset="-122"/>
              </a:rPr>
              <a:t>事件，当接受到</a:t>
            </a:r>
            <a:r>
              <a:rPr lang="en-US" altLang="zh-CN" sz="2400" dirty="0">
                <a:ea typeface="黑体" panose="02010609060101010101" pitchFamily="49" charset="-122"/>
              </a:rPr>
              <a:t>m1</a:t>
            </a:r>
            <a:r>
              <a:rPr lang="zh-CN" altLang="en-US" sz="2400" dirty="0">
                <a:ea typeface="黑体" panose="02010609060101010101" pitchFamily="49" charset="-122"/>
              </a:rPr>
              <a:t>消息时，</a:t>
            </a:r>
            <a:r>
              <a:rPr lang="en-US" altLang="zh-CN" sz="2400" dirty="0">
                <a:ea typeface="黑体" panose="02010609060101010101" pitchFamily="49" charset="-122"/>
              </a:rPr>
              <a:t>max((0,0,0),(2,0,0)=(2,0,0),</a:t>
            </a:r>
            <a:r>
              <a:rPr lang="zh-CN" altLang="en-US" sz="2400" dirty="0">
                <a:ea typeface="黑体" panose="02010609060101010101" pitchFamily="49" charset="-122"/>
              </a:rPr>
              <a:t>然后其所在节点的向量时钟加</a:t>
            </a:r>
            <a:r>
              <a:rPr lang="en-US" altLang="zh-CN" sz="2400" dirty="0">
                <a:ea typeface="黑体" panose="02010609060101010101" pitchFamily="49" charset="-122"/>
              </a:rPr>
              <a:t>1</a:t>
            </a:r>
            <a:r>
              <a:rPr lang="zh-CN" altLang="en-US" sz="2400" dirty="0">
                <a:ea typeface="黑体" panose="02010609060101010101" pitchFamily="49" charset="-122"/>
              </a:rPr>
              <a:t>，即（</a:t>
            </a:r>
            <a:r>
              <a:rPr lang="en-US" altLang="zh-CN" sz="2400" dirty="0">
                <a:ea typeface="黑体" panose="02010609060101010101" pitchFamily="49" charset="-122"/>
              </a:rPr>
              <a:t>2,1,0</a:t>
            </a:r>
            <a:r>
              <a:rPr lang="zh-CN" altLang="en-US" sz="2400" dirty="0">
                <a:ea typeface="黑体" panose="02010609060101010101" pitchFamily="49" charset="-122"/>
              </a:rPr>
              <a:t>）</a:t>
            </a:r>
            <a:endParaRPr lang="en-US" altLang="zh-CN" sz="2400" dirty="0">
              <a:ea typeface="黑体" panose="02010609060101010101" pitchFamily="49" charset="-122"/>
            </a:endParaRPr>
          </a:p>
        </p:txBody>
      </p:sp>
    </p:spTree>
    <p:extLst>
      <p:ext uri="{BB962C8B-B14F-4D97-AF65-F5344CB8AC3E}">
        <p14:creationId xmlns:p14="http://schemas.microsoft.com/office/powerpoint/2010/main" val="1634050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向量时钟例子（二）</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466" t="-779" r="12445" b="779"/>
          <a:stretch/>
        </p:blipFill>
        <p:spPr bwMode="auto">
          <a:xfrm>
            <a:off x="3251201" y="1052116"/>
            <a:ext cx="6794500" cy="326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p:cNvSpPr txBox="1"/>
          <p:nvPr/>
        </p:nvSpPr>
        <p:spPr>
          <a:xfrm>
            <a:off x="2057400" y="1295400"/>
            <a:ext cx="1338828" cy="400110"/>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计算节点</a:t>
            </a:r>
            <a:r>
              <a:rPr lang="en-US" altLang="zh-CN" sz="2000" dirty="0">
                <a:latin typeface="黑体" panose="02010609060101010101" pitchFamily="49" charset="-122"/>
                <a:ea typeface="黑体" panose="02010609060101010101" pitchFamily="49" charset="-122"/>
              </a:rPr>
              <a:t>1</a:t>
            </a:r>
            <a:endParaRPr lang="en-US" sz="2000" dirty="0">
              <a:latin typeface="黑体" panose="02010609060101010101" pitchFamily="49" charset="-122"/>
              <a:ea typeface="黑体" panose="02010609060101010101" pitchFamily="49" charset="-122"/>
            </a:endParaRPr>
          </a:p>
        </p:txBody>
      </p:sp>
      <p:sp>
        <p:nvSpPr>
          <p:cNvPr id="7" name="文本框 6"/>
          <p:cNvSpPr txBox="1"/>
          <p:nvPr/>
        </p:nvSpPr>
        <p:spPr>
          <a:xfrm>
            <a:off x="2057400" y="2433409"/>
            <a:ext cx="1338828" cy="400110"/>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计算节点</a:t>
            </a:r>
            <a:r>
              <a:rPr lang="en-US" altLang="zh-CN" sz="2000" dirty="0">
                <a:latin typeface="黑体" panose="02010609060101010101" pitchFamily="49" charset="-122"/>
                <a:ea typeface="黑体" panose="02010609060101010101" pitchFamily="49" charset="-122"/>
              </a:rPr>
              <a:t>2</a:t>
            </a:r>
            <a:endParaRPr lang="en-US" sz="2000" dirty="0">
              <a:latin typeface="黑体" panose="02010609060101010101" pitchFamily="49" charset="-122"/>
              <a:ea typeface="黑体" panose="02010609060101010101" pitchFamily="49" charset="-122"/>
            </a:endParaRPr>
          </a:p>
        </p:txBody>
      </p:sp>
      <p:sp>
        <p:nvSpPr>
          <p:cNvPr id="8" name="文本框 7"/>
          <p:cNvSpPr txBox="1"/>
          <p:nvPr/>
        </p:nvSpPr>
        <p:spPr>
          <a:xfrm>
            <a:off x="2075428" y="3652182"/>
            <a:ext cx="1338828" cy="400110"/>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计算节点</a:t>
            </a:r>
            <a:r>
              <a:rPr lang="en-US" altLang="zh-CN" sz="2000" dirty="0">
                <a:latin typeface="黑体" panose="02010609060101010101" pitchFamily="49" charset="-122"/>
                <a:ea typeface="黑体" panose="02010609060101010101" pitchFamily="49" charset="-122"/>
              </a:rPr>
              <a:t>3</a:t>
            </a:r>
            <a:endParaRPr lang="en-US" sz="2000" dirty="0">
              <a:latin typeface="黑体" panose="02010609060101010101" pitchFamily="49" charset="-122"/>
              <a:ea typeface="黑体" panose="02010609060101010101" pitchFamily="49" charset="-122"/>
            </a:endParaRPr>
          </a:p>
        </p:txBody>
      </p:sp>
      <p:sp>
        <p:nvSpPr>
          <p:cNvPr id="9" name="文本框 8"/>
          <p:cNvSpPr txBox="1"/>
          <p:nvPr/>
        </p:nvSpPr>
        <p:spPr>
          <a:xfrm>
            <a:off x="9931402" y="2034252"/>
            <a:ext cx="441146" cy="1323439"/>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物</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理</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时</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间</a:t>
            </a:r>
            <a:endParaRPr lang="en-US" sz="2000" dirty="0">
              <a:latin typeface="黑体" panose="02010609060101010101" pitchFamily="49" charset="-122"/>
              <a:ea typeface="黑体" panose="02010609060101010101" pitchFamily="49" charset="-122"/>
            </a:endParaRPr>
          </a:p>
        </p:txBody>
      </p:sp>
      <p:sp>
        <p:nvSpPr>
          <p:cNvPr id="10" name="文本框 9"/>
          <p:cNvSpPr txBox="1"/>
          <p:nvPr/>
        </p:nvSpPr>
        <p:spPr>
          <a:xfrm>
            <a:off x="195072" y="4609098"/>
            <a:ext cx="11527029" cy="1323439"/>
          </a:xfrm>
          <a:prstGeom prst="rect">
            <a:avLst/>
          </a:prstGeom>
          <a:noFill/>
        </p:spPr>
        <p:txBody>
          <a:bodyPr wrap="square" rtlCol="0">
            <a:spAutoFit/>
          </a:bodyPr>
          <a:lstStyle/>
          <a:p>
            <a:pPr marL="285750" indent="-285750">
              <a:buFont typeface="Wingdings" panose="05000000000000000000" pitchFamily="2" charset="2"/>
              <a:buChar char="q"/>
            </a:pPr>
            <a:r>
              <a:rPr lang="zh-CN" altLang="en-US" sz="2800" dirty="0">
                <a:ea typeface="黑体" panose="02010609060101010101" pitchFamily="49" charset="-122"/>
              </a:rPr>
              <a:t>在上述例子中，当</a:t>
            </a:r>
            <a:r>
              <a:rPr lang="en-US" altLang="zh-CN" sz="2800" dirty="0">
                <a:ea typeface="黑体" panose="02010609060101010101" pitchFamily="49" charset="-122"/>
                <a:cs typeface="Arial" panose="020B0604020202020204" pitchFamily="34" charset="0"/>
                <a:sym typeface="Wingdings" panose="05000000000000000000" pitchFamily="2" charset="2"/>
              </a:rPr>
              <a:t> a </a:t>
            </a:r>
            <a:r>
              <a:rPr lang="en-US" altLang="zh-CN" sz="2800" noProof="1">
                <a:ea typeface="黑体" panose="02010609060101010101" pitchFamily="49" charset="-122"/>
                <a:cs typeface="Arial" panose="020B0604020202020204" pitchFamily="34" charset="0"/>
                <a:sym typeface="Wingdings" panose="05000000000000000000" pitchFamily="2" charset="2"/>
              </a:rPr>
              <a:t>&lt;</a:t>
            </a:r>
            <a:r>
              <a:rPr lang="en-US" altLang="zh-CN" sz="2800" i="1" baseline="-25000" noProof="1">
                <a:ea typeface="黑体" panose="02010609060101010101" pitchFamily="49" charset="-122"/>
                <a:cs typeface="Arial" panose="020B0604020202020204" pitchFamily="34" charset="0"/>
                <a:sym typeface="Wingdings" panose="05000000000000000000" pitchFamily="2" charset="2"/>
              </a:rPr>
              <a:t>hb </a:t>
            </a:r>
            <a:r>
              <a:rPr lang="en-US" altLang="zh-CN" sz="2800" dirty="0">
                <a:ea typeface="黑体" panose="02010609060101010101" pitchFamily="49" charset="-122"/>
                <a:cs typeface="Arial" panose="020B0604020202020204" pitchFamily="34" charset="0"/>
              </a:rPr>
              <a:t>b =&gt; V(a) </a:t>
            </a:r>
            <a:r>
              <a:rPr lang="en-US" altLang="zh-CN" sz="2800" dirty="0">
                <a:ea typeface="黑体" panose="02010609060101010101" pitchFamily="49" charset="-122"/>
                <a:cs typeface="Arial" panose="020B0604020202020204" pitchFamily="34" charset="0"/>
                <a:sym typeface="Wingdings" panose="05000000000000000000" pitchFamily="2" charset="2"/>
              </a:rPr>
              <a:t>&lt; V(b)</a:t>
            </a:r>
            <a:r>
              <a:rPr lang="en-US" altLang="zh-CN" sz="2800" dirty="0">
                <a:ea typeface="黑体" panose="02010609060101010101" pitchFamily="49" charset="-122"/>
              </a:rPr>
              <a:t> </a:t>
            </a:r>
            <a:r>
              <a:rPr lang="zh-CN" altLang="en-US" sz="2800" dirty="0">
                <a:ea typeface="黑体" panose="02010609060101010101" pitchFamily="49" charset="-122"/>
              </a:rPr>
              <a:t>且 </a:t>
            </a:r>
            <a:r>
              <a:rPr lang="en-US" altLang="zh-CN" sz="2800" dirty="0">
                <a:ea typeface="黑体" panose="02010609060101010101" pitchFamily="49" charset="-122"/>
                <a:cs typeface="Arial" panose="020B0604020202020204" pitchFamily="34" charset="0"/>
              </a:rPr>
              <a:t>V(a) </a:t>
            </a:r>
            <a:r>
              <a:rPr lang="en-US" altLang="zh-CN" sz="2800" dirty="0">
                <a:ea typeface="黑体" panose="02010609060101010101" pitchFamily="49" charset="-122"/>
                <a:cs typeface="Arial" panose="020B0604020202020204" pitchFamily="34" charset="0"/>
                <a:sym typeface="Wingdings" panose="05000000000000000000" pitchFamily="2" charset="2"/>
              </a:rPr>
              <a:t>&lt; V(b)  </a:t>
            </a:r>
            <a:r>
              <a:rPr lang="en-US" altLang="zh-CN" sz="2800" dirty="0">
                <a:ea typeface="黑体" panose="02010609060101010101" pitchFamily="49" charset="-122"/>
                <a:cs typeface="Arial" panose="020B0604020202020204" pitchFamily="34" charset="0"/>
                <a:sym typeface="Symbol" panose="05050102010706020507" pitchFamily="18" charset="2"/>
              </a:rPr>
              <a:t>=&gt;</a:t>
            </a:r>
            <a:r>
              <a:rPr lang="en-US" altLang="zh-CN" sz="2800" dirty="0">
                <a:ea typeface="黑体" panose="02010609060101010101" pitchFamily="49" charset="-122"/>
                <a:cs typeface="Arial" panose="020B0604020202020204" pitchFamily="34" charset="0"/>
                <a:sym typeface="Wingdings" panose="05000000000000000000" pitchFamily="2" charset="2"/>
              </a:rPr>
              <a:t>  a </a:t>
            </a:r>
            <a:r>
              <a:rPr lang="en-US" altLang="zh-CN" sz="2800" noProof="1">
                <a:ea typeface="黑体" panose="02010609060101010101" pitchFamily="49" charset="-122"/>
                <a:cs typeface="Arial" panose="020B0604020202020204" pitchFamily="34" charset="0"/>
                <a:sym typeface="Wingdings" panose="05000000000000000000" pitchFamily="2" charset="2"/>
              </a:rPr>
              <a:t>&lt;</a:t>
            </a:r>
            <a:r>
              <a:rPr lang="en-US" altLang="zh-CN" sz="2800" i="1" baseline="-25000" noProof="1">
                <a:ea typeface="黑体" panose="02010609060101010101" pitchFamily="49" charset="-122"/>
                <a:cs typeface="Arial" panose="020B0604020202020204" pitchFamily="34" charset="0"/>
                <a:sym typeface="Wingdings" panose="05000000000000000000" pitchFamily="2" charset="2"/>
              </a:rPr>
              <a:t>hb </a:t>
            </a:r>
            <a:r>
              <a:rPr lang="en-US" altLang="zh-CN" sz="2800" dirty="0">
                <a:ea typeface="黑体" panose="02010609060101010101" pitchFamily="49" charset="-122"/>
                <a:cs typeface="Arial" panose="020B0604020202020204" pitchFamily="34" charset="0"/>
              </a:rPr>
              <a:t>b</a:t>
            </a:r>
            <a:endParaRPr lang="en-US" altLang="zh-CN" sz="2800" dirty="0">
              <a:ea typeface="黑体" panose="02010609060101010101" pitchFamily="49" charset="-122"/>
            </a:endParaRPr>
          </a:p>
          <a:p>
            <a:pPr marL="285750" indent="-285750">
              <a:buFont typeface="Wingdings" panose="05000000000000000000" pitchFamily="2" charset="2"/>
              <a:buChar char="q"/>
            </a:pPr>
            <a:r>
              <a:rPr lang="zh-CN" altLang="en-US" sz="2800" dirty="0">
                <a:ea typeface="黑体" panose="02010609060101010101" pitchFamily="49" charset="-122"/>
              </a:rPr>
              <a:t>并发事件</a:t>
            </a:r>
            <a:endParaRPr lang="en-US" altLang="zh-CN" sz="2800" dirty="0">
              <a:ea typeface="黑体" panose="02010609060101010101" pitchFamily="49" charset="-122"/>
            </a:endParaRPr>
          </a:p>
          <a:p>
            <a:pPr marL="800100" lvl="1" indent="-342900">
              <a:buFont typeface="Wingdings" panose="05000000000000000000" pitchFamily="2" charset="2"/>
              <a:buChar char="Ø"/>
            </a:pPr>
            <a:r>
              <a:rPr lang="zh-CN" altLang="en-US" sz="2400" dirty="0">
                <a:ea typeface="黑体" panose="02010609060101010101" pitchFamily="49" charset="-122"/>
              </a:rPr>
              <a:t>例如，</a:t>
            </a:r>
            <a:r>
              <a:rPr lang="en-US" altLang="zh-CN" sz="2400" dirty="0">
                <a:ea typeface="黑体" panose="02010609060101010101" pitchFamily="49" charset="-122"/>
              </a:rPr>
              <a:t>c||e </a:t>
            </a:r>
            <a:r>
              <a:rPr lang="zh-CN" altLang="en-US" sz="2400" dirty="0">
                <a:ea typeface="黑体" panose="02010609060101010101" pitchFamily="49" charset="-122"/>
              </a:rPr>
              <a:t>因为</a:t>
            </a:r>
            <a:r>
              <a:rPr lang="en-US" altLang="zh-CN" sz="2400" dirty="0">
                <a:ea typeface="黑体" panose="02010609060101010101" pitchFamily="49" charset="-122"/>
              </a:rPr>
              <a:t>V(c)</a:t>
            </a:r>
            <a:r>
              <a:rPr lang="zh-CN" altLang="en-US" sz="2400" dirty="0">
                <a:ea typeface="黑体" panose="02010609060101010101" pitchFamily="49" charset="-122"/>
              </a:rPr>
              <a:t>既不大于，也不小于</a:t>
            </a:r>
            <a:r>
              <a:rPr lang="en-US" altLang="zh-CN" sz="2400" dirty="0">
                <a:ea typeface="黑体" panose="02010609060101010101" pitchFamily="49" charset="-122"/>
              </a:rPr>
              <a:t>V(e)</a:t>
            </a:r>
          </a:p>
        </p:txBody>
      </p:sp>
    </p:spTree>
    <p:extLst>
      <p:ext uri="{BB962C8B-B14F-4D97-AF65-F5344CB8AC3E}">
        <p14:creationId xmlns:p14="http://schemas.microsoft.com/office/powerpoint/2010/main" val="404115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sz="4800" dirty="0">
                <a:solidFill>
                  <a:srgbClr val="4C27FF"/>
                </a:solidFill>
              </a:rPr>
              <a:t>目录</a:t>
            </a:r>
          </a:p>
        </p:txBody>
      </p:sp>
      <p:sp>
        <p:nvSpPr>
          <p:cNvPr id="3" name="Content Placeholder 2"/>
          <p:cNvSpPr>
            <a:spLocks noGrp="1"/>
          </p:cNvSpPr>
          <p:nvPr>
            <p:ph idx="1"/>
          </p:nvPr>
        </p:nvSpPr>
        <p:spPr>
          <a:xfrm>
            <a:off x="207264" y="1166019"/>
            <a:ext cx="11704320" cy="2723230"/>
          </a:xfrm>
        </p:spPr>
        <p:txBody>
          <a:bodyPr>
            <a:normAutofit/>
          </a:bodyPr>
          <a:lstStyle/>
          <a:p>
            <a:r>
              <a:rPr lang="zh-CN" altLang="en-US" sz="3600" dirty="0">
                <a:solidFill>
                  <a:srgbClr val="FF0000"/>
                </a:solidFill>
              </a:rPr>
              <a:t>背景</a:t>
            </a:r>
            <a:endParaRPr lang="en-US" altLang="zh-CN" sz="3600" dirty="0">
              <a:solidFill>
                <a:srgbClr val="FF0000"/>
              </a:solidFill>
            </a:endParaRPr>
          </a:p>
          <a:p>
            <a:r>
              <a:rPr lang="zh-CN" altLang="en-US" sz="3600" dirty="0"/>
              <a:t>并发性</a:t>
            </a:r>
            <a:endParaRPr lang="en-US" altLang="zh-CN" sz="3600" dirty="0"/>
          </a:p>
          <a:p>
            <a:r>
              <a:rPr lang="zh-CN" altLang="en-US" sz="3600" dirty="0"/>
              <a:t>一致性</a:t>
            </a:r>
            <a:endParaRPr lang="en-US" altLang="zh-CN" sz="3600" dirty="0"/>
          </a:p>
          <a:p>
            <a:r>
              <a:rPr lang="zh-CN" altLang="en-US" sz="3600" dirty="0"/>
              <a:t>经典案例分析</a:t>
            </a:r>
          </a:p>
        </p:txBody>
      </p:sp>
    </p:spTree>
    <p:extLst>
      <p:ext uri="{BB962C8B-B14F-4D97-AF65-F5344CB8AC3E}">
        <p14:creationId xmlns:p14="http://schemas.microsoft.com/office/powerpoint/2010/main" val="2037991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并发性</a:t>
            </a:r>
          </a:p>
        </p:txBody>
      </p:sp>
      <p:sp>
        <p:nvSpPr>
          <p:cNvPr id="3" name="Content Placeholder 2"/>
          <p:cNvSpPr>
            <a:spLocks noGrp="1"/>
          </p:cNvSpPr>
          <p:nvPr>
            <p:ph idx="1"/>
          </p:nvPr>
        </p:nvSpPr>
        <p:spPr>
          <a:xfrm>
            <a:off x="243840" y="1234598"/>
            <a:ext cx="11704320" cy="4739481"/>
          </a:xfrm>
        </p:spPr>
        <p:txBody>
          <a:bodyPr>
            <a:normAutofit/>
          </a:bodyPr>
          <a:lstStyle/>
          <a:p>
            <a:r>
              <a:rPr lang="zh-CN" altLang="en-US" sz="3600" dirty="0"/>
              <a:t>并发时序</a:t>
            </a:r>
            <a:endParaRPr lang="en-US" altLang="zh-CN" sz="3600" dirty="0"/>
          </a:p>
          <a:p>
            <a:pPr lvl="1"/>
            <a:r>
              <a:rPr lang="zh-CN" altLang="en-US" sz="3200" dirty="0"/>
              <a:t>逻辑时钟</a:t>
            </a:r>
            <a:endParaRPr lang="en-US" altLang="zh-CN" sz="3200" dirty="0"/>
          </a:p>
          <a:p>
            <a:pPr lvl="1"/>
            <a:r>
              <a:rPr lang="zh-CN" altLang="en-US" sz="3200" dirty="0"/>
              <a:t>向量时钟</a:t>
            </a:r>
            <a:endParaRPr lang="en-US" altLang="zh-CN" sz="3200" dirty="0"/>
          </a:p>
          <a:p>
            <a:r>
              <a:rPr lang="zh-CN" altLang="en-US" sz="3600" dirty="0">
                <a:solidFill>
                  <a:srgbClr val="FF0000"/>
                </a:solidFill>
              </a:rPr>
              <a:t>并发控制</a:t>
            </a:r>
            <a:endParaRPr lang="en-US" altLang="zh-CN" sz="3600" dirty="0">
              <a:solidFill>
                <a:srgbClr val="FF0000"/>
              </a:solidFill>
            </a:endParaRPr>
          </a:p>
          <a:p>
            <a:pPr lvl="1"/>
            <a:r>
              <a:rPr lang="zh-CN" altLang="en-US" sz="3200" dirty="0"/>
              <a:t>悲观并发控制</a:t>
            </a:r>
            <a:r>
              <a:rPr lang="en-US" altLang="zh-CN" sz="3200" dirty="0"/>
              <a:t>(</a:t>
            </a:r>
            <a:r>
              <a:rPr lang="zh-CN" altLang="en-US" sz="3200" dirty="0"/>
              <a:t>锁</a:t>
            </a:r>
            <a:r>
              <a:rPr lang="en-US" altLang="zh-CN" sz="3200" dirty="0"/>
              <a:t>)</a:t>
            </a:r>
          </a:p>
          <a:p>
            <a:pPr lvl="1"/>
            <a:r>
              <a:rPr lang="zh-CN" altLang="en-US" sz="3200" dirty="0"/>
              <a:t>乐观并发控制</a:t>
            </a:r>
            <a:endParaRPr lang="en-US" altLang="zh-CN" sz="3200" dirty="0"/>
          </a:p>
        </p:txBody>
      </p:sp>
    </p:spTree>
    <p:extLst>
      <p:ext uri="{BB962C8B-B14F-4D97-AF65-F5344CB8AC3E}">
        <p14:creationId xmlns:p14="http://schemas.microsoft.com/office/powerpoint/2010/main" val="579696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lang="zh-CN" altLang="en-US" sz="4800" spc="-15" dirty="0">
                <a:solidFill>
                  <a:srgbClr val="4C27FF"/>
                </a:solidFill>
                <a:cs typeface="Calibri"/>
              </a:rPr>
              <a:t>并发控制</a:t>
            </a:r>
            <a:endParaRPr kumimoji="1" lang="zh-CN" altLang="en-US" sz="4800" dirty="0">
              <a:solidFill>
                <a:srgbClr val="4C27FF"/>
              </a:solidFill>
            </a:endParaRPr>
          </a:p>
        </p:txBody>
      </p:sp>
      <p:sp>
        <p:nvSpPr>
          <p:cNvPr id="4" name="内容占位符 3">
            <a:extLst>
              <a:ext uri="{FF2B5EF4-FFF2-40B4-BE49-F238E27FC236}">
                <a16:creationId xmlns:a16="http://schemas.microsoft.com/office/drawing/2014/main" id="{ADB48075-7D45-7540-8808-1C7511F3F1E9}"/>
              </a:ext>
            </a:extLst>
          </p:cNvPr>
          <p:cNvSpPr>
            <a:spLocks noGrp="1"/>
          </p:cNvSpPr>
          <p:nvPr>
            <p:ph idx="1"/>
          </p:nvPr>
        </p:nvSpPr>
        <p:spPr>
          <a:xfrm>
            <a:off x="211667" y="1143000"/>
            <a:ext cx="11801856" cy="4428744"/>
          </a:xfrm>
        </p:spPr>
        <p:txBody>
          <a:bodyPr/>
          <a:lstStyle/>
          <a:p>
            <a:pPr marL="285744" indent="-285744">
              <a:buFont typeface="Wingdings" panose="05000000000000000000" pitchFamily="2" charset="2"/>
              <a:buChar char="p"/>
            </a:pPr>
            <a:r>
              <a:rPr lang="zh-CN" altLang="en-US" dirty="0">
                <a:latin typeface="Calibri" panose="020F0502020204030204" pitchFamily="34" charset="0"/>
                <a:cs typeface="Calibri" panose="020F0502020204030204" pitchFamily="34" charset="0"/>
              </a:rPr>
              <a:t>通常，分布式系统中有若干任务在运行，这些任务可能并发地存取相同的数据，称为事务的并发操作</a:t>
            </a:r>
            <a:endParaRPr lang="en-US" altLang="zh-CN" dirty="0">
              <a:latin typeface="Calibri" panose="020F0502020204030204" pitchFamily="34" charset="0"/>
              <a:cs typeface="Calibri" panose="020F0502020204030204" pitchFamily="34" charset="0"/>
            </a:endParaRPr>
          </a:p>
          <a:p>
            <a:pPr marL="285744" indent="-285744">
              <a:buFont typeface="Wingdings" panose="05000000000000000000" pitchFamily="2" charset="2"/>
              <a:buChar char="p"/>
            </a:pPr>
            <a:r>
              <a:rPr lang="zh-CN" altLang="en-US" dirty="0">
                <a:latin typeface="Calibri" panose="020F0502020204030204" pitchFamily="34" charset="0"/>
                <a:cs typeface="Calibri" panose="020F0502020204030204" pitchFamily="34" charset="0"/>
              </a:rPr>
              <a:t>并发控制就是负责</a:t>
            </a:r>
            <a:r>
              <a:rPr lang="zh-CN" altLang="en-US" dirty="0"/>
              <a:t>正确协调并发任务的执行，保证这种并发的存取操作不至于破坏系统的完整性和一致性，确保并发执行的多个任务能够正确地运行并获得正确的结果</a:t>
            </a:r>
            <a:endParaRPr lang="en-US" altLang="zh-CN" dirty="0">
              <a:latin typeface="Calibri" panose="020F0502020204030204" pitchFamily="34" charset="0"/>
              <a:cs typeface="Calibri" panose="020F0502020204030204" pitchFamily="34" charset="0"/>
            </a:endParaRPr>
          </a:p>
          <a:p>
            <a:pPr marL="285744" indent="-285744">
              <a:buFont typeface="Wingdings" panose="05000000000000000000" pitchFamily="2" charset="2"/>
              <a:buChar char="p"/>
            </a:pPr>
            <a:r>
              <a:rPr lang="zh-CN" altLang="en-US" dirty="0"/>
              <a:t>分布式系统中的并发控制解决多个分布式任务对数据并发执行的正确性，比单节点集中式并发控制更复杂。</a:t>
            </a:r>
            <a:r>
              <a:rPr lang="zh-CN" altLang="en-US" dirty="0">
                <a:solidFill>
                  <a:srgbClr val="FF0000"/>
                </a:solidFill>
              </a:rPr>
              <a:t>在并发事务处理中有广泛应用</a:t>
            </a:r>
          </a:p>
        </p:txBody>
      </p:sp>
    </p:spTree>
    <p:extLst>
      <p:ext uri="{BB962C8B-B14F-4D97-AF65-F5344CB8AC3E}">
        <p14:creationId xmlns:p14="http://schemas.microsoft.com/office/powerpoint/2010/main" val="1922112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lang="zh-CN" altLang="en-US" sz="4800" spc="-15" dirty="0">
                <a:solidFill>
                  <a:srgbClr val="4C27FF"/>
                </a:solidFill>
                <a:cs typeface="Calibri"/>
              </a:rPr>
              <a:t>并发控制方法常见分类</a:t>
            </a:r>
            <a:endParaRPr kumimoji="1" lang="zh-CN" altLang="en-US" sz="4800" dirty="0">
              <a:solidFill>
                <a:srgbClr val="4C27FF"/>
              </a:solidFill>
            </a:endParaRPr>
          </a:p>
        </p:txBody>
      </p:sp>
      <p:graphicFrame>
        <p:nvGraphicFramePr>
          <p:cNvPr id="3" name="图示 2"/>
          <p:cNvGraphicFramePr/>
          <p:nvPr/>
        </p:nvGraphicFramePr>
        <p:xfrm>
          <a:off x="1660451" y="1143000"/>
          <a:ext cx="8497887" cy="5372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0729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kumimoji="1" lang="zh-CN" altLang="en-US" sz="4800" dirty="0">
                <a:solidFill>
                  <a:srgbClr val="4C27FF"/>
                </a:solidFill>
              </a:rPr>
              <a:t>封锁法简介</a:t>
            </a:r>
          </a:p>
        </p:txBody>
      </p:sp>
      <p:sp>
        <p:nvSpPr>
          <p:cNvPr id="4" name="内容占位符 3">
            <a:extLst>
              <a:ext uri="{FF2B5EF4-FFF2-40B4-BE49-F238E27FC236}">
                <a16:creationId xmlns:a16="http://schemas.microsoft.com/office/drawing/2014/main" id="{ADB48075-7D45-7540-8808-1C7511F3F1E9}"/>
              </a:ext>
            </a:extLst>
          </p:cNvPr>
          <p:cNvSpPr>
            <a:spLocks noGrp="1"/>
          </p:cNvSpPr>
          <p:nvPr>
            <p:ph idx="1"/>
          </p:nvPr>
        </p:nvSpPr>
        <p:spPr>
          <a:xfrm>
            <a:off x="211667" y="1143000"/>
            <a:ext cx="11801856" cy="5346700"/>
          </a:xfrm>
        </p:spPr>
        <p:txBody>
          <a:bodyPr/>
          <a:lstStyle/>
          <a:p>
            <a:pPr>
              <a:buFont typeface="Wingdings" panose="05000000000000000000" pitchFamily="2" charset="2"/>
              <a:buChar char="q"/>
            </a:pPr>
            <a:r>
              <a:rPr kumimoji="0" lang="zh-CN" altLang="en-US" dirty="0"/>
              <a:t>封锁法</a:t>
            </a:r>
          </a:p>
          <a:p>
            <a:pPr lvl="1">
              <a:buFont typeface="Wingdings" panose="05000000000000000000" pitchFamily="2" charset="2"/>
              <a:buChar char="Ø"/>
            </a:pPr>
            <a:r>
              <a:rPr kumimoji="0" lang="zh-CN" altLang="en-US" dirty="0"/>
              <a:t>事</a:t>
            </a:r>
            <a:r>
              <a:rPr lang="zh-CN" altLang="en-US" dirty="0"/>
              <a:t>务的同步化是通过对数据库的片断或者数据项进行物理或逻辑封锁来实现的</a:t>
            </a:r>
          </a:p>
          <a:p>
            <a:pPr lvl="1">
              <a:buFont typeface="Wingdings" panose="05000000000000000000" pitchFamily="2" charset="2"/>
              <a:buChar char="Ø"/>
            </a:pPr>
            <a:r>
              <a:rPr lang="zh-CN" altLang="en-US" dirty="0"/>
              <a:t>封锁对象的大小通常称为封锁粒度</a:t>
            </a:r>
          </a:p>
          <a:p>
            <a:pPr lvl="1">
              <a:buFont typeface="Wingdings" panose="05000000000000000000" pitchFamily="2" charset="2"/>
              <a:buChar char="Ø"/>
            </a:pPr>
            <a:r>
              <a:rPr lang="zh-CN" altLang="en-US" dirty="0"/>
              <a:t>封锁方法的类型可以根据在哪里进行封锁来进一步细分</a:t>
            </a:r>
          </a:p>
          <a:p>
            <a:pPr>
              <a:buFont typeface="Wingdings" panose="05000000000000000000" pitchFamily="2" charset="2"/>
              <a:buChar char="q"/>
            </a:pPr>
            <a:r>
              <a:rPr lang="zh-CN" altLang="en-US" dirty="0"/>
              <a:t>封锁法分类</a:t>
            </a:r>
          </a:p>
          <a:p>
            <a:pPr lvl="1">
              <a:buFont typeface="Wingdings" panose="05000000000000000000" pitchFamily="2" charset="2"/>
              <a:buChar char="Ø"/>
            </a:pPr>
            <a:r>
              <a:rPr lang="zh-CN" altLang="en-US" dirty="0"/>
              <a:t>集中式封锁方法：一个节点被指定为主节点，存放整个封锁表，并且负责对全系统事务进行封锁</a:t>
            </a:r>
          </a:p>
          <a:p>
            <a:pPr lvl="1">
              <a:buFont typeface="Wingdings" panose="05000000000000000000" pitchFamily="2" charset="2"/>
              <a:buChar char="Ø"/>
            </a:pPr>
            <a:r>
              <a:rPr lang="zh-CN" altLang="en-US" dirty="0"/>
              <a:t>主副本封锁法：对主副本所在节点封锁</a:t>
            </a:r>
          </a:p>
          <a:p>
            <a:pPr lvl="1">
              <a:buFont typeface="Wingdings" panose="05000000000000000000" pitchFamily="2" charset="2"/>
              <a:buChar char="Ø"/>
            </a:pPr>
            <a:r>
              <a:rPr lang="zh-CN" altLang="en-US" dirty="0"/>
              <a:t>分布式封锁法：网络中的节点共享锁的管理</a:t>
            </a:r>
          </a:p>
        </p:txBody>
      </p:sp>
    </p:spTree>
    <p:extLst>
      <p:ext uri="{BB962C8B-B14F-4D97-AF65-F5344CB8AC3E}">
        <p14:creationId xmlns:p14="http://schemas.microsoft.com/office/powerpoint/2010/main" val="1050871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kumimoji="1" lang="zh-CN" altLang="en-US" sz="4800" dirty="0">
                <a:solidFill>
                  <a:srgbClr val="4C27FF"/>
                </a:solidFill>
              </a:rPr>
              <a:t>基于封锁技术的悲观并发控制</a:t>
            </a:r>
          </a:p>
        </p:txBody>
      </p:sp>
      <p:sp>
        <p:nvSpPr>
          <p:cNvPr id="4" name="内容占位符 3">
            <a:extLst>
              <a:ext uri="{FF2B5EF4-FFF2-40B4-BE49-F238E27FC236}">
                <a16:creationId xmlns:a16="http://schemas.microsoft.com/office/drawing/2014/main" id="{ADB48075-7D45-7540-8808-1C7511F3F1E9}"/>
              </a:ext>
            </a:extLst>
          </p:cNvPr>
          <p:cNvSpPr>
            <a:spLocks noGrp="1"/>
          </p:cNvSpPr>
          <p:nvPr>
            <p:ph idx="1"/>
          </p:nvPr>
        </p:nvSpPr>
        <p:spPr>
          <a:xfrm>
            <a:off x="211667" y="1231900"/>
            <a:ext cx="11801856" cy="5313866"/>
          </a:xfrm>
        </p:spPr>
        <p:txBody>
          <a:bodyPr/>
          <a:lstStyle/>
          <a:p>
            <a:pPr>
              <a:buFont typeface="Wingdings" panose="05000000000000000000" pitchFamily="2" charset="2"/>
              <a:buChar char="q"/>
            </a:pPr>
            <a:r>
              <a:rPr lang="zh-CN" altLang="en-US" dirty="0"/>
              <a:t>基本思想</a:t>
            </a:r>
          </a:p>
          <a:p>
            <a:pPr lvl="1">
              <a:buFont typeface="Wingdings" panose="05000000000000000000" pitchFamily="2" charset="2"/>
              <a:buChar char="Ø"/>
            </a:pPr>
            <a:r>
              <a:rPr lang="zh-CN" altLang="en-US" dirty="0"/>
              <a:t>事务访问数据项之前要对该数据项封锁，如果已经被其他事务锁定，就要等待，直到那个事务释放该锁为止</a:t>
            </a:r>
          </a:p>
          <a:p>
            <a:pPr>
              <a:buFont typeface="Wingdings" panose="05000000000000000000" pitchFamily="2" charset="2"/>
              <a:buChar char="q"/>
            </a:pPr>
            <a:r>
              <a:rPr kumimoji="0" lang="zh-CN" altLang="en-US" dirty="0"/>
              <a:t>锁的粒度</a:t>
            </a:r>
          </a:p>
          <a:p>
            <a:pPr lvl="1">
              <a:buFont typeface="Wingdings" panose="05000000000000000000" pitchFamily="2" charset="2"/>
              <a:buChar char="Ø"/>
            </a:pPr>
            <a:r>
              <a:rPr kumimoji="0" lang="zh-CN" altLang="en-US" dirty="0"/>
              <a:t>锁定事务的范围</a:t>
            </a:r>
          </a:p>
          <a:p>
            <a:pPr lvl="1">
              <a:buFont typeface="Wingdings" panose="05000000000000000000" pitchFamily="2" charset="2"/>
              <a:buChar char="Ø"/>
            </a:pPr>
            <a:r>
              <a:rPr kumimoji="0" lang="zh-CN" altLang="en-US" dirty="0"/>
              <a:t>数据项层次</a:t>
            </a:r>
          </a:p>
          <a:p>
            <a:pPr marL="1085850" lvl="2"/>
            <a:r>
              <a:rPr kumimoji="0" lang="zh-CN" altLang="en-US" dirty="0"/>
              <a:t>数据库记录中的一个字段值</a:t>
            </a:r>
          </a:p>
          <a:p>
            <a:pPr marL="1085850" lvl="2"/>
            <a:r>
              <a:rPr kumimoji="0" lang="zh-CN" altLang="en-US" dirty="0"/>
              <a:t>一条数据库记录</a:t>
            </a:r>
          </a:p>
          <a:p>
            <a:pPr marL="1085850" lvl="2"/>
            <a:r>
              <a:rPr kumimoji="0" lang="zh-CN" altLang="en-US" dirty="0"/>
              <a:t>一个磁盘块（页面）</a:t>
            </a:r>
          </a:p>
          <a:p>
            <a:pPr marL="1085850" lvl="2"/>
            <a:r>
              <a:rPr kumimoji="0" lang="zh-CN" altLang="en-US" dirty="0"/>
              <a:t>一个完整的文件</a:t>
            </a:r>
          </a:p>
          <a:p>
            <a:pPr marL="1085850" lvl="2">
              <a:lnSpc>
                <a:spcPct val="80000"/>
              </a:lnSpc>
            </a:pPr>
            <a:r>
              <a:rPr kumimoji="0" lang="zh-CN" altLang="en-US" dirty="0"/>
              <a:t>整个数据库</a:t>
            </a:r>
          </a:p>
        </p:txBody>
      </p:sp>
    </p:spTree>
    <p:extLst>
      <p:ext uri="{BB962C8B-B14F-4D97-AF65-F5344CB8AC3E}">
        <p14:creationId xmlns:p14="http://schemas.microsoft.com/office/powerpoint/2010/main" val="2501432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kumimoji="1" lang="zh-CN" altLang="en-US" sz="4800" dirty="0">
                <a:solidFill>
                  <a:srgbClr val="4C27FF"/>
                </a:solidFill>
              </a:rPr>
              <a:t>锁粒度</a:t>
            </a:r>
          </a:p>
        </p:txBody>
      </p:sp>
      <p:sp>
        <p:nvSpPr>
          <p:cNvPr id="4" name="内容占位符 3">
            <a:extLst>
              <a:ext uri="{FF2B5EF4-FFF2-40B4-BE49-F238E27FC236}">
                <a16:creationId xmlns:a16="http://schemas.microsoft.com/office/drawing/2014/main" id="{ADB48075-7D45-7540-8808-1C7511F3F1E9}"/>
              </a:ext>
            </a:extLst>
          </p:cNvPr>
          <p:cNvSpPr>
            <a:spLocks noGrp="1"/>
          </p:cNvSpPr>
          <p:nvPr>
            <p:ph idx="1"/>
          </p:nvPr>
        </p:nvSpPr>
        <p:spPr>
          <a:xfrm>
            <a:off x="198967" y="1143000"/>
            <a:ext cx="11996928" cy="5638800"/>
          </a:xfrm>
        </p:spPr>
        <p:txBody>
          <a:bodyPr/>
          <a:lstStyle/>
          <a:p>
            <a:r>
              <a:rPr kumimoji="0" lang="zh-CN" altLang="en-US" sz="2800" dirty="0"/>
              <a:t>锁粒度对并发控制的影响</a:t>
            </a:r>
          </a:p>
          <a:p>
            <a:pPr lvl="1"/>
            <a:r>
              <a:rPr lang="zh-CN" altLang="en-US" sz="2400" dirty="0"/>
              <a:t>大多数系统缺省设置为记录锁或页面锁</a:t>
            </a:r>
          </a:p>
          <a:p>
            <a:pPr lvl="1"/>
            <a:r>
              <a:rPr lang="zh-CN" altLang="en-US" sz="2400" dirty="0"/>
              <a:t>粒度小，并发度高，锁开销大</a:t>
            </a:r>
          </a:p>
          <a:p>
            <a:pPr marL="1085850" lvl="2"/>
            <a:r>
              <a:rPr kumimoji="0" lang="zh-CN" altLang="en-US" sz="2000" dirty="0"/>
              <a:t>数据项比较多，锁也多，解锁和封锁操作多，锁表存储空间大（如存储读写时间戳）</a:t>
            </a:r>
          </a:p>
          <a:p>
            <a:pPr lvl="1"/>
            <a:r>
              <a:rPr lang="zh-CN" altLang="en-US" sz="2400" dirty="0"/>
              <a:t>粒度大，并发度低，锁开销小</a:t>
            </a:r>
          </a:p>
          <a:p>
            <a:pPr marL="1085850" lvl="2"/>
            <a:r>
              <a:rPr lang="zh-CN" altLang="en-US" sz="2000" dirty="0"/>
              <a:t>如果是磁盘块，封锁磁盘块中的一条记录</a:t>
            </a:r>
            <a:r>
              <a:rPr lang="en-US" altLang="zh-CN" sz="2000" dirty="0"/>
              <a:t>B</a:t>
            </a:r>
            <a:r>
              <a:rPr lang="zh-CN" altLang="en-US" sz="2000" dirty="0"/>
              <a:t>的事务</a:t>
            </a:r>
            <a:r>
              <a:rPr lang="en-US" altLang="zh-CN" sz="2000" dirty="0"/>
              <a:t>T</a:t>
            </a:r>
            <a:r>
              <a:rPr lang="zh-CN" altLang="en-US" sz="2000" dirty="0"/>
              <a:t>必须封锁整个磁盘块</a:t>
            </a:r>
          </a:p>
          <a:p>
            <a:pPr marL="1085850" lvl="2"/>
            <a:r>
              <a:rPr lang="zh-CN" altLang="en-US" sz="2000" dirty="0"/>
              <a:t>另一事务</a:t>
            </a:r>
            <a:r>
              <a:rPr lang="en-US" altLang="zh-CN" sz="2000" dirty="0"/>
              <a:t>S</a:t>
            </a:r>
            <a:r>
              <a:rPr lang="zh-CN" altLang="en-US" sz="2000" dirty="0"/>
              <a:t>如果要封锁记录</a:t>
            </a:r>
            <a:r>
              <a:rPr lang="en-US" altLang="zh-CN" sz="2000" dirty="0"/>
              <a:t>C</a:t>
            </a:r>
            <a:r>
              <a:rPr lang="zh-CN" altLang="en-US" sz="2000" dirty="0"/>
              <a:t>，而</a:t>
            </a:r>
            <a:r>
              <a:rPr lang="en-US" altLang="zh-CN" sz="2000" dirty="0"/>
              <a:t>C</a:t>
            </a:r>
            <a:r>
              <a:rPr lang="zh-CN" altLang="en-US" sz="2000" dirty="0"/>
              <a:t>也在磁盘块中，由于磁盘块正在封锁中，</a:t>
            </a:r>
            <a:r>
              <a:rPr lang="en-US" altLang="zh-CN" sz="2000" dirty="0"/>
              <a:t>S</a:t>
            </a:r>
            <a:r>
              <a:rPr lang="zh-CN" altLang="en-US" sz="2000" dirty="0"/>
              <a:t>只能等待</a:t>
            </a:r>
          </a:p>
          <a:p>
            <a:pPr marL="1085850" lvl="2"/>
            <a:r>
              <a:rPr lang="zh-CN" altLang="en-US" sz="2000" dirty="0"/>
              <a:t>如果是封锁粒度是一条记录的话，就不用等待了</a:t>
            </a:r>
          </a:p>
          <a:p>
            <a:r>
              <a:rPr kumimoji="0" lang="zh-CN" altLang="en-US" sz="2800" dirty="0"/>
              <a:t>如何来确定锁粒度</a:t>
            </a:r>
          </a:p>
          <a:p>
            <a:pPr lvl="1"/>
            <a:r>
              <a:rPr lang="zh-CN" altLang="en-US" sz="2400" dirty="0"/>
              <a:t>取决于参与事务的类型</a:t>
            </a:r>
          </a:p>
          <a:p>
            <a:pPr lvl="1"/>
            <a:r>
              <a:rPr lang="zh-CN" altLang="en-US" sz="2400" dirty="0"/>
              <a:t>如果事务都访问少量的记录，那么选择一个记录作为粒度较好</a:t>
            </a:r>
          </a:p>
          <a:p>
            <a:pPr lvl="1"/>
            <a:r>
              <a:rPr lang="zh-CN" altLang="en-US" sz="2400" dirty="0"/>
              <a:t>如果事务都访问同一文件中大量记录，则最好采用块或者文件作为粒度</a:t>
            </a:r>
            <a:endParaRPr lang="en-US" altLang="zh-CN" sz="2400" dirty="0">
              <a:cs typeface="Calibri" panose="020F0502020204030204" pitchFamily="34" charset="0"/>
            </a:endParaRPr>
          </a:p>
        </p:txBody>
      </p:sp>
    </p:spTree>
    <p:extLst>
      <p:ext uri="{BB962C8B-B14F-4D97-AF65-F5344CB8AC3E}">
        <p14:creationId xmlns:p14="http://schemas.microsoft.com/office/powerpoint/2010/main" val="144325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kumimoji="1" lang="zh-CN" altLang="en-US" sz="4800" dirty="0">
                <a:solidFill>
                  <a:srgbClr val="4C27FF"/>
                </a:solidFill>
              </a:rPr>
              <a:t>封锁准则</a:t>
            </a:r>
          </a:p>
        </p:txBody>
      </p:sp>
      <p:sp>
        <p:nvSpPr>
          <p:cNvPr id="6" name="内容占位符 5"/>
          <p:cNvSpPr>
            <a:spLocks noGrp="1"/>
          </p:cNvSpPr>
          <p:nvPr>
            <p:ph idx="1"/>
          </p:nvPr>
        </p:nvSpPr>
        <p:spPr>
          <a:xfrm>
            <a:off x="16595" y="1143000"/>
            <a:ext cx="12141200" cy="5715000"/>
          </a:xfrm>
        </p:spPr>
        <p:txBody>
          <a:bodyPr/>
          <a:lstStyle/>
          <a:p>
            <a:pPr>
              <a:lnSpc>
                <a:spcPct val="130000"/>
              </a:lnSpc>
            </a:pPr>
            <a:r>
              <a:rPr lang="zh-CN" altLang="en-US" sz="2400" dirty="0"/>
              <a:t>事务</a:t>
            </a:r>
            <a:r>
              <a:rPr lang="en-US" altLang="zh-CN" sz="2400" dirty="0"/>
              <a:t>T</a:t>
            </a:r>
            <a:r>
              <a:rPr lang="zh-CN" altLang="en-US" sz="2400" dirty="0"/>
              <a:t>在执行任何</a:t>
            </a:r>
            <a:r>
              <a:rPr lang="en-US" altLang="zh-CN" sz="2400" dirty="0" err="1"/>
              <a:t>read_item</a:t>
            </a:r>
            <a:r>
              <a:rPr lang="en-US" altLang="zh-CN" sz="2400" dirty="0"/>
              <a:t>(x)</a:t>
            </a:r>
            <a:r>
              <a:rPr lang="zh-CN" altLang="en-US" sz="2400" dirty="0"/>
              <a:t>操作之前，必须先执行</a:t>
            </a:r>
            <a:r>
              <a:rPr lang="en-US" altLang="zh-CN" sz="2400" dirty="0" err="1"/>
              <a:t>read_lock</a:t>
            </a:r>
            <a:r>
              <a:rPr lang="en-US" altLang="zh-CN" sz="2400" dirty="0"/>
              <a:t>(x)</a:t>
            </a:r>
            <a:r>
              <a:rPr lang="zh-CN" altLang="en-US" sz="2400" dirty="0"/>
              <a:t>或者</a:t>
            </a:r>
            <a:r>
              <a:rPr lang="en-US" altLang="zh-CN" sz="2400" dirty="0" err="1"/>
              <a:t>write_lock</a:t>
            </a:r>
            <a:r>
              <a:rPr lang="en-US" altLang="zh-CN" sz="2400" dirty="0"/>
              <a:t>(x)</a:t>
            </a:r>
            <a:r>
              <a:rPr lang="zh-CN" altLang="en-US" sz="2400" dirty="0"/>
              <a:t>操作</a:t>
            </a:r>
          </a:p>
          <a:p>
            <a:pPr>
              <a:lnSpc>
                <a:spcPct val="130000"/>
              </a:lnSpc>
            </a:pPr>
            <a:r>
              <a:rPr lang="zh-CN" altLang="en-US" sz="2400" dirty="0"/>
              <a:t>事务</a:t>
            </a:r>
            <a:r>
              <a:rPr lang="en-US" altLang="zh-CN" sz="2400" dirty="0"/>
              <a:t>T</a:t>
            </a:r>
            <a:r>
              <a:rPr lang="zh-CN" altLang="en-US" sz="2400" dirty="0"/>
              <a:t>在执行任何</a:t>
            </a:r>
            <a:r>
              <a:rPr lang="en-US" altLang="zh-CN" sz="2400" dirty="0" err="1"/>
              <a:t>write_item</a:t>
            </a:r>
            <a:r>
              <a:rPr lang="en-US" altLang="zh-CN" sz="2400" dirty="0"/>
              <a:t>(x)</a:t>
            </a:r>
            <a:r>
              <a:rPr lang="zh-CN" altLang="en-US" sz="2400" dirty="0"/>
              <a:t>操作之前，必须先执行</a:t>
            </a:r>
            <a:r>
              <a:rPr lang="en-US" altLang="zh-CN" sz="2400" dirty="0" err="1"/>
              <a:t>write_lock</a:t>
            </a:r>
            <a:r>
              <a:rPr lang="en-US" altLang="zh-CN" sz="2400" dirty="0"/>
              <a:t>(x)</a:t>
            </a:r>
            <a:r>
              <a:rPr lang="zh-CN" altLang="en-US" sz="2400" dirty="0"/>
              <a:t>操作</a:t>
            </a:r>
          </a:p>
          <a:p>
            <a:pPr>
              <a:lnSpc>
                <a:spcPct val="130000"/>
              </a:lnSpc>
            </a:pPr>
            <a:r>
              <a:rPr lang="zh-CN" altLang="en-US" sz="2400" dirty="0"/>
              <a:t>如果事务</a:t>
            </a:r>
            <a:r>
              <a:rPr lang="en-US" altLang="zh-CN" sz="2400" dirty="0"/>
              <a:t>T</a:t>
            </a:r>
            <a:r>
              <a:rPr lang="zh-CN" altLang="en-US" sz="2400" dirty="0"/>
              <a:t>执行</a:t>
            </a:r>
            <a:r>
              <a:rPr lang="en-US" altLang="zh-CN" sz="2400" dirty="0" err="1"/>
              <a:t>read_lock</a:t>
            </a:r>
            <a:r>
              <a:rPr lang="en-US" altLang="zh-CN" sz="2400" dirty="0"/>
              <a:t>(x)</a:t>
            </a:r>
            <a:r>
              <a:rPr lang="zh-CN" altLang="en-US" sz="2400" dirty="0"/>
              <a:t>操作，数据项</a:t>
            </a:r>
            <a:r>
              <a:rPr lang="en-US" altLang="zh-CN" sz="2400" dirty="0"/>
              <a:t>x</a:t>
            </a:r>
            <a:r>
              <a:rPr lang="zh-CN" altLang="en-US" sz="2400" dirty="0"/>
              <a:t>必须没有加锁或者已经加了读锁，否则事务</a:t>
            </a:r>
            <a:r>
              <a:rPr lang="en-US" altLang="zh-CN" sz="2400" dirty="0"/>
              <a:t>T</a:t>
            </a:r>
            <a:r>
              <a:rPr lang="zh-CN" altLang="en-US" sz="2400" dirty="0"/>
              <a:t>的这个操作不能进行</a:t>
            </a:r>
          </a:p>
          <a:p>
            <a:pPr>
              <a:lnSpc>
                <a:spcPct val="130000"/>
              </a:lnSpc>
            </a:pPr>
            <a:r>
              <a:rPr lang="zh-CN" altLang="en-US" sz="2400" dirty="0"/>
              <a:t>如果事务</a:t>
            </a:r>
            <a:r>
              <a:rPr lang="en-US" altLang="zh-CN" sz="2400" dirty="0"/>
              <a:t>T</a:t>
            </a:r>
            <a:r>
              <a:rPr lang="zh-CN" altLang="en-US" sz="2400" dirty="0"/>
              <a:t>执行</a:t>
            </a:r>
            <a:r>
              <a:rPr lang="en-US" altLang="zh-CN" sz="2400" dirty="0" err="1"/>
              <a:t>write_lock</a:t>
            </a:r>
            <a:r>
              <a:rPr lang="en-US" altLang="zh-CN" sz="2400" dirty="0"/>
              <a:t>(x)</a:t>
            </a:r>
            <a:r>
              <a:rPr lang="zh-CN" altLang="en-US" sz="2400" dirty="0"/>
              <a:t>操作，数据项</a:t>
            </a:r>
            <a:r>
              <a:rPr lang="en-US" altLang="zh-CN" sz="2400" dirty="0"/>
              <a:t>x</a:t>
            </a:r>
            <a:r>
              <a:rPr lang="zh-CN" altLang="en-US" sz="2400" dirty="0"/>
              <a:t>必须未加锁，否则事务</a:t>
            </a:r>
            <a:r>
              <a:rPr lang="en-US" altLang="zh-CN" sz="2400" dirty="0"/>
              <a:t>T</a:t>
            </a:r>
            <a:r>
              <a:rPr lang="zh-CN" altLang="en-US" sz="2400" dirty="0"/>
              <a:t>的操作不能进行</a:t>
            </a:r>
            <a:endParaRPr lang="en-US" altLang="zh-CN" sz="2400" dirty="0"/>
          </a:p>
          <a:p>
            <a:pPr>
              <a:lnSpc>
                <a:spcPct val="130000"/>
              </a:lnSpc>
            </a:pPr>
            <a:r>
              <a:rPr lang="zh-CN" altLang="en-US" sz="2400" dirty="0"/>
              <a:t>事务</a:t>
            </a:r>
            <a:r>
              <a:rPr lang="en-US" altLang="zh-CN" sz="2400" dirty="0"/>
              <a:t>T</a:t>
            </a:r>
            <a:r>
              <a:rPr lang="zh-CN" altLang="en-US" sz="2400" dirty="0"/>
              <a:t>在完成所有</a:t>
            </a:r>
            <a:r>
              <a:rPr lang="en-US" altLang="zh-CN" sz="2400" dirty="0" err="1"/>
              <a:t>read_item</a:t>
            </a:r>
            <a:r>
              <a:rPr lang="en-US" altLang="zh-CN" sz="2400" dirty="0"/>
              <a:t>(x)</a:t>
            </a:r>
            <a:r>
              <a:rPr lang="zh-CN" altLang="en-US" sz="2400" dirty="0"/>
              <a:t>和</a:t>
            </a:r>
            <a:r>
              <a:rPr lang="en-US" altLang="zh-CN" sz="2400" dirty="0" err="1"/>
              <a:t>write_item</a:t>
            </a:r>
            <a:r>
              <a:rPr lang="en-US" altLang="zh-CN" sz="2400" dirty="0"/>
              <a:t>(x)</a:t>
            </a:r>
            <a:r>
              <a:rPr lang="zh-CN" altLang="en-US" sz="2400" dirty="0"/>
              <a:t>操作之后，必须执行</a:t>
            </a:r>
            <a:r>
              <a:rPr lang="en-US" altLang="zh-CN" sz="2400" dirty="0"/>
              <a:t>unlock(x)</a:t>
            </a:r>
            <a:r>
              <a:rPr lang="zh-CN" altLang="en-US" sz="2400" dirty="0"/>
              <a:t>操作</a:t>
            </a:r>
            <a:endParaRPr lang="en-US" altLang="zh-CN" sz="2400" dirty="0"/>
          </a:p>
          <a:p>
            <a:pPr>
              <a:lnSpc>
                <a:spcPct val="130000"/>
              </a:lnSpc>
            </a:pPr>
            <a:r>
              <a:rPr lang="zh-CN" altLang="en-US" sz="2400" dirty="0"/>
              <a:t>如果事务</a:t>
            </a:r>
            <a:r>
              <a:rPr lang="en-US" altLang="zh-CN" sz="2400" dirty="0"/>
              <a:t>T</a:t>
            </a:r>
            <a:r>
              <a:rPr lang="zh-CN" altLang="en-US" sz="2400" dirty="0"/>
              <a:t>已经持有数据项</a:t>
            </a:r>
            <a:r>
              <a:rPr lang="en-US" altLang="zh-CN" sz="2400" dirty="0"/>
              <a:t>x</a:t>
            </a:r>
            <a:r>
              <a:rPr lang="zh-CN" altLang="en-US" sz="2400" dirty="0"/>
              <a:t>上的一个读锁或者一个写锁，那么它不能再执行</a:t>
            </a:r>
            <a:r>
              <a:rPr lang="en-US" altLang="zh-CN" sz="2400" dirty="0" err="1"/>
              <a:t>read_lock</a:t>
            </a:r>
            <a:r>
              <a:rPr lang="en-US" altLang="zh-CN" sz="2400" dirty="0"/>
              <a:t>(x)</a:t>
            </a:r>
            <a:r>
              <a:rPr lang="zh-CN" altLang="en-US" sz="2400" dirty="0"/>
              <a:t>操作</a:t>
            </a:r>
            <a:endParaRPr lang="en-US" altLang="zh-CN" sz="2400" dirty="0"/>
          </a:p>
          <a:p>
            <a:pPr>
              <a:lnSpc>
                <a:spcPct val="130000"/>
              </a:lnSpc>
            </a:pPr>
            <a:r>
              <a:rPr lang="zh-CN" altLang="en-US" sz="2400" dirty="0"/>
              <a:t>如果事务</a:t>
            </a:r>
            <a:r>
              <a:rPr lang="en-US" altLang="zh-CN" sz="2400" dirty="0"/>
              <a:t>T</a:t>
            </a:r>
            <a:r>
              <a:rPr lang="zh-CN" altLang="en-US" sz="2400" dirty="0"/>
              <a:t>已经持有数据项</a:t>
            </a:r>
            <a:r>
              <a:rPr lang="en-US" altLang="zh-CN" sz="2400" dirty="0"/>
              <a:t>x</a:t>
            </a:r>
            <a:r>
              <a:rPr lang="zh-CN" altLang="en-US" sz="2400" dirty="0"/>
              <a:t>上的一个读锁或者一个写锁，那么它不能再执行</a:t>
            </a:r>
            <a:r>
              <a:rPr lang="en-US" altLang="zh-CN" sz="2400" dirty="0" err="1"/>
              <a:t>write_lock</a:t>
            </a:r>
            <a:r>
              <a:rPr lang="en-US" altLang="zh-CN" sz="2400" dirty="0"/>
              <a:t>(x)</a:t>
            </a:r>
            <a:r>
              <a:rPr lang="zh-CN" altLang="en-US" sz="2400" dirty="0"/>
              <a:t>操作</a:t>
            </a:r>
            <a:endParaRPr lang="en-US" altLang="zh-CN" sz="2400" dirty="0"/>
          </a:p>
          <a:p>
            <a:pPr>
              <a:lnSpc>
                <a:spcPct val="130000"/>
              </a:lnSpc>
            </a:pPr>
            <a:r>
              <a:rPr lang="zh-CN" altLang="en-US" sz="2400" dirty="0"/>
              <a:t>如果事务</a:t>
            </a:r>
            <a:r>
              <a:rPr lang="en-US" altLang="zh-CN" sz="2400" dirty="0"/>
              <a:t>T</a:t>
            </a:r>
            <a:r>
              <a:rPr lang="zh-CN" altLang="en-US" sz="2400" dirty="0"/>
              <a:t>没有持有数据项</a:t>
            </a:r>
            <a:r>
              <a:rPr lang="en-US" altLang="zh-CN" sz="2400" dirty="0"/>
              <a:t>x</a:t>
            </a:r>
            <a:r>
              <a:rPr lang="zh-CN" altLang="en-US" sz="2400" dirty="0"/>
              <a:t>上的一个读锁或者一个写锁，那么它不能执行</a:t>
            </a:r>
            <a:r>
              <a:rPr lang="en-US" altLang="zh-CN" sz="2400" dirty="0"/>
              <a:t>unlock(x)</a:t>
            </a:r>
            <a:r>
              <a:rPr lang="zh-CN" altLang="en-US" sz="2400" dirty="0"/>
              <a:t>操作</a:t>
            </a:r>
          </a:p>
        </p:txBody>
      </p:sp>
    </p:spTree>
    <p:extLst>
      <p:ext uri="{BB962C8B-B14F-4D97-AF65-F5344CB8AC3E}">
        <p14:creationId xmlns:p14="http://schemas.microsoft.com/office/powerpoint/2010/main" val="1360744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kumimoji="1" lang="zh-CN" altLang="en-US" sz="4800" dirty="0">
                <a:solidFill>
                  <a:srgbClr val="4C27FF"/>
                </a:solidFill>
              </a:rPr>
              <a:t>锁转换</a:t>
            </a:r>
          </a:p>
        </p:txBody>
      </p:sp>
      <p:sp>
        <p:nvSpPr>
          <p:cNvPr id="4" name="内容占位符 3">
            <a:extLst>
              <a:ext uri="{FF2B5EF4-FFF2-40B4-BE49-F238E27FC236}">
                <a16:creationId xmlns:a16="http://schemas.microsoft.com/office/drawing/2014/main" id="{ADB48075-7D45-7540-8808-1C7511F3F1E9}"/>
              </a:ext>
            </a:extLst>
          </p:cNvPr>
          <p:cNvSpPr>
            <a:spLocks noGrp="1"/>
          </p:cNvSpPr>
          <p:nvPr>
            <p:ph idx="1"/>
          </p:nvPr>
        </p:nvSpPr>
        <p:spPr>
          <a:xfrm>
            <a:off x="211667" y="1143000"/>
            <a:ext cx="11801856" cy="5422900"/>
          </a:xfrm>
        </p:spPr>
        <p:txBody>
          <a:bodyPr/>
          <a:lstStyle/>
          <a:p>
            <a:pPr>
              <a:lnSpc>
                <a:spcPct val="130000"/>
              </a:lnSpc>
              <a:buFont typeface="Wingdings" panose="05000000000000000000" pitchFamily="2" charset="2"/>
              <a:buChar char="q"/>
            </a:pPr>
            <a:r>
              <a:rPr lang="zh-CN" altLang="en-US" dirty="0"/>
              <a:t>锁的转换</a:t>
            </a:r>
          </a:p>
          <a:p>
            <a:pPr lvl="1">
              <a:lnSpc>
                <a:spcPct val="130000"/>
              </a:lnSpc>
              <a:buFont typeface="Wingdings" panose="05000000000000000000" pitchFamily="2" charset="2"/>
              <a:buChar char="Ø"/>
            </a:pPr>
            <a:r>
              <a:rPr lang="zh-CN" altLang="en-US" dirty="0"/>
              <a:t>特定条件下，一个已经在数据项</a:t>
            </a:r>
            <a:r>
              <a:rPr lang="en-US" altLang="zh-CN" dirty="0"/>
              <a:t>x</a:t>
            </a:r>
            <a:r>
              <a:rPr lang="zh-CN" altLang="en-US" dirty="0"/>
              <a:t>上持有锁的事务</a:t>
            </a:r>
            <a:r>
              <a:rPr lang="en-US" altLang="zh-CN" dirty="0"/>
              <a:t>T </a:t>
            </a:r>
            <a:r>
              <a:rPr lang="zh-CN" altLang="en-US" dirty="0"/>
              <a:t>，允许将某种封锁状态转换为另外一种封锁状态</a:t>
            </a:r>
          </a:p>
          <a:p>
            <a:pPr lvl="1">
              <a:lnSpc>
                <a:spcPct val="130000"/>
              </a:lnSpc>
              <a:buFont typeface="Wingdings" panose="05000000000000000000" pitchFamily="2" charset="2"/>
              <a:buChar char="Ø"/>
            </a:pPr>
            <a:r>
              <a:rPr lang="zh-CN" altLang="en-US" dirty="0"/>
              <a:t>比如，一个事务先执行了</a:t>
            </a:r>
            <a:r>
              <a:rPr lang="en-US" altLang="zh-CN" dirty="0" err="1"/>
              <a:t>read_lock</a:t>
            </a:r>
            <a:r>
              <a:rPr lang="en-US" altLang="zh-CN" dirty="0"/>
              <a:t>(x)</a:t>
            </a:r>
            <a:r>
              <a:rPr lang="zh-CN" altLang="en-US" dirty="0"/>
              <a:t>操作，然后它可以通过执行</a:t>
            </a:r>
            <a:r>
              <a:rPr lang="en-US" altLang="zh-CN" dirty="0" err="1"/>
              <a:t>write_lock</a:t>
            </a:r>
            <a:r>
              <a:rPr lang="en-US" altLang="zh-CN" dirty="0"/>
              <a:t>(x)</a:t>
            </a:r>
            <a:r>
              <a:rPr lang="zh-CN" altLang="en-US" dirty="0"/>
              <a:t>操作来升级该锁</a:t>
            </a:r>
          </a:p>
          <a:p>
            <a:pPr lvl="1">
              <a:lnSpc>
                <a:spcPct val="130000"/>
              </a:lnSpc>
              <a:buFont typeface="Wingdings" panose="05000000000000000000" pitchFamily="2" charset="2"/>
              <a:buChar char="Ø"/>
            </a:pPr>
            <a:r>
              <a:rPr lang="zh-CN" altLang="en-US" dirty="0"/>
              <a:t>同样，一个事务先执行了</a:t>
            </a:r>
            <a:r>
              <a:rPr lang="en-US" altLang="zh-CN" dirty="0" err="1"/>
              <a:t>write_lock</a:t>
            </a:r>
            <a:r>
              <a:rPr lang="en-US" altLang="zh-CN" dirty="0"/>
              <a:t>(x) </a:t>
            </a:r>
            <a:r>
              <a:rPr lang="zh-CN" altLang="en-US" dirty="0"/>
              <a:t>操作，然后它可以通过执行</a:t>
            </a:r>
            <a:r>
              <a:rPr lang="en-US" altLang="zh-CN" dirty="0" err="1"/>
              <a:t>read_lock</a:t>
            </a:r>
            <a:r>
              <a:rPr lang="en-US" altLang="zh-CN" dirty="0"/>
              <a:t>(x)</a:t>
            </a:r>
            <a:r>
              <a:rPr lang="zh-CN" altLang="en-US" dirty="0"/>
              <a:t>操作来降级该锁</a:t>
            </a:r>
          </a:p>
          <a:p>
            <a:pPr marL="285744" indent="-285744">
              <a:buFont typeface="Wingdings" panose="05000000000000000000" pitchFamily="2" charset="2"/>
              <a:buChar char="p"/>
            </a:pP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1969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kumimoji="1" lang="zh-CN" altLang="en-US" sz="4800" dirty="0">
                <a:solidFill>
                  <a:srgbClr val="4C27FF"/>
                </a:solidFill>
              </a:rPr>
              <a:t>集中式的分布式封锁方法</a:t>
            </a:r>
          </a:p>
        </p:txBody>
      </p:sp>
      <p:sp>
        <p:nvSpPr>
          <p:cNvPr id="4" name="内容占位符 3">
            <a:extLst>
              <a:ext uri="{FF2B5EF4-FFF2-40B4-BE49-F238E27FC236}">
                <a16:creationId xmlns:a16="http://schemas.microsoft.com/office/drawing/2014/main" id="{ADB48075-7D45-7540-8808-1C7511F3F1E9}"/>
              </a:ext>
            </a:extLst>
          </p:cNvPr>
          <p:cNvSpPr>
            <a:spLocks noGrp="1"/>
          </p:cNvSpPr>
          <p:nvPr>
            <p:ph idx="1"/>
          </p:nvPr>
        </p:nvSpPr>
        <p:spPr>
          <a:xfrm>
            <a:off x="211667" y="1143000"/>
            <a:ext cx="11801856" cy="4977384"/>
          </a:xfrm>
        </p:spPr>
        <p:txBody>
          <a:bodyPr/>
          <a:lstStyle/>
          <a:p>
            <a:pPr marL="0" lvl="1" indent="457200">
              <a:lnSpc>
                <a:spcPct val="130000"/>
              </a:lnSpc>
              <a:buFont typeface="Wingdings" panose="05000000000000000000" pitchFamily="2" charset="2"/>
              <a:buChar char="q"/>
            </a:pPr>
            <a:r>
              <a:rPr kumimoji="0" lang="zh-CN" altLang="en-US" sz="3200" dirty="0"/>
              <a:t>将同一数据的全部副本封锁，然后更新，之后解除全部封锁</a:t>
            </a:r>
          </a:p>
          <a:p>
            <a:pPr marL="285750" lvl="1">
              <a:lnSpc>
                <a:spcPct val="130000"/>
              </a:lnSpc>
              <a:buFont typeface="Wingdings" panose="05000000000000000000" pitchFamily="2" charset="2"/>
              <a:buChar char="q"/>
            </a:pPr>
            <a:r>
              <a:rPr kumimoji="0" lang="zh-CN" altLang="en-US" sz="3200" dirty="0"/>
              <a:t> 但各节点间需进行相当大的数据传输，若有</a:t>
            </a:r>
            <a:r>
              <a:rPr kumimoji="0" lang="en-US" altLang="zh-CN" sz="3200" dirty="0"/>
              <a:t>N</a:t>
            </a:r>
            <a:r>
              <a:rPr kumimoji="0" lang="zh-CN" altLang="en-US" sz="3200" dirty="0"/>
              <a:t>个节点，就有</a:t>
            </a:r>
          </a:p>
          <a:p>
            <a:pPr lvl="1">
              <a:lnSpc>
                <a:spcPct val="130000"/>
              </a:lnSpc>
              <a:buFont typeface="Wingdings" panose="05000000000000000000" pitchFamily="2" charset="2"/>
              <a:buChar char="Ø"/>
            </a:pPr>
            <a:r>
              <a:rPr kumimoji="0" lang="en-US" altLang="zh-CN" sz="3200" dirty="0"/>
              <a:t> </a:t>
            </a:r>
            <a:r>
              <a:rPr kumimoji="0" lang="en-US" altLang="zh-CN" dirty="0"/>
              <a:t>N</a:t>
            </a:r>
            <a:r>
              <a:rPr kumimoji="0" lang="zh-CN" altLang="en-US" dirty="0"/>
              <a:t>个请求封锁的消息</a:t>
            </a:r>
          </a:p>
          <a:p>
            <a:pPr lvl="1">
              <a:lnSpc>
                <a:spcPct val="130000"/>
              </a:lnSpc>
              <a:buFont typeface="Wingdings" panose="05000000000000000000" pitchFamily="2" charset="2"/>
              <a:buChar char="Ø"/>
            </a:pPr>
            <a:r>
              <a:rPr kumimoji="0" lang="en-US" altLang="zh-CN" dirty="0"/>
              <a:t> N</a:t>
            </a:r>
            <a:r>
              <a:rPr kumimoji="0" lang="zh-CN" altLang="en-US" dirty="0"/>
              <a:t>个封锁授权的消息</a:t>
            </a:r>
          </a:p>
          <a:p>
            <a:pPr lvl="1">
              <a:lnSpc>
                <a:spcPct val="130000"/>
              </a:lnSpc>
              <a:buFont typeface="Wingdings" panose="05000000000000000000" pitchFamily="2" charset="2"/>
              <a:buChar char="Ø"/>
            </a:pPr>
            <a:r>
              <a:rPr kumimoji="0" lang="en-US" altLang="zh-CN" dirty="0"/>
              <a:t> N</a:t>
            </a:r>
            <a:r>
              <a:rPr kumimoji="0" lang="zh-CN" altLang="en-US" dirty="0"/>
              <a:t>个更新数据的消息</a:t>
            </a:r>
          </a:p>
          <a:p>
            <a:pPr lvl="1">
              <a:lnSpc>
                <a:spcPct val="130000"/>
              </a:lnSpc>
              <a:buFont typeface="Wingdings" panose="05000000000000000000" pitchFamily="2" charset="2"/>
              <a:buChar char="Ø"/>
            </a:pPr>
            <a:r>
              <a:rPr kumimoji="0" lang="en-US" altLang="zh-CN" dirty="0"/>
              <a:t> N</a:t>
            </a:r>
            <a:r>
              <a:rPr kumimoji="0" lang="zh-CN" altLang="en-US" dirty="0"/>
              <a:t>个更新执行了的消息</a:t>
            </a:r>
          </a:p>
          <a:p>
            <a:pPr lvl="1">
              <a:lnSpc>
                <a:spcPct val="130000"/>
              </a:lnSpc>
              <a:buFont typeface="Wingdings" panose="05000000000000000000" pitchFamily="2" charset="2"/>
              <a:buChar char="Ø"/>
            </a:pPr>
            <a:r>
              <a:rPr kumimoji="0" lang="en-US" altLang="zh-CN" dirty="0"/>
              <a:t> N</a:t>
            </a:r>
            <a:r>
              <a:rPr kumimoji="0" lang="zh-CN" altLang="en-US" dirty="0"/>
              <a:t>个解除封锁的消息</a:t>
            </a:r>
          </a:p>
        </p:txBody>
      </p:sp>
    </p:spTree>
    <p:extLst>
      <p:ext uri="{BB962C8B-B14F-4D97-AF65-F5344CB8AC3E}">
        <p14:creationId xmlns:p14="http://schemas.microsoft.com/office/powerpoint/2010/main" val="2000151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lang="zh-CN" altLang="en-US" sz="4800" dirty="0">
                <a:solidFill>
                  <a:srgbClr val="4C27FF"/>
                </a:solidFill>
              </a:rPr>
              <a:t>主（副）本节点封锁方法</a:t>
            </a:r>
            <a:endParaRPr kumimoji="1" lang="zh-CN" altLang="en-US" sz="4800" dirty="0">
              <a:solidFill>
                <a:srgbClr val="4C27FF"/>
              </a:solidFill>
            </a:endParaRPr>
          </a:p>
        </p:txBody>
      </p:sp>
      <p:sp>
        <p:nvSpPr>
          <p:cNvPr id="4" name="内容占位符 3">
            <a:extLst>
              <a:ext uri="{FF2B5EF4-FFF2-40B4-BE49-F238E27FC236}">
                <a16:creationId xmlns:a16="http://schemas.microsoft.com/office/drawing/2014/main" id="{ADB48075-7D45-7540-8808-1C7511F3F1E9}"/>
              </a:ext>
            </a:extLst>
          </p:cNvPr>
          <p:cNvSpPr>
            <a:spLocks noGrp="1"/>
          </p:cNvSpPr>
          <p:nvPr>
            <p:ph idx="1"/>
          </p:nvPr>
        </p:nvSpPr>
        <p:spPr>
          <a:xfrm>
            <a:off x="211667" y="1041400"/>
            <a:ext cx="11801856" cy="5676392"/>
          </a:xfrm>
        </p:spPr>
        <p:txBody>
          <a:bodyPr/>
          <a:lstStyle/>
          <a:p>
            <a:pPr>
              <a:lnSpc>
                <a:spcPct val="130000"/>
              </a:lnSpc>
              <a:buFont typeface="Wingdings" panose="05000000000000000000" pitchFamily="2" charset="2"/>
              <a:buChar char="q"/>
            </a:pPr>
            <a:r>
              <a:rPr kumimoji="0" lang="zh-CN" altLang="en-US" sz="2800" b="1" dirty="0"/>
              <a:t>主节点封锁法</a:t>
            </a:r>
          </a:p>
          <a:p>
            <a:pPr marL="990600" lvl="1" indent="-533400">
              <a:lnSpc>
                <a:spcPct val="130000"/>
              </a:lnSpc>
            </a:pPr>
            <a:r>
              <a:rPr kumimoji="0" lang="zh-CN" altLang="en-US" sz="2400" dirty="0"/>
              <a:t>定义一个主节点，负责全系统封锁管理，所有节点均向其提出封锁和解锁请求</a:t>
            </a:r>
            <a:endParaRPr kumimoji="0" lang="en-US" altLang="zh-CN" sz="2400" dirty="0"/>
          </a:p>
          <a:p>
            <a:pPr marL="990600" lvl="1" indent="-533400">
              <a:lnSpc>
                <a:spcPct val="130000"/>
              </a:lnSpc>
            </a:pPr>
            <a:r>
              <a:rPr kumimoji="0" lang="zh-CN" altLang="en-US" sz="2400" dirty="0"/>
              <a:t>但是所有封锁请求都送往单个站点，容易由于超负荷造成“瓶颈”，主站点故障会使系统瘫痪，封锁消息都在这里，制约了系统可用性和可靠性</a:t>
            </a:r>
          </a:p>
          <a:p>
            <a:pPr>
              <a:lnSpc>
                <a:spcPct val="130000"/>
              </a:lnSpc>
              <a:buFont typeface="Wingdings" panose="05000000000000000000" pitchFamily="2" charset="2"/>
              <a:buChar char="q"/>
            </a:pPr>
            <a:r>
              <a:rPr kumimoji="0" lang="zh-CN" altLang="en-US" sz="2800" b="1" dirty="0"/>
              <a:t>主副本封锁法</a:t>
            </a:r>
          </a:p>
          <a:p>
            <a:pPr marL="990600" lvl="1" indent="-533400">
              <a:lnSpc>
                <a:spcPct val="130000"/>
              </a:lnSpc>
            </a:pPr>
            <a:r>
              <a:rPr kumimoji="0" lang="zh-CN" altLang="en-US" sz="2400" dirty="0"/>
              <a:t>不指定主节点，指定数据项的主副本</a:t>
            </a:r>
          </a:p>
          <a:p>
            <a:pPr marL="990600" lvl="1" indent="-533400">
              <a:lnSpc>
                <a:spcPct val="130000"/>
              </a:lnSpc>
            </a:pPr>
            <a:r>
              <a:rPr kumimoji="0" lang="zh-CN" altLang="en-US" sz="2400" dirty="0"/>
              <a:t>事务对某个数据项进行操作时，先对其主副本进行封锁，再进行操作</a:t>
            </a:r>
          </a:p>
          <a:p>
            <a:pPr marL="990600" lvl="1" indent="-533400">
              <a:lnSpc>
                <a:spcPct val="130000"/>
              </a:lnSpc>
            </a:pPr>
            <a:r>
              <a:rPr kumimoji="0" lang="zh-CN" altLang="en-US" sz="2400" dirty="0"/>
              <a:t>主副本封锁，意味着所有的副本都被封锁，主副本按使用情况，尽量就近分布</a:t>
            </a:r>
          </a:p>
          <a:p>
            <a:pPr marL="990600" lvl="1" indent="-533400">
              <a:lnSpc>
                <a:spcPct val="130000"/>
              </a:lnSpc>
            </a:pPr>
            <a:r>
              <a:rPr kumimoji="0" lang="zh-CN" altLang="en-US" sz="2400" dirty="0"/>
              <a:t>可减少节点的负荷，使得各节点比较均衡</a:t>
            </a:r>
          </a:p>
          <a:p>
            <a:pPr marL="990600" lvl="1" indent="-533400">
              <a:lnSpc>
                <a:spcPct val="130000"/>
              </a:lnSpc>
            </a:pPr>
            <a:r>
              <a:rPr kumimoji="0" lang="zh-CN" altLang="en-US" sz="2400" dirty="0"/>
              <a:t>可减少传输量</a:t>
            </a: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700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C78EC-6EFA-1542-9AEF-DDDFFB25FABB}"/>
              </a:ext>
            </a:extLst>
          </p:cNvPr>
          <p:cNvSpPr>
            <a:spLocks noGrp="1"/>
          </p:cNvSpPr>
          <p:nvPr>
            <p:ph type="title"/>
          </p:nvPr>
        </p:nvSpPr>
        <p:spPr>
          <a:xfrm>
            <a:off x="-1" y="0"/>
            <a:ext cx="12641943" cy="1143000"/>
          </a:xfrm>
        </p:spPr>
        <p:txBody>
          <a:bodyPr/>
          <a:lstStyle/>
          <a:p>
            <a:r>
              <a:rPr lang="zh-CN" altLang="en-US" sz="4800" spc="-15" dirty="0">
                <a:solidFill>
                  <a:srgbClr val="4C27FF"/>
                </a:solidFill>
                <a:cs typeface="Calibri"/>
              </a:rPr>
              <a:t>分布式系统中的并发性与一致性</a:t>
            </a:r>
            <a:endParaRPr kumimoji="1" lang="zh-CN" altLang="en-US" sz="4800" dirty="0">
              <a:solidFill>
                <a:srgbClr val="4C27FF"/>
              </a:solidFill>
            </a:endParaRPr>
          </a:p>
        </p:txBody>
      </p:sp>
      <p:sp>
        <p:nvSpPr>
          <p:cNvPr id="5" name="圆角矩形 4"/>
          <p:cNvSpPr/>
          <p:nvPr/>
        </p:nvSpPr>
        <p:spPr>
          <a:xfrm>
            <a:off x="5829300" y="2438400"/>
            <a:ext cx="6235700" cy="1193800"/>
          </a:xfrm>
          <a:prstGeom prst="round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黑体" panose="02010609060101010101" pitchFamily="49" charset="-122"/>
                <a:ea typeface="黑体" panose="02010609060101010101" pitchFamily="49" charset="-122"/>
              </a:rPr>
              <a:t>.</a:t>
            </a:r>
          </a:p>
          <a:p>
            <a:r>
              <a:rPr lang="en-US" b="1" dirty="0">
                <a:latin typeface="黑体" panose="02010609060101010101" pitchFamily="49" charset="-122"/>
                <a:ea typeface="黑体" panose="02010609060101010101" pitchFamily="49" charset="-122"/>
              </a:rPr>
              <a:t>.</a:t>
            </a:r>
          </a:p>
          <a:p>
            <a:r>
              <a:rPr lang="en-US" b="1" dirty="0">
                <a:latin typeface="黑体" panose="02010609060101010101" pitchFamily="49" charset="-122"/>
                <a:ea typeface="黑体" panose="02010609060101010101" pitchFamily="49" charset="-122"/>
              </a:rPr>
              <a:t>.</a:t>
            </a:r>
          </a:p>
          <a:p>
            <a:pPr algn="ctr"/>
            <a:endParaRPr lang="en-US" dirty="0"/>
          </a:p>
        </p:txBody>
      </p:sp>
      <p:sp>
        <p:nvSpPr>
          <p:cNvPr id="7" name="圆角矩形 6"/>
          <p:cNvSpPr/>
          <p:nvPr/>
        </p:nvSpPr>
        <p:spPr>
          <a:xfrm>
            <a:off x="5829300" y="4800600"/>
            <a:ext cx="6235700" cy="1193800"/>
          </a:xfrm>
          <a:prstGeom prst="round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p:cNvSpPr txBox="1"/>
          <p:nvPr/>
        </p:nvSpPr>
        <p:spPr>
          <a:xfrm>
            <a:off x="10467537" y="2398392"/>
            <a:ext cx="1577676" cy="461665"/>
          </a:xfrm>
          <a:prstGeom prst="rect">
            <a:avLst/>
          </a:prstGeom>
          <a:noFill/>
        </p:spPr>
        <p:txBody>
          <a:bodyPr wrap="none" rtlCol="0">
            <a:spAutoFit/>
          </a:bodyPr>
          <a:lstStyle/>
          <a:p>
            <a:r>
              <a:rPr lang="zh-CN" altLang="en-US" sz="2400" b="1" dirty="0">
                <a:latin typeface="黑体" panose="02010609060101010101" pitchFamily="49" charset="-122"/>
                <a:ea typeface="黑体" panose="02010609060101010101" pitchFamily="49" charset="-122"/>
              </a:rPr>
              <a:t>计算节点</a:t>
            </a:r>
            <a:r>
              <a:rPr lang="en-US" altLang="zh-CN" sz="2400" b="1" dirty="0">
                <a:latin typeface="黑体" panose="02010609060101010101" pitchFamily="49" charset="-122"/>
                <a:ea typeface="黑体" panose="02010609060101010101" pitchFamily="49" charset="-122"/>
              </a:rPr>
              <a:t>1</a:t>
            </a:r>
            <a:endParaRPr lang="en-US" b="1" dirty="0">
              <a:latin typeface="黑体" panose="02010609060101010101" pitchFamily="49" charset="-122"/>
              <a:ea typeface="黑体" panose="02010609060101010101" pitchFamily="49" charset="-122"/>
            </a:endParaRPr>
          </a:p>
        </p:txBody>
      </p:sp>
      <p:sp>
        <p:nvSpPr>
          <p:cNvPr id="9" name="文本框 8"/>
          <p:cNvSpPr txBox="1"/>
          <p:nvPr/>
        </p:nvSpPr>
        <p:spPr>
          <a:xfrm>
            <a:off x="10487324" y="4875948"/>
            <a:ext cx="1577676" cy="461665"/>
          </a:xfrm>
          <a:prstGeom prst="rect">
            <a:avLst/>
          </a:prstGeom>
          <a:noFill/>
        </p:spPr>
        <p:txBody>
          <a:bodyPr wrap="none" rtlCol="0">
            <a:spAutoFit/>
          </a:bodyPr>
          <a:lstStyle/>
          <a:p>
            <a:r>
              <a:rPr lang="zh-CN" altLang="en-US" sz="2400" b="1" dirty="0">
                <a:latin typeface="黑体" panose="02010609060101010101" pitchFamily="49" charset="-122"/>
                <a:ea typeface="黑体" panose="02010609060101010101" pitchFamily="49" charset="-122"/>
              </a:rPr>
              <a:t>计算节点</a:t>
            </a:r>
            <a:r>
              <a:rPr lang="en-US" altLang="zh-CN" sz="2400" b="1" dirty="0">
                <a:latin typeface="黑体" panose="02010609060101010101" pitchFamily="49" charset="-122"/>
                <a:ea typeface="黑体" panose="02010609060101010101" pitchFamily="49" charset="-122"/>
              </a:rPr>
              <a:t>n</a:t>
            </a:r>
            <a:endParaRPr lang="en-US" b="1" dirty="0">
              <a:latin typeface="黑体" panose="02010609060101010101" pitchFamily="49" charset="-122"/>
              <a:ea typeface="黑体" panose="02010609060101010101" pitchFamily="49" charset="-122"/>
            </a:endParaRPr>
          </a:p>
        </p:txBody>
      </p:sp>
      <p:sp>
        <p:nvSpPr>
          <p:cNvPr id="8" name="文本框 7"/>
          <p:cNvSpPr txBox="1"/>
          <p:nvPr/>
        </p:nvSpPr>
        <p:spPr>
          <a:xfrm>
            <a:off x="3416300" y="2387600"/>
            <a:ext cx="184731" cy="584775"/>
          </a:xfrm>
          <a:prstGeom prst="rect">
            <a:avLst/>
          </a:prstGeom>
          <a:noFill/>
        </p:spPr>
        <p:txBody>
          <a:bodyPr wrap="none" rtlCol="0">
            <a:spAutoFit/>
          </a:bodyPr>
          <a:lstStyle/>
          <a:p>
            <a:endParaRPr lang="en-US" sz="3200" b="1" dirty="0">
              <a:latin typeface="黑体" panose="02010609060101010101" pitchFamily="49" charset="-122"/>
              <a:ea typeface="黑体" panose="02010609060101010101" pitchFamily="49" charset="-122"/>
            </a:endParaRPr>
          </a:p>
        </p:txBody>
      </p:sp>
      <p:sp>
        <p:nvSpPr>
          <p:cNvPr id="11" name="矩形 10"/>
          <p:cNvSpPr/>
          <p:nvPr/>
        </p:nvSpPr>
        <p:spPr>
          <a:xfrm>
            <a:off x="11511969" y="3492500"/>
            <a:ext cx="553031" cy="1292662"/>
          </a:xfrm>
          <a:prstGeom prst="rect">
            <a:avLst/>
          </a:prstGeom>
        </p:spPr>
        <p:txBody>
          <a:bodyPr wrap="square">
            <a:spAutoFit/>
          </a:bodyPr>
          <a:lstStyle/>
          <a:p>
            <a:r>
              <a:rPr lang="en-US" sz="2600" b="1" dirty="0">
                <a:latin typeface="黑体" panose="02010609060101010101" pitchFamily="49" charset="-122"/>
                <a:ea typeface="黑体" panose="02010609060101010101" pitchFamily="49" charset="-122"/>
              </a:rPr>
              <a:t>.</a:t>
            </a:r>
          </a:p>
          <a:p>
            <a:r>
              <a:rPr lang="en-US" sz="2600" b="1" dirty="0">
                <a:latin typeface="黑体" panose="02010609060101010101" pitchFamily="49" charset="-122"/>
                <a:ea typeface="黑体" panose="02010609060101010101" pitchFamily="49" charset="-122"/>
              </a:rPr>
              <a:t>.</a:t>
            </a:r>
          </a:p>
          <a:p>
            <a:r>
              <a:rPr lang="en-US" sz="2600" b="1" dirty="0">
                <a:latin typeface="黑体" panose="02010609060101010101" pitchFamily="49" charset="-122"/>
                <a:ea typeface="黑体" panose="02010609060101010101" pitchFamily="49" charset="-122"/>
              </a:rPr>
              <a:t>.</a:t>
            </a:r>
          </a:p>
        </p:txBody>
      </p:sp>
      <p:sp>
        <p:nvSpPr>
          <p:cNvPr id="12" name="矩形 11"/>
          <p:cNvSpPr/>
          <p:nvPr/>
        </p:nvSpPr>
        <p:spPr>
          <a:xfrm>
            <a:off x="6143239" y="2999757"/>
            <a:ext cx="1245595" cy="42769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任务</a:t>
            </a:r>
            <a:r>
              <a:rPr lang="en-US" altLang="zh-CN" sz="2400" dirty="0">
                <a:solidFill>
                  <a:schemeClr val="tx1"/>
                </a:solidFill>
                <a:latin typeface="黑体" panose="02010609060101010101" pitchFamily="49" charset="-122"/>
                <a:ea typeface="黑体" panose="02010609060101010101" pitchFamily="49" charset="-122"/>
              </a:rPr>
              <a:t>1</a:t>
            </a:r>
            <a:endParaRPr lang="en-US" sz="24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7857771" y="2999757"/>
            <a:ext cx="1245595" cy="42769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任务</a:t>
            </a:r>
            <a:r>
              <a:rPr lang="en-US" altLang="zh-CN" sz="2400" dirty="0">
                <a:solidFill>
                  <a:schemeClr val="tx1"/>
                </a:solidFill>
                <a:latin typeface="黑体" panose="02010609060101010101" pitchFamily="49" charset="-122"/>
                <a:ea typeface="黑体" panose="02010609060101010101" pitchFamily="49" charset="-122"/>
              </a:rPr>
              <a:t>3</a:t>
            </a:r>
            <a:endParaRPr lang="en-US" sz="24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10467537" y="2999757"/>
            <a:ext cx="1245595" cy="42769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任务</a:t>
            </a:r>
            <a:r>
              <a:rPr lang="en-US" altLang="zh-CN" sz="2400" dirty="0">
                <a:solidFill>
                  <a:schemeClr val="tx1"/>
                </a:solidFill>
                <a:latin typeface="黑体" panose="02010609060101010101" pitchFamily="49" charset="-122"/>
                <a:ea typeface="黑体" panose="02010609060101010101" pitchFamily="49" charset="-122"/>
              </a:rPr>
              <a:t>4</a:t>
            </a:r>
            <a:endParaRPr lang="en-US" sz="2400" dirty="0">
              <a:solidFill>
                <a:schemeClr val="tx1"/>
              </a:solidFill>
              <a:latin typeface="黑体" panose="02010609060101010101" pitchFamily="49" charset="-122"/>
              <a:ea typeface="黑体" panose="02010609060101010101" pitchFamily="49" charset="-122"/>
            </a:endParaRPr>
          </a:p>
        </p:txBody>
      </p:sp>
      <p:sp>
        <p:nvSpPr>
          <p:cNvPr id="15" name="矩形 14"/>
          <p:cNvSpPr/>
          <p:nvPr/>
        </p:nvSpPr>
        <p:spPr>
          <a:xfrm>
            <a:off x="6568165" y="5337613"/>
            <a:ext cx="980001" cy="42769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任务</a:t>
            </a:r>
            <a:r>
              <a:rPr lang="en-US" altLang="zh-CN" sz="2400" dirty="0">
                <a:solidFill>
                  <a:schemeClr val="tx1"/>
                </a:solidFill>
                <a:latin typeface="黑体" panose="02010609060101010101" pitchFamily="49" charset="-122"/>
                <a:ea typeface="黑体" panose="02010609060101010101" pitchFamily="49" charset="-122"/>
              </a:rPr>
              <a:t>2</a:t>
            </a:r>
            <a:endParaRPr lang="en-US" sz="2400" dirty="0">
              <a:solidFill>
                <a:schemeClr val="tx1"/>
              </a:solidFill>
              <a:latin typeface="黑体" panose="02010609060101010101" pitchFamily="49" charset="-122"/>
              <a:ea typeface="黑体" panose="02010609060101010101" pitchFamily="49" charset="-122"/>
            </a:endParaRPr>
          </a:p>
        </p:txBody>
      </p:sp>
      <p:sp>
        <p:nvSpPr>
          <p:cNvPr id="16" name="矩形 15"/>
          <p:cNvSpPr/>
          <p:nvPr/>
        </p:nvSpPr>
        <p:spPr>
          <a:xfrm>
            <a:off x="9221942" y="5397500"/>
            <a:ext cx="1245595" cy="42769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任务</a:t>
            </a:r>
            <a:r>
              <a:rPr lang="en-US" altLang="zh-CN" sz="2400" dirty="0">
                <a:solidFill>
                  <a:schemeClr val="tx1"/>
                </a:solidFill>
                <a:latin typeface="黑体" panose="02010609060101010101" pitchFamily="49" charset="-122"/>
                <a:ea typeface="黑体" panose="02010609060101010101" pitchFamily="49" charset="-122"/>
              </a:rPr>
              <a:t>5</a:t>
            </a:r>
            <a:endParaRPr lang="en-US" sz="2400" dirty="0">
              <a:solidFill>
                <a:schemeClr val="tx1"/>
              </a:solidFill>
              <a:latin typeface="黑体" panose="02010609060101010101" pitchFamily="49" charset="-122"/>
              <a:ea typeface="黑体" panose="02010609060101010101" pitchFamily="49" charset="-122"/>
            </a:endParaRPr>
          </a:p>
        </p:txBody>
      </p:sp>
      <p:cxnSp>
        <p:nvCxnSpPr>
          <p:cNvPr id="19" name="直接箭头连接符 18"/>
          <p:cNvCxnSpPr/>
          <p:nvPr/>
        </p:nvCxnSpPr>
        <p:spPr>
          <a:xfrm>
            <a:off x="5829300" y="2159000"/>
            <a:ext cx="6172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236058" y="1566217"/>
            <a:ext cx="1422184" cy="461665"/>
          </a:xfrm>
          <a:prstGeom prst="rect">
            <a:avLst/>
          </a:prstGeom>
          <a:noFill/>
        </p:spPr>
        <p:txBody>
          <a:bodyPr wrap="none" rtlCol="0">
            <a:spAutoFit/>
          </a:bodyPr>
          <a:lstStyle/>
          <a:p>
            <a:r>
              <a:rPr lang="zh-CN" altLang="en-US" sz="2400" b="1" dirty="0">
                <a:latin typeface="黑体" panose="02010609060101010101" pitchFamily="49" charset="-122"/>
                <a:ea typeface="黑体" panose="02010609060101010101" pitchFamily="49" charset="-122"/>
              </a:rPr>
              <a:t>执行时间</a:t>
            </a:r>
            <a:endParaRPr lang="en-US" b="1" dirty="0">
              <a:latin typeface="黑体" panose="02010609060101010101" pitchFamily="49" charset="-122"/>
              <a:ea typeface="黑体" panose="02010609060101010101" pitchFamily="49" charset="-122"/>
            </a:endParaRPr>
          </a:p>
        </p:txBody>
      </p:sp>
      <p:sp>
        <p:nvSpPr>
          <p:cNvPr id="24" name="内容占位符 3">
            <a:extLst>
              <a:ext uri="{FF2B5EF4-FFF2-40B4-BE49-F238E27FC236}">
                <a16:creationId xmlns:a16="http://schemas.microsoft.com/office/drawing/2014/main" id="{A7CB6735-BA86-7C4D-BAE4-0FFC33CDF9B8}"/>
              </a:ext>
            </a:extLst>
          </p:cNvPr>
          <p:cNvSpPr>
            <a:spLocks noGrp="1"/>
          </p:cNvSpPr>
          <p:nvPr>
            <p:ph idx="1"/>
          </p:nvPr>
        </p:nvSpPr>
        <p:spPr>
          <a:xfrm>
            <a:off x="146303" y="1166018"/>
            <a:ext cx="5244109" cy="5312834"/>
          </a:xfrm>
        </p:spPr>
        <p:txBody>
          <a:bodyPr/>
          <a:lstStyle/>
          <a:p>
            <a:pPr marL="285744" indent="-285744">
              <a:buFont typeface="Wingdings" panose="05000000000000000000" pitchFamily="2" charset="2"/>
              <a:buChar char="p"/>
            </a:pPr>
            <a:r>
              <a:rPr lang="zh-CN" altLang="en-US" dirty="0">
                <a:solidFill>
                  <a:srgbClr val="C00000"/>
                </a:solidFill>
                <a:latin typeface="Calibri" panose="020F0502020204030204" pitchFamily="34" charset="0"/>
                <a:cs typeface="Calibri" panose="020F0502020204030204" pitchFamily="34" charset="0"/>
              </a:rPr>
              <a:t>并发性</a:t>
            </a:r>
            <a:endParaRPr lang="en-US" altLang="zh-CN" dirty="0">
              <a:solidFill>
                <a:srgbClr val="C00000"/>
              </a:solidFill>
              <a:latin typeface="Calibri" panose="020F0502020204030204" pitchFamily="34" charset="0"/>
              <a:cs typeface="Calibri" panose="020F0502020204030204" pitchFamily="34" charset="0"/>
            </a:endParaRPr>
          </a:p>
          <a:p>
            <a:pPr marL="742932" lvl="1" indent="-285744">
              <a:buFont typeface="Wingdings" panose="05000000000000000000" pitchFamily="2" charset="2"/>
              <a:buChar char="Ø"/>
            </a:pPr>
            <a:r>
              <a:rPr lang="zh-CN" altLang="en-US" dirty="0">
                <a:latin typeface="Calibri" panose="020F0502020204030204" pitchFamily="34" charset="0"/>
                <a:cs typeface="Calibri" panose="020F0502020204030204" pitchFamily="34" charset="0"/>
              </a:rPr>
              <a:t>指</a:t>
            </a:r>
            <a:r>
              <a:rPr lang="zh-CN" altLang="en-US" dirty="0">
                <a:solidFill>
                  <a:srgbClr val="FF0000"/>
                </a:solidFill>
              </a:rPr>
              <a:t>同一个时间段内</a:t>
            </a:r>
            <a:r>
              <a:rPr lang="zh-CN" altLang="en-US" dirty="0">
                <a:solidFill>
                  <a:srgbClr val="FF0000"/>
                </a:solidFill>
                <a:latin typeface="Calibri" panose="020F0502020204030204" pitchFamily="34" charset="0"/>
                <a:cs typeface="Calibri" panose="020F0502020204030204" pitchFamily="34" charset="0"/>
              </a:rPr>
              <a:t>哪些任务可以同时执行</a:t>
            </a:r>
            <a:r>
              <a:rPr lang="zh-CN" altLang="en-US" dirty="0">
                <a:latin typeface="Calibri" panose="020F0502020204030204" pitchFamily="34" charset="0"/>
                <a:cs typeface="Calibri" panose="020F0502020204030204" pitchFamily="34" charset="0"/>
              </a:rPr>
              <a:t>，</a:t>
            </a:r>
            <a:r>
              <a:rPr lang="zh-CN" altLang="en-US" dirty="0"/>
              <a:t>并且都没有执行结束。例如，任务</a:t>
            </a:r>
            <a:r>
              <a:rPr lang="en-US" altLang="zh-CN" dirty="0"/>
              <a:t>1</a:t>
            </a:r>
            <a:r>
              <a:rPr lang="zh-CN" altLang="en-US" dirty="0"/>
              <a:t>和任务</a:t>
            </a:r>
            <a:r>
              <a:rPr lang="en-US" altLang="zh-CN" dirty="0"/>
              <a:t>2</a:t>
            </a:r>
            <a:r>
              <a:rPr lang="zh-CN" altLang="en-US" dirty="0"/>
              <a:t>同时执行</a:t>
            </a:r>
            <a:endParaRPr lang="en-US" altLang="zh-CN" dirty="0">
              <a:latin typeface="Calibri" panose="020F0502020204030204" pitchFamily="34" charset="0"/>
              <a:cs typeface="Calibri" panose="020F0502020204030204" pitchFamily="34" charset="0"/>
            </a:endParaRPr>
          </a:p>
          <a:p>
            <a:pPr marL="285744" indent="-285744">
              <a:buFont typeface="Wingdings" panose="05000000000000000000" pitchFamily="2" charset="2"/>
              <a:buChar char="p"/>
            </a:pPr>
            <a:r>
              <a:rPr lang="zh-CN" altLang="en-US" dirty="0">
                <a:solidFill>
                  <a:srgbClr val="0000FF"/>
                </a:solidFill>
                <a:latin typeface="Calibri" panose="020F0502020204030204" pitchFamily="34" charset="0"/>
                <a:cs typeface="Calibri" panose="020F0502020204030204" pitchFamily="34" charset="0"/>
              </a:rPr>
              <a:t>一致性</a:t>
            </a:r>
          </a:p>
          <a:p>
            <a:pPr marL="742932" lvl="1" indent="-285744">
              <a:buFont typeface="Wingdings" panose="05000000000000000000" pitchFamily="2" charset="2"/>
              <a:buChar char="Ø"/>
            </a:pPr>
            <a:r>
              <a:rPr lang="zh-CN" altLang="en-US" dirty="0">
                <a:latin typeface="Calibri" panose="020F0502020204030204" pitchFamily="34" charset="0"/>
                <a:cs typeface="Calibri" panose="020F0502020204030204" pitchFamily="34" charset="0"/>
              </a:rPr>
              <a:t>确保执行完毕后每个计算节点（或用户）都能看到</a:t>
            </a:r>
            <a:r>
              <a:rPr lang="zh-CN" altLang="en-US" dirty="0">
                <a:solidFill>
                  <a:srgbClr val="0000FF"/>
                </a:solidFill>
                <a:latin typeface="Calibri" panose="020F0502020204030204" pitchFamily="34" charset="0"/>
                <a:cs typeface="Calibri" panose="020F0502020204030204" pitchFamily="34" charset="0"/>
              </a:rPr>
              <a:t>一致的数据视图</a:t>
            </a:r>
            <a:r>
              <a:rPr lang="zh-CN" altLang="en-US" dirty="0">
                <a:latin typeface="Calibri" panose="020F0502020204030204" pitchFamily="34" charset="0"/>
                <a:cs typeface="Calibri" panose="020F0502020204030204" pitchFamily="34" charset="0"/>
              </a:rPr>
              <a:t>。例如，任务</a:t>
            </a:r>
            <a:r>
              <a:rPr lang="en-US" altLang="zh-CN" dirty="0">
                <a:latin typeface="Calibri" panose="020F0502020204030204" pitchFamily="34" charset="0"/>
                <a:cs typeface="Calibri" panose="020F0502020204030204" pitchFamily="34" charset="0"/>
              </a:rPr>
              <a:t>3</a:t>
            </a:r>
            <a:r>
              <a:rPr lang="zh-CN" altLang="en-US" dirty="0">
                <a:latin typeface="Calibri" panose="020F0502020204030204" pitchFamily="34" charset="0"/>
                <a:cs typeface="Calibri" panose="020F0502020204030204" pitchFamily="34" charset="0"/>
              </a:rPr>
              <a:t>和任务</a:t>
            </a:r>
            <a:r>
              <a:rPr lang="en-US" altLang="zh-CN" dirty="0">
                <a:latin typeface="Calibri" panose="020F0502020204030204" pitchFamily="34" charset="0"/>
                <a:cs typeface="Calibri" panose="020F0502020204030204" pitchFamily="34" charset="0"/>
              </a:rPr>
              <a:t>5</a:t>
            </a:r>
            <a:r>
              <a:rPr lang="zh-CN" altLang="en-US" dirty="0">
                <a:latin typeface="Calibri" panose="020F0502020204030204" pitchFamily="34" charset="0"/>
                <a:cs typeface="Calibri" panose="020F0502020204030204" pitchFamily="34" charset="0"/>
              </a:rPr>
              <a:t>的不同执行顺序可能导致完全不同的计算结果</a:t>
            </a:r>
            <a:endParaRPr lang="en-US" altLang="zh-CN" dirty="0">
              <a:latin typeface="Calibri" panose="020F0502020204030204" pitchFamily="34" charset="0"/>
              <a:cs typeface="Calibri" panose="020F0502020204030204" pitchFamily="34" charset="0"/>
            </a:endParaRPr>
          </a:p>
        </p:txBody>
      </p:sp>
      <p:cxnSp>
        <p:nvCxnSpPr>
          <p:cNvPr id="26" name="直接箭头连接符 25"/>
          <p:cNvCxnSpPr/>
          <p:nvPr/>
        </p:nvCxnSpPr>
        <p:spPr>
          <a:xfrm>
            <a:off x="9059904" y="3442887"/>
            <a:ext cx="162038" cy="1894726"/>
          </a:xfrm>
          <a:prstGeom prst="straightConnector1">
            <a:avLst/>
          </a:prstGeom>
          <a:ln w="25400">
            <a:solidFill>
              <a:srgbClr val="0000FF"/>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10467537" y="3492500"/>
            <a:ext cx="200393" cy="1845113"/>
          </a:xfrm>
          <a:prstGeom prst="straightConnector1">
            <a:avLst/>
          </a:prstGeom>
          <a:ln w="25400">
            <a:solidFill>
              <a:srgbClr val="0000FF"/>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994401" y="2914650"/>
            <a:ext cx="1733634" cy="2910542"/>
          </a:xfrm>
          <a:prstGeom prst="rect">
            <a:avLst/>
          </a:prstGeom>
          <a:ln w="38100">
            <a:solidFill>
              <a:srgbClr val="C00000"/>
            </a:solidFill>
            <a:prstDash val="dash"/>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69887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lang="zh-CN" altLang="en-US" sz="4800" spc="-15" dirty="0">
                <a:solidFill>
                  <a:srgbClr val="4C27FF"/>
                </a:solidFill>
                <a:cs typeface="Calibri"/>
              </a:rPr>
              <a:t>两阶段封锁（</a:t>
            </a:r>
            <a:r>
              <a:rPr lang="en-US" altLang="zh-CN" sz="4800" spc="-15" dirty="0">
                <a:solidFill>
                  <a:srgbClr val="4C27FF"/>
                </a:solidFill>
                <a:cs typeface="Calibri"/>
              </a:rPr>
              <a:t>2PL</a:t>
            </a:r>
            <a:r>
              <a:rPr lang="zh-CN" altLang="en-US" sz="4800" spc="-15" dirty="0">
                <a:solidFill>
                  <a:srgbClr val="4C27FF"/>
                </a:solidFill>
                <a:cs typeface="Calibri"/>
              </a:rPr>
              <a:t>）方法</a:t>
            </a:r>
            <a:endParaRPr kumimoji="1" lang="zh-CN" altLang="en-US" sz="4800" dirty="0">
              <a:solidFill>
                <a:srgbClr val="4C27FF"/>
              </a:solidFill>
            </a:endParaRPr>
          </a:p>
        </p:txBody>
      </p:sp>
      <p:sp>
        <p:nvSpPr>
          <p:cNvPr id="4" name="内容占位符 3">
            <a:extLst>
              <a:ext uri="{FF2B5EF4-FFF2-40B4-BE49-F238E27FC236}">
                <a16:creationId xmlns:a16="http://schemas.microsoft.com/office/drawing/2014/main" id="{ADB48075-7D45-7540-8808-1C7511F3F1E9}"/>
              </a:ext>
            </a:extLst>
          </p:cNvPr>
          <p:cNvSpPr>
            <a:spLocks noGrp="1"/>
          </p:cNvSpPr>
          <p:nvPr>
            <p:ph idx="1"/>
          </p:nvPr>
        </p:nvSpPr>
        <p:spPr>
          <a:xfrm>
            <a:off x="211667" y="1143000"/>
            <a:ext cx="8627533" cy="5404094"/>
          </a:xfrm>
        </p:spPr>
        <p:txBody>
          <a:bodyPr/>
          <a:lstStyle/>
          <a:p>
            <a:pPr>
              <a:buFont typeface="Wingdings" panose="05000000000000000000" pitchFamily="2" charset="2"/>
              <a:buChar char="q"/>
            </a:pPr>
            <a:r>
              <a:rPr lang="zh-CN" altLang="en-US" dirty="0"/>
              <a:t>如果一个事务所有的封锁操作（读写）都在第一个解锁操作之前，那么它就遵守</a:t>
            </a:r>
            <a:r>
              <a:rPr lang="en-US" altLang="zh-CN" dirty="0"/>
              <a:t>2PL</a:t>
            </a:r>
            <a:r>
              <a:rPr lang="zh-CN" altLang="en-US" dirty="0"/>
              <a:t>协议</a:t>
            </a:r>
          </a:p>
          <a:p>
            <a:pPr>
              <a:buFont typeface="Wingdings" panose="05000000000000000000" pitchFamily="2" charset="2"/>
              <a:buChar char="q"/>
            </a:pPr>
            <a:r>
              <a:rPr lang="zh-CN" altLang="en-US" dirty="0"/>
              <a:t>事务的执行中</a:t>
            </a:r>
            <a:r>
              <a:rPr lang="en-US" altLang="zh-CN" dirty="0"/>
              <a:t>Lock</a:t>
            </a:r>
            <a:r>
              <a:rPr lang="zh-CN" altLang="en-US" dirty="0"/>
              <a:t>的管理分成两个阶段</a:t>
            </a:r>
          </a:p>
          <a:p>
            <a:pPr lvl="1">
              <a:buFont typeface="Wingdings" panose="05000000000000000000" pitchFamily="2" charset="2"/>
              <a:buChar char="Ø"/>
            </a:pPr>
            <a:r>
              <a:rPr lang="zh-CN" altLang="en-US" dirty="0"/>
              <a:t>上升</a:t>
            </a:r>
            <a:r>
              <a:rPr lang="en-US" altLang="zh-CN" dirty="0"/>
              <a:t>(</a:t>
            </a:r>
            <a:r>
              <a:rPr lang="zh-CN" altLang="en-US" dirty="0"/>
              <a:t>成长</a:t>
            </a:r>
            <a:r>
              <a:rPr lang="en-US" altLang="zh-CN" dirty="0"/>
              <a:t>)</a:t>
            </a:r>
            <a:r>
              <a:rPr lang="zh-CN" altLang="en-US" dirty="0"/>
              <a:t>阶段：获取</a:t>
            </a:r>
            <a:r>
              <a:rPr lang="en-US" altLang="zh-CN" dirty="0"/>
              <a:t>Lock</a:t>
            </a:r>
            <a:r>
              <a:rPr lang="zh-CN" altLang="en-US" dirty="0"/>
              <a:t>阶段（只能获取锁）</a:t>
            </a:r>
          </a:p>
          <a:p>
            <a:pPr lvl="1">
              <a:buFont typeface="Wingdings" panose="05000000000000000000" pitchFamily="2" charset="2"/>
              <a:buChar char="Ø"/>
            </a:pPr>
            <a:r>
              <a:rPr lang="zh-CN" altLang="en-US" dirty="0"/>
              <a:t>收缩</a:t>
            </a:r>
            <a:r>
              <a:rPr lang="en-US" altLang="zh-CN" dirty="0"/>
              <a:t>(</a:t>
            </a:r>
            <a:r>
              <a:rPr lang="zh-CN" altLang="en-US" dirty="0"/>
              <a:t>衰退</a:t>
            </a:r>
            <a:r>
              <a:rPr lang="en-US" altLang="zh-CN" dirty="0"/>
              <a:t>)</a:t>
            </a:r>
            <a:r>
              <a:rPr lang="zh-CN" altLang="en-US" dirty="0"/>
              <a:t>阶段：释放</a:t>
            </a:r>
            <a:r>
              <a:rPr lang="en-US" altLang="zh-CN" dirty="0"/>
              <a:t>Lock</a:t>
            </a:r>
            <a:r>
              <a:rPr lang="zh-CN" altLang="en-US" dirty="0"/>
              <a:t>阶段（只能解锁）</a:t>
            </a:r>
          </a:p>
          <a:p>
            <a:pPr>
              <a:buFont typeface="Wingdings" panose="05000000000000000000" pitchFamily="2" charset="2"/>
              <a:buChar char="q"/>
            </a:pPr>
            <a:r>
              <a:rPr lang="zh-CN" altLang="en-US" dirty="0"/>
              <a:t>封锁点是指事务获得了它所要求的所有锁，并且还没有开始释放任何锁的时刻</a:t>
            </a:r>
          </a:p>
          <a:p>
            <a:pPr>
              <a:buFont typeface="Wingdings" panose="05000000000000000000" pitchFamily="2" charset="2"/>
              <a:buChar char="q"/>
            </a:pPr>
            <a:r>
              <a:rPr lang="zh-CN" altLang="en-US" dirty="0"/>
              <a:t>如果允许锁的转换，锁的升级必须在成长阶段进行，锁的降级必须在锁的衰退阶段进行</a:t>
            </a:r>
          </a:p>
          <a:p>
            <a:pPr>
              <a:buFont typeface="Wingdings" panose="05000000000000000000" pitchFamily="2" charset="2"/>
              <a:buChar char="q"/>
            </a:pPr>
            <a:r>
              <a:rPr lang="en-US" altLang="zh-CN" dirty="0"/>
              <a:t>2PL</a:t>
            </a:r>
            <a:r>
              <a:rPr lang="zh-CN" altLang="en-US" dirty="0"/>
              <a:t>可以保证事务执行的可串行性</a:t>
            </a:r>
            <a:endParaRPr lang="en-US" altLang="zh-CN" dirty="0"/>
          </a:p>
        </p:txBody>
      </p:sp>
      <p:sp>
        <p:nvSpPr>
          <p:cNvPr id="33" name="Line 2"/>
          <p:cNvSpPr>
            <a:spLocks noChangeShapeType="1"/>
          </p:cNvSpPr>
          <p:nvPr/>
        </p:nvSpPr>
        <p:spPr bwMode="auto">
          <a:xfrm>
            <a:off x="8683203" y="4932363"/>
            <a:ext cx="3508798" cy="0"/>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34" name="Line 3"/>
          <p:cNvSpPr>
            <a:spLocks noChangeShapeType="1"/>
          </p:cNvSpPr>
          <p:nvPr/>
        </p:nvSpPr>
        <p:spPr bwMode="auto">
          <a:xfrm flipV="1">
            <a:off x="8679921" y="1763713"/>
            <a:ext cx="0" cy="3168650"/>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35" name="Line 4"/>
          <p:cNvSpPr>
            <a:spLocks noChangeShapeType="1"/>
          </p:cNvSpPr>
          <p:nvPr/>
        </p:nvSpPr>
        <p:spPr bwMode="auto">
          <a:xfrm flipV="1">
            <a:off x="8913283" y="4356100"/>
            <a:ext cx="0" cy="576263"/>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36" name="Line 5"/>
          <p:cNvSpPr>
            <a:spLocks noChangeShapeType="1"/>
          </p:cNvSpPr>
          <p:nvPr/>
        </p:nvSpPr>
        <p:spPr bwMode="auto">
          <a:xfrm>
            <a:off x="8913283" y="4356100"/>
            <a:ext cx="431800"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37" name="Line 6"/>
          <p:cNvSpPr>
            <a:spLocks noChangeShapeType="1"/>
          </p:cNvSpPr>
          <p:nvPr/>
        </p:nvSpPr>
        <p:spPr bwMode="auto">
          <a:xfrm flipV="1">
            <a:off x="9345083" y="3852863"/>
            <a:ext cx="0" cy="503237"/>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38" name="Line 7"/>
          <p:cNvSpPr>
            <a:spLocks noChangeShapeType="1"/>
          </p:cNvSpPr>
          <p:nvPr/>
        </p:nvSpPr>
        <p:spPr bwMode="auto">
          <a:xfrm>
            <a:off x="9345083" y="3852863"/>
            <a:ext cx="431800"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39" name="Line 8"/>
          <p:cNvSpPr>
            <a:spLocks noChangeShapeType="1"/>
          </p:cNvSpPr>
          <p:nvPr/>
        </p:nvSpPr>
        <p:spPr bwMode="auto">
          <a:xfrm flipV="1">
            <a:off x="9776883" y="3348038"/>
            <a:ext cx="0" cy="504825"/>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40" name="Line 9"/>
          <p:cNvSpPr>
            <a:spLocks noChangeShapeType="1"/>
          </p:cNvSpPr>
          <p:nvPr/>
        </p:nvSpPr>
        <p:spPr bwMode="auto">
          <a:xfrm>
            <a:off x="9776883" y="3349625"/>
            <a:ext cx="431800"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41" name="Line 10"/>
          <p:cNvSpPr>
            <a:spLocks noChangeShapeType="1"/>
          </p:cNvSpPr>
          <p:nvPr/>
        </p:nvSpPr>
        <p:spPr bwMode="auto">
          <a:xfrm flipV="1">
            <a:off x="10208683" y="2844800"/>
            <a:ext cx="0" cy="504825"/>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42" name="Line 11"/>
          <p:cNvSpPr>
            <a:spLocks noChangeShapeType="1"/>
          </p:cNvSpPr>
          <p:nvPr/>
        </p:nvSpPr>
        <p:spPr bwMode="auto">
          <a:xfrm>
            <a:off x="10208683" y="2844800"/>
            <a:ext cx="431800"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43" name="Line 12"/>
          <p:cNvSpPr>
            <a:spLocks noChangeShapeType="1"/>
          </p:cNvSpPr>
          <p:nvPr/>
        </p:nvSpPr>
        <p:spPr bwMode="auto">
          <a:xfrm>
            <a:off x="10640483" y="2844800"/>
            <a:ext cx="0" cy="503238"/>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44" name="Line 13"/>
          <p:cNvSpPr>
            <a:spLocks noChangeShapeType="1"/>
          </p:cNvSpPr>
          <p:nvPr/>
        </p:nvSpPr>
        <p:spPr bwMode="auto">
          <a:xfrm>
            <a:off x="10640483" y="3348038"/>
            <a:ext cx="431800"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45" name="Line 14"/>
          <p:cNvSpPr>
            <a:spLocks noChangeShapeType="1"/>
          </p:cNvSpPr>
          <p:nvPr/>
        </p:nvSpPr>
        <p:spPr bwMode="auto">
          <a:xfrm>
            <a:off x="11072283" y="3348038"/>
            <a:ext cx="0" cy="503237"/>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46" name="Line 15"/>
          <p:cNvSpPr>
            <a:spLocks noChangeShapeType="1"/>
          </p:cNvSpPr>
          <p:nvPr/>
        </p:nvSpPr>
        <p:spPr bwMode="auto">
          <a:xfrm>
            <a:off x="11073871" y="3852863"/>
            <a:ext cx="431800"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47" name="Line 16"/>
          <p:cNvSpPr>
            <a:spLocks noChangeShapeType="1"/>
          </p:cNvSpPr>
          <p:nvPr/>
        </p:nvSpPr>
        <p:spPr bwMode="auto">
          <a:xfrm>
            <a:off x="11505671" y="3852863"/>
            <a:ext cx="0" cy="503237"/>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48" name="Line 17"/>
          <p:cNvSpPr>
            <a:spLocks noChangeShapeType="1"/>
          </p:cNvSpPr>
          <p:nvPr/>
        </p:nvSpPr>
        <p:spPr bwMode="auto">
          <a:xfrm>
            <a:off x="11505671" y="4356100"/>
            <a:ext cx="431800"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49" name="Line 18"/>
          <p:cNvSpPr>
            <a:spLocks noChangeShapeType="1"/>
          </p:cNvSpPr>
          <p:nvPr/>
        </p:nvSpPr>
        <p:spPr bwMode="auto">
          <a:xfrm>
            <a:off x="11937471" y="4356100"/>
            <a:ext cx="0" cy="576263"/>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50" name="Line 19"/>
          <p:cNvSpPr>
            <a:spLocks noChangeShapeType="1"/>
          </p:cNvSpPr>
          <p:nvPr/>
        </p:nvSpPr>
        <p:spPr bwMode="auto">
          <a:xfrm>
            <a:off x="10803996" y="1421949"/>
            <a:ext cx="0" cy="576262"/>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51" name="Line 20"/>
          <p:cNvSpPr>
            <a:spLocks noChangeShapeType="1"/>
          </p:cNvSpPr>
          <p:nvPr/>
        </p:nvSpPr>
        <p:spPr bwMode="auto">
          <a:xfrm flipV="1">
            <a:off x="9073885" y="1447006"/>
            <a:ext cx="0" cy="504825"/>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52" name="Line 21"/>
          <p:cNvSpPr>
            <a:spLocks noChangeShapeType="1"/>
          </p:cNvSpPr>
          <p:nvPr/>
        </p:nvSpPr>
        <p:spPr bwMode="auto">
          <a:xfrm>
            <a:off x="10640483" y="2195513"/>
            <a:ext cx="0" cy="273685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53" name="Text Box 22"/>
          <p:cNvSpPr txBox="1">
            <a:spLocks noChangeArrowheads="1"/>
          </p:cNvSpPr>
          <p:nvPr/>
        </p:nvSpPr>
        <p:spPr bwMode="auto">
          <a:xfrm>
            <a:off x="8679921" y="4981574"/>
            <a:ext cx="641350" cy="366713"/>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r>
              <a:rPr kumimoji="0" lang="zh-CN" altLang="en-US" b="0">
                <a:ea typeface="SimHei" panose="02010609060101010101" pitchFamily="49" charset="-122"/>
              </a:rPr>
              <a:t>开始</a:t>
            </a:r>
          </a:p>
        </p:txBody>
      </p:sp>
      <p:sp>
        <p:nvSpPr>
          <p:cNvPr id="54" name="Text Box 23"/>
          <p:cNvSpPr txBox="1">
            <a:spLocks noChangeArrowheads="1"/>
          </p:cNvSpPr>
          <p:nvPr/>
        </p:nvSpPr>
        <p:spPr bwMode="auto">
          <a:xfrm>
            <a:off x="10189633" y="5010150"/>
            <a:ext cx="869950" cy="366713"/>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r>
              <a:rPr kumimoji="0" lang="zh-CN" altLang="en-US" b="0">
                <a:ea typeface="SimHei" panose="02010609060101010101" pitchFamily="49" charset="-122"/>
              </a:rPr>
              <a:t>加锁点</a:t>
            </a:r>
          </a:p>
        </p:txBody>
      </p:sp>
      <p:sp>
        <p:nvSpPr>
          <p:cNvPr id="55" name="Text Box 24"/>
          <p:cNvSpPr txBox="1">
            <a:spLocks noChangeArrowheads="1"/>
          </p:cNvSpPr>
          <p:nvPr/>
        </p:nvSpPr>
        <p:spPr bwMode="auto">
          <a:xfrm>
            <a:off x="11492463" y="5010150"/>
            <a:ext cx="641350" cy="366713"/>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r>
              <a:rPr kumimoji="0" lang="zh-CN" altLang="en-US" b="0">
                <a:ea typeface="SimHei" panose="02010609060101010101" pitchFamily="49" charset="-122"/>
              </a:rPr>
              <a:t>结束</a:t>
            </a:r>
          </a:p>
        </p:txBody>
      </p:sp>
      <p:sp>
        <p:nvSpPr>
          <p:cNvPr id="57" name="Text Box 26"/>
          <p:cNvSpPr txBox="1">
            <a:spLocks noChangeArrowheads="1"/>
          </p:cNvSpPr>
          <p:nvPr/>
        </p:nvSpPr>
        <p:spPr bwMode="auto">
          <a:xfrm>
            <a:off x="9294852" y="1502568"/>
            <a:ext cx="869950" cy="366713"/>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r>
              <a:rPr kumimoji="0" lang="zh-CN" altLang="en-US" b="0" dirty="0">
                <a:ea typeface="SimHei" panose="02010609060101010101" pitchFamily="49" charset="-122"/>
              </a:rPr>
              <a:t>获得锁</a:t>
            </a:r>
          </a:p>
        </p:txBody>
      </p:sp>
      <p:sp>
        <p:nvSpPr>
          <p:cNvPr id="58" name="Text Box 27"/>
          <p:cNvSpPr txBox="1">
            <a:spLocks noChangeArrowheads="1"/>
          </p:cNvSpPr>
          <p:nvPr/>
        </p:nvSpPr>
        <p:spPr bwMode="auto">
          <a:xfrm>
            <a:off x="11072283" y="1485900"/>
            <a:ext cx="869950" cy="366712"/>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r>
              <a:rPr kumimoji="0" lang="zh-CN" altLang="en-US" b="0">
                <a:ea typeface="SimHei" panose="02010609060101010101" pitchFamily="49" charset="-122"/>
              </a:rPr>
              <a:t>释放锁</a:t>
            </a:r>
          </a:p>
        </p:txBody>
      </p:sp>
      <p:sp>
        <p:nvSpPr>
          <p:cNvPr id="59" name="Text Box 28"/>
          <p:cNvSpPr txBox="1">
            <a:spLocks noChangeArrowheads="1"/>
          </p:cNvSpPr>
          <p:nvPr/>
        </p:nvSpPr>
        <p:spPr bwMode="auto">
          <a:xfrm>
            <a:off x="9729827" y="5492899"/>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400" b="0" dirty="0">
                <a:ea typeface="SimHei" panose="02010609060101010101" pitchFamily="49" charset="-122"/>
              </a:rPr>
              <a:t>2PL</a:t>
            </a:r>
            <a:r>
              <a:rPr kumimoji="0" lang="zh-CN" altLang="en-US" sz="2400" b="0" dirty="0">
                <a:ea typeface="SimHei" panose="02010609060101010101" pitchFamily="49" charset="-122"/>
              </a:rPr>
              <a:t>封锁方法</a:t>
            </a:r>
            <a:endParaRPr kumimoji="0" lang="zh-CN" altLang="en-US" b="0" dirty="0">
              <a:ea typeface="SimHei" panose="02010609060101010101" pitchFamily="49" charset="-122"/>
            </a:endParaRPr>
          </a:p>
        </p:txBody>
      </p:sp>
    </p:spTree>
    <p:extLst>
      <p:ext uri="{BB962C8B-B14F-4D97-AF65-F5344CB8AC3E}">
        <p14:creationId xmlns:p14="http://schemas.microsoft.com/office/powerpoint/2010/main" val="4030608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kumimoji="1" lang="zh-CN" altLang="en-US" sz="4800" dirty="0">
                <a:solidFill>
                  <a:srgbClr val="4C27FF"/>
                </a:solidFill>
              </a:rPr>
              <a:t>严格的</a:t>
            </a:r>
            <a:r>
              <a:rPr kumimoji="1" lang="en-US" altLang="zh-CN" sz="4800" dirty="0">
                <a:solidFill>
                  <a:srgbClr val="4C27FF"/>
                </a:solidFill>
              </a:rPr>
              <a:t>2PL</a:t>
            </a:r>
            <a:endParaRPr kumimoji="1" lang="zh-CN" altLang="en-US" sz="4800" dirty="0">
              <a:solidFill>
                <a:srgbClr val="4C27FF"/>
              </a:solidFill>
            </a:endParaRPr>
          </a:p>
        </p:txBody>
      </p:sp>
      <p:sp>
        <p:nvSpPr>
          <p:cNvPr id="4" name="内容占位符 3">
            <a:extLst>
              <a:ext uri="{FF2B5EF4-FFF2-40B4-BE49-F238E27FC236}">
                <a16:creationId xmlns:a16="http://schemas.microsoft.com/office/drawing/2014/main" id="{ADB48075-7D45-7540-8808-1C7511F3F1E9}"/>
              </a:ext>
            </a:extLst>
          </p:cNvPr>
          <p:cNvSpPr>
            <a:spLocks noGrp="1"/>
          </p:cNvSpPr>
          <p:nvPr>
            <p:ph idx="1"/>
          </p:nvPr>
        </p:nvSpPr>
        <p:spPr>
          <a:xfrm>
            <a:off x="126323" y="1148808"/>
            <a:ext cx="7859790" cy="5544600"/>
          </a:xfrm>
        </p:spPr>
        <p:txBody>
          <a:bodyPr/>
          <a:lstStyle/>
          <a:p>
            <a:pPr>
              <a:lnSpc>
                <a:spcPct val="130000"/>
              </a:lnSpc>
            </a:pPr>
            <a:r>
              <a:rPr lang="zh-CN" altLang="en-US" sz="2800" dirty="0"/>
              <a:t>基本</a:t>
            </a:r>
            <a:r>
              <a:rPr lang="en-US" altLang="zh-CN" sz="2800" dirty="0"/>
              <a:t>2PL</a:t>
            </a:r>
            <a:r>
              <a:rPr lang="zh-CN" altLang="en-US" sz="2800" dirty="0"/>
              <a:t>协议实现的难点与问题</a:t>
            </a:r>
          </a:p>
          <a:p>
            <a:pPr lvl="1">
              <a:lnSpc>
                <a:spcPct val="130000"/>
              </a:lnSpc>
            </a:pPr>
            <a:r>
              <a:rPr lang="zh-CN" altLang="en-US" sz="2400" dirty="0"/>
              <a:t>锁管理器必须要知道事务的锁点位置，</a:t>
            </a:r>
            <a:r>
              <a:rPr kumimoji="0" lang="zh-CN" altLang="en-US" sz="2400" dirty="0"/>
              <a:t>事务要预先声明它的读集和写集</a:t>
            </a:r>
            <a:endParaRPr lang="en-US" altLang="zh-CN" sz="2400" dirty="0"/>
          </a:p>
          <a:p>
            <a:pPr lvl="1">
              <a:lnSpc>
                <a:spcPct val="130000"/>
              </a:lnSpc>
            </a:pPr>
            <a:r>
              <a:rPr lang="zh-CN" altLang="en-US" sz="2400" dirty="0"/>
              <a:t>级联撤销</a:t>
            </a:r>
            <a:r>
              <a:rPr lang="en-US" altLang="zh-CN" sz="2400" dirty="0"/>
              <a:t>(cascading aborts)</a:t>
            </a:r>
            <a:r>
              <a:rPr lang="zh-CN" altLang="en-US" sz="2400" dirty="0"/>
              <a:t>：如果事务在开始释放</a:t>
            </a:r>
            <a:r>
              <a:rPr lang="en-US" altLang="zh-CN" sz="2400" dirty="0"/>
              <a:t>Lock</a:t>
            </a:r>
            <a:r>
              <a:rPr lang="zh-CN" altLang="en-US" sz="2400" dirty="0"/>
              <a:t>后被</a:t>
            </a:r>
            <a:r>
              <a:rPr lang="en-US" altLang="zh-CN" sz="2400" dirty="0"/>
              <a:t>Abort</a:t>
            </a:r>
            <a:r>
              <a:rPr lang="zh-CN" altLang="en-US" sz="2400" dirty="0"/>
              <a:t>，将导致其他访问该数据项的事务也被撤销</a:t>
            </a:r>
            <a:endParaRPr lang="en-US" altLang="zh-CN" sz="2400" dirty="0"/>
          </a:p>
          <a:p>
            <a:pPr>
              <a:lnSpc>
                <a:spcPct val="130000"/>
              </a:lnSpc>
            </a:pPr>
            <a:r>
              <a:rPr lang="zh-CN" altLang="en-US" sz="2800" dirty="0"/>
              <a:t>严格的</a:t>
            </a:r>
            <a:r>
              <a:rPr lang="en-US" altLang="zh-CN" sz="2800" dirty="0"/>
              <a:t>2PL</a:t>
            </a:r>
          </a:p>
          <a:p>
            <a:pPr lvl="1">
              <a:lnSpc>
                <a:spcPct val="130000"/>
              </a:lnSpc>
            </a:pPr>
            <a:r>
              <a:rPr lang="zh-CN" altLang="en-US" sz="2400" dirty="0"/>
              <a:t>事务在提交或撤销之前，不能释放任何一个锁</a:t>
            </a:r>
            <a:endParaRPr lang="en-US" altLang="zh-CN" sz="2400" dirty="0"/>
          </a:p>
          <a:p>
            <a:pPr lvl="1">
              <a:lnSpc>
                <a:spcPct val="130000"/>
              </a:lnSpc>
            </a:pPr>
            <a:r>
              <a:rPr lang="zh-CN" altLang="en-US" sz="2400" dirty="0"/>
              <a:t>更易于实现</a:t>
            </a:r>
            <a:endParaRPr lang="en-US" altLang="zh-CN" sz="2400" dirty="0"/>
          </a:p>
          <a:p>
            <a:pPr lvl="1">
              <a:lnSpc>
                <a:spcPct val="130000"/>
              </a:lnSpc>
            </a:pPr>
            <a:r>
              <a:rPr lang="zh-CN" altLang="en-US" sz="2400" dirty="0"/>
              <a:t>避免了不必要的一连串事务回滚</a:t>
            </a:r>
            <a:endParaRPr lang="en-US" altLang="zh-CN" sz="2400" dirty="0"/>
          </a:p>
        </p:txBody>
      </p:sp>
      <p:sp>
        <p:nvSpPr>
          <p:cNvPr id="5" name="Line 2"/>
          <p:cNvSpPr>
            <a:spLocks noChangeShapeType="1"/>
          </p:cNvSpPr>
          <p:nvPr/>
        </p:nvSpPr>
        <p:spPr bwMode="auto">
          <a:xfrm>
            <a:off x="8051935" y="5264378"/>
            <a:ext cx="3873366" cy="66676"/>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6" name="Line 3"/>
          <p:cNvSpPr>
            <a:spLocks noChangeShapeType="1"/>
          </p:cNvSpPr>
          <p:nvPr/>
        </p:nvSpPr>
        <p:spPr bwMode="auto">
          <a:xfrm flipV="1">
            <a:off x="8229734" y="2095728"/>
            <a:ext cx="0" cy="3168650"/>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7" name="Line 4"/>
          <p:cNvSpPr>
            <a:spLocks noChangeShapeType="1"/>
          </p:cNvSpPr>
          <p:nvPr/>
        </p:nvSpPr>
        <p:spPr bwMode="auto">
          <a:xfrm flipV="1">
            <a:off x="8412296" y="4688115"/>
            <a:ext cx="0" cy="576263"/>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8" name="Line 5"/>
          <p:cNvSpPr>
            <a:spLocks noChangeShapeType="1"/>
          </p:cNvSpPr>
          <p:nvPr/>
        </p:nvSpPr>
        <p:spPr bwMode="auto">
          <a:xfrm>
            <a:off x="8412296" y="4688115"/>
            <a:ext cx="431800"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9" name="Line 6"/>
          <p:cNvSpPr>
            <a:spLocks noChangeShapeType="1"/>
          </p:cNvSpPr>
          <p:nvPr/>
        </p:nvSpPr>
        <p:spPr bwMode="auto">
          <a:xfrm flipV="1">
            <a:off x="8844096" y="4184878"/>
            <a:ext cx="0" cy="503237"/>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10" name="Line 7"/>
          <p:cNvSpPr>
            <a:spLocks noChangeShapeType="1"/>
          </p:cNvSpPr>
          <p:nvPr/>
        </p:nvSpPr>
        <p:spPr bwMode="auto">
          <a:xfrm>
            <a:off x="8844096" y="4184878"/>
            <a:ext cx="431800"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11" name="Line 8"/>
          <p:cNvSpPr>
            <a:spLocks noChangeShapeType="1"/>
          </p:cNvSpPr>
          <p:nvPr/>
        </p:nvSpPr>
        <p:spPr bwMode="auto">
          <a:xfrm flipV="1">
            <a:off x="9275896" y="3680053"/>
            <a:ext cx="0" cy="504825"/>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12" name="Line 9"/>
          <p:cNvSpPr>
            <a:spLocks noChangeShapeType="1"/>
          </p:cNvSpPr>
          <p:nvPr/>
        </p:nvSpPr>
        <p:spPr bwMode="auto">
          <a:xfrm>
            <a:off x="9275896" y="3681640"/>
            <a:ext cx="431800"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13" name="Line 10"/>
          <p:cNvSpPr>
            <a:spLocks noChangeShapeType="1"/>
          </p:cNvSpPr>
          <p:nvPr/>
        </p:nvSpPr>
        <p:spPr bwMode="auto">
          <a:xfrm flipV="1">
            <a:off x="9707696" y="3176815"/>
            <a:ext cx="0" cy="504825"/>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14" name="Line 11"/>
          <p:cNvSpPr>
            <a:spLocks noChangeShapeType="1"/>
          </p:cNvSpPr>
          <p:nvPr/>
        </p:nvSpPr>
        <p:spPr bwMode="auto">
          <a:xfrm>
            <a:off x="9707696" y="3176815"/>
            <a:ext cx="1728788"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15" name="Line 12"/>
          <p:cNvSpPr>
            <a:spLocks noChangeShapeType="1"/>
          </p:cNvSpPr>
          <p:nvPr/>
        </p:nvSpPr>
        <p:spPr bwMode="auto">
          <a:xfrm>
            <a:off x="11436484" y="3176815"/>
            <a:ext cx="0" cy="2087563"/>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16" name="Line 15"/>
          <p:cNvSpPr>
            <a:spLocks noChangeShapeType="1"/>
          </p:cNvSpPr>
          <p:nvPr/>
        </p:nvSpPr>
        <p:spPr bwMode="auto">
          <a:xfrm>
            <a:off x="9707696" y="2527528"/>
            <a:ext cx="0" cy="273685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17" name="Text Box 16"/>
          <p:cNvSpPr txBox="1">
            <a:spLocks noChangeArrowheads="1"/>
          </p:cNvSpPr>
          <p:nvPr/>
        </p:nvSpPr>
        <p:spPr bwMode="auto">
          <a:xfrm>
            <a:off x="8031296" y="5342165"/>
            <a:ext cx="641350" cy="366713"/>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r>
              <a:rPr kumimoji="0" lang="zh-CN" altLang="en-US" b="0">
                <a:ea typeface="SimHei" panose="02010609060101010101" pitchFamily="49" charset="-122"/>
              </a:rPr>
              <a:t>开始</a:t>
            </a:r>
          </a:p>
        </p:txBody>
      </p:sp>
      <p:sp>
        <p:nvSpPr>
          <p:cNvPr id="18" name="Text Box 17"/>
          <p:cNvSpPr txBox="1">
            <a:spLocks noChangeArrowheads="1"/>
          </p:cNvSpPr>
          <p:nvPr/>
        </p:nvSpPr>
        <p:spPr bwMode="auto">
          <a:xfrm>
            <a:off x="11292021" y="5475515"/>
            <a:ext cx="641350" cy="366713"/>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r>
              <a:rPr kumimoji="0" lang="zh-CN" altLang="en-US" b="0">
                <a:ea typeface="SimHei" panose="02010609060101010101" pitchFamily="49" charset="-122"/>
              </a:rPr>
              <a:t>结束</a:t>
            </a:r>
          </a:p>
        </p:txBody>
      </p:sp>
      <p:grpSp>
        <p:nvGrpSpPr>
          <p:cNvPr id="19" name="Group 22"/>
          <p:cNvGrpSpPr>
            <a:grpSpLocks/>
          </p:cNvGrpSpPr>
          <p:nvPr/>
        </p:nvGrpSpPr>
        <p:grpSpPr bwMode="auto">
          <a:xfrm>
            <a:off x="9707696" y="5264378"/>
            <a:ext cx="1728788" cy="288925"/>
            <a:chOff x="2018" y="2931"/>
            <a:chExt cx="1089" cy="182"/>
          </a:xfrm>
        </p:grpSpPr>
        <p:sp>
          <p:nvSpPr>
            <p:cNvPr id="20" name="Line 23"/>
            <p:cNvSpPr>
              <a:spLocks noChangeShapeType="1"/>
            </p:cNvSpPr>
            <p:nvPr/>
          </p:nvSpPr>
          <p:spPr bwMode="auto">
            <a:xfrm>
              <a:off x="2018" y="2931"/>
              <a:ext cx="46" cy="9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21" name="Line 24"/>
            <p:cNvSpPr>
              <a:spLocks noChangeShapeType="1"/>
            </p:cNvSpPr>
            <p:nvPr/>
          </p:nvSpPr>
          <p:spPr bwMode="auto">
            <a:xfrm flipH="1">
              <a:off x="3061" y="2931"/>
              <a:ext cx="46" cy="9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22" name="Line 25"/>
            <p:cNvSpPr>
              <a:spLocks noChangeShapeType="1"/>
            </p:cNvSpPr>
            <p:nvPr/>
          </p:nvSpPr>
          <p:spPr bwMode="auto">
            <a:xfrm>
              <a:off x="2064" y="3022"/>
              <a:ext cx="997" cy="0"/>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23" name="Line 26"/>
            <p:cNvSpPr>
              <a:spLocks noChangeShapeType="1"/>
            </p:cNvSpPr>
            <p:nvPr/>
          </p:nvSpPr>
          <p:spPr bwMode="auto">
            <a:xfrm>
              <a:off x="2471" y="3022"/>
              <a:ext cx="46" cy="9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24" name="Line 27"/>
            <p:cNvSpPr>
              <a:spLocks noChangeShapeType="1"/>
            </p:cNvSpPr>
            <p:nvPr/>
          </p:nvSpPr>
          <p:spPr bwMode="auto">
            <a:xfrm flipV="1">
              <a:off x="2517" y="3022"/>
              <a:ext cx="45" cy="91"/>
            </a:xfrm>
            <a:prstGeom prst="line">
              <a:avLst/>
            </a:prstGeom>
            <a:ln>
              <a:headEnd/>
              <a:tailEn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grpSp>
      <p:sp>
        <p:nvSpPr>
          <p:cNvPr id="25" name="Text Box 28"/>
          <p:cNvSpPr txBox="1">
            <a:spLocks noChangeArrowheads="1"/>
          </p:cNvSpPr>
          <p:nvPr/>
        </p:nvSpPr>
        <p:spPr bwMode="auto">
          <a:xfrm>
            <a:off x="9760084" y="5558065"/>
            <a:ext cx="1327150" cy="366713"/>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r>
              <a:rPr kumimoji="0" lang="zh-CN" altLang="en-US" b="0">
                <a:ea typeface="SimHei" panose="02010609060101010101" pitchFamily="49" charset="-122"/>
              </a:rPr>
              <a:t>数据项使用</a:t>
            </a:r>
          </a:p>
        </p:txBody>
      </p:sp>
      <p:sp>
        <p:nvSpPr>
          <p:cNvPr id="26" name="Line 19"/>
          <p:cNvSpPr>
            <a:spLocks noChangeShapeType="1"/>
          </p:cNvSpPr>
          <p:nvPr/>
        </p:nvSpPr>
        <p:spPr bwMode="auto">
          <a:xfrm>
            <a:off x="10219796" y="2222049"/>
            <a:ext cx="0" cy="576262"/>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27" name="Line 20"/>
          <p:cNvSpPr>
            <a:spLocks noChangeShapeType="1"/>
          </p:cNvSpPr>
          <p:nvPr/>
        </p:nvSpPr>
        <p:spPr bwMode="auto">
          <a:xfrm flipV="1">
            <a:off x="8489685" y="2247106"/>
            <a:ext cx="0" cy="504825"/>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endParaRPr lang="en-US">
              <a:ea typeface="SimHei" panose="02010609060101010101" pitchFamily="49" charset="-122"/>
            </a:endParaRPr>
          </a:p>
        </p:txBody>
      </p:sp>
      <p:sp>
        <p:nvSpPr>
          <p:cNvPr id="28" name="Text Box 26"/>
          <p:cNvSpPr txBox="1">
            <a:spLocks noChangeArrowheads="1"/>
          </p:cNvSpPr>
          <p:nvPr/>
        </p:nvSpPr>
        <p:spPr bwMode="auto">
          <a:xfrm>
            <a:off x="8710652" y="2302668"/>
            <a:ext cx="869950" cy="366713"/>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r>
              <a:rPr kumimoji="0" lang="zh-CN" altLang="en-US" b="0" dirty="0">
                <a:ea typeface="SimHei" panose="02010609060101010101" pitchFamily="49" charset="-122"/>
              </a:rPr>
              <a:t>获得锁</a:t>
            </a:r>
          </a:p>
        </p:txBody>
      </p:sp>
      <p:sp>
        <p:nvSpPr>
          <p:cNvPr id="29" name="Text Box 27"/>
          <p:cNvSpPr txBox="1">
            <a:spLocks noChangeArrowheads="1"/>
          </p:cNvSpPr>
          <p:nvPr/>
        </p:nvSpPr>
        <p:spPr bwMode="auto">
          <a:xfrm>
            <a:off x="10488083" y="2286000"/>
            <a:ext cx="869950" cy="366712"/>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r>
              <a:rPr kumimoji="0" lang="zh-CN" altLang="en-US" b="0">
                <a:ea typeface="SimHei" panose="02010609060101010101" pitchFamily="49" charset="-122"/>
              </a:rPr>
              <a:t>释放锁</a:t>
            </a:r>
          </a:p>
        </p:txBody>
      </p:sp>
      <p:sp>
        <p:nvSpPr>
          <p:cNvPr id="30" name="Text Box 28"/>
          <p:cNvSpPr txBox="1">
            <a:spLocks noChangeArrowheads="1"/>
          </p:cNvSpPr>
          <p:nvPr/>
        </p:nvSpPr>
        <p:spPr bwMode="auto">
          <a:xfrm>
            <a:off x="9491796" y="5948888"/>
            <a:ext cx="15696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0" dirty="0">
                <a:latin typeface="黑体" panose="02010609060101010101" pitchFamily="49" charset="-122"/>
                <a:ea typeface="黑体" panose="02010609060101010101" pitchFamily="49" charset="-122"/>
              </a:rPr>
              <a:t>严格的</a:t>
            </a:r>
            <a:r>
              <a:rPr kumimoji="0" lang="en-US" altLang="zh-CN" sz="2400" b="0" dirty="0">
                <a:latin typeface="黑体" panose="02010609060101010101" pitchFamily="49" charset="-122"/>
                <a:ea typeface="黑体" panose="02010609060101010101" pitchFamily="49" charset="-122"/>
              </a:rPr>
              <a:t>2PL</a:t>
            </a:r>
            <a:endParaRPr kumimoji="0" lang="zh-CN" altLang="en-US"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31723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2A7A9-8C79-DD47-A432-43CDB0AAF5B8}"/>
              </a:ext>
            </a:extLst>
          </p:cNvPr>
          <p:cNvSpPr>
            <a:spLocks noGrp="1"/>
          </p:cNvSpPr>
          <p:nvPr>
            <p:ph type="title"/>
          </p:nvPr>
        </p:nvSpPr>
        <p:spPr>
          <a:xfrm>
            <a:off x="0" y="-38135"/>
            <a:ext cx="12192000" cy="1143000"/>
          </a:xfrm>
        </p:spPr>
        <p:txBody>
          <a:bodyPr/>
          <a:lstStyle/>
          <a:p>
            <a:r>
              <a:rPr lang="zh-CN" altLang="en-US" sz="4800" spc="-15" dirty="0">
                <a:solidFill>
                  <a:srgbClr val="4C27FF"/>
                </a:solidFill>
                <a:cs typeface="Calibri"/>
              </a:rPr>
              <a:t>问题：死锁</a:t>
            </a:r>
            <a:endParaRPr kumimoji="1" lang="zh-CN" altLang="en-US" sz="4800" dirty="0">
              <a:solidFill>
                <a:srgbClr val="4C27FF"/>
              </a:solidFill>
            </a:endParaRPr>
          </a:p>
        </p:txBody>
      </p:sp>
      <p:sp>
        <p:nvSpPr>
          <p:cNvPr id="4" name="内容占位符 3">
            <a:extLst>
              <a:ext uri="{FF2B5EF4-FFF2-40B4-BE49-F238E27FC236}">
                <a16:creationId xmlns:a16="http://schemas.microsoft.com/office/drawing/2014/main" id="{2DF2E23B-015A-CB4D-B86B-30656164FE63}"/>
              </a:ext>
            </a:extLst>
          </p:cNvPr>
          <p:cNvSpPr>
            <a:spLocks noGrp="1"/>
          </p:cNvSpPr>
          <p:nvPr>
            <p:ph idx="1"/>
          </p:nvPr>
        </p:nvSpPr>
        <p:spPr>
          <a:xfrm>
            <a:off x="221330" y="1309352"/>
            <a:ext cx="5497068" cy="4603768"/>
          </a:xfrm>
        </p:spPr>
        <p:txBody>
          <a:bodyPr/>
          <a:lstStyle/>
          <a:p>
            <a:pPr marL="285744" indent="-285744">
              <a:buFont typeface="Wingdings" panose="05000000000000000000" pitchFamily="2" charset="2"/>
              <a:buChar char="p"/>
            </a:pPr>
            <a:r>
              <a:rPr lang="zh-CN" altLang="en-US" dirty="0">
                <a:latin typeface="Calibri" panose="020F0502020204030204" pitchFamily="34" charset="0"/>
                <a:cs typeface="Calibri" panose="020F0502020204030204" pitchFamily="34" charset="0"/>
              </a:rPr>
              <a:t>典型的死锁：</a:t>
            </a:r>
            <a:r>
              <a:rPr lang="zh-CN" altLang="en-US" spc="-5" dirty="0">
                <a:cs typeface="Calibri"/>
              </a:rPr>
              <a:t>事务</a:t>
            </a:r>
            <a:r>
              <a:rPr lang="en-US" altLang="zh-CN" spc="-5" dirty="0">
                <a:cs typeface="Calibri"/>
              </a:rPr>
              <a:t>A</a:t>
            </a:r>
            <a:r>
              <a:rPr lang="zh-CN" altLang="en-US" spc="-5" dirty="0">
                <a:cs typeface="Calibri"/>
              </a:rPr>
              <a:t>等待</a:t>
            </a:r>
            <a:r>
              <a:rPr lang="en-US" altLang="zh-CN" spc="-5" dirty="0">
                <a:cs typeface="Calibri"/>
              </a:rPr>
              <a:t>B</a:t>
            </a:r>
            <a:r>
              <a:rPr lang="zh-CN" altLang="en-US" spc="-5" dirty="0">
                <a:cs typeface="Calibri"/>
              </a:rPr>
              <a:t>，事务</a:t>
            </a:r>
            <a:r>
              <a:rPr lang="en-US" altLang="zh-CN" spc="-5" dirty="0">
                <a:cs typeface="Calibri"/>
              </a:rPr>
              <a:t>B</a:t>
            </a:r>
            <a:r>
              <a:rPr lang="zh-CN" altLang="en-US" spc="-5" dirty="0">
                <a:cs typeface="Calibri"/>
              </a:rPr>
              <a:t>等待</a:t>
            </a:r>
            <a:r>
              <a:rPr lang="en-US" altLang="zh-CN" spc="-5" dirty="0">
                <a:cs typeface="Calibri"/>
              </a:rPr>
              <a:t>A</a:t>
            </a:r>
          </a:p>
          <a:p>
            <a:pPr marL="285744" indent="-285744">
              <a:buFont typeface="Wingdings" panose="05000000000000000000" pitchFamily="2" charset="2"/>
              <a:buChar char="p"/>
            </a:pPr>
            <a:r>
              <a:rPr lang="zh-CN" altLang="en-US" spc="-5" dirty="0">
                <a:cs typeface="Calibri"/>
              </a:rPr>
              <a:t>死锁可能会发生在很长的锁链中</a:t>
            </a:r>
            <a:endParaRPr lang="en-US" altLang="zh-CN" spc="-5" dirty="0">
              <a:cs typeface="Calibri"/>
            </a:endParaRPr>
          </a:p>
          <a:p>
            <a:pPr marL="285744" indent="-285744">
              <a:buFont typeface="Wingdings" panose="05000000000000000000" pitchFamily="2" charset="2"/>
              <a:buChar char="p"/>
            </a:pPr>
            <a:r>
              <a:rPr lang="zh-CN" altLang="en-US" spc="-5" dirty="0">
                <a:cs typeface="Calibri"/>
              </a:rPr>
              <a:t>概念上</a:t>
            </a:r>
            <a:r>
              <a:rPr lang="en-US" altLang="zh-CN" spc="-5" dirty="0">
                <a:cs typeface="Calibri"/>
              </a:rPr>
              <a:t>, </a:t>
            </a:r>
            <a:r>
              <a:rPr lang="zh-CN" altLang="en-US" spc="-5" dirty="0">
                <a:cs typeface="Calibri"/>
              </a:rPr>
              <a:t>构建等待图</a:t>
            </a:r>
            <a:endParaRPr lang="en-US" altLang="zh-CN" spc="-5" dirty="0">
              <a:cs typeface="Calibri"/>
            </a:endParaRPr>
          </a:p>
          <a:p>
            <a:pPr marL="800080" lvl="1" indent="-342891">
              <a:buFont typeface="Wingdings" panose="05000000000000000000" pitchFamily="2" charset="2"/>
              <a:buChar char="Ø"/>
            </a:pPr>
            <a:r>
              <a:rPr lang="zh-CN" altLang="en-US" spc="-5" dirty="0">
                <a:cs typeface="Calibri"/>
              </a:rPr>
              <a:t>如果一个节点等待另一个节点，就具有一条有向边</a:t>
            </a:r>
            <a:endParaRPr lang="en-US" altLang="zh-CN" spc="-5" dirty="0">
              <a:cs typeface="Calibri"/>
            </a:endParaRPr>
          </a:p>
          <a:p>
            <a:pPr marL="800080" lvl="1" indent="-342891">
              <a:buFont typeface="Wingdings" panose="05000000000000000000" pitchFamily="2" charset="2"/>
              <a:buChar char="Ø"/>
            </a:pPr>
            <a:r>
              <a:rPr lang="zh-CN" altLang="en-US" spc="-5" dirty="0">
                <a:cs typeface="Calibri"/>
              </a:rPr>
              <a:t>环表示死锁</a:t>
            </a:r>
            <a:endParaRPr lang="en-US" altLang="zh-CN" spc="-5" dirty="0">
              <a:cs typeface="Calibri"/>
            </a:endParaRPr>
          </a:p>
        </p:txBody>
      </p:sp>
      <p:sp>
        <p:nvSpPr>
          <p:cNvPr id="6" name="computr3"/>
          <p:cNvSpPr>
            <a:spLocks noEditPoints="1" noChangeArrowheads="1"/>
          </p:cNvSpPr>
          <p:nvPr/>
        </p:nvSpPr>
        <p:spPr bwMode="auto">
          <a:xfrm>
            <a:off x="9834563" y="1992313"/>
            <a:ext cx="989012" cy="776287"/>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ln>
            <a:headEnd/>
            <a:tailEnd/>
          </a:ln>
        </p:spPr>
        <p:style>
          <a:lnRef idx="2">
            <a:schemeClr val="accent2"/>
          </a:lnRef>
          <a:fillRef idx="1">
            <a:schemeClr val="lt1"/>
          </a:fillRef>
          <a:effectRef idx="0">
            <a:schemeClr val="accent2"/>
          </a:effectRef>
          <a:fontRef idx="minor">
            <a:schemeClr val="dk1"/>
          </a:fontRef>
        </p:style>
        <p:txBody>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computr3"/>
          <p:cNvSpPr>
            <a:spLocks noEditPoints="1" noChangeArrowheads="1"/>
          </p:cNvSpPr>
          <p:nvPr/>
        </p:nvSpPr>
        <p:spPr bwMode="auto">
          <a:xfrm>
            <a:off x="7962900" y="4368800"/>
            <a:ext cx="989013" cy="776288"/>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ln>
            <a:headEnd/>
            <a:tailEnd/>
          </a:ln>
        </p:spPr>
        <p:style>
          <a:lnRef idx="2">
            <a:schemeClr val="accent2"/>
          </a:lnRef>
          <a:fillRef idx="1">
            <a:schemeClr val="lt1"/>
          </a:fillRef>
          <a:effectRef idx="0">
            <a:schemeClr val="accent2"/>
          </a:effectRef>
          <a:fontRef idx="minor">
            <a:schemeClr val="dk1"/>
          </a:fontRef>
        </p:style>
        <p:txBody>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computr3"/>
          <p:cNvSpPr>
            <a:spLocks noEditPoints="1" noChangeArrowheads="1"/>
          </p:cNvSpPr>
          <p:nvPr/>
        </p:nvSpPr>
        <p:spPr bwMode="auto">
          <a:xfrm>
            <a:off x="6018213" y="1992313"/>
            <a:ext cx="989012" cy="776287"/>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ln>
            <a:headEnd/>
            <a:tailEnd/>
          </a:ln>
        </p:spPr>
        <p:style>
          <a:lnRef idx="2">
            <a:schemeClr val="accent2"/>
          </a:lnRef>
          <a:fillRef idx="1">
            <a:schemeClr val="lt1"/>
          </a:fillRef>
          <a:effectRef idx="0">
            <a:schemeClr val="accent2"/>
          </a:effectRef>
          <a:fontRef idx="minor">
            <a:schemeClr val="dk1"/>
          </a:fontRef>
        </p:style>
        <p:txBody>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Line 5"/>
          <p:cNvSpPr>
            <a:spLocks noChangeShapeType="1"/>
          </p:cNvSpPr>
          <p:nvPr/>
        </p:nvSpPr>
        <p:spPr bwMode="auto">
          <a:xfrm>
            <a:off x="7099300" y="2281238"/>
            <a:ext cx="2590800" cy="0"/>
          </a:xfrm>
          <a:prstGeom prst="line">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Line 6"/>
          <p:cNvSpPr>
            <a:spLocks noChangeShapeType="1"/>
          </p:cNvSpPr>
          <p:nvPr/>
        </p:nvSpPr>
        <p:spPr bwMode="auto">
          <a:xfrm flipH="1">
            <a:off x="8970963" y="2928938"/>
            <a:ext cx="1295400" cy="1655762"/>
          </a:xfrm>
          <a:prstGeom prst="line">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Line 7"/>
          <p:cNvSpPr>
            <a:spLocks noChangeShapeType="1"/>
          </p:cNvSpPr>
          <p:nvPr/>
        </p:nvSpPr>
        <p:spPr bwMode="auto">
          <a:xfrm flipH="1" flipV="1">
            <a:off x="6594475" y="2928938"/>
            <a:ext cx="1223963" cy="1655762"/>
          </a:xfrm>
          <a:prstGeom prst="line">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Freeform 8"/>
          <p:cNvSpPr>
            <a:spLocks/>
          </p:cNvSpPr>
          <p:nvPr/>
        </p:nvSpPr>
        <p:spPr bwMode="auto">
          <a:xfrm>
            <a:off x="6565900" y="1458913"/>
            <a:ext cx="596900" cy="476250"/>
          </a:xfrm>
          <a:custGeom>
            <a:avLst/>
            <a:gdLst>
              <a:gd name="T0" fmla="*/ 0 w 376"/>
              <a:gd name="T1" fmla="*/ 300 h 300"/>
              <a:gd name="T2" fmla="*/ 54 w 376"/>
              <a:gd name="T3" fmla="*/ 192 h 300"/>
              <a:gd name="T4" fmla="*/ 146 w 376"/>
              <a:gd name="T5" fmla="*/ 46 h 300"/>
              <a:gd name="T6" fmla="*/ 376 w 376"/>
              <a:gd name="T7" fmla="*/ 0 h 300"/>
            </a:gdLst>
            <a:ahLst/>
            <a:cxnLst>
              <a:cxn ang="0">
                <a:pos x="T0" y="T1"/>
              </a:cxn>
              <a:cxn ang="0">
                <a:pos x="T2" y="T3"/>
              </a:cxn>
              <a:cxn ang="0">
                <a:pos x="T4" y="T5"/>
              </a:cxn>
              <a:cxn ang="0">
                <a:pos x="T6" y="T7"/>
              </a:cxn>
            </a:cxnLst>
            <a:rect l="0" t="0" r="r" b="b"/>
            <a:pathLst>
              <a:path w="376" h="300">
                <a:moveTo>
                  <a:pt x="0" y="300"/>
                </a:moveTo>
                <a:cubicBezTo>
                  <a:pt x="12" y="275"/>
                  <a:pt x="33" y="213"/>
                  <a:pt x="54" y="192"/>
                </a:cubicBezTo>
                <a:cubicBezTo>
                  <a:pt x="67" y="148"/>
                  <a:pt x="105" y="71"/>
                  <a:pt x="146" y="46"/>
                </a:cubicBezTo>
                <a:cubicBezTo>
                  <a:pt x="206" y="10"/>
                  <a:pt x="307" y="0"/>
                  <a:pt x="376" y="0"/>
                </a:cubicBezTo>
              </a:path>
            </a:pathLst>
          </a:cu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Freeform 9"/>
          <p:cNvSpPr>
            <a:spLocks/>
          </p:cNvSpPr>
          <p:nvPr/>
        </p:nvSpPr>
        <p:spPr bwMode="auto">
          <a:xfrm>
            <a:off x="10820400" y="2654300"/>
            <a:ext cx="517525" cy="573088"/>
          </a:xfrm>
          <a:custGeom>
            <a:avLst/>
            <a:gdLst>
              <a:gd name="T0" fmla="*/ 0 w 326"/>
              <a:gd name="T1" fmla="*/ 0 h 361"/>
              <a:gd name="T2" fmla="*/ 23 w 326"/>
              <a:gd name="T3" fmla="*/ 8 h 361"/>
              <a:gd name="T4" fmla="*/ 62 w 326"/>
              <a:gd name="T5" fmla="*/ 15 h 361"/>
              <a:gd name="T6" fmla="*/ 92 w 326"/>
              <a:gd name="T7" fmla="*/ 31 h 361"/>
              <a:gd name="T8" fmla="*/ 116 w 326"/>
              <a:gd name="T9" fmla="*/ 38 h 361"/>
              <a:gd name="T10" fmla="*/ 162 w 326"/>
              <a:gd name="T11" fmla="*/ 69 h 361"/>
              <a:gd name="T12" fmla="*/ 192 w 326"/>
              <a:gd name="T13" fmla="*/ 84 h 361"/>
              <a:gd name="T14" fmla="*/ 238 w 326"/>
              <a:gd name="T15" fmla="*/ 115 h 361"/>
              <a:gd name="T16" fmla="*/ 284 w 326"/>
              <a:gd name="T17" fmla="*/ 184 h 361"/>
              <a:gd name="T18" fmla="*/ 300 w 326"/>
              <a:gd name="T19" fmla="*/ 230 h 361"/>
              <a:gd name="T20" fmla="*/ 308 w 326"/>
              <a:gd name="T21" fmla="*/ 253 h 361"/>
              <a:gd name="T22" fmla="*/ 300 w 326"/>
              <a:gd name="T23"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6" h="361">
                <a:moveTo>
                  <a:pt x="0" y="0"/>
                </a:moveTo>
                <a:cubicBezTo>
                  <a:pt x="8" y="3"/>
                  <a:pt x="15" y="6"/>
                  <a:pt x="23" y="8"/>
                </a:cubicBezTo>
                <a:cubicBezTo>
                  <a:pt x="36" y="11"/>
                  <a:pt x="49" y="11"/>
                  <a:pt x="62" y="15"/>
                </a:cubicBezTo>
                <a:cubicBezTo>
                  <a:pt x="73" y="19"/>
                  <a:pt x="82" y="27"/>
                  <a:pt x="92" y="31"/>
                </a:cubicBezTo>
                <a:cubicBezTo>
                  <a:pt x="100" y="34"/>
                  <a:pt x="108" y="36"/>
                  <a:pt x="116" y="38"/>
                </a:cubicBezTo>
                <a:cubicBezTo>
                  <a:pt x="131" y="48"/>
                  <a:pt x="145" y="61"/>
                  <a:pt x="162" y="69"/>
                </a:cubicBezTo>
                <a:cubicBezTo>
                  <a:pt x="172" y="74"/>
                  <a:pt x="182" y="78"/>
                  <a:pt x="192" y="84"/>
                </a:cubicBezTo>
                <a:cubicBezTo>
                  <a:pt x="208" y="94"/>
                  <a:pt x="238" y="115"/>
                  <a:pt x="238" y="115"/>
                </a:cubicBezTo>
                <a:cubicBezTo>
                  <a:pt x="255" y="140"/>
                  <a:pt x="274" y="155"/>
                  <a:pt x="284" y="184"/>
                </a:cubicBezTo>
                <a:cubicBezTo>
                  <a:pt x="289" y="199"/>
                  <a:pt x="295" y="215"/>
                  <a:pt x="300" y="230"/>
                </a:cubicBezTo>
                <a:cubicBezTo>
                  <a:pt x="303" y="238"/>
                  <a:pt x="308" y="253"/>
                  <a:pt x="308" y="253"/>
                </a:cubicBezTo>
                <a:cubicBezTo>
                  <a:pt x="311" y="283"/>
                  <a:pt x="326" y="335"/>
                  <a:pt x="300" y="361"/>
                </a:cubicBezTo>
              </a:path>
            </a:pathLst>
          </a:cu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Freeform 10"/>
          <p:cNvSpPr>
            <a:spLocks/>
          </p:cNvSpPr>
          <p:nvPr/>
        </p:nvSpPr>
        <p:spPr bwMode="auto">
          <a:xfrm>
            <a:off x="7029450" y="4446588"/>
            <a:ext cx="779463" cy="468312"/>
          </a:xfrm>
          <a:custGeom>
            <a:avLst/>
            <a:gdLst>
              <a:gd name="T0" fmla="*/ 491 w 491"/>
              <a:gd name="T1" fmla="*/ 276 h 295"/>
              <a:gd name="T2" fmla="*/ 269 w 491"/>
              <a:gd name="T3" fmla="*/ 269 h 295"/>
              <a:gd name="T4" fmla="*/ 123 w 491"/>
              <a:gd name="T5" fmla="*/ 223 h 295"/>
              <a:gd name="T6" fmla="*/ 46 w 491"/>
              <a:gd name="T7" fmla="*/ 115 h 295"/>
              <a:gd name="T8" fmla="*/ 23 w 491"/>
              <a:gd name="T9" fmla="*/ 46 h 295"/>
              <a:gd name="T10" fmla="*/ 8 w 491"/>
              <a:gd name="T11" fmla="*/ 23 h 295"/>
              <a:gd name="T12" fmla="*/ 0 w 491"/>
              <a:gd name="T13" fmla="*/ 0 h 295"/>
            </a:gdLst>
            <a:ahLst/>
            <a:cxnLst>
              <a:cxn ang="0">
                <a:pos x="T0" y="T1"/>
              </a:cxn>
              <a:cxn ang="0">
                <a:pos x="T2" y="T3"/>
              </a:cxn>
              <a:cxn ang="0">
                <a:pos x="T4" y="T5"/>
              </a:cxn>
              <a:cxn ang="0">
                <a:pos x="T6" y="T7"/>
              </a:cxn>
              <a:cxn ang="0">
                <a:pos x="T8" y="T9"/>
              </a:cxn>
              <a:cxn ang="0">
                <a:pos x="T10" y="T11"/>
              </a:cxn>
              <a:cxn ang="0">
                <a:pos x="T12" y="T13"/>
              </a:cxn>
            </a:cxnLst>
            <a:rect l="0" t="0" r="r" b="b"/>
            <a:pathLst>
              <a:path w="491" h="295">
                <a:moveTo>
                  <a:pt x="491" y="276"/>
                </a:moveTo>
                <a:cubicBezTo>
                  <a:pt x="420" y="295"/>
                  <a:pt x="342" y="276"/>
                  <a:pt x="269" y="269"/>
                </a:cubicBezTo>
                <a:cubicBezTo>
                  <a:pt x="222" y="259"/>
                  <a:pt x="162" y="254"/>
                  <a:pt x="123" y="223"/>
                </a:cubicBezTo>
                <a:cubicBezTo>
                  <a:pt x="88" y="196"/>
                  <a:pt x="80" y="149"/>
                  <a:pt x="46" y="115"/>
                </a:cubicBezTo>
                <a:cubicBezTo>
                  <a:pt x="38" y="93"/>
                  <a:pt x="33" y="67"/>
                  <a:pt x="23" y="46"/>
                </a:cubicBezTo>
                <a:cubicBezTo>
                  <a:pt x="19" y="38"/>
                  <a:pt x="12" y="31"/>
                  <a:pt x="8" y="23"/>
                </a:cubicBezTo>
                <a:cubicBezTo>
                  <a:pt x="4" y="16"/>
                  <a:pt x="0" y="0"/>
                  <a:pt x="0" y="0"/>
                </a:cubicBezTo>
              </a:path>
            </a:pathLst>
          </a:cu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Text Box 11"/>
          <p:cNvSpPr txBox="1">
            <a:spLocks noChangeArrowheads="1"/>
          </p:cNvSpPr>
          <p:nvPr/>
        </p:nvSpPr>
        <p:spPr bwMode="auto">
          <a:xfrm>
            <a:off x="7223125" y="1220788"/>
            <a:ext cx="441146" cy="369332"/>
          </a:xfrm>
          <a:prstGeom prst="rect">
            <a:avLst/>
          </a:prstGeom>
          <a:ln/>
        </p:spPr>
        <p:style>
          <a:lnRef idx="2">
            <a:schemeClr val="accent2"/>
          </a:lnRef>
          <a:fillRef idx="1">
            <a:schemeClr val="lt1"/>
          </a:fillRef>
          <a:effectRef idx="0">
            <a:schemeClr val="accent2"/>
          </a:effectRef>
          <a:fontRef idx="minor">
            <a:schemeClr val="dk1"/>
          </a:fontRef>
        </p:style>
        <p:txBody>
          <a:bodyPr wrap="none">
            <a:spAutoFit/>
          </a:bodyPr>
          <a:lstStyle/>
          <a:p>
            <a:r>
              <a:rPr kumimoji="0" lang="en-US" altLang="zh-CN" b="0">
                <a:latin typeface="Times New Roman" panose="02020603050405020304" pitchFamily="18" charset="0"/>
                <a:ea typeface="黑体" panose="02010609060101010101" pitchFamily="49" charset="-122"/>
                <a:cs typeface="Times New Roman" panose="02020603050405020304" pitchFamily="18" charset="0"/>
              </a:rPr>
              <a:t>T1</a:t>
            </a:r>
          </a:p>
        </p:txBody>
      </p:sp>
      <p:sp>
        <p:nvSpPr>
          <p:cNvPr id="16" name="Text Box 12"/>
          <p:cNvSpPr txBox="1">
            <a:spLocks noChangeArrowheads="1"/>
          </p:cNvSpPr>
          <p:nvPr/>
        </p:nvSpPr>
        <p:spPr bwMode="auto">
          <a:xfrm>
            <a:off x="11274425" y="3216275"/>
            <a:ext cx="441146" cy="369332"/>
          </a:xfrm>
          <a:prstGeom prst="rect">
            <a:avLst/>
          </a:prstGeom>
          <a:ln/>
        </p:spPr>
        <p:style>
          <a:lnRef idx="2">
            <a:schemeClr val="accent2"/>
          </a:lnRef>
          <a:fillRef idx="1">
            <a:schemeClr val="lt1"/>
          </a:fillRef>
          <a:effectRef idx="0">
            <a:schemeClr val="accent2"/>
          </a:effectRef>
          <a:fontRef idx="minor">
            <a:schemeClr val="dk1"/>
          </a:fontRef>
        </p:style>
        <p:txBody>
          <a:bodyPr wrap="none">
            <a:spAutoFit/>
          </a:bodyPr>
          <a:lstStyle/>
          <a:p>
            <a:r>
              <a:rPr kumimoji="0" lang="en-US" altLang="zh-CN" b="0">
                <a:latin typeface="Times New Roman" panose="02020603050405020304" pitchFamily="18" charset="0"/>
                <a:ea typeface="黑体" panose="02010609060101010101" pitchFamily="49" charset="-122"/>
                <a:cs typeface="Times New Roman" panose="02020603050405020304" pitchFamily="18" charset="0"/>
              </a:rPr>
              <a:t>T2</a:t>
            </a:r>
          </a:p>
        </p:txBody>
      </p:sp>
      <p:sp>
        <p:nvSpPr>
          <p:cNvPr id="17" name="Text Box 13"/>
          <p:cNvSpPr txBox="1">
            <a:spLocks noChangeArrowheads="1"/>
          </p:cNvSpPr>
          <p:nvPr/>
        </p:nvSpPr>
        <p:spPr bwMode="auto">
          <a:xfrm>
            <a:off x="6594475" y="4584700"/>
            <a:ext cx="441146" cy="369332"/>
          </a:xfrm>
          <a:prstGeom prst="rect">
            <a:avLst/>
          </a:prstGeom>
          <a:ln/>
        </p:spPr>
        <p:style>
          <a:lnRef idx="2">
            <a:schemeClr val="accent2"/>
          </a:lnRef>
          <a:fillRef idx="1">
            <a:schemeClr val="lt1"/>
          </a:fillRef>
          <a:effectRef idx="0">
            <a:schemeClr val="accent2"/>
          </a:effectRef>
          <a:fontRef idx="minor">
            <a:schemeClr val="dk1"/>
          </a:fontRef>
        </p:style>
        <p:txBody>
          <a:bodyPr wrap="none">
            <a:spAutoFit/>
          </a:bodyPr>
          <a:lstStyle/>
          <a:p>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T3</a:t>
            </a:r>
          </a:p>
        </p:txBody>
      </p:sp>
      <p:sp>
        <p:nvSpPr>
          <p:cNvPr id="18" name="Text Box 14"/>
          <p:cNvSpPr txBox="1">
            <a:spLocks noChangeArrowheads="1"/>
          </p:cNvSpPr>
          <p:nvPr/>
        </p:nvSpPr>
        <p:spPr bwMode="auto">
          <a:xfrm>
            <a:off x="7091363" y="2654300"/>
            <a:ext cx="1582484" cy="369332"/>
          </a:xfrm>
          <a:prstGeom prst="rect">
            <a:avLst/>
          </a:prstGeom>
          <a:ln/>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节</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点</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x1,y1</a:t>
            </a:r>
          </a:p>
        </p:txBody>
      </p:sp>
      <p:sp>
        <p:nvSpPr>
          <p:cNvPr id="19" name="Text Box 15"/>
          <p:cNvSpPr txBox="1">
            <a:spLocks noChangeArrowheads="1"/>
          </p:cNvSpPr>
          <p:nvPr/>
        </p:nvSpPr>
        <p:spPr bwMode="auto">
          <a:xfrm>
            <a:off x="9186863" y="4800600"/>
            <a:ext cx="1249060" cy="369332"/>
          </a:xfrm>
          <a:prstGeom prst="rect">
            <a:avLst/>
          </a:prstGeom>
          <a:ln/>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节</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点</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C</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z3</a:t>
            </a:r>
          </a:p>
        </p:txBody>
      </p:sp>
      <p:sp>
        <p:nvSpPr>
          <p:cNvPr id="20" name="Text Box 16"/>
          <p:cNvSpPr txBox="1">
            <a:spLocks noChangeArrowheads="1"/>
          </p:cNvSpPr>
          <p:nvPr/>
        </p:nvSpPr>
        <p:spPr bwMode="auto">
          <a:xfrm>
            <a:off x="10142791" y="1411566"/>
            <a:ext cx="1582484" cy="369332"/>
          </a:xfrm>
          <a:prstGeom prst="rect">
            <a:avLst/>
          </a:prstGeom>
          <a:ln/>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节</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点</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y2,z2</a:t>
            </a:r>
          </a:p>
        </p:txBody>
      </p:sp>
      <p:sp>
        <p:nvSpPr>
          <p:cNvPr id="21" name="Text Box 17"/>
          <p:cNvSpPr txBox="1">
            <a:spLocks noChangeArrowheads="1"/>
          </p:cNvSpPr>
          <p:nvPr/>
        </p:nvSpPr>
        <p:spPr bwMode="auto">
          <a:xfrm>
            <a:off x="7797800" y="1493838"/>
            <a:ext cx="1098550" cy="641350"/>
          </a:xfrm>
          <a:prstGeom prst="rect">
            <a:avLst/>
          </a:prstGeom>
          <a:ln/>
        </p:spPr>
        <p:style>
          <a:lnRef idx="2">
            <a:schemeClr val="accent2"/>
          </a:lnRef>
          <a:fillRef idx="1">
            <a:schemeClr val="lt1"/>
          </a:fillRef>
          <a:effectRef idx="0">
            <a:schemeClr val="accent2"/>
          </a:effectRef>
          <a:fontRef idx="minor">
            <a:schemeClr val="dk1"/>
          </a:fontRef>
        </p:style>
        <p:txBody>
          <a:bodyPr wrap="none">
            <a:spAutoFit/>
          </a:bodyPr>
          <a:lstStyle/>
          <a:p>
            <a:r>
              <a:rPr kumimoji="0" lang="zh-CN" altLang="en-US" b="0">
                <a:latin typeface="Times New Roman" panose="02020603050405020304" pitchFamily="18" charset="0"/>
                <a:ea typeface="黑体" panose="02010609060101010101" pitchFamily="49" charset="-122"/>
                <a:cs typeface="Times New Roman" panose="02020603050405020304" pitchFamily="18" charset="0"/>
              </a:rPr>
              <a:t>等待释放</a:t>
            </a:r>
          </a:p>
          <a:p>
            <a:r>
              <a:rPr kumimoji="0" lang="zh-CN" altLang="en-US" b="0">
                <a:latin typeface="Times New Roman" panose="02020603050405020304" pitchFamily="18" charset="0"/>
                <a:ea typeface="黑体" panose="02010609060101010101" pitchFamily="49" charset="-122"/>
                <a:cs typeface="Times New Roman" panose="02020603050405020304" pitchFamily="18" charset="0"/>
              </a:rPr>
              <a:t>对</a:t>
            </a:r>
            <a:r>
              <a:rPr kumimoji="0" lang="en-US" altLang="zh-CN" b="0">
                <a:latin typeface="Times New Roman" panose="02020603050405020304" pitchFamily="18" charset="0"/>
                <a:ea typeface="黑体" panose="02010609060101010101" pitchFamily="49" charset="-122"/>
                <a:cs typeface="Times New Roman" panose="02020603050405020304" pitchFamily="18" charset="0"/>
              </a:rPr>
              <a:t>y </a:t>
            </a:r>
            <a:r>
              <a:rPr kumimoji="0" lang="zh-CN" altLang="en-US" b="0">
                <a:latin typeface="Times New Roman" panose="02020603050405020304" pitchFamily="18" charset="0"/>
                <a:ea typeface="黑体" panose="02010609060101010101" pitchFamily="49" charset="-122"/>
                <a:cs typeface="Times New Roman" panose="02020603050405020304" pitchFamily="18" charset="0"/>
              </a:rPr>
              <a:t>的锁</a:t>
            </a:r>
          </a:p>
        </p:txBody>
      </p:sp>
      <p:sp>
        <p:nvSpPr>
          <p:cNvPr id="22" name="Text Box 18"/>
          <p:cNvSpPr txBox="1">
            <a:spLocks noChangeArrowheads="1"/>
          </p:cNvSpPr>
          <p:nvPr/>
        </p:nvSpPr>
        <p:spPr bwMode="auto">
          <a:xfrm>
            <a:off x="5946775" y="3505200"/>
            <a:ext cx="1098550" cy="641350"/>
          </a:xfrm>
          <a:prstGeom prst="rect">
            <a:avLst/>
          </a:prstGeom>
          <a:ln/>
        </p:spPr>
        <p:style>
          <a:lnRef idx="2">
            <a:schemeClr val="accent2"/>
          </a:lnRef>
          <a:fillRef idx="1">
            <a:schemeClr val="lt1"/>
          </a:fillRef>
          <a:effectRef idx="0">
            <a:schemeClr val="accent2"/>
          </a:effectRef>
          <a:fontRef idx="minor">
            <a:schemeClr val="dk1"/>
          </a:fontRef>
        </p:style>
        <p:txBody>
          <a:bodyPr wrap="none">
            <a:spAutoFit/>
          </a:bodyPr>
          <a:lstStyle/>
          <a:p>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等待释放</a:t>
            </a:r>
          </a:p>
          <a:p>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对</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x</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的锁</a:t>
            </a:r>
          </a:p>
        </p:txBody>
      </p:sp>
      <p:sp>
        <p:nvSpPr>
          <p:cNvPr id="23" name="Text Box 19"/>
          <p:cNvSpPr txBox="1">
            <a:spLocks noChangeArrowheads="1"/>
          </p:cNvSpPr>
          <p:nvPr/>
        </p:nvSpPr>
        <p:spPr bwMode="auto">
          <a:xfrm>
            <a:off x="9834563" y="3721100"/>
            <a:ext cx="1098550" cy="641350"/>
          </a:xfrm>
          <a:prstGeom prst="rect">
            <a:avLst/>
          </a:prstGeom>
          <a:ln/>
        </p:spPr>
        <p:style>
          <a:lnRef idx="2">
            <a:schemeClr val="accent2"/>
          </a:lnRef>
          <a:fillRef idx="1">
            <a:schemeClr val="lt1"/>
          </a:fillRef>
          <a:effectRef idx="0">
            <a:schemeClr val="accent2"/>
          </a:effectRef>
          <a:fontRef idx="minor">
            <a:schemeClr val="dk1"/>
          </a:fontRef>
        </p:style>
        <p:txBody>
          <a:bodyPr wrap="none">
            <a:spAutoFit/>
          </a:bodyPr>
          <a:lstStyle/>
          <a:p>
            <a:r>
              <a:rPr kumimoji="0" lang="zh-CN" altLang="en-US" b="0">
                <a:latin typeface="Times New Roman" panose="02020603050405020304" pitchFamily="18" charset="0"/>
                <a:ea typeface="黑体" panose="02010609060101010101" pitchFamily="49" charset="-122"/>
                <a:cs typeface="Times New Roman" panose="02020603050405020304" pitchFamily="18" charset="0"/>
              </a:rPr>
              <a:t>等待释放</a:t>
            </a:r>
          </a:p>
          <a:p>
            <a:r>
              <a:rPr kumimoji="0" lang="zh-CN" altLang="en-US" b="0">
                <a:latin typeface="Times New Roman" panose="02020603050405020304" pitchFamily="18" charset="0"/>
                <a:ea typeface="黑体" panose="02010609060101010101" pitchFamily="49" charset="-122"/>
                <a:cs typeface="Times New Roman" panose="02020603050405020304" pitchFamily="18" charset="0"/>
              </a:rPr>
              <a:t>对</a:t>
            </a:r>
            <a:r>
              <a:rPr kumimoji="0" lang="en-US" altLang="zh-CN" b="0">
                <a:latin typeface="Times New Roman" panose="02020603050405020304" pitchFamily="18" charset="0"/>
                <a:ea typeface="黑体" panose="02010609060101010101" pitchFamily="49" charset="-122"/>
                <a:cs typeface="Times New Roman" panose="02020603050405020304" pitchFamily="18" charset="0"/>
              </a:rPr>
              <a:t>z </a:t>
            </a:r>
            <a:r>
              <a:rPr kumimoji="0" lang="zh-CN" altLang="en-US" b="0">
                <a:latin typeface="Times New Roman" panose="02020603050405020304" pitchFamily="18" charset="0"/>
                <a:ea typeface="黑体" panose="02010609060101010101" pitchFamily="49" charset="-122"/>
                <a:cs typeface="Times New Roman" panose="02020603050405020304" pitchFamily="18" charset="0"/>
              </a:rPr>
              <a:t>的锁</a:t>
            </a:r>
          </a:p>
        </p:txBody>
      </p:sp>
      <p:sp>
        <p:nvSpPr>
          <p:cNvPr id="24" name="Text Box 20"/>
          <p:cNvSpPr txBox="1">
            <a:spLocks noChangeArrowheads="1"/>
          </p:cNvSpPr>
          <p:nvPr/>
        </p:nvSpPr>
        <p:spPr bwMode="auto">
          <a:xfrm>
            <a:off x="6223154" y="5323741"/>
            <a:ext cx="594265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节</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点</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：存储</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x</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和</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y</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的副本，  发出事务</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T1</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read(x), write(y)</a:t>
            </a: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节</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点</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：存储</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y</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和</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z</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的副本，  发出事务</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T2</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read(y), write(z)</a:t>
            </a: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节</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点</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C</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：存储</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z</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的副本，        发出事务</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T3</a:t>
            </a:r>
            <a:r>
              <a:rPr kumimoji="0" lang="zh-CN" altLang="en-US" b="0" dirty="0">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dirty="0">
                <a:latin typeface="Times New Roman" panose="02020603050405020304" pitchFamily="18" charset="0"/>
                <a:ea typeface="黑体" panose="02010609060101010101" pitchFamily="49" charset="-122"/>
                <a:cs typeface="Times New Roman" panose="02020603050405020304" pitchFamily="18" charset="0"/>
              </a:rPr>
              <a:t>read(z), write(x)</a:t>
            </a:r>
          </a:p>
        </p:txBody>
      </p:sp>
    </p:spTree>
    <p:extLst>
      <p:ext uri="{BB962C8B-B14F-4D97-AF65-F5344CB8AC3E}">
        <p14:creationId xmlns:p14="http://schemas.microsoft.com/office/powerpoint/2010/main" val="2823353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E10A9-1038-8540-9F66-772748AA2BD2}"/>
              </a:ext>
            </a:extLst>
          </p:cNvPr>
          <p:cNvSpPr>
            <a:spLocks noGrp="1"/>
          </p:cNvSpPr>
          <p:nvPr>
            <p:ph type="title"/>
          </p:nvPr>
        </p:nvSpPr>
        <p:spPr>
          <a:xfrm>
            <a:off x="0" y="-12192"/>
            <a:ext cx="12192000" cy="1143000"/>
          </a:xfrm>
        </p:spPr>
        <p:txBody>
          <a:bodyPr/>
          <a:lstStyle/>
          <a:p>
            <a:r>
              <a:rPr lang="zh-CN" altLang="en-US" sz="4800" spc="-15" dirty="0">
                <a:solidFill>
                  <a:srgbClr val="4C27FF"/>
                </a:solidFill>
                <a:cs typeface="Calibri"/>
              </a:rPr>
              <a:t>死锁处理</a:t>
            </a:r>
            <a:endParaRPr kumimoji="1" lang="zh-CN" altLang="en-US" sz="4800" dirty="0">
              <a:solidFill>
                <a:srgbClr val="4C27FF"/>
              </a:solidFill>
            </a:endParaRPr>
          </a:p>
        </p:txBody>
      </p:sp>
      <p:sp>
        <p:nvSpPr>
          <p:cNvPr id="4" name="内容占位符 3">
            <a:extLst>
              <a:ext uri="{FF2B5EF4-FFF2-40B4-BE49-F238E27FC236}">
                <a16:creationId xmlns:a16="http://schemas.microsoft.com/office/drawing/2014/main" id="{0E10B09B-7973-1B4C-9C11-5E655CD813F7}"/>
              </a:ext>
            </a:extLst>
          </p:cNvPr>
          <p:cNvSpPr>
            <a:spLocks noGrp="1"/>
          </p:cNvSpPr>
          <p:nvPr>
            <p:ph idx="1"/>
          </p:nvPr>
        </p:nvSpPr>
        <p:spPr>
          <a:xfrm>
            <a:off x="240720" y="1130808"/>
            <a:ext cx="11817168" cy="5727192"/>
          </a:xfrm>
        </p:spPr>
        <p:txBody>
          <a:bodyPr/>
          <a:lstStyle/>
          <a:p>
            <a:pPr marL="285744" indent="-285744">
              <a:buFont typeface="Wingdings" panose="05000000000000000000" pitchFamily="2" charset="2"/>
              <a:buChar char="p"/>
            </a:pPr>
            <a:r>
              <a:rPr lang="zh-CN" altLang="en-US" dirty="0">
                <a:latin typeface="Calibri" panose="020F0502020204030204" pitchFamily="34" charset="0"/>
                <a:cs typeface="Calibri" panose="020F0502020204030204" pitchFamily="34" charset="0"/>
              </a:rPr>
              <a:t>死锁预防</a:t>
            </a:r>
            <a:endParaRPr lang="en-US" altLang="zh-CN" dirty="0">
              <a:latin typeface="Calibri" panose="020F0502020204030204" pitchFamily="34" charset="0"/>
              <a:cs typeface="Calibri" panose="020F0502020204030204" pitchFamily="34" charset="0"/>
            </a:endParaRPr>
          </a:p>
          <a:p>
            <a:pPr marL="742932" lvl="1" indent="-285744">
              <a:buFont typeface="Wingdings" panose="05000000000000000000" pitchFamily="2" charset="2"/>
              <a:buChar char="Ø"/>
            </a:pPr>
            <a:r>
              <a:rPr lang="zh-CN" altLang="en-US" dirty="0">
                <a:latin typeface="Calibri" panose="020F0502020204030204" pitchFamily="34" charset="0"/>
                <a:cs typeface="Calibri" panose="020F0502020204030204" pitchFamily="34" charset="0"/>
              </a:rPr>
              <a:t>从一开始获得所有的锁（如，</a:t>
            </a:r>
            <a:r>
              <a:rPr lang="en-US" altLang="zh-CN" dirty="0">
                <a:latin typeface="Calibri" panose="020F0502020204030204" pitchFamily="34" charset="0"/>
                <a:cs typeface="Calibri" panose="020F0502020204030204" pitchFamily="34" charset="0"/>
              </a:rPr>
              <a:t>2PL</a:t>
            </a:r>
            <a:r>
              <a:rPr lang="zh-CN" altLang="en-US" dirty="0">
                <a:latin typeface="Calibri" panose="020F0502020204030204" pitchFamily="34" charset="0"/>
                <a:cs typeface="Calibri" panose="020F0502020204030204" pitchFamily="34" charset="0"/>
              </a:rPr>
              <a:t>）</a:t>
            </a:r>
            <a:endParaRPr lang="en-US" altLang="zh-CN" dirty="0">
              <a:latin typeface="Calibri" panose="020F0502020204030204" pitchFamily="34" charset="0"/>
              <a:cs typeface="Calibri" panose="020F0502020204030204" pitchFamily="34" charset="0"/>
            </a:endParaRPr>
          </a:p>
          <a:p>
            <a:pPr marL="742932" lvl="1" indent="-285744">
              <a:buFont typeface="Wingdings" panose="05000000000000000000" pitchFamily="2" charset="2"/>
              <a:buChar char="Ø"/>
            </a:pPr>
            <a:r>
              <a:rPr lang="zh-CN" altLang="en-US" dirty="0">
                <a:latin typeface="Calibri" panose="020F0502020204030204" pitchFamily="34" charset="0"/>
                <a:cs typeface="Calibri" panose="020F0502020204030204" pitchFamily="34" charset="0"/>
              </a:rPr>
              <a:t>锁粒度大，性能较差，且不一定可行</a:t>
            </a:r>
            <a:endParaRPr lang="en-US" altLang="zh-CN" dirty="0">
              <a:latin typeface="Calibri" panose="020F0502020204030204" pitchFamily="34" charset="0"/>
              <a:cs typeface="Calibri" panose="020F0502020204030204" pitchFamily="34" charset="0"/>
            </a:endParaRPr>
          </a:p>
          <a:p>
            <a:pPr marL="285744" indent="-285744">
              <a:buFont typeface="Wingdings" panose="05000000000000000000" pitchFamily="2" charset="2"/>
              <a:buChar char="p"/>
            </a:pPr>
            <a:r>
              <a:rPr lang="zh-CN" altLang="en-US" dirty="0">
                <a:latin typeface="Calibri" panose="020F0502020204030204" pitchFamily="34" charset="0"/>
                <a:cs typeface="Calibri" panose="020F0502020204030204" pitchFamily="34" charset="0"/>
              </a:rPr>
              <a:t>死锁检测</a:t>
            </a:r>
            <a:endParaRPr lang="en-US" altLang="zh-CN" dirty="0">
              <a:latin typeface="Calibri" panose="020F0502020204030204" pitchFamily="34" charset="0"/>
              <a:cs typeface="Calibri" panose="020F0502020204030204" pitchFamily="34" charset="0"/>
            </a:endParaRPr>
          </a:p>
          <a:p>
            <a:pPr marL="742932" lvl="1" indent="-285744">
              <a:buFont typeface="Wingdings" panose="05000000000000000000" pitchFamily="2" charset="2"/>
              <a:buChar char="Ø"/>
            </a:pPr>
            <a:r>
              <a:rPr lang="zh-CN" altLang="en-US" dirty="0">
                <a:latin typeface="Calibri" panose="020F0502020204030204" pitchFamily="34" charset="0"/>
                <a:cs typeface="Calibri" panose="020F0502020204030204" pitchFamily="34" charset="0"/>
              </a:rPr>
              <a:t>只要产生一个锁请求，检查是否会产生死锁</a:t>
            </a:r>
            <a:endParaRPr lang="en-US" altLang="zh-CN" dirty="0">
              <a:latin typeface="Calibri" panose="020F0502020204030204" pitchFamily="34" charset="0"/>
              <a:cs typeface="Calibri" panose="020F0502020204030204" pitchFamily="34" charset="0"/>
            </a:endParaRPr>
          </a:p>
          <a:p>
            <a:pPr marL="742932" lvl="1" indent="-285744">
              <a:buFont typeface="Wingdings" panose="05000000000000000000" pitchFamily="2" charset="2"/>
              <a:buChar char="Ø"/>
            </a:pPr>
            <a:r>
              <a:rPr lang="zh-CN" altLang="en-US" dirty="0">
                <a:latin typeface="Calibri" panose="020F0502020204030204" pitchFamily="34" charset="0"/>
                <a:cs typeface="Calibri" panose="020F0502020204030204" pitchFamily="34" charset="0"/>
              </a:rPr>
              <a:t>总是检查，性能较差</a:t>
            </a:r>
            <a:endParaRPr lang="en-US" altLang="zh-CN" dirty="0">
              <a:latin typeface="Calibri" panose="020F0502020204030204" pitchFamily="34" charset="0"/>
              <a:cs typeface="Calibri" panose="020F0502020204030204" pitchFamily="34" charset="0"/>
            </a:endParaRPr>
          </a:p>
          <a:p>
            <a:pPr marL="285744" indent="-285744">
              <a:buFont typeface="Wingdings" panose="05000000000000000000" pitchFamily="2" charset="2"/>
              <a:buChar char="p"/>
            </a:pPr>
            <a:r>
              <a:rPr lang="zh-CN" altLang="en-US" dirty="0">
                <a:latin typeface="Calibri" panose="020F0502020204030204" pitchFamily="34" charset="0"/>
                <a:cs typeface="Calibri" panose="020F0502020204030204" pitchFamily="34" charset="0"/>
              </a:rPr>
              <a:t>锁超时机制</a:t>
            </a:r>
            <a:endParaRPr lang="en-US" altLang="zh-CN" dirty="0">
              <a:latin typeface="Calibri" panose="020F0502020204030204" pitchFamily="34" charset="0"/>
              <a:cs typeface="Calibri" panose="020F0502020204030204" pitchFamily="34" charset="0"/>
            </a:endParaRPr>
          </a:p>
          <a:p>
            <a:pPr marL="742932" lvl="1" indent="-285744">
              <a:buFont typeface="Wingdings" panose="05000000000000000000" pitchFamily="2" charset="2"/>
              <a:buChar char="Ø"/>
            </a:pPr>
            <a:r>
              <a:rPr lang="zh-CN" altLang="en-US" dirty="0">
                <a:latin typeface="Calibri" panose="020F0502020204030204" pitchFamily="34" charset="0"/>
                <a:cs typeface="Calibri" panose="020F0502020204030204" pitchFamily="34" charset="0"/>
              </a:rPr>
              <a:t>将超过一定临界值时间的事务进行终止</a:t>
            </a:r>
            <a:endParaRPr lang="en-US" altLang="zh-CN" dirty="0">
              <a:latin typeface="Calibri" panose="020F0502020204030204" pitchFamily="34" charset="0"/>
              <a:cs typeface="Calibri" panose="020F0502020204030204" pitchFamily="34" charset="0"/>
            </a:endParaRPr>
          </a:p>
          <a:p>
            <a:pPr marL="1257288" lvl="2" indent="-342900">
              <a:buFont typeface="Arial" panose="020B0604020202020204" pitchFamily="34" charset="0"/>
              <a:buChar char="•"/>
            </a:pPr>
            <a:r>
              <a:rPr lang="zh-CN" altLang="en-US" dirty="0">
                <a:latin typeface="Calibri" panose="020F0502020204030204" pitchFamily="34" charset="0"/>
                <a:cs typeface="Calibri" panose="020F0502020204030204" pitchFamily="34" charset="0"/>
              </a:rPr>
              <a:t>运行时间长的事务</a:t>
            </a:r>
            <a:endParaRPr lang="en-US" altLang="zh-CN" dirty="0">
              <a:latin typeface="Calibri" panose="020F0502020204030204" pitchFamily="34" charset="0"/>
              <a:cs typeface="Calibri" panose="020F0502020204030204" pitchFamily="34" charset="0"/>
            </a:endParaRPr>
          </a:p>
          <a:p>
            <a:pPr marL="1257288" lvl="2" indent="-342900">
              <a:buFont typeface="Arial" panose="020B0604020202020204" pitchFamily="34" charset="0"/>
              <a:buChar char="•"/>
            </a:pPr>
            <a:r>
              <a:rPr lang="zh-CN" altLang="en-US" dirty="0">
                <a:latin typeface="Calibri" panose="020F0502020204030204" pitchFamily="34" charset="0"/>
                <a:cs typeface="Calibri" panose="020F0502020204030204" pitchFamily="34" charset="0"/>
              </a:rPr>
              <a:t>过载的系统</a:t>
            </a:r>
            <a:endParaRPr lang="en-US" altLang="zh-CN" dirty="0">
              <a:latin typeface="Calibri" panose="020F0502020204030204" pitchFamily="34" charset="0"/>
              <a:cs typeface="Calibri" panose="020F0502020204030204" pitchFamily="34" charset="0"/>
            </a:endParaRPr>
          </a:p>
          <a:p>
            <a:pPr marL="742932" lvl="1" indent="-285744">
              <a:buFont typeface="Wingdings" panose="05000000000000000000" pitchFamily="2" charset="2"/>
              <a:buChar char="Ø"/>
            </a:pPr>
            <a:r>
              <a:rPr lang="zh-CN" altLang="en-US" dirty="0">
                <a:latin typeface="Calibri" panose="020F0502020204030204" pitchFamily="34" charset="0"/>
                <a:cs typeface="Calibri" panose="020F0502020204030204" pitchFamily="34" charset="0"/>
              </a:rPr>
              <a:t>如何决定一个锁的超时临界值？</a:t>
            </a:r>
            <a:endParaRPr kumimoji="1" lang="zh-CN" altLang="en-US" sz="3200" dirty="0"/>
          </a:p>
        </p:txBody>
      </p:sp>
    </p:spTree>
    <p:extLst>
      <p:ext uri="{BB962C8B-B14F-4D97-AF65-F5344CB8AC3E}">
        <p14:creationId xmlns:p14="http://schemas.microsoft.com/office/powerpoint/2010/main" val="1222220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lang="zh-CN" altLang="en-US" sz="4800" dirty="0">
                <a:solidFill>
                  <a:srgbClr val="4C27FF"/>
                </a:solidFill>
              </a:rPr>
              <a:t>基于时标的并发控制方法</a:t>
            </a:r>
          </a:p>
        </p:txBody>
      </p:sp>
      <p:sp>
        <p:nvSpPr>
          <p:cNvPr id="3" name="内容占位符 2"/>
          <p:cNvSpPr>
            <a:spLocks noGrp="1"/>
          </p:cNvSpPr>
          <p:nvPr>
            <p:ph idx="1"/>
          </p:nvPr>
        </p:nvSpPr>
        <p:spPr>
          <a:xfrm>
            <a:off x="241300" y="1092200"/>
            <a:ext cx="11709400" cy="5854700"/>
          </a:xfrm>
        </p:spPr>
        <p:txBody>
          <a:bodyPr/>
          <a:lstStyle/>
          <a:p>
            <a:r>
              <a:rPr lang="zh-CN" altLang="en-US" sz="2800" dirty="0"/>
              <a:t>基本概念	</a:t>
            </a:r>
          </a:p>
          <a:p>
            <a:pPr lvl="1">
              <a:lnSpc>
                <a:spcPct val="120000"/>
              </a:lnSpc>
            </a:pPr>
            <a:r>
              <a:rPr lang="zh-CN" altLang="en-US" sz="2400" dirty="0"/>
              <a:t>不通过互斥来支持串行性，而是通过在事务启动时赋给时标（时间戳）来实现，</a:t>
            </a:r>
            <a:r>
              <a:rPr lang="zh-CN" altLang="en-US" sz="2400" dirty="0">
                <a:solidFill>
                  <a:srgbClr val="FF0000"/>
                </a:solidFill>
              </a:rPr>
              <a:t>时标是用来唯一识别每个事务并允许排序的标识</a:t>
            </a:r>
          </a:p>
          <a:p>
            <a:pPr>
              <a:lnSpc>
                <a:spcPct val="120000"/>
              </a:lnSpc>
            </a:pPr>
            <a:r>
              <a:rPr lang="zh-CN" altLang="en-US" sz="2800" dirty="0"/>
              <a:t>规则</a:t>
            </a:r>
          </a:p>
          <a:p>
            <a:pPr lvl="1">
              <a:lnSpc>
                <a:spcPct val="120000"/>
              </a:lnSpc>
            </a:pPr>
            <a:r>
              <a:rPr lang="zh-CN" altLang="en-US" sz="2400" dirty="0"/>
              <a:t>如果</a:t>
            </a:r>
            <a:r>
              <a:rPr lang="en-US" altLang="zh-CN" sz="2400" dirty="0"/>
              <a:t>T1</a:t>
            </a:r>
            <a:r>
              <a:rPr lang="zh-CN" altLang="en-US" sz="2400" dirty="0"/>
              <a:t>操作</a:t>
            </a:r>
            <a:r>
              <a:rPr lang="en-US" altLang="zh-CN" sz="2400" dirty="0"/>
              <a:t>O</a:t>
            </a:r>
            <a:r>
              <a:rPr lang="en-US" altLang="zh-CN" sz="2400" baseline="-25000" dirty="0"/>
              <a:t>1</a:t>
            </a:r>
            <a:r>
              <a:rPr lang="en-US" altLang="zh-CN" sz="2400" dirty="0"/>
              <a:t>(x)</a:t>
            </a:r>
            <a:r>
              <a:rPr lang="zh-CN" altLang="en-US" sz="2400" dirty="0"/>
              <a:t>和</a:t>
            </a:r>
            <a:r>
              <a:rPr lang="en-US" altLang="zh-CN" sz="2400" dirty="0"/>
              <a:t>T2</a:t>
            </a:r>
            <a:r>
              <a:rPr lang="zh-CN" altLang="en-US" sz="2400" dirty="0"/>
              <a:t>操作</a:t>
            </a:r>
            <a:r>
              <a:rPr lang="en-US" altLang="zh-CN" sz="2400" dirty="0"/>
              <a:t>O</a:t>
            </a:r>
            <a:r>
              <a:rPr lang="en-US" altLang="zh-CN" sz="2400" baseline="-25000" dirty="0"/>
              <a:t>2</a:t>
            </a:r>
            <a:r>
              <a:rPr lang="en-US" altLang="zh-CN" sz="2400" dirty="0"/>
              <a:t>(x)</a:t>
            </a:r>
            <a:r>
              <a:rPr lang="zh-CN" altLang="en-US" sz="2400" dirty="0"/>
              <a:t>是冲突操作</a:t>
            </a:r>
            <a:r>
              <a:rPr lang="en-US" altLang="zh-CN" sz="2400" dirty="0"/>
              <a:t>, </a:t>
            </a:r>
            <a:r>
              <a:rPr lang="zh-CN" altLang="en-US" sz="2400" dirty="0"/>
              <a:t>当且仅当</a:t>
            </a:r>
            <a:r>
              <a:rPr lang="en-US" altLang="zh-CN" sz="2400" dirty="0" err="1"/>
              <a:t>ts</a:t>
            </a:r>
            <a:r>
              <a:rPr lang="en-US" altLang="zh-CN" sz="2400" dirty="0"/>
              <a:t>(T</a:t>
            </a:r>
            <a:r>
              <a:rPr lang="en-US" altLang="zh-CN" sz="2400" baseline="-25000" dirty="0"/>
              <a:t>1</a:t>
            </a:r>
            <a:r>
              <a:rPr lang="en-US" altLang="zh-CN" sz="2400" dirty="0"/>
              <a:t>)&lt;</a:t>
            </a:r>
            <a:r>
              <a:rPr lang="en-US" altLang="zh-CN" sz="2400" dirty="0" err="1"/>
              <a:t>ts</a:t>
            </a:r>
            <a:r>
              <a:rPr lang="en-US" altLang="zh-CN" sz="2400" dirty="0"/>
              <a:t>(T</a:t>
            </a:r>
            <a:r>
              <a:rPr lang="en-US" altLang="zh-CN" sz="2400" baseline="-25000" dirty="0"/>
              <a:t>2</a:t>
            </a:r>
            <a:r>
              <a:rPr lang="en-US" altLang="zh-CN" sz="2400" dirty="0"/>
              <a:t>)</a:t>
            </a:r>
            <a:r>
              <a:rPr lang="zh-CN" altLang="en-US" sz="2400" dirty="0"/>
              <a:t>，</a:t>
            </a:r>
            <a:r>
              <a:rPr lang="en-US" altLang="zh-CN" sz="2400" dirty="0"/>
              <a:t>O</a:t>
            </a:r>
            <a:r>
              <a:rPr lang="en-US" altLang="zh-CN" sz="2400" baseline="-25000" dirty="0"/>
              <a:t>1</a:t>
            </a:r>
            <a:r>
              <a:rPr lang="zh-CN" altLang="en-US" sz="2400" dirty="0"/>
              <a:t>在</a:t>
            </a:r>
            <a:r>
              <a:rPr lang="en-US" altLang="zh-CN" sz="2400" dirty="0"/>
              <a:t>O</a:t>
            </a:r>
            <a:r>
              <a:rPr lang="en-US" altLang="zh-CN" sz="2400" baseline="-25000" dirty="0"/>
              <a:t>2</a:t>
            </a:r>
            <a:r>
              <a:rPr lang="zh-CN" altLang="en-US" sz="2400" dirty="0"/>
              <a:t>之前执行</a:t>
            </a:r>
            <a:endParaRPr lang="en-US" altLang="zh-CN" sz="2400" dirty="0"/>
          </a:p>
          <a:p>
            <a:r>
              <a:rPr lang="zh-CN" altLang="en-US" sz="2800" dirty="0"/>
              <a:t>基本思想	</a:t>
            </a:r>
          </a:p>
          <a:p>
            <a:pPr lvl="1">
              <a:lnSpc>
                <a:spcPct val="120000"/>
              </a:lnSpc>
            </a:pPr>
            <a:r>
              <a:rPr lang="zh-CN" altLang="en-US" sz="2400" dirty="0"/>
              <a:t>每个事务赋一个唯一的时标，事务的执行等效于按时标次序串行执行</a:t>
            </a:r>
          </a:p>
          <a:p>
            <a:pPr lvl="1">
              <a:lnSpc>
                <a:spcPct val="120000"/>
              </a:lnSpc>
            </a:pPr>
            <a:r>
              <a:rPr lang="zh-CN" altLang="en-US" sz="2400" dirty="0"/>
              <a:t>发生冲突时，通过撤销并重新启动事务来解决，事务重新启动时，赋予新时标</a:t>
            </a:r>
          </a:p>
          <a:p>
            <a:pPr lvl="1">
              <a:lnSpc>
                <a:spcPct val="120000"/>
              </a:lnSpc>
            </a:pPr>
            <a:r>
              <a:rPr lang="zh-CN" altLang="en-US" sz="2400" dirty="0"/>
              <a:t>优点是没有死锁，不必设置锁</a:t>
            </a:r>
          </a:p>
          <a:p>
            <a:pPr lvl="1">
              <a:lnSpc>
                <a:spcPct val="120000"/>
              </a:lnSpc>
            </a:pPr>
            <a:r>
              <a:rPr lang="zh-CN" altLang="en-US" sz="2400" dirty="0"/>
              <a:t>封锁和死锁检测引起的通信开销也避免了</a:t>
            </a:r>
          </a:p>
          <a:p>
            <a:pPr lvl="1">
              <a:lnSpc>
                <a:spcPct val="120000"/>
              </a:lnSpc>
            </a:pPr>
            <a:r>
              <a:rPr lang="zh-CN" altLang="en-US" sz="2400" dirty="0"/>
              <a:t>但要求时标在全系统中是唯一的</a:t>
            </a:r>
          </a:p>
          <a:p>
            <a:endParaRPr lang="en-US" dirty="0"/>
          </a:p>
        </p:txBody>
      </p:sp>
    </p:spTree>
    <p:extLst>
      <p:ext uri="{BB962C8B-B14F-4D97-AF65-F5344CB8AC3E}">
        <p14:creationId xmlns:p14="http://schemas.microsoft.com/office/powerpoint/2010/main" val="4166856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lang="zh-CN" altLang="en-US" sz="4800" dirty="0">
                <a:solidFill>
                  <a:srgbClr val="4C27FF"/>
                </a:solidFill>
              </a:rPr>
              <a:t>时标法示例</a:t>
            </a:r>
            <a:endParaRPr kumimoji="1" lang="zh-CN" altLang="en-US" sz="4800" dirty="0">
              <a:solidFill>
                <a:srgbClr val="4C27FF"/>
              </a:solidFill>
            </a:endParaRPr>
          </a:p>
        </p:txBody>
      </p:sp>
      <p:sp>
        <p:nvSpPr>
          <p:cNvPr id="4" name="Text Box 9"/>
          <p:cNvSpPr txBox="1">
            <a:spLocks noChangeArrowheads="1"/>
          </p:cNvSpPr>
          <p:nvPr/>
        </p:nvSpPr>
        <p:spPr bwMode="auto">
          <a:xfrm>
            <a:off x="2457450" y="1143000"/>
            <a:ext cx="8229600" cy="5850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000" b="0" dirty="0">
                <a:latin typeface="黑体" panose="02010609060101010101" pitchFamily="49" charset="-122"/>
                <a:ea typeface="黑体" panose="02010609060101010101" pitchFamily="49" charset="-122"/>
              </a:rPr>
              <a:t>        </a:t>
            </a:r>
            <a:r>
              <a:rPr lang="zh-CN" altLang="en-US" sz="2000" b="0" dirty="0">
                <a:latin typeface="黑体" panose="02010609060101010101" pitchFamily="49" charset="-122"/>
                <a:ea typeface="黑体" panose="02010609060101010101" pitchFamily="49" charset="-122"/>
              </a:rPr>
              <a:t>计数器</a:t>
            </a:r>
            <a:r>
              <a:rPr lang="en-US" altLang="zh-CN" sz="2000" b="0" dirty="0">
                <a:latin typeface="黑体" panose="02010609060101010101" pitchFamily="49" charset="-122"/>
                <a:ea typeface="黑体" panose="02010609060101010101" pitchFamily="49" charset="-122"/>
              </a:rPr>
              <a:t>X  </a:t>
            </a:r>
            <a:r>
              <a:rPr lang="zh-CN" altLang="en-US" sz="2000" b="0" dirty="0">
                <a:latin typeface="黑体" panose="02010609060101010101" pitchFamily="49" charset="-122"/>
                <a:ea typeface="黑体" panose="02010609060101010101" pitchFamily="49" charset="-122"/>
              </a:rPr>
              <a:t>初值</a:t>
            </a:r>
            <a:r>
              <a:rPr lang="en-US" altLang="zh-CN" sz="2000" b="0" dirty="0">
                <a:latin typeface="黑体" panose="02010609060101010101" pitchFamily="49" charset="-122"/>
                <a:ea typeface="黑体" panose="02010609060101010101" pitchFamily="49" charset="-122"/>
              </a:rPr>
              <a:t>X=0        </a:t>
            </a:r>
            <a:r>
              <a:rPr lang="zh-CN" altLang="en-US" sz="2000" b="0" dirty="0">
                <a:latin typeface="黑体" panose="02010609060101010101" pitchFamily="49" charset="-122"/>
                <a:ea typeface="黑体" panose="02010609060101010101" pitchFamily="49" charset="-122"/>
              </a:rPr>
              <a:t>计数器</a:t>
            </a:r>
            <a:r>
              <a:rPr lang="en-US" altLang="zh-CN" sz="2000" b="0" dirty="0">
                <a:latin typeface="黑体" panose="02010609060101010101" pitchFamily="49" charset="-122"/>
                <a:ea typeface="黑体" panose="02010609060101010101" pitchFamily="49" charset="-122"/>
              </a:rPr>
              <a:t>Y  </a:t>
            </a:r>
            <a:r>
              <a:rPr lang="zh-CN" altLang="en-US" sz="2000" b="0" dirty="0">
                <a:latin typeface="黑体" panose="02010609060101010101" pitchFamily="49" charset="-122"/>
                <a:ea typeface="黑体" panose="02010609060101010101" pitchFamily="49" charset="-122"/>
              </a:rPr>
              <a:t>初值</a:t>
            </a:r>
            <a:r>
              <a:rPr lang="en-US" altLang="zh-CN" sz="2000" b="0" dirty="0">
                <a:latin typeface="黑体" panose="02010609060101010101" pitchFamily="49" charset="-122"/>
                <a:ea typeface="黑体" panose="02010609060101010101" pitchFamily="49" charset="-122"/>
              </a:rPr>
              <a:t>Y=10</a:t>
            </a:r>
          </a:p>
          <a:p>
            <a:pPr algn="just"/>
            <a:endParaRPr lang="en-US" altLang="zh-CN" sz="2000" b="0" dirty="0">
              <a:latin typeface="黑体" panose="02010609060101010101" pitchFamily="49" charset="-122"/>
              <a:ea typeface="黑体" panose="02010609060101010101" pitchFamily="49" charset="-122"/>
            </a:endParaRPr>
          </a:p>
          <a:p>
            <a:pPr algn="just"/>
            <a:r>
              <a:rPr lang="en-US" altLang="zh-CN" sz="2000" b="0" dirty="0">
                <a:latin typeface="黑体" panose="02010609060101010101" pitchFamily="49" charset="-122"/>
                <a:ea typeface="黑体" panose="02010609060101010101" pitchFamily="49" charset="-122"/>
              </a:rPr>
              <a:t>             </a:t>
            </a:r>
            <a:r>
              <a:rPr lang="zh-CN" altLang="en-US" sz="2000" b="0" dirty="0">
                <a:latin typeface="黑体" panose="02010609060101010101" pitchFamily="49" charset="-122"/>
                <a:ea typeface="黑体" panose="02010609060101010101" pitchFamily="49" charset="-122"/>
              </a:rPr>
              <a:t>站点</a:t>
            </a:r>
            <a:r>
              <a:rPr lang="en-US" altLang="zh-CN" sz="2000" b="0" dirty="0">
                <a:latin typeface="黑体" panose="02010609060101010101" pitchFamily="49" charset="-122"/>
                <a:ea typeface="黑体" panose="02010609060101010101" pitchFamily="49" charset="-122"/>
              </a:rPr>
              <a:t>1                   </a:t>
            </a:r>
            <a:r>
              <a:rPr lang="zh-CN" altLang="en-US" sz="2000" b="0" dirty="0">
                <a:latin typeface="黑体" panose="02010609060101010101" pitchFamily="49" charset="-122"/>
                <a:ea typeface="黑体" panose="02010609060101010101" pitchFamily="49" charset="-122"/>
              </a:rPr>
              <a:t>站点</a:t>
            </a:r>
            <a:r>
              <a:rPr lang="en-US" altLang="zh-CN" sz="2000" b="0" dirty="0">
                <a:latin typeface="黑体" panose="02010609060101010101" pitchFamily="49" charset="-122"/>
                <a:ea typeface="黑体" panose="02010609060101010101" pitchFamily="49" charset="-122"/>
              </a:rPr>
              <a:t>2</a:t>
            </a:r>
          </a:p>
          <a:p>
            <a:pPr algn="just"/>
            <a:endParaRPr lang="en-US" altLang="zh-CN" sz="2000" b="0" dirty="0">
              <a:latin typeface="黑体" panose="02010609060101010101" pitchFamily="49" charset="-122"/>
              <a:ea typeface="黑体" panose="02010609060101010101" pitchFamily="49" charset="-122"/>
            </a:endParaRPr>
          </a:p>
          <a:p>
            <a:pPr algn="just">
              <a:lnSpc>
                <a:spcPts val="3500"/>
              </a:lnSpc>
            </a:pPr>
            <a:r>
              <a:rPr lang="en-US" altLang="zh-CN" sz="2000" b="0"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时标</a:t>
            </a:r>
            <a:r>
              <a:rPr lang="zh-CN" altLang="en-US" sz="2000" b="0" dirty="0">
                <a:latin typeface="黑体" panose="02010609060101010101" pitchFamily="49" charset="-122"/>
                <a:ea typeface="黑体" panose="02010609060101010101" pitchFamily="49" charset="-122"/>
              </a:rPr>
              <a:t>         </a:t>
            </a:r>
            <a:r>
              <a:rPr lang="en-US" altLang="zh-CN" sz="2000" b="0" dirty="0">
                <a:latin typeface="黑体" panose="02010609060101010101" pitchFamily="49" charset="-122"/>
                <a:ea typeface="黑体" panose="02010609060101010101" pitchFamily="49" charset="-122"/>
              </a:rPr>
              <a:t>A                      D      </a:t>
            </a:r>
            <a:r>
              <a:rPr lang="zh-CN" altLang="en-US" sz="2000" b="0" dirty="0">
                <a:latin typeface="黑体" panose="02010609060101010101" pitchFamily="49" charset="-122"/>
                <a:ea typeface="黑体" panose="02010609060101010101" pitchFamily="49" charset="-122"/>
              </a:rPr>
              <a:t>时标</a:t>
            </a:r>
          </a:p>
          <a:p>
            <a:pPr algn="just">
              <a:lnSpc>
                <a:spcPts val="3500"/>
              </a:lnSpc>
            </a:pPr>
            <a:r>
              <a:rPr lang="zh-CN" altLang="en-US" sz="2000" b="0" dirty="0">
                <a:latin typeface="黑体" panose="02010609060101010101" pitchFamily="49" charset="-122"/>
                <a:ea typeface="黑体" panose="02010609060101010101" pitchFamily="49" charset="-122"/>
              </a:rPr>
              <a:t> </a:t>
            </a:r>
            <a:r>
              <a:rPr lang="en-US" altLang="zh-CN" sz="2000" b="0" dirty="0">
                <a:latin typeface="黑体" panose="02010609060101010101" pitchFamily="49" charset="-122"/>
                <a:ea typeface="黑体" panose="02010609060101010101" pitchFamily="49" charset="-122"/>
              </a:rPr>
              <a:t>TS(A)=&lt;1,1&gt;                                TS(D)=&lt;11,2&gt;</a:t>
            </a:r>
          </a:p>
          <a:p>
            <a:pPr algn="just">
              <a:lnSpc>
                <a:spcPts val="3500"/>
              </a:lnSpc>
            </a:pPr>
            <a:r>
              <a:rPr lang="en-US" altLang="zh-CN" sz="2000" b="0" dirty="0">
                <a:latin typeface="黑体" panose="02010609060101010101" pitchFamily="49" charset="-122"/>
                <a:ea typeface="黑体" panose="02010609060101010101" pitchFamily="49" charset="-122"/>
              </a:rPr>
              <a:t> </a:t>
            </a:r>
            <a:r>
              <a:rPr lang="zh-CN" altLang="en-US" sz="2000" b="0" dirty="0">
                <a:latin typeface="黑体" panose="02010609060101010101" pitchFamily="49" charset="-122"/>
                <a:ea typeface="黑体" panose="02010609060101010101" pitchFamily="49" charset="-122"/>
              </a:rPr>
              <a:t>因为</a:t>
            </a:r>
            <a:r>
              <a:rPr lang="en-US" altLang="zh-CN" sz="2000" b="0" dirty="0">
                <a:latin typeface="黑体" panose="02010609060101010101" pitchFamily="49" charset="-122"/>
                <a:ea typeface="黑体" panose="02010609060101010101" pitchFamily="49" charset="-122"/>
              </a:rPr>
              <a:t>X&lt;Y                             E      TS(E)=&lt;12,2&gt;</a:t>
            </a:r>
          </a:p>
          <a:p>
            <a:pPr algn="just">
              <a:lnSpc>
                <a:spcPts val="3500"/>
              </a:lnSpc>
            </a:pPr>
            <a:r>
              <a:rPr lang="en-US" altLang="zh-CN" sz="2000" b="0" dirty="0">
                <a:latin typeface="黑体" panose="02010609060101010101" pitchFamily="49" charset="-122"/>
                <a:ea typeface="黑体" panose="02010609060101010101" pitchFamily="49" charset="-122"/>
              </a:rPr>
              <a:t> </a:t>
            </a:r>
            <a:r>
              <a:rPr lang="zh-CN" altLang="en-US" sz="2000" b="0" dirty="0">
                <a:latin typeface="黑体" panose="02010609060101010101" pitchFamily="49" charset="-122"/>
                <a:ea typeface="黑体" panose="02010609060101010101" pitchFamily="49" charset="-122"/>
              </a:rPr>
              <a:t>改</a:t>
            </a:r>
            <a:r>
              <a:rPr lang="en-US" altLang="zh-CN" sz="2000" b="0" dirty="0">
                <a:latin typeface="黑体" panose="02010609060101010101" pitchFamily="49" charset="-122"/>
                <a:ea typeface="黑体" panose="02010609060101010101" pitchFamily="49" charset="-122"/>
              </a:rPr>
              <a:t>X=Y+1=11   B</a:t>
            </a:r>
          </a:p>
          <a:p>
            <a:pPr algn="just">
              <a:lnSpc>
                <a:spcPts val="3500"/>
              </a:lnSpc>
            </a:pPr>
            <a:r>
              <a:rPr lang="en-US" altLang="zh-CN" sz="2000" b="0" dirty="0">
                <a:latin typeface="黑体" panose="02010609060101010101" pitchFamily="49" charset="-122"/>
                <a:ea typeface="黑体" panose="02010609060101010101" pitchFamily="49" charset="-122"/>
              </a:rPr>
              <a:t> TS(B)=&lt;11,1&gt;                        F      </a:t>
            </a:r>
            <a:r>
              <a:rPr lang="zh-CN" altLang="en-US" sz="2000" b="0" dirty="0">
                <a:latin typeface="黑体" panose="02010609060101010101" pitchFamily="49" charset="-122"/>
                <a:ea typeface="黑体" panose="02010609060101010101" pitchFamily="49" charset="-122"/>
              </a:rPr>
              <a:t>因为</a:t>
            </a:r>
            <a:r>
              <a:rPr lang="en-US" altLang="zh-CN" sz="2000" b="0" dirty="0">
                <a:latin typeface="黑体" panose="02010609060101010101" pitchFamily="49" charset="-122"/>
                <a:ea typeface="黑体" panose="02010609060101010101" pitchFamily="49" charset="-122"/>
              </a:rPr>
              <a:t>Y&gt;X </a:t>
            </a:r>
          </a:p>
          <a:p>
            <a:pPr algn="just">
              <a:lnSpc>
                <a:spcPts val="3500"/>
              </a:lnSpc>
            </a:pPr>
            <a:r>
              <a:rPr lang="en-US" altLang="zh-CN" sz="2000" b="0" dirty="0">
                <a:latin typeface="黑体" panose="02010609060101010101" pitchFamily="49" charset="-122"/>
                <a:ea typeface="黑体" panose="02010609060101010101" pitchFamily="49" charset="-122"/>
              </a:rPr>
              <a:t> TS(C)=&lt;12,1&gt; C                             TS(F)=&lt;13,2&gt; </a:t>
            </a:r>
          </a:p>
          <a:p>
            <a:pPr algn="just">
              <a:lnSpc>
                <a:spcPts val="3500"/>
              </a:lnSpc>
            </a:pPr>
            <a:endParaRPr lang="en-US" altLang="zh-CN" sz="2000" b="0" dirty="0">
              <a:latin typeface="黑体" panose="02010609060101010101" pitchFamily="49" charset="-122"/>
              <a:ea typeface="黑体" panose="02010609060101010101" pitchFamily="49" charset="-122"/>
            </a:endParaRPr>
          </a:p>
          <a:p>
            <a:pPr algn="just"/>
            <a:endParaRPr lang="en-US" altLang="zh-CN" sz="2000" b="0" dirty="0">
              <a:latin typeface="黑体" panose="02010609060101010101" pitchFamily="49" charset="-122"/>
              <a:ea typeface="黑体" panose="02010609060101010101" pitchFamily="49" charset="-122"/>
            </a:endParaRPr>
          </a:p>
          <a:p>
            <a:pPr algn="just"/>
            <a:r>
              <a:rPr lang="en-US" altLang="zh-CN" sz="2000" b="0" dirty="0">
                <a:latin typeface="黑体" panose="02010609060101010101" pitchFamily="49" charset="-122"/>
                <a:ea typeface="黑体" panose="02010609060101010101" pitchFamily="49" charset="-122"/>
              </a:rPr>
              <a:t>          </a:t>
            </a:r>
            <a:r>
              <a:rPr lang="zh-CN" altLang="en-US" sz="2000" b="0" dirty="0">
                <a:latin typeface="黑体" panose="02010609060101010101" pitchFamily="49" charset="-122"/>
                <a:ea typeface="黑体" panose="02010609060101010101" pitchFamily="49" charset="-122"/>
              </a:rPr>
              <a:t>本地计数器              本地计数器</a:t>
            </a:r>
          </a:p>
          <a:p>
            <a:pPr algn="just"/>
            <a:r>
              <a:rPr lang="zh-CN" altLang="en-US" sz="2000" b="0" dirty="0">
                <a:latin typeface="黑体" panose="02010609060101010101" pitchFamily="49" charset="-122"/>
                <a:ea typeface="黑体" panose="02010609060101010101" pitchFamily="49" charset="-122"/>
              </a:rPr>
              <a:t>            </a:t>
            </a:r>
            <a:r>
              <a:rPr lang="en-US" altLang="zh-CN" sz="2000" b="0" dirty="0">
                <a:latin typeface="黑体" panose="02010609060101010101" pitchFamily="49" charset="-122"/>
                <a:ea typeface="黑体" panose="02010609060101010101" pitchFamily="49" charset="-122"/>
              </a:rPr>
              <a:t>(</a:t>
            </a:r>
            <a:r>
              <a:rPr lang="zh-CN" altLang="en-US" sz="2000" b="0" dirty="0">
                <a:latin typeface="黑体" panose="02010609060101010101" pitchFamily="49" charset="-122"/>
                <a:ea typeface="黑体" panose="02010609060101010101" pitchFamily="49" charset="-122"/>
              </a:rPr>
              <a:t>或时钟</a:t>
            </a:r>
            <a:r>
              <a:rPr lang="en-US" altLang="zh-CN" sz="2000" b="0" dirty="0">
                <a:latin typeface="黑体" panose="02010609060101010101" pitchFamily="49" charset="-122"/>
                <a:ea typeface="黑体" panose="02010609060101010101" pitchFamily="49" charset="-122"/>
              </a:rPr>
              <a:t>)               (</a:t>
            </a:r>
            <a:r>
              <a:rPr lang="zh-CN" altLang="en-US" sz="2000" b="0" dirty="0">
                <a:latin typeface="黑体" panose="02010609060101010101" pitchFamily="49" charset="-122"/>
                <a:ea typeface="黑体" panose="02010609060101010101" pitchFamily="49" charset="-122"/>
              </a:rPr>
              <a:t>或时钟</a:t>
            </a:r>
            <a:r>
              <a:rPr lang="en-US" altLang="zh-CN" sz="2000" b="0" dirty="0">
                <a:latin typeface="黑体" panose="02010609060101010101" pitchFamily="49" charset="-122"/>
                <a:ea typeface="黑体" panose="02010609060101010101" pitchFamily="49" charset="-122"/>
              </a:rPr>
              <a:t>)</a:t>
            </a:r>
          </a:p>
          <a:p>
            <a:pPr>
              <a:spcBef>
                <a:spcPct val="50000"/>
              </a:spcBef>
            </a:pPr>
            <a:endParaRPr lang="en-US" altLang="zh-CN" sz="2000" b="0" dirty="0">
              <a:latin typeface="黑体" panose="02010609060101010101" pitchFamily="49" charset="-122"/>
              <a:ea typeface="黑体" panose="02010609060101010101" pitchFamily="49" charset="-122"/>
            </a:endParaRPr>
          </a:p>
        </p:txBody>
      </p:sp>
      <p:sp>
        <p:nvSpPr>
          <p:cNvPr id="5" name="Rectangle 10"/>
          <p:cNvSpPr>
            <a:spLocks noChangeArrowheads="1"/>
          </p:cNvSpPr>
          <p:nvPr/>
        </p:nvSpPr>
        <p:spPr bwMode="auto">
          <a:xfrm>
            <a:off x="3981450" y="1676400"/>
            <a:ext cx="11430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
        <p:nvSpPr>
          <p:cNvPr id="6" name="Rectangle 11"/>
          <p:cNvSpPr>
            <a:spLocks noChangeArrowheads="1"/>
          </p:cNvSpPr>
          <p:nvPr/>
        </p:nvSpPr>
        <p:spPr bwMode="auto">
          <a:xfrm>
            <a:off x="7029450" y="1676400"/>
            <a:ext cx="11430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
        <p:nvSpPr>
          <p:cNvPr id="7" name="Line 12"/>
          <p:cNvSpPr>
            <a:spLocks noChangeShapeType="1"/>
          </p:cNvSpPr>
          <p:nvPr/>
        </p:nvSpPr>
        <p:spPr bwMode="auto">
          <a:xfrm>
            <a:off x="4514850" y="2362200"/>
            <a:ext cx="0" cy="3429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
        <p:nvSpPr>
          <p:cNvPr id="8" name="Line 13"/>
          <p:cNvSpPr>
            <a:spLocks noChangeShapeType="1"/>
          </p:cNvSpPr>
          <p:nvPr/>
        </p:nvSpPr>
        <p:spPr bwMode="auto">
          <a:xfrm>
            <a:off x="7562850" y="2362200"/>
            <a:ext cx="0" cy="3429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
        <p:nvSpPr>
          <p:cNvPr id="9" name="Line 14"/>
          <p:cNvSpPr>
            <a:spLocks noChangeShapeType="1"/>
          </p:cNvSpPr>
          <p:nvPr/>
        </p:nvSpPr>
        <p:spPr bwMode="auto">
          <a:xfrm>
            <a:off x="4362450" y="28194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
        <p:nvSpPr>
          <p:cNvPr id="10" name="Line 15"/>
          <p:cNvSpPr>
            <a:spLocks noChangeShapeType="1"/>
          </p:cNvSpPr>
          <p:nvPr/>
        </p:nvSpPr>
        <p:spPr bwMode="auto">
          <a:xfrm>
            <a:off x="4362450" y="42672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
        <p:nvSpPr>
          <p:cNvPr id="11" name="Line 16"/>
          <p:cNvSpPr>
            <a:spLocks noChangeShapeType="1"/>
          </p:cNvSpPr>
          <p:nvPr/>
        </p:nvSpPr>
        <p:spPr bwMode="auto">
          <a:xfrm>
            <a:off x="4362450" y="50292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
        <p:nvSpPr>
          <p:cNvPr id="12" name="Line 17"/>
          <p:cNvSpPr>
            <a:spLocks noChangeShapeType="1"/>
          </p:cNvSpPr>
          <p:nvPr/>
        </p:nvSpPr>
        <p:spPr bwMode="auto">
          <a:xfrm>
            <a:off x="7410450" y="28194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
        <p:nvSpPr>
          <p:cNvPr id="13" name="Line 18"/>
          <p:cNvSpPr>
            <a:spLocks noChangeShapeType="1"/>
          </p:cNvSpPr>
          <p:nvPr/>
        </p:nvSpPr>
        <p:spPr bwMode="auto">
          <a:xfrm>
            <a:off x="7410450" y="36576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
        <p:nvSpPr>
          <p:cNvPr id="14" name="Line 19"/>
          <p:cNvSpPr>
            <a:spLocks noChangeShapeType="1"/>
          </p:cNvSpPr>
          <p:nvPr/>
        </p:nvSpPr>
        <p:spPr bwMode="auto">
          <a:xfrm>
            <a:off x="7410450" y="45720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
        <p:nvSpPr>
          <p:cNvPr id="15" name="Line 21"/>
          <p:cNvSpPr>
            <a:spLocks noChangeShapeType="1"/>
          </p:cNvSpPr>
          <p:nvPr/>
        </p:nvSpPr>
        <p:spPr bwMode="auto">
          <a:xfrm>
            <a:off x="4545013" y="2832100"/>
            <a:ext cx="2952750" cy="16605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
        <p:nvSpPr>
          <p:cNvPr id="16" name="Line 22"/>
          <p:cNvSpPr>
            <a:spLocks noChangeShapeType="1"/>
          </p:cNvSpPr>
          <p:nvPr/>
        </p:nvSpPr>
        <p:spPr bwMode="auto">
          <a:xfrm flipH="1">
            <a:off x="4591050" y="2819400"/>
            <a:ext cx="2971800" cy="1371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
        <p:nvSpPr>
          <p:cNvPr id="17" name="Text Box 23"/>
          <p:cNvSpPr txBox="1">
            <a:spLocks noChangeArrowheads="1"/>
          </p:cNvSpPr>
          <p:nvPr/>
        </p:nvSpPr>
        <p:spPr bwMode="auto">
          <a:xfrm>
            <a:off x="4895850" y="2743200"/>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0">
                <a:latin typeface="黑体" panose="02010609060101010101" pitchFamily="49" charset="-122"/>
                <a:ea typeface="黑体" panose="02010609060101010101" pitchFamily="49" charset="-122"/>
              </a:rPr>
              <a:t>报文</a:t>
            </a:r>
            <a:r>
              <a:rPr lang="en-US" altLang="zh-CN" sz="2000" b="0">
                <a:latin typeface="黑体" panose="02010609060101010101" pitchFamily="49" charset="-122"/>
                <a:ea typeface="黑体" panose="02010609060101010101" pitchFamily="49" charset="-122"/>
              </a:rPr>
              <a:t>1</a:t>
            </a:r>
          </a:p>
        </p:txBody>
      </p:sp>
      <p:sp>
        <p:nvSpPr>
          <p:cNvPr id="18" name="Text Box 24"/>
          <p:cNvSpPr txBox="1">
            <a:spLocks noChangeArrowheads="1"/>
          </p:cNvSpPr>
          <p:nvPr/>
        </p:nvSpPr>
        <p:spPr bwMode="auto">
          <a:xfrm>
            <a:off x="6267450" y="3276600"/>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0">
                <a:latin typeface="黑体" panose="02010609060101010101" pitchFamily="49" charset="-122"/>
                <a:ea typeface="黑体" panose="02010609060101010101" pitchFamily="49" charset="-122"/>
              </a:rPr>
              <a:t>报文</a:t>
            </a:r>
            <a:r>
              <a:rPr lang="en-US" altLang="zh-CN" sz="2000" b="0">
                <a:latin typeface="黑体" panose="02010609060101010101" pitchFamily="49" charset="-122"/>
                <a:ea typeface="黑体" panose="02010609060101010101" pitchFamily="49" charset="-122"/>
              </a:rPr>
              <a:t>2</a:t>
            </a:r>
          </a:p>
        </p:txBody>
      </p:sp>
      <p:sp>
        <p:nvSpPr>
          <p:cNvPr id="19" name="Text Box 25"/>
          <p:cNvSpPr txBox="1">
            <a:spLocks noChangeArrowheads="1"/>
          </p:cNvSpPr>
          <p:nvPr/>
        </p:nvSpPr>
        <p:spPr bwMode="auto">
          <a:xfrm>
            <a:off x="2236354" y="1803480"/>
            <a:ext cx="10493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0" lang="zh-CN" altLang="en-US" sz="2000" dirty="0">
                <a:latin typeface="黑体" panose="02010609060101010101" pitchFamily="49" charset="-122"/>
                <a:ea typeface="黑体" panose="02010609060101010101" pitchFamily="49" charset="-122"/>
              </a:rPr>
              <a:t>计数器</a:t>
            </a:r>
          </a:p>
        </p:txBody>
      </p:sp>
      <p:sp>
        <p:nvSpPr>
          <p:cNvPr id="20" name="Line 26"/>
          <p:cNvSpPr>
            <a:spLocks noChangeShapeType="1"/>
          </p:cNvSpPr>
          <p:nvPr/>
        </p:nvSpPr>
        <p:spPr bwMode="auto">
          <a:xfrm>
            <a:off x="3113089" y="2203589"/>
            <a:ext cx="496885" cy="806311"/>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
        <p:nvSpPr>
          <p:cNvPr id="21" name="Text Box 27"/>
          <p:cNvSpPr txBox="1">
            <a:spLocks noChangeArrowheads="1"/>
          </p:cNvSpPr>
          <p:nvPr/>
        </p:nvSpPr>
        <p:spPr bwMode="auto">
          <a:xfrm>
            <a:off x="3143252" y="1844685"/>
            <a:ext cx="838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000" dirty="0">
                <a:latin typeface="黑体" panose="02010609060101010101" pitchFamily="49" charset="-122"/>
                <a:ea typeface="黑体" panose="02010609060101010101" pitchFamily="49" charset="-122"/>
              </a:rPr>
              <a:t>节点</a:t>
            </a:r>
            <a:endParaRPr kumimoji="0" lang="zh-CN" altLang="en-US" sz="2000" dirty="0">
              <a:latin typeface="黑体" panose="02010609060101010101" pitchFamily="49" charset="-122"/>
              <a:ea typeface="黑体" panose="02010609060101010101" pitchFamily="49" charset="-122"/>
            </a:endParaRPr>
          </a:p>
        </p:txBody>
      </p:sp>
      <p:sp>
        <p:nvSpPr>
          <p:cNvPr id="22" name="Line 28"/>
          <p:cNvSpPr>
            <a:spLocks noChangeShapeType="1"/>
          </p:cNvSpPr>
          <p:nvPr/>
        </p:nvSpPr>
        <p:spPr bwMode="auto">
          <a:xfrm>
            <a:off x="3600451" y="2244795"/>
            <a:ext cx="225424" cy="80638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34430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kumimoji="1" lang="zh-CN" altLang="en-US" sz="4800" dirty="0">
                <a:solidFill>
                  <a:srgbClr val="4C27FF"/>
                </a:solidFill>
              </a:rPr>
              <a:t>基本时标法</a:t>
            </a:r>
          </a:p>
        </p:txBody>
      </p:sp>
      <p:sp>
        <p:nvSpPr>
          <p:cNvPr id="3" name="内容占位符 2"/>
          <p:cNvSpPr>
            <a:spLocks noGrp="1"/>
          </p:cNvSpPr>
          <p:nvPr>
            <p:ph idx="1"/>
          </p:nvPr>
        </p:nvSpPr>
        <p:spPr>
          <a:xfrm>
            <a:off x="195072" y="1283209"/>
            <a:ext cx="10972800" cy="4934711"/>
          </a:xfrm>
        </p:spPr>
        <p:txBody>
          <a:bodyPr/>
          <a:lstStyle/>
          <a:p>
            <a:r>
              <a:rPr lang="zh-CN" altLang="en-US" dirty="0"/>
              <a:t>规则</a:t>
            </a:r>
          </a:p>
          <a:p>
            <a:pPr lvl="1">
              <a:lnSpc>
                <a:spcPct val="120000"/>
              </a:lnSpc>
            </a:pPr>
            <a:r>
              <a:rPr lang="zh-CN" altLang="en-US" dirty="0"/>
              <a:t>每个事务在本站点开始时赋予一个全局唯一时标</a:t>
            </a:r>
          </a:p>
          <a:p>
            <a:pPr lvl="1">
              <a:lnSpc>
                <a:spcPct val="120000"/>
              </a:lnSpc>
            </a:pPr>
            <a:r>
              <a:rPr lang="zh-CN" altLang="en-US" dirty="0"/>
              <a:t>在事务结束前，不对数据库进行物理更新</a:t>
            </a:r>
          </a:p>
          <a:p>
            <a:pPr lvl="1">
              <a:lnSpc>
                <a:spcPct val="120000"/>
              </a:lnSpc>
            </a:pPr>
            <a:r>
              <a:rPr lang="zh-CN" altLang="en-US" dirty="0"/>
              <a:t>事务的每个读操作或写操作都具有该事务的时标</a:t>
            </a:r>
          </a:p>
          <a:p>
            <a:pPr lvl="1">
              <a:lnSpc>
                <a:spcPct val="120000"/>
              </a:lnSpc>
            </a:pPr>
            <a:r>
              <a:rPr lang="zh-CN" altLang="en-US" dirty="0"/>
              <a:t>对每个数据项</a:t>
            </a:r>
            <a:r>
              <a:rPr lang="en-US" altLang="zh-CN" dirty="0"/>
              <a:t>x, </a:t>
            </a:r>
            <a:r>
              <a:rPr lang="zh-CN" altLang="en-US" dirty="0"/>
              <a:t>记下写和读操作的最大时标，记为</a:t>
            </a:r>
            <a:r>
              <a:rPr lang="en-US" altLang="zh-CN" dirty="0"/>
              <a:t>WTM(x)</a:t>
            </a:r>
            <a:r>
              <a:rPr lang="zh-CN" altLang="en-US" dirty="0"/>
              <a:t>和</a:t>
            </a:r>
            <a:r>
              <a:rPr lang="en-US" altLang="zh-CN" dirty="0"/>
              <a:t>RTM(x)</a:t>
            </a:r>
          </a:p>
          <a:p>
            <a:pPr lvl="1">
              <a:lnSpc>
                <a:spcPct val="120000"/>
              </a:lnSpc>
            </a:pPr>
            <a:r>
              <a:rPr lang="zh-CN" altLang="en-US" dirty="0"/>
              <a:t>如果事务被重新启动，则被赋予新的时标</a:t>
            </a:r>
            <a:endParaRPr lang="en-US" altLang="zh-CN" dirty="0"/>
          </a:p>
          <a:p>
            <a:pPr lvl="1">
              <a:lnSpc>
                <a:spcPct val="120000"/>
              </a:lnSpc>
            </a:pPr>
            <a:r>
              <a:rPr lang="zh-CN" altLang="en-US" dirty="0">
                <a:solidFill>
                  <a:srgbClr val="C00000"/>
                </a:solidFill>
              </a:rPr>
              <a:t>缺点是重启过多</a:t>
            </a:r>
          </a:p>
        </p:txBody>
      </p:sp>
    </p:spTree>
    <p:extLst>
      <p:ext uri="{BB962C8B-B14F-4D97-AF65-F5344CB8AC3E}">
        <p14:creationId xmlns:p14="http://schemas.microsoft.com/office/powerpoint/2010/main" val="3087978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kumimoji="1" lang="zh-CN" altLang="en-US" sz="4800" dirty="0">
                <a:solidFill>
                  <a:srgbClr val="4C27FF"/>
                </a:solidFill>
              </a:rPr>
              <a:t>保守时标法</a:t>
            </a:r>
          </a:p>
        </p:txBody>
      </p:sp>
      <p:sp>
        <p:nvSpPr>
          <p:cNvPr id="3" name="内容占位符 2"/>
          <p:cNvSpPr>
            <a:spLocks noGrp="1"/>
          </p:cNvSpPr>
          <p:nvPr>
            <p:ph idx="1"/>
          </p:nvPr>
        </p:nvSpPr>
        <p:spPr>
          <a:xfrm>
            <a:off x="241300" y="1143000"/>
            <a:ext cx="11747500" cy="5613400"/>
          </a:xfrm>
        </p:spPr>
        <p:txBody>
          <a:bodyPr/>
          <a:lstStyle/>
          <a:p>
            <a:r>
              <a:rPr lang="zh-CN" altLang="en-US" dirty="0"/>
              <a:t>基本思想</a:t>
            </a:r>
          </a:p>
          <a:p>
            <a:pPr lvl="1"/>
            <a:r>
              <a:rPr lang="zh-CN" altLang="en-US" dirty="0"/>
              <a:t>一种消除重启动的方法</a:t>
            </a:r>
          </a:p>
          <a:p>
            <a:pPr lvl="1"/>
            <a:r>
              <a:rPr lang="zh-CN" altLang="en-US" dirty="0"/>
              <a:t>通过缓冲新近的操作，直至较早的操作执行完成，因此操作不会被拒绝，事务也绝不被重启动</a:t>
            </a:r>
          </a:p>
          <a:p>
            <a:r>
              <a:rPr lang="zh-CN" altLang="en-US" dirty="0"/>
              <a:t>规则</a:t>
            </a:r>
          </a:p>
          <a:p>
            <a:pPr lvl="1"/>
            <a:r>
              <a:rPr lang="zh-CN" altLang="en-US" dirty="0"/>
              <a:t>每个事务只在一个站点执行</a:t>
            </a:r>
            <a:r>
              <a:rPr lang="en-US" altLang="zh-CN" dirty="0"/>
              <a:t>, </a:t>
            </a:r>
            <a:r>
              <a:rPr lang="zh-CN" altLang="en-US" dirty="0"/>
              <a:t>它不能激活远程的程序，但是可以向远程节点发读</a:t>
            </a:r>
            <a:r>
              <a:rPr lang="en-US" altLang="zh-CN" dirty="0"/>
              <a:t>/</a:t>
            </a:r>
            <a:r>
              <a:rPr lang="zh-CN" altLang="en-US" dirty="0"/>
              <a:t>写请求</a:t>
            </a:r>
          </a:p>
          <a:p>
            <a:pPr lvl="1"/>
            <a:r>
              <a:rPr lang="zh-CN" altLang="en-US" dirty="0"/>
              <a:t>节点</a:t>
            </a:r>
            <a:r>
              <a:rPr lang="en-US" altLang="zh-CN" dirty="0" err="1"/>
              <a:t>i</a:t>
            </a:r>
            <a:r>
              <a:rPr lang="zh-CN" altLang="en-US" dirty="0"/>
              <a:t>接收到来自不同节点</a:t>
            </a:r>
            <a:r>
              <a:rPr lang="en-US" altLang="zh-CN" dirty="0"/>
              <a:t>j</a:t>
            </a:r>
            <a:r>
              <a:rPr lang="zh-CN" altLang="en-US" dirty="0"/>
              <a:t>的读</a:t>
            </a:r>
            <a:r>
              <a:rPr lang="en-US" altLang="zh-CN" dirty="0"/>
              <a:t>/</a:t>
            </a:r>
            <a:r>
              <a:rPr lang="zh-CN" altLang="en-US" dirty="0"/>
              <a:t>写请求必须按时标顺序，即每个节点必须按时标顺序发送读</a:t>
            </a:r>
            <a:r>
              <a:rPr lang="en-US" altLang="zh-CN" dirty="0"/>
              <a:t>/</a:t>
            </a:r>
            <a:r>
              <a:rPr lang="zh-CN" altLang="en-US" dirty="0"/>
              <a:t>写数据请求，在传输中也不会改变这个顺序</a:t>
            </a:r>
          </a:p>
          <a:p>
            <a:pPr lvl="1"/>
            <a:r>
              <a:rPr lang="zh-CN" altLang="en-US" dirty="0"/>
              <a:t>每个节点都为其它节点发来的读</a:t>
            </a:r>
            <a:r>
              <a:rPr lang="en-US" altLang="zh-CN" dirty="0"/>
              <a:t>/</a:t>
            </a:r>
            <a:r>
              <a:rPr lang="zh-CN" altLang="en-US" dirty="0"/>
              <a:t>写操作开辟一个缓冲区，分别保存接收到的读</a:t>
            </a:r>
            <a:r>
              <a:rPr lang="en-US" altLang="zh-CN" dirty="0"/>
              <a:t>/</a:t>
            </a:r>
            <a:r>
              <a:rPr lang="zh-CN" altLang="en-US" dirty="0"/>
              <a:t>写申请</a:t>
            </a:r>
            <a:endParaRPr lang="en-US" sz="3200" dirty="0"/>
          </a:p>
        </p:txBody>
      </p:sp>
    </p:spTree>
    <p:extLst>
      <p:ext uri="{BB962C8B-B14F-4D97-AF65-F5344CB8AC3E}">
        <p14:creationId xmlns:p14="http://schemas.microsoft.com/office/powerpoint/2010/main" val="1423066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kumimoji="1" lang="zh-CN" altLang="en-US" sz="4800" dirty="0">
                <a:solidFill>
                  <a:srgbClr val="4C27FF"/>
                </a:solidFill>
              </a:rPr>
              <a:t>保守时标法</a:t>
            </a:r>
          </a:p>
        </p:txBody>
      </p:sp>
      <p:sp>
        <p:nvSpPr>
          <p:cNvPr id="3" name="内容占位符 2"/>
          <p:cNvSpPr>
            <a:spLocks noGrp="1"/>
          </p:cNvSpPr>
          <p:nvPr>
            <p:ph idx="1"/>
          </p:nvPr>
        </p:nvSpPr>
        <p:spPr>
          <a:xfrm>
            <a:off x="241300" y="1143000"/>
            <a:ext cx="11569700" cy="5613400"/>
          </a:xfrm>
        </p:spPr>
        <p:txBody>
          <a:bodyPr/>
          <a:lstStyle/>
          <a:p>
            <a:pPr>
              <a:buFont typeface="Wingdings" panose="05000000000000000000" pitchFamily="2" charset="2"/>
              <a:buChar char="q"/>
            </a:pPr>
            <a:r>
              <a:rPr lang="zh-CN" altLang="en-US" dirty="0"/>
              <a:t>存在问题和解决方法</a:t>
            </a:r>
          </a:p>
          <a:p>
            <a:pPr lvl="1"/>
            <a:r>
              <a:rPr lang="zh-CN" altLang="en-US" dirty="0"/>
              <a:t>如果一个站点从来不向某个站点发送操作的话，那么执行过程中的假定就不符合，操作就无法进行。解决办法是，周期性的发送带有时标的空操作</a:t>
            </a:r>
          </a:p>
          <a:p>
            <a:pPr lvl="1"/>
            <a:r>
              <a:rPr lang="zh-CN" altLang="en-US" dirty="0"/>
              <a:t>此方法要求网络上所有站点都连通，这在大系统中很难办到。为避免不必要的通信，可对无读写操作请求的站点，发送一个时标很大的空操作</a:t>
            </a:r>
          </a:p>
          <a:p>
            <a:pPr lvl="1"/>
            <a:r>
              <a:rPr lang="zh-CN" altLang="en-US" dirty="0"/>
              <a:t>此方法过分保守，一律按照时序来进行，其中包括了不冲突的操作</a:t>
            </a:r>
          </a:p>
        </p:txBody>
      </p:sp>
    </p:spTree>
    <p:extLst>
      <p:ext uri="{BB962C8B-B14F-4D97-AF65-F5344CB8AC3E}">
        <p14:creationId xmlns:p14="http://schemas.microsoft.com/office/powerpoint/2010/main" val="193975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kumimoji="1" lang="zh-CN" altLang="en-US" sz="4800" dirty="0">
                <a:solidFill>
                  <a:srgbClr val="4C27FF"/>
                </a:solidFill>
              </a:rPr>
              <a:t>多版本时标技术</a:t>
            </a:r>
          </a:p>
        </p:txBody>
      </p:sp>
      <p:sp>
        <p:nvSpPr>
          <p:cNvPr id="3" name="内容占位符 2"/>
          <p:cNvSpPr>
            <a:spLocks noGrp="1"/>
          </p:cNvSpPr>
          <p:nvPr>
            <p:ph idx="1"/>
          </p:nvPr>
        </p:nvSpPr>
        <p:spPr>
          <a:xfrm>
            <a:off x="256117" y="1143000"/>
            <a:ext cx="11493500" cy="5676899"/>
          </a:xfrm>
        </p:spPr>
        <p:txBody>
          <a:bodyPr/>
          <a:lstStyle/>
          <a:p>
            <a:r>
              <a:rPr lang="zh-CN" altLang="en-US" dirty="0"/>
              <a:t>基本思想</a:t>
            </a:r>
          </a:p>
          <a:p>
            <a:pPr lvl="1"/>
            <a:r>
              <a:rPr lang="zh-CN" altLang="en-US" dirty="0"/>
              <a:t>保存了已更新数据项的旧值</a:t>
            </a:r>
          </a:p>
          <a:p>
            <a:pPr lvl="1"/>
            <a:r>
              <a:rPr lang="zh-CN" altLang="en-US" dirty="0"/>
              <a:t>维护一个数据项的多个版本</a:t>
            </a:r>
          </a:p>
          <a:p>
            <a:pPr lvl="1"/>
            <a:r>
              <a:rPr lang="zh-CN" altLang="en-US" dirty="0"/>
              <a:t>通过读取数据项的较老版本来维护可串行性，使得系统可以接受在其他技术中被拒绝的一些读操作</a:t>
            </a:r>
          </a:p>
          <a:p>
            <a:pPr lvl="1"/>
            <a:r>
              <a:rPr lang="zh-CN" altLang="en-US" dirty="0"/>
              <a:t>写数据项时，写入一个新版本，老版本依然保存</a:t>
            </a:r>
          </a:p>
          <a:p>
            <a:r>
              <a:rPr lang="zh-CN" altLang="en-US" dirty="0"/>
              <a:t>缺点</a:t>
            </a:r>
          </a:p>
          <a:p>
            <a:pPr lvl="1"/>
            <a:r>
              <a:rPr lang="zh-CN" altLang="en-US" dirty="0"/>
              <a:t>需要更多的存储来维持数据库数据项的多个版本</a:t>
            </a:r>
          </a:p>
          <a:p>
            <a:r>
              <a:rPr lang="zh-CN" altLang="en-US" dirty="0"/>
              <a:t>模式分类</a:t>
            </a:r>
          </a:p>
          <a:p>
            <a:pPr lvl="1"/>
            <a:r>
              <a:rPr lang="zh-CN" altLang="en-US" dirty="0"/>
              <a:t>基于时标排序</a:t>
            </a:r>
          </a:p>
          <a:p>
            <a:pPr lvl="1"/>
            <a:r>
              <a:rPr kumimoji="0" lang="zh-CN" altLang="en-US" dirty="0"/>
              <a:t>基于两阶段封锁</a:t>
            </a:r>
          </a:p>
          <a:p>
            <a:endParaRPr lang="en-US" dirty="0"/>
          </a:p>
        </p:txBody>
      </p:sp>
    </p:spTree>
    <p:extLst>
      <p:ext uri="{BB962C8B-B14F-4D97-AF65-F5344CB8AC3E}">
        <p14:creationId xmlns:p14="http://schemas.microsoft.com/office/powerpoint/2010/main" val="185695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sz="4800" dirty="0">
                <a:solidFill>
                  <a:srgbClr val="4C27FF"/>
                </a:solidFill>
              </a:rPr>
              <a:t>目录</a:t>
            </a:r>
          </a:p>
        </p:txBody>
      </p:sp>
      <p:sp>
        <p:nvSpPr>
          <p:cNvPr id="3" name="Content Placeholder 2"/>
          <p:cNvSpPr>
            <a:spLocks noGrp="1"/>
          </p:cNvSpPr>
          <p:nvPr>
            <p:ph idx="1"/>
          </p:nvPr>
        </p:nvSpPr>
        <p:spPr>
          <a:xfrm>
            <a:off x="207264" y="1166019"/>
            <a:ext cx="11704320" cy="2723230"/>
          </a:xfrm>
        </p:spPr>
        <p:txBody>
          <a:bodyPr>
            <a:normAutofit/>
          </a:bodyPr>
          <a:lstStyle/>
          <a:p>
            <a:r>
              <a:rPr lang="zh-CN" altLang="en-US" sz="3600" dirty="0"/>
              <a:t>背景</a:t>
            </a:r>
            <a:endParaRPr lang="en-US" altLang="zh-CN" sz="3600" dirty="0"/>
          </a:p>
          <a:p>
            <a:r>
              <a:rPr lang="zh-CN" altLang="en-US" sz="3600" dirty="0">
                <a:solidFill>
                  <a:srgbClr val="FF0000"/>
                </a:solidFill>
              </a:rPr>
              <a:t>并发性</a:t>
            </a:r>
            <a:endParaRPr lang="en-US" altLang="zh-CN" sz="3600" dirty="0">
              <a:solidFill>
                <a:srgbClr val="FF0000"/>
              </a:solidFill>
            </a:endParaRPr>
          </a:p>
          <a:p>
            <a:r>
              <a:rPr lang="zh-CN" altLang="en-US" sz="3600" dirty="0"/>
              <a:t>一致性</a:t>
            </a:r>
            <a:endParaRPr kumimoji="1" lang="en-US" altLang="zh-CN" sz="3600" dirty="0"/>
          </a:p>
          <a:p>
            <a:r>
              <a:rPr kumimoji="1" lang="zh-CN" altLang="en-US" sz="3600" dirty="0"/>
              <a:t>经典案例分析</a:t>
            </a:r>
          </a:p>
        </p:txBody>
      </p:sp>
    </p:spTree>
    <p:extLst>
      <p:ext uri="{BB962C8B-B14F-4D97-AF65-F5344CB8AC3E}">
        <p14:creationId xmlns:p14="http://schemas.microsoft.com/office/powerpoint/2010/main" val="1741702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86DFA-2CA4-3E4A-ACD4-4DB1CF71A0D4}"/>
              </a:ext>
            </a:extLst>
          </p:cNvPr>
          <p:cNvSpPr>
            <a:spLocks noGrp="1"/>
          </p:cNvSpPr>
          <p:nvPr>
            <p:ph type="title"/>
          </p:nvPr>
        </p:nvSpPr>
        <p:spPr>
          <a:xfrm>
            <a:off x="16595" y="0"/>
            <a:ext cx="12192000" cy="1143000"/>
          </a:xfrm>
        </p:spPr>
        <p:txBody>
          <a:bodyPr/>
          <a:lstStyle/>
          <a:p>
            <a:r>
              <a:rPr lang="zh-CN" altLang="en-US" sz="4800" dirty="0">
                <a:solidFill>
                  <a:srgbClr val="4C27FF"/>
                </a:solidFill>
              </a:rPr>
              <a:t>乐观并发控制</a:t>
            </a:r>
          </a:p>
        </p:txBody>
      </p:sp>
      <p:sp>
        <p:nvSpPr>
          <p:cNvPr id="3" name="内容占位符 2"/>
          <p:cNvSpPr>
            <a:spLocks noGrp="1"/>
          </p:cNvSpPr>
          <p:nvPr>
            <p:ph idx="1"/>
          </p:nvPr>
        </p:nvSpPr>
        <p:spPr>
          <a:xfrm>
            <a:off x="219456" y="1307593"/>
            <a:ext cx="11558016" cy="4525963"/>
          </a:xfrm>
        </p:spPr>
        <p:txBody>
          <a:bodyPr/>
          <a:lstStyle/>
          <a:p>
            <a:r>
              <a:rPr kumimoji="0" lang="zh-CN" altLang="en-US" dirty="0"/>
              <a:t>基本思想</a:t>
            </a:r>
          </a:p>
          <a:p>
            <a:pPr lvl="1"/>
            <a:r>
              <a:rPr kumimoji="0" lang="zh-CN" altLang="en-US" dirty="0"/>
              <a:t>对于冲突操作不像悲观方法那样采取挂起或拒绝的方法，而是让一个事务执行直到完成</a:t>
            </a:r>
          </a:p>
          <a:p>
            <a:r>
              <a:rPr kumimoji="0" lang="zh-CN" altLang="en-US" dirty="0"/>
              <a:t>假设</a:t>
            </a:r>
          </a:p>
          <a:p>
            <a:pPr lvl="1"/>
            <a:r>
              <a:rPr kumimoji="0" lang="zh-CN" altLang="en-US" dirty="0">
                <a:solidFill>
                  <a:srgbClr val="FF0000"/>
                </a:solidFill>
              </a:rPr>
              <a:t>冲突的事务是少数</a:t>
            </a:r>
            <a:r>
              <a:rPr kumimoji="0" lang="zh-CN" altLang="en-US" dirty="0"/>
              <a:t>（例如，以查询为主的系统中，冲突少于</a:t>
            </a:r>
            <a:r>
              <a:rPr kumimoji="0" lang="en-US" altLang="zh-CN" dirty="0"/>
              <a:t>5%</a:t>
            </a:r>
            <a:r>
              <a:rPr kumimoji="0" lang="zh-CN" altLang="en-US" dirty="0"/>
              <a:t>）</a:t>
            </a:r>
          </a:p>
          <a:p>
            <a:pPr lvl="1"/>
            <a:r>
              <a:rPr kumimoji="0" lang="zh-CN" altLang="en-US" dirty="0"/>
              <a:t>大多数事务可以不受干扰地执行完毕</a:t>
            </a:r>
          </a:p>
        </p:txBody>
      </p:sp>
    </p:spTree>
    <p:extLst>
      <p:ext uri="{BB962C8B-B14F-4D97-AF65-F5344CB8AC3E}">
        <p14:creationId xmlns:p14="http://schemas.microsoft.com/office/powerpoint/2010/main" val="520294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1B2C7-2718-B549-9F9E-7F42A5926B05}"/>
              </a:ext>
            </a:extLst>
          </p:cNvPr>
          <p:cNvSpPr>
            <a:spLocks noGrp="1"/>
          </p:cNvSpPr>
          <p:nvPr>
            <p:ph type="title"/>
          </p:nvPr>
        </p:nvSpPr>
        <p:spPr>
          <a:xfrm>
            <a:off x="0" y="15713"/>
            <a:ext cx="12192000" cy="1143000"/>
          </a:xfrm>
        </p:spPr>
        <p:txBody>
          <a:bodyPr/>
          <a:lstStyle/>
          <a:p>
            <a:r>
              <a:rPr lang="zh-CN" altLang="en-US" sz="4800" spc="-15" dirty="0">
                <a:solidFill>
                  <a:srgbClr val="4C27FF"/>
                </a:solidFill>
                <a:cs typeface="Calibri"/>
              </a:rPr>
              <a:t>乐观并发控制</a:t>
            </a:r>
            <a:endParaRPr kumimoji="1" lang="zh-CN" altLang="en-US" sz="4800" dirty="0">
              <a:solidFill>
                <a:srgbClr val="4C27FF"/>
              </a:solidFill>
            </a:endParaRPr>
          </a:p>
        </p:txBody>
      </p:sp>
      <p:sp>
        <p:nvSpPr>
          <p:cNvPr id="6" name="Rectangle 2"/>
          <p:cNvSpPr>
            <a:spLocks noGrp="1" noChangeArrowheads="1"/>
          </p:cNvSpPr>
          <p:nvPr>
            <p:ph idx="1"/>
          </p:nvPr>
        </p:nvSpPr>
        <p:spPr>
          <a:xfrm>
            <a:off x="195072" y="1178210"/>
            <a:ext cx="11862816" cy="4525963"/>
          </a:xfrm>
        </p:spPr>
        <p:txBody>
          <a:bodyPr/>
          <a:lstStyle/>
          <a:p>
            <a:pPr>
              <a:lnSpc>
                <a:spcPct val="90000"/>
              </a:lnSpc>
            </a:pPr>
            <a:r>
              <a:rPr lang="zh-CN" altLang="en-US" dirty="0"/>
              <a:t>事务的三个阶段</a:t>
            </a:r>
          </a:p>
          <a:p>
            <a:pPr lvl="1">
              <a:lnSpc>
                <a:spcPct val="90000"/>
              </a:lnSpc>
            </a:pPr>
            <a:r>
              <a:rPr lang="zh-CN" altLang="en-US" dirty="0">
                <a:solidFill>
                  <a:srgbClr val="FF0000"/>
                </a:solidFill>
              </a:rPr>
              <a:t>读段</a:t>
            </a:r>
            <a:r>
              <a:rPr lang="en-US" altLang="zh-CN" dirty="0">
                <a:solidFill>
                  <a:srgbClr val="FF0000"/>
                </a:solidFill>
              </a:rPr>
              <a:t>/</a:t>
            </a:r>
            <a:r>
              <a:rPr lang="zh-CN" altLang="en-US" dirty="0">
                <a:solidFill>
                  <a:srgbClr val="FF0000"/>
                </a:solidFill>
              </a:rPr>
              <a:t>计算：</a:t>
            </a:r>
            <a:r>
              <a:rPr lang="zh-CN" altLang="en-US" dirty="0"/>
              <a:t>在数据对象的局部副本上执行事务，这时其他事务不能存取此副本。事务读数据，执行计算，并且确定写集数据项的新值。写操作总是对局部副本，仅当验证通过后，在事务结束处，才将其写入</a:t>
            </a:r>
          </a:p>
          <a:p>
            <a:pPr lvl="1">
              <a:lnSpc>
                <a:spcPct val="90000"/>
              </a:lnSpc>
            </a:pPr>
            <a:r>
              <a:rPr lang="zh-CN" altLang="en-US" dirty="0">
                <a:solidFill>
                  <a:srgbClr val="FF0000"/>
                </a:solidFill>
              </a:rPr>
              <a:t>验证段：</a:t>
            </a:r>
            <a:r>
              <a:rPr lang="zh-CN" altLang="en-US" dirty="0"/>
              <a:t>检验并发事务的可串性，该阶段验证修改应用是否引起完整性（一致性）的丢失，验证阶段通过，才能进入写段，否则事务重启动</a:t>
            </a:r>
          </a:p>
          <a:p>
            <a:pPr lvl="1">
              <a:lnSpc>
                <a:spcPct val="90000"/>
              </a:lnSpc>
            </a:pPr>
            <a:r>
              <a:rPr lang="zh-CN" altLang="en-US" dirty="0">
                <a:solidFill>
                  <a:srgbClr val="FF0000"/>
                </a:solidFill>
              </a:rPr>
              <a:t>写段</a:t>
            </a:r>
            <a:r>
              <a:rPr lang="en-US" altLang="zh-CN" dirty="0">
                <a:solidFill>
                  <a:srgbClr val="FF0000"/>
                </a:solidFill>
              </a:rPr>
              <a:t>/</a:t>
            </a:r>
            <a:r>
              <a:rPr lang="zh-CN" altLang="en-US" dirty="0">
                <a:solidFill>
                  <a:srgbClr val="FF0000"/>
                </a:solidFill>
              </a:rPr>
              <a:t>提交：</a:t>
            </a:r>
            <a:r>
              <a:rPr lang="zh-CN" altLang="en-US" dirty="0"/>
              <a:t>验证阶段通过，则把事务的更新应用于数据库，对数据进行更新，否则，忽略所有更新，并重新开始该事务</a:t>
            </a:r>
          </a:p>
        </p:txBody>
      </p:sp>
    </p:spTree>
    <p:extLst>
      <p:ext uri="{BB962C8B-B14F-4D97-AF65-F5344CB8AC3E}">
        <p14:creationId xmlns:p14="http://schemas.microsoft.com/office/powerpoint/2010/main" val="1389015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1B2C7-2718-B549-9F9E-7F42A5926B05}"/>
              </a:ext>
            </a:extLst>
          </p:cNvPr>
          <p:cNvSpPr>
            <a:spLocks noGrp="1"/>
          </p:cNvSpPr>
          <p:nvPr>
            <p:ph type="title"/>
          </p:nvPr>
        </p:nvSpPr>
        <p:spPr>
          <a:xfrm>
            <a:off x="0" y="15713"/>
            <a:ext cx="12192000" cy="1143000"/>
          </a:xfrm>
        </p:spPr>
        <p:txBody>
          <a:bodyPr/>
          <a:lstStyle/>
          <a:p>
            <a:r>
              <a:rPr lang="zh-CN" altLang="en-US" sz="4800" spc="-15" dirty="0">
                <a:solidFill>
                  <a:srgbClr val="4C27FF"/>
                </a:solidFill>
                <a:cs typeface="Calibri"/>
              </a:rPr>
              <a:t>与悲观并发控制法的区别</a:t>
            </a:r>
            <a:endParaRPr kumimoji="1" lang="zh-CN" altLang="en-US" sz="4800" dirty="0">
              <a:solidFill>
                <a:srgbClr val="4C27FF"/>
              </a:solidFill>
            </a:endParaRPr>
          </a:p>
        </p:txBody>
      </p:sp>
      <p:sp>
        <p:nvSpPr>
          <p:cNvPr id="5" name="Line 11"/>
          <p:cNvSpPr>
            <a:spLocks noChangeShapeType="1"/>
          </p:cNvSpPr>
          <p:nvPr/>
        </p:nvSpPr>
        <p:spPr bwMode="auto">
          <a:xfrm>
            <a:off x="2787332" y="1949768"/>
            <a:ext cx="6919632"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6" name="Line 12"/>
          <p:cNvSpPr>
            <a:spLocks noChangeShapeType="1"/>
          </p:cNvSpPr>
          <p:nvPr/>
        </p:nvSpPr>
        <p:spPr bwMode="auto">
          <a:xfrm>
            <a:off x="5062280" y="1721168"/>
            <a:ext cx="0" cy="533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7" name="Line 13"/>
          <p:cNvSpPr>
            <a:spLocks noChangeShapeType="1"/>
          </p:cNvSpPr>
          <p:nvPr/>
        </p:nvSpPr>
        <p:spPr bwMode="auto">
          <a:xfrm>
            <a:off x="2787332" y="1721168"/>
            <a:ext cx="0" cy="533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8" name="Line 14"/>
          <p:cNvSpPr>
            <a:spLocks noChangeShapeType="1"/>
          </p:cNvSpPr>
          <p:nvPr/>
        </p:nvSpPr>
        <p:spPr bwMode="auto">
          <a:xfrm>
            <a:off x="7432017" y="1721168"/>
            <a:ext cx="0" cy="533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9" name="Line 15"/>
          <p:cNvSpPr>
            <a:spLocks noChangeShapeType="1"/>
          </p:cNvSpPr>
          <p:nvPr/>
        </p:nvSpPr>
        <p:spPr bwMode="auto">
          <a:xfrm>
            <a:off x="9706964" y="1721168"/>
            <a:ext cx="0" cy="533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10" name="Line 16"/>
          <p:cNvSpPr>
            <a:spLocks noChangeShapeType="1"/>
          </p:cNvSpPr>
          <p:nvPr/>
        </p:nvSpPr>
        <p:spPr bwMode="auto">
          <a:xfrm>
            <a:off x="2787332" y="4448493"/>
            <a:ext cx="6919632"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11" name="Line 17"/>
          <p:cNvSpPr>
            <a:spLocks noChangeShapeType="1"/>
          </p:cNvSpPr>
          <p:nvPr/>
        </p:nvSpPr>
        <p:spPr bwMode="auto">
          <a:xfrm>
            <a:off x="5062280" y="4219893"/>
            <a:ext cx="0" cy="533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12" name="Line 18"/>
          <p:cNvSpPr>
            <a:spLocks noChangeShapeType="1"/>
          </p:cNvSpPr>
          <p:nvPr/>
        </p:nvSpPr>
        <p:spPr bwMode="auto">
          <a:xfrm>
            <a:off x="2787332" y="4219893"/>
            <a:ext cx="0" cy="533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13" name="Line 19"/>
          <p:cNvSpPr>
            <a:spLocks noChangeShapeType="1"/>
          </p:cNvSpPr>
          <p:nvPr/>
        </p:nvSpPr>
        <p:spPr bwMode="auto">
          <a:xfrm>
            <a:off x="7432017" y="4219893"/>
            <a:ext cx="0" cy="533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14" name="Line 20"/>
          <p:cNvSpPr>
            <a:spLocks noChangeShapeType="1"/>
          </p:cNvSpPr>
          <p:nvPr/>
        </p:nvSpPr>
        <p:spPr bwMode="auto">
          <a:xfrm>
            <a:off x="9706964" y="4219893"/>
            <a:ext cx="0" cy="533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15" name="Text Box 21"/>
          <p:cNvSpPr txBox="1">
            <a:spLocks noChangeArrowheads="1"/>
          </p:cNvSpPr>
          <p:nvPr/>
        </p:nvSpPr>
        <p:spPr bwMode="auto">
          <a:xfrm>
            <a:off x="2860799" y="1462179"/>
            <a:ext cx="7995888"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zh-CN" sz="2400" b="0" dirty="0">
                <a:latin typeface="黑体" panose="02010609060101010101" pitchFamily="49" charset="-122"/>
                <a:ea typeface="黑体" panose="02010609060101010101" pitchFamily="49" charset="-122"/>
              </a:rPr>
              <a:t>     </a:t>
            </a:r>
            <a:r>
              <a:rPr lang="zh-CN" altLang="en-US" sz="2400" b="0" dirty="0">
                <a:latin typeface="黑体" panose="02010609060101010101" pitchFamily="49" charset="-122"/>
                <a:ea typeface="黑体" panose="02010609060101010101" pitchFamily="49" charset="-122"/>
              </a:rPr>
              <a:t>验证         读</a:t>
            </a:r>
            <a:r>
              <a:rPr lang="en-US" altLang="zh-CN" sz="2400" b="0" dirty="0">
                <a:latin typeface="黑体" panose="02010609060101010101" pitchFamily="49" charset="-122"/>
                <a:ea typeface="黑体" panose="02010609060101010101" pitchFamily="49" charset="-122"/>
              </a:rPr>
              <a:t>/</a:t>
            </a:r>
            <a:r>
              <a:rPr lang="zh-CN" altLang="en-US" sz="2400" b="0" dirty="0">
                <a:latin typeface="黑体" panose="02010609060101010101" pitchFamily="49" charset="-122"/>
                <a:ea typeface="黑体" panose="02010609060101010101" pitchFamily="49" charset="-122"/>
              </a:rPr>
              <a:t>计算         写</a:t>
            </a:r>
            <a:r>
              <a:rPr lang="en-US" altLang="zh-CN" sz="2400" b="0" dirty="0">
                <a:latin typeface="黑体" panose="02010609060101010101" pitchFamily="49" charset="-122"/>
                <a:ea typeface="黑体" panose="02010609060101010101" pitchFamily="49" charset="-122"/>
              </a:rPr>
              <a:t>/</a:t>
            </a:r>
            <a:r>
              <a:rPr lang="zh-CN" altLang="en-US" sz="2400" b="0" dirty="0">
                <a:latin typeface="黑体" panose="02010609060101010101" pitchFamily="49" charset="-122"/>
                <a:ea typeface="黑体" panose="02010609060101010101" pitchFamily="49" charset="-122"/>
              </a:rPr>
              <a:t>提交</a:t>
            </a:r>
          </a:p>
        </p:txBody>
      </p:sp>
      <p:sp>
        <p:nvSpPr>
          <p:cNvPr id="16" name="Text Box 22"/>
          <p:cNvSpPr txBox="1">
            <a:spLocks noChangeArrowheads="1"/>
          </p:cNvSpPr>
          <p:nvPr/>
        </p:nvSpPr>
        <p:spPr bwMode="auto">
          <a:xfrm>
            <a:off x="3071700" y="3993562"/>
            <a:ext cx="7901099"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zh-CN" sz="2400" b="0" dirty="0">
                <a:latin typeface="黑体" panose="02010609060101010101" pitchFamily="49" charset="-122"/>
                <a:ea typeface="黑体" panose="02010609060101010101" pitchFamily="49" charset="-122"/>
              </a:rPr>
              <a:t>  </a:t>
            </a:r>
            <a:r>
              <a:rPr lang="zh-CN" altLang="en-US" sz="2400" b="0" dirty="0">
                <a:latin typeface="黑体" panose="02010609060101010101" pitchFamily="49" charset="-122"/>
                <a:ea typeface="黑体" panose="02010609060101010101" pitchFamily="49" charset="-122"/>
              </a:rPr>
              <a:t>读</a:t>
            </a:r>
            <a:r>
              <a:rPr lang="en-US" altLang="zh-CN" sz="2400" b="0" dirty="0">
                <a:latin typeface="黑体" panose="02010609060101010101" pitchFamily="49" charset="-122"/>
                <a:ea typeface="黑体" panose="02010609060101010101" pitchFamily="49" charset="-122"/>
              </a:rPr>
              <a:t>/</a:t>
            </a:r>
            <a:r>
              <a:rPr lang="zh-CN" altLang="en-US" sz="2400" b="0" dirty="0">
                <a:latin typeface="黑体" panose="02010609060101010101" pitchFamily="49" charset="-122"/>
                <a:ea typeface="黑体" panose="02010609060101010101" pitchFamily="49" charset="-122"/>
              </a:rPr>
              <a:t>计算         验证          写</a:t>
            </a:r>
            <a:r>
              <a:rPr lang="en-US" altLang="zh-CN" sz="2400" b="0" dirty="0">
                <a:latin typeface="黑体" panose="02010609060101010101" pitchFamily="49" charset="-122"/>
                <a:ea typeface="黑体" panose="02010609060101010101" pitchFamily="49" charset="-122"/>
              </a:rPr>
              <a:t>/</a:t>
            </a:r>
            <a:r>
              <a:rPr lang="zh-CN" altLang="en-US" sz="2400" b="0" dirty="0">
                <a:latin typeface="黑体" panose="02010609060101010101" pitchFamily="49" charset="-122"/>
                <a:ea typeface="黑体" panose="02010609060101010101" pitchFamily="49" charset="-122"/>
              </a:rPr>
              <a:t>提交</a:t>
            </a:r>
          </a:p>
        </p:txBody>
      </p:sp>
      <p:sp>
        <p:nvSpPr>
          <p:cNvPr id="17" name="Text Box 23"/>
          <p:cNvSpPr txBox="1">
            <a:spLocks noChangeArrowheads="1"/>
          </p:cNvSpPr>
          <p:nvPr/>
        </p:nvSpPr>
        <p:spPr bwMode="auto">
          <a:xfrm>
            <a:off x="3361993" y="4921568"/>
            <a:ext cx="5782159" cy="461963"/>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乐观法事务执行的各个阶段</a:t>
            </a:r>
            <a:endParaRPr lang="zh-CN" altLang="en-US" sz="3200" b="1" dirty="0">
              <a:latin typeface="黑体" panose="02010609060101010101" pitchFamily="49" charset="-122"/>
              <a:ea typeface="黑体" panose="02010609060101010101" pitchFamily="49" charset="-122"/>
            </a:endParaRPr>
          </a:p>
        </p:txBody>
      </p:sp>
      <p:sp>
        <p:nvSpPr>
          <p:cNvPr id="18" name="Text Box 24"/>
          <p:cNvSpPr txBox="1">
            <a:spLocks noChangeArrowheads="1"/>
          </p:cNvSpPr>
          <p:nvPr/>
        </p:nvSpPr>
        <p:spPr bwMode="auto">
          <a:xfrm>
            <a:off x="3498253" y="2575243"/>
            <a:ext cx="5782159" cy="461963"/>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悲观法事务执行的各个阶段</a:t>
            </a:r>
            <a:endParaRPr lang="zh-CN" altLang="en-US" sz="32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70047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1B2C7-2718-B549-9F9E-7F42A5926B05}"/>
              </a:ext>
            </a:extLst>
          </p:cNvPr>
          <p:cNvSpPr>
            <a:spLocks noGrp="1"/>
          </p:cNvSpPr>
          <p:nvPr>
            <p:ph type="title"/>
          </p:nvPr>
        </p:nvSpPr>
        <p:spPr>
          <a:xfrm>
            <a:off x="0" y="15713"/>
            <a:ext cx="12192000" cy="1143000"/>
          </a:xfrm>
        </p:spPr>
        <p:txBody>
          <a:bodyPr/>
          <a:lstStyle/>
          <a:p>
            <a:r>
              <a:rPr kumimoji="1" lang="zh-CN" altLang="en-US" sz="4800" dirty="0">
                <a:solidFill>
                  <a:srgbClr val="4C27FF"/>
                </a:solidFill>
              </a:rPr>
              <a:t>验证阶段分类</a:t>
            </a:r>
          </a:p>
        </p:txBody>
      </p:sp>
      <p:sp>
        <p:nvSpPr>
          <p:cNvPr id="3" name="内容占位符 2"/>
          <p:cNvSpPr>
            <a:spLocks noGrp="1"/>
          </p:cNvSpPr>
          <p:nvPr>
            <p:ph idx="1"/>
          </p:nvPr>
        </p:nvSpPr>
        <p:spPr>
          <a:xfrm>
            <a:off x="335280" y="1158713"/>
            <a:ext cx="10972800" cy="1511335"/>
          </a:xfrm>
        </p:spPr>
        <p:txBody>
          <a:bodyPr/>
          <a:lstStyle/>
          <a:p>
            <a:pPr>
              <a:buFont typeface="Wingdings" panose="05000000000000000000" pitchFamily="2" charset="2"/>
              <a:buChar char="q"/>
            </a:pPr>
            <a:r>
              <a:rPr lang="zh-CN" altLang="en-US" dirty="0"/>
              <a:t>使用数据项和事务上的时标</a:t>
            </a:r>
          </a:p>
          <a:p>
            <a:pPr>
              <a:buFont typeface="Wingdings" panose="05000000000000000000" pitchFamily="2" charset="2"/>
              <a:buChar char="q"/>
            </a:pPr>
            <a:r>
              <a:rPr lang="zh-CN" altLang="en-US" dirty="0"/>
              <a:t>只使用事务时标</a:t>
            </a:r>
            <a:endParaRPr lang="en-US" altLang="zh-CN" dirty="0"/>
          </a:p>
        </p:txBody>
      </p:sp>
    </p:spTree>
    <p:extLst>
      <p:ext uri="{BB962C8B-B14F-4D97-AF65-F5344CB8AC3E}">
        <p14:creationId xmlns:p14="http://schemas.microsoft.com/office/powerpoint/2010/main" val="3926606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1B2C7-2718-B549-9F9E-7F42A5926B05}"/>
              </a:ext>
            </a:extLst>
          </p:cNvPr>
          <p:cNvSpPr>
            <a:spLocks noGrp="1"/>
          </p:cNvSpPr>
          <p:nvPr>
            <p:ph type="title"/>
          </p:nvPr>
        </p:nvSpPr>
        <p:spPr>
          <a:xfrm>
            <a:off x="0" y="15713"/>
            <a:ext cx="12192000" cy="1143000"/>
          </a:xfrm>
        </p:spPr>
        <p:txBody>
          <a:bodyPr/>
          <a:lstStyle/>
          <a:p>
            <a:pPr lvl="1"/>
            <a:r>
              <a:rPr lang="zh-CN" altLang="en-US" sz="4800" spc="-15" dirty="0">
                <a:solidFill>
                  <a:srgbClr val="4C27FF"/>
                </a:solidFill>
                <a:cs typeface="Calibri"/>
              </a:rPr>
              <a:t>使用数据项和事务上的时标</a:t>
            </a:r>
          </a:p>
        </p:txBody>
      </p:sp>
      <p:sp>
        <p:nvSpPr>
          <p:cNvPr id="3" name="内容占位符 2"/>
          <p:cNvSpPr>
            <a:spLocks noGrp="1"/>
          </p:cNvSpPr>
          <p:nvPr>
            <p:ph idx="1"/>
          </p:nvPr>
        </p:nvSpPr>
        <p:spPr>
          <a:xfrm>
            <a:off x="182880" y="1158713"/>
            <a:ext cx="11814048" cy="4778791"/>
          </a:xfrm>
        </p:spPr>
        <p:txBody>
          <a:bodyPr/>
          <a:lstStyle/>
          <a:p>
            <a:pPr>
              <a:lnSpc>
                <a:spcPct val="90000"/>
              </a:lnSpc>
              <a:buFont typeface="Wingdings" panose="05000000000000000000" pitchFamily="2" charset="2"/>
              <a:buChar char="q"/>
            </a:pPr>
            <a:r>
              <a:rPr lang="zh-CN" altLang="en-US" dirty="0"/>
              <a:t>读阶段末，事务产生一个更新表</a:t>
            </a:r>
            <a:r>
              <a:rPr lang="en-US" altLang="zh-CN" dirty="0"/>
              <a:t>u</a:t>
            </a:r>
            <a:r>
              <a:rPr lang="zh-CN" altLang="en-US" dirty="0"/>
              <a:t>，包括</a:t>
            </a:r>
          </a:p>
          <a:p>
            <a:pPr lvl="1">
              <a:lnSpc>
                <a:spcPct val="90000"/>
              </a:lnSpc>
            </a:pPr>
            <a:r>
              <a:rPr lang="zh-CN" altLang="en-US" dirty="0"/>
              <a:t>读集的数据项，带有自身的时标</a:t>
            </a:r>
          </a:p>
          <a:p>
            <a:pPr lvl="1">
              <a:lnSpc>
                <a:spcPct val="90000"/>
              </a:lnSpc>
            </a:pPr>
            <a:r>
              <a:rPr lang="zh-CN" altLang="en-US" dirty="0"/>
              <a:t>写集数据项的新值</a:t>
            </a:r>
          </a:p>
          <a:p>
            <a:pPr lvl="1">
              <a:lnSpc>
                <a:spcPct val="90000"/>
              </a:lnSpc>
            </a:pPr>
            <a:r>
              <a:rPr lang="zh-CN" altLang="en-US" dirty="0"/>
              <a:t>该事务自身的时标</a:t>
            </a:r>
          </a:p>
          <a:p>
            <a:pPr>
              <a:lnSpc>
                <a:spcPct val="90000"/>
              </a:lnSpc>
              <a:buFont typeface="Wingdings" panose="05000000000000000000" pitchFamily="2" charset="2"/>
              <a:buChar char="q"/>
            </a:pPr>
            <a:r>
              <a:rPr lang="zh-CN" altLang="en-US" dirty="0"/>
              <a:t>验证阶段</a:t>
            </a:r>
          </a:p>
          <a:p>
            <a:pPr lvl="1">
              <a:lnSpc>
                <a:spcPct val="90000"/>
              </a:lnSpc>
            </a:pPr>
            <a:r>
              <a:rPr lang="zh-CN" altLang="en-US" dirty="0"/>
              <a:t>把更新表发送到每一节点，每个节点对是否确认该更新表进行表决，并把表决结果送回到该事务的源节点</a:t>
            </a:r>
          </a:p>
          <a:p>
            <a:pPr lvl="1">
              <a:lnSpc>
                <a:spcPct val="90000"/>
              </a:lnSpc>
            </a:pPr>
            <a:r>
              <a:rPr lang="zh-CN" altLang="en-US" dirty="0"/>
              <a:t>如源节点收到多数肯定票，则决定事务提交并通知各节点</a:t>
            </a:r>
          </a:p>
          <a:p>
            <a:pPr lvl="1">
              <a:lnSpc>
                <a:spcPct val="90000"/>
              </a:lnSpc>
            </a:pPr>
            <a:r>
              <a:rPr lang="zh-CN" altLang="en-US" dirty="0"/>
              <a:t>如多数表决是否定的，则把放弃更新表的决定通知所有节点，然后重新启动该事务</a:t>
            </a:r>
          </a:p>
        </p:txBody>
      </p:sp>
    </p:spTree>
    <p:extLst>
      <p:ext uri="{BB962C8B-B14F-4D97-AF65-F5344CB8AC3E}">
        <p14:creationId xmlns:p14="http://schemas.microsoft.com/office/powerpoint/2010/main" val="2682492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1B2C7-2718-B549-9F9E-7F42A5926B05}"/>
              </a:ext>
            </a:extLst>
          </p:cNvPr>
          <p:cNvSpPr>
            <a:spLocks noGrp="1"/>
          </p:cNvSpPr>
          <p:nvPr>
            <p:ph type="title"/>
          </p:nvPr>
        </p:nvSpPr>
        <p:spPr>
          <a:xfrm>
            <a:off x="0" y="15713"/>
            <a:ext cx="12192000" cy="1143000"/>
          </a:xfrm>
        </p:spPr>
        <p:txBody>
          <a:bodyPr/>
          <a:lstStyle/>
          <a:p>
            <a:r>
              <a:rPr lang="zh-CN" altLang="en-US" sz="4800" spc="-15" dirty="0">
                <a:solidFill>
                  <a:srgbClr val="4C27FF"/>
                </a:solidFill>
                <a:cs typeface="Calibri"/>
              </a:rPr>
              <a:t>使用数据项和事务上的时标</a:t>
            </a:r>
            <a:endParaRPr kumimoji="1" lang="zh-CN" altLang="en-US" sz="4800" dirty="0">
              <a:solidFill>
                <a:srgbClr val="4C27FF"/>
              </a:solidFill>
            </a:endParaRPr>
          </a:p>
        </p:txBody>
      </p:sp>
      <p:sp>
        <p:nvSpPr>
          <p:cNvPr id="3" name="内容占位符 2"/>
          <p:cNvSpPr>
            <a:spLocks noGrp="1"/>
          </p:cNvSpPr>
          <p:nvPr>
            <p:ph idx="1"/>
          </p:nvPr>
        </p:nvSpPr>
        <p:spPr>
          <a:xfrm>
            <a:off x="304800" y="1166018"/>
            <a:ext cx="11728704" cy="4525963"/>
          </a:xfrm>
        </p:spPr>
        <p:txBody>
          <a:bodyPr/>
          <a:lstStyle/>
          <a:p>
            <a:pPr>
              <a:buFont typeface="Wingdings" panose="05000000000000000000" pitchFamily="2" charset="2"/>
              <a:buChar char="q"/>
            </a:pPr>
            <a:r>
              <a:rPr lang="zh-CN" altLang="en-US" dirty="0"/>
              <a:t> 表决规则</a:t>
            </a:r>
          </a:p>
          <a:p>
            <a:pPr lvl="1"/>
            <a:r>
              <a:rPr lang="zh-CN" altLang="en-US" dirty="0"/>
              <a:t>比较更新表</a:t>
            </a:r>
            <a:r>
              <a:rPr lang="en-US" altLang="zh-CN" dirty="0"/>
              <a:t>u</a:t>
            </a:r>
            <a:r>
              <a:rPr lang="zh-CN" altLang="en-US" dirty="0"/>
              <a:t>中数据项的时标与本地库中相应数据项的时标，全部相等则投赞成票</a:t>
            </a:r>
          </a:p>
          <a:p>
            <a:pPr lvl="1"/>
            <a:r>
              <a:rPr lang="zh-CN" altLang="en-US" dirty="0"/>
              <a:t>不相等，投反对票，因为此时可能本地写入数据项之前或之后，又有事务对数据项做了写操作</a:t>
            </a:r>
          </a:p>
          <a:p>
            <a:pPr>
              <a:buFont typeface="Wingdings" panose="05000000000000000000" pitchFamily="2" charset="2"/>
              <a:buChar char="q"/>
            </a:pPr>
            <a:r>
              <a:rPr lang="zh-CN" altLang="en-US" dirty="0"/>
              <a:t> 表决结果</a:t>
            </a:r>
          </a:p>
          <a:p>
            <a:pPr lvl="1"/>
            <a:r>
              <a:rPr lang="zh-CN" altLang="en-US" dirty="0"/>
              <a:t>若赞成票是大多数，则考虑</a:t>
            </a:r>
            <a:r>
              <a:rPr lang="en-US" altLang="zh-CN" dirty="0"/>
              <a:t>Commit</a:t>
            </a:r>
            <a:r>
              <a:rPr lang="zh-CN" altLang="en-US" dirty="0"/>
              <a:t>，并将结论发送给每个节点</a:t>
            </a:r>
            <a:endParaRPr lang="en-US" altLang="zh-CN" dirty="0"/>
          </a:p>
          <a:p>
            <a:pPr lvl="1"/>
            <a:r>
              <a:rPr lang="zh-CN" altLang="en-US" dirty="0"/>
              <a:t>否则，其更新表无效，事务重启动</a:t>
            </a:r>
          </a:p>
        </p:txBody>
      </p:sp>
    </p:spTree>
    <p:extLst>
      <p:ext uri="{BB962C8B-B14F-4D97-AF65-F5344CB8AC3E}">
        <p14:creationId xmlns:p14="http://schemas.microsoft.com/office/powerpoint/2010/main" val="729600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1B2C7-2718-B549-9F9E-7F42A5926B05}"/>
              </a:ext>
            </a:extLst>
          </p:cNvPr>
          <p:cNvSpPr>
            <a:spLocks noGrp="1"/>
          </p:cNvSpPr>
          <p:nvPr>
            <p:ph type="title"/>
          </p:nvPr>
        </p:nvSpPr>
        <p:spPr>
          <a:xfrm>
            <a:off x="0" y="15713"/>
            <a:ext cx="12192000" cy="1143000"/>
          </a:xfrm>
        </p:spPr>
        <p:txBody>
          <a:bodyPr/>
          <a:lstStyle/>
          <a:p>
            <a:r>
              <a:rPr lang="zh-CN" altLang="en-US" sz="4800" spc="-15" dirty="0">
                <a:solidFill>
                  <a:srgbClr val="4C27FF"/>
                </a:solidFill>
                <a:cs typeface="Calibri"/>
              </a:rPr>
              <a:t>使用数据项和事务上的时标</a:t>
            </a:r>
            <a:endParaRPr kumimoji="1" lang="zh-CN" altLang="en-US" sz="4800" dirty="0">
              <a:solidFill>
                <a:srgbClr val="4C27FF"/>
              </a:solidFill>
            </a:endParaRPr>
          </a:p>
        </p:txBody>
      </p:sp>
      <p:sp>
        <p:nvSpPr>
          <p:cNvPr id="3" name="内容占位符 2"/>
          <p:cNvSpPr>
            <a:spLocks noGrp="1"/>
          </p:cNvSpPr>
          <p:nvPr>
            <p:ph idx="1"/>
          </p:nvPr>
        </p:nvSpPr>
        <p:spPr>
          <a:xfrm>
            <a:off x="144462" y="1158713"/>
            <a:ext cx="11901234" cy="4525963"/>
          </a:xfrm>
        </p:spPr>
        <p:txBody>
          <a:bodyPr/>
          <a:lstStyle/>
          <a:p>
            <a:pPr>
              <a:lnSpc>
                <a:spcPct val="90000"/>
              </a:lnSpc>
              <a:buFont typeface="Wingdings" panose="05000000000000000000" pitchFamily="2" charset="2"/>
              <a:buChar char="q"/>
            </a:pPr>
            <a:r>
              <a:rPr lang="zh-CN" altLang="en-US" dirty="0"/>
              <a:t> 更新表冲突表决规则</a:t>
            </a:r>
          </a:p>
          <a:p>
            <a:pPr lvl="1">
              <a:lnSpc>
                <a:spcPct val="90000"/>
              </a:lnSpc>
            </a:pPr>
            <a:r>
              <a:rPr kumimoji="0" lang="zh-CN" altLang="en-US" dirty="0"/>
              <a:t>比较</a:t>
            </a:r>
            <a:r>
              <a:rPr kumimoji="0" lang="en-US" altLang="zh-CN" dirty="0"/>
              <a:t>u</a:t>
            </a:r>
            <a:r>
              <a:rPr kumimoji="0" lang="zh-CN" altLang="en-US" dirty="0"/>
              <a:t>表中读集中数据项的时标与系统中对应数据项的时标，如果不等，投否定票</a:t>
            </a:r>
          </a:p>
          <a:p>
            <a:pPr lvl="1">
              <a:lnSpc>
                <a:spcPct val="90000"/>
              </a:lnSpc>
            </a:pPr>
            <a:r>
              <a:rPr lang="zh-CN" altLang="en-US" dirty="0"/>
              <a:t>若相等，节点</a:t>
            </a:r>
            <a:r>
              <a:rPr lang="en-US" altLang="zh-CN" dirty="0"/>
              <a:t> j</a:t>
            </a:r>
            <a:r>
              <a:rPr lang="zh-CN" altLang="en-US" dirty="0"/>
              <a:t>在对</a:t>
            </a:r>
            <a:r>
              <a:rPr lang="en-US" altLang="zh-CN" dirty="0"/>
              <a:t>t</a:t>
            </a:r>
            <a:r>
              <a:rPr lang="zh-CN" altLang="en-US" dirty="0"/>
              <a:t>表做表决时，若存在节点</a:t>
            </a:r>
            <a:r>
              <a:rPr lang="en-US" altLang="zh-CN" dirty="0"/>
              <a:t> k</a:t>
            </a:r>
            <a:r>
              <a:rPr lang="zh-CN" altLang="en-US" dirty="0"/>
              <a:t>上的</a:t>
            </a:r>
            <a:r>
              <a:rPr lang="en-US" altLang="zh-CN" dirty="0"/>
              <a:t>t’</a:t>
            </a:r>
            <a:r>
              <a:rPr lang="zh-CN" altLang="en-US" dirty="0"/>
              <a:t>表传送到节点</a:t>
            </a:r>
            <a:r>
              <a:rPr lang="en-US" altLang="zh-CN" dirty="0"/>
              <a:t> j</a:t>
            </a:r>
            <a:r>
              <a:rPr lang="zh-CN" altLang="en-US" dirty="0"/>
              <a:t>，使节点</a:t>
            </a:r>
            <a:r>
              <a:rPr lang="en-US" altLang="zh-CN" dirty="0"/>
              <a:t>j</a:t>
            </a:r>
            <a:r>
              <a:rPr lang="zh-CN" altLang="en-US" dirty="0"/>
              <a:t>处于对</a:t>
            </a:r>
            <a:r>
              <a:rPr lang="en-US" altLang="zh-CN" dirty="0"/>
              <a:t>t’</a:t>
            </a:r>
            <a:r>
              <a:rPr lang="zh-CN" altLang="en-US" dirty="0"/>
              <a:t>的表决中</a:t>
            </a:r>
          </a:p>
          <a:p>
            <a:pPr lvl="2">
              <a:lnSpc>
                <a:spcPct val="90000"/>
              </a:lnSpc>
            </a:pPr>
            <a:r>
              <a:rPr lang="zh-CN" altLang="en-US" dirty="0"/>
              <a:t>若</a:t>
            </a:r>
            <a:r>
              <a:rPr lang="en-US" altLang="zh-CN" dirty="0"/>
              <a:t>t’</a:t>
            </a:r>
            <a:r>
              <a:rPr lang="zh-CN" altLang="en-US" dirty="0"/>
              <a:t>中有与</a:t>
            </a:r>
            <a:r>
              <a:rPr lang="en-US" altLang="zh-CN" dirty="0"/>
              <a:t>u</a:t>
            </a:r>
            <a:r>
              <a:rPr lang="zh-CN" altLang="en-US" dirty="0"/>
              <a:t>冲突的更新表，当</a:t>
            </a:r>
            <a:r>
              <a:rPr lang="en-US" altLang="zh-CN" dirty="0"/>
              <a:t>u’</a:t>
            </a:r>
            <a:r>
              <a:rPr lang="zh-CN" altLang="en-US" dirty="0"/>
              <a:t>中的时标大时，则反对 </a:t>
            </a:r>
          </a:p>
          <a:p>
            <a:pPr lvl="2">
              <a:lnSpc>
                <a:spcPct val="90000"/>
              </a:lnSpc>
            </a:pPr>
            <a:r>
              <a:rPr lang="zh-CN" altLang="en-US" dirty="0"/>
              <a:t>当</a:t>
            </a:r>
            <a:r>
              <a:rPr lang="en-US" altLang="zh-CN" dirty="0"/>
              <a:t>t’</a:t>
            </a:r>
            <a:r>
              <a:rPr lang="zh-CN" altLang="en-US" dirty="0"/>
              <a:t>中的时标小时，则延迟表决</a:t>
            </a:r>
          </a:p>
          <a:p>
            <a:pPr lvl="1">
              <a:lnSpc>
                <a:spcPct val="90000"/>
              </a:lnSpc>
            </a:pPr>
            <a:r>
              <a:rPr lang="zh-CN" altLang="en-US" dirty="0"/>
              <a:t>若与</a:t>
            </a:r>
            <a:r>
              <a:rPr lang="en-US" altLang="zh-CN" dirty="0"/>
              <a:t>t’</a:t>
            </a:r>
            <a:r>
              <a:rPr lang="zh-CN" altLang="en-US" dirty="0"/>
              <a:t>中无冲突数据项，则赞成</a:t>
            </a:r>
            <a:endParaRPr lang="en-US" dirty="0"/>
          </a:p>
        </p:txBody>
      </p:sp>
      <p:sp>
        <p:nvSpPr>
          <p:cNvPr id="4" name="Text Box 4"/>
          <p:cNvSpPr txBox="1">
            <a:spLocks noChangeArrowheads="1"/>
          </p:cNvSpPr>
          <p:nvPr/>
        </p:nvSpPr>
        <p:spPr bwMode="auto">
          <a:xfrm>
            <a:off x="6561139" y="5604012"/>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b="0" dirty="0">
                <a:latin typeface="黑体" panose="02010609060101010101" pitchFamily="49" charset="-122"/>
                <a:ea typeface="黑体" panose="02010609060101010101" pitchFamily="49" charset="-122"/>
              </a:rPr>
              <a:t>原发节点</a:t>
            </a:r>
            <a:endParaRPr kumimoji="0" lang="en-US" altLang="zh-CN" sz="3200" dirty="0">
              <a:latin typeface="黑体" panose="02010609060101010101" pitchFamily="49" charset="-122"/>
              <a:ea typeface="黑体" panose="02010609060101010101" pitchFamily="49" charset="-122"/>
            </a:endParaRPr>
          </a:p>
        </p:txBody>
      </p:sp>
      <p:sp>
        <p:nvSpPr>
          <p:cNvPr id="5" name="Text Box 5"/>
          <p:cNvSpPr txBox="1">
            <a:spLocks noChangeArrowheads="1"/>
          </p:cNvSpPr>
          <p:nvPr/>
        </p:nvSpPr>
        <p:spPr bwMode="auto">
          <a:xfrm>
            <a:off x="9829800" y="5758646"/>
            <a:ext cx="2124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sz="2400" b="0" dirty="0">
                <a:latin typeface="黑体" panose="02010609060101010101" pitchFamily="49" charset="-122"/>
                <a:ea typeface="黑体" panose="02010609060101010101" pitchFamily="49" charset="-122"/>
              </a:rPr>
              <a:t>投票</a:t>
            </a:r>
            <a:r>
              <a:rPr lang="zh-CN" altLang="en-US" sz="2400" dirty="0">
                <a:latin typeface="黑体" panose="02010609060101010101" pitchFamily="49" charset="-122"/>
                <a:ea typeface="黑体" panose="02010609060101010101" pitchFamily="49" charset="-122"/>
              </a:rPr>
              <a:t>节点</a:t>
            </a:r>
            <a:r>
              <a:rPr kumimoji="0" lang="en-US" altLang="zh-CN" sz="2400" b="0" dirty="0">
                <a:latin typeface="黑体" panose="02010609060101010101" pitchFamily="49" charset="-122"/>
                <a:ea typeface="黑体" panose="02010609060101010101" pitchFamily="49" charset="-122"/>
              </a:rPr>
              <a:t>j</a:t>
            </a:r>
            <a:endParaRPr kumimoji="0" lang="en-US" altLang="zh-CN" sz="3200" dirty="0">
              <a:latin typeface="黑体" panose="02010609060101010101" pitchFamily="49" charset="-122"/>
              <a:ea typeface="黑体" panose="02010609060101010101" pitchFamily="49" charset="-122"/>
            </a:endParaRPr>
          </a:p>
        </p:txBody>
      </p:sp>
      <p:grpSp>
        <p:nvGrpSpPr>
          <p:cNvPr id="6" name="Group 6"/>
          <p:cNvGrpSpPr>
            <a:grpSpLocks/>
          </p:cNvGrpSpPr>
          <p:nvPr/>
        </p:nvGrpSpPr>
        <p:grpSpPr bwMode="auto">
          <a:xfrm>
            <a:off x="6615113" y="3762215"/>
            <a:ext cx="4724400" cy="1922464"/>
            <a:chOff x="1248" y="2245"/>
            <a:chExt cx="2976" cy="1211"/>
          </a:xfrm>
        </p:grpSpPr>
        <p:sp>
          <p:nvSpPr>
            <p:cNvPr id="7" name="Rectangle 7"/>
            <p:cNvSpPr>
              <a:spLocks noChangeArrowheads="1"/>
            </p:cNvSpPr>
            <p:nvPr/>
          </p:nvSpPr>
          <p:spPr bwMode="auto">
            <a:xfrm>
              <a:off x="1248" y="2784"/>
              <a:ext cx="76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2000" b="0" dirty="0">
                  <a:latin typeface="黑体" panose="02010609060101010101" pitchFamily="49" charset="-122"/>
                  <a:ea typeface="黑体" panose="02010609060101010101" pitchFamily="49" charset="-122"/>
                </a:rPr>
                <a:t>更新表</a:t>
              </a:r>
              <a:r>
                <a:rPr lang="en-US" altLang="zh-CN" sz="2000" dirty="0">
                  <a:latin typeface="黑体" panose="02010609060101010101" pitchFamily="49" charset="-122"/>
                  <a:ea typeface="黑体" panose="02010609060101010101" pitchFamily="49" charset="-122"/>
                </a:rPr>
                <a:t>t</a:t>
              </a:r>
              <a:endParaRPr kumimoji="0" lang="en-US" altLang="zh-CN" sz="2000" dirty="0">
                <a:latin typeface="黑体" panose="02010609060101010101" pitchFamily="49" charset="-122"/>
                <a:ea typeface="黑体" panose="02010609060101010101" pitchFamily="49" charset="-122"/>
              </a:endParaRPr>
            </a:p>
          </p:txBody>
        </p:sp>
        <p:sp>
          <p:nvSpPr>
            <p:cNvPr id="8" name="Rectangle 8"/>
            <p:cNvSpPr>
              <a:spLocks noChangeArrowheads="1"/>
            </p:cNvSpPr>
            <p:nvPr/>
          </p:nvSpPr>
          <p:spPr bwMode="auto">
            <a:xfrm>
              <a:off x="3312" y="2832"/>
              <a:ext cx="912"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en-US" sz="2400">
                <a:solidFill>
                  <a:schemeClr val="tx1"/>
                </a:solidFill>
              </a:endParaRPr>
            </a:p>
          </p:txBody>
        </p:sp>
        <p:sp>
          <p:nvSpPr>
            <p:cNvPr id="9" name="AutoShape 9"/>
            <p:cNvSpPr>
              <a:spLocks noChangeArrowheads="1"/>
            </p:cNvSpPr>
            <p:nvPr/>
          </p:nvSpPr>
          <p:spPr bwMode="auto">
            <a:xfrm>
              <a:off x="3606" y="2976"/>
              <a:ext cx="336" cy="384"/>
            </a:xfrm>
            <a:prstGeom prst="can">
              <a:avLst>
                <a:gd name="adj" fmla="val 2857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en-US" altLang="zh-CN" sz="2400" dirty="0">
                <a:solidFill>
                  <a:srgbClr val="0000FF"/>
                </a:solidFill>
              </a:endParaRPr>
            </a:p>
          </p:txBody>
        </p:sp>
        <p:sp>
          <p:nvSpPr>
            <p:cNvPr id="10" name="Line 10"/>
            <p:cNvSpPr>
              <a:spLocks noChangeShapeType="1"/>
            </p:cNvSpPr>
            <p:nvPr/>
          </p:nvSpPr>
          <p:spPr bwMode="auto">
            <a:xfrm>
              <a:off x="2016" y="3072"/>
              <a:ext cx="1296" cy="0"/>
            </a:xfrm>
            <a:prstGeom prst="line">
              <a:avLst/>
            </a:prstGeom>
            <a:noFill/>
            <a:ln w="57150" cmpd="thinThick">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1"/>
            <p:cNvSpPr>
              <a:spLocks noChangeShapeType="1"/>
            </p:cNvSpPr>
            <p:nvPr/>
          </p:nvSpPr>
          <p:spPr bwMode="auto">
            <a:xfrm>
              <a:off x="2448" y="2496"/>
              <a:ext cx="864" cy="336"/>
            </a:xfrm>
            <a:prstGeom prst="line">
              <a:avLst/>
            </a:prstGeom>
            <a:noFill/>
            <a:ln w="57150" cmpd="thickThin">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2"/>
            <p:cNvSpPr txBox="1">
              <a:spLocks noChangeArrowheads="1"/>
            </p:cNvSpPr>
            <p:nvPr/>
          </p:nvSpPr>
          <p:spPr bwMode="auto">
            <a:xfrm>
              <a:off x="2135" y="2245"/>
              <a:ext cx="26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800" dirty="0"/>
                <a:t>t</a:t>
              </a:r>
              <a:r>
                <a:rPr kumimoji="0" lang="en-US" altLang="zh-CN" sz="3600" dirty="0"/>
                <a:t>’</a:t>
              </a:r>
            </a:p>
          </p:txBody>
        </p:sp>
      </p:grpSp>
    </p:spTree>
    <p:extLst>
      <p:ext uri="{BB962C8B-B14F-4D97-AF65-F5344CB8AC3E}">
        <p14:creationId xmlns:p14="http://schemas.microsoft.com/office/powerpoint/2010/main" val="4100583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1B2C7-2718-B549-9F9E-7F42A5926B05}"/>
              </a:ext>
            </a:extLst>
          </p:cNvPr>
          <p:cNvSpPr>
            <a:spLocks noGrp="1"/>
          </p:cNvSpPr>
          <p:nvPr>
            <p:ph type="title"/>
          </p:nvPr>
        </p:nvSpPr>
        <p:spPr>
          <a:xfrm>
            <a:off x="0" y="15713"/>
            <a:ext cx="12192000" cy="1143000"/>
          </a:xfrm>
        </p:spPr>
        <p:txBody>
          <a:bodyPr/>
          <a:lstStyle/>
          <a:p>
            <a:r>
              <a:rPr lang="zh-CN" altLang="en-US" sz="4800" spc="-15" dirty="0">
                <a:solidFill>
                  <a:srgbClr val="4C27FF"/>
                </a:solidFill>
                <a:cs typeface="Calibri"/>
              </a:rPr>
              <a:t>只使用事务上的时标</a:t>
            </a:r>
            <a:endParaRPr kumimoji="1" lang="zh-CN" altLang="en-US" sz="4800" dirty="0">
              <a:solidFill>
                <a:srgbClr val="4C27FF"/>
              </a:solidFill>
            </a:endParaRPr>
          </a:p>
        </p:txBody>
      </p:sp>
      <p:sp>
        <p:nvSpPr>
          <p:cNvPr id="3" name="内容占位符 2"/>
          <p:cNvSpPr>
            <a:spLocks noGrp="1"/>
          </p:cNvSpPr>
          <p:nvPr>
            <p:ph idx="1"/>
          </p:nvPr>
        </p:nvSpPr>
        <p:spPr>
          <a:xfrm>
            <a:off x="272796" y="1146994"/>
            <a:ext cx="11748516" cy="4525963"/>
          </a:xfrm>
        </p:spPr>
        <p:txBody>
          <a:bodyPr/>
          <a:lstStyle/>
          <a:p>
            <a:pPr>
              <a:buFont typeface="Wingdings" panose="05000000000000000000" pitchFamily="2" charset="2"/>
              <a:buChar char="q"/>
            </a:pPr>
            <a:r>
              <a:rPr lang="zh-CN" altLang="en-US" dirty="0"/>
              <a:t> 事务</a:t>
            </a:r>
            <a:r>
              <a:rPr lang="en-US" altLang="zh-CN" dirty="0" err="1"/>
              <a:t>Tj</a:t>
            </a:r>
            <a:r>
              <a:rPr lang="zh-CN" altLang="en-US" dirty="0"/>
              <a:t>的验证过程</a:t>
            </a:r>
          </a:p>
          <a:p>
            <a:pPr lvl="1"/>
            <a:r>
              <a:rPr lang="zh-CN" altLang="en-US" dirty="0"/>
              <a:t>检验由一些事务给出的执行调度是否可以成为一个按时标串行执行的调度</a:t>
            </a:r>
            <a:endParaRPr lang="en-US" altLang="zh-CN" dirty="0"/>
          </a:p>
          <a:p>
            <a:pPr>
              <a:buFont typeface="Wingdings" panose="05000000000000000000" pitchFamily="2" charset="2"/>
              <a:buChar char="q"/>
            </a:pPr>
            <a:r>
              <a:rPr lang="zh-CN" altLang="en-US" dirty="0"/>
              <a:t> 参与验证的事务有</a:t>
            </a:r>
            <a:endParaRPr lang="en-US" altLang="zh-CN" dirty="0"/>
          </a:p>
          <a:p>
            <a:pPr lvl="1"/>
            <a:r>
              <a:rPr lang="en-US" altLang="zh-CN" dirty="0"/>
              <a:t> </a:t>
            </a:r>
            <a:r>
              <a:rPr lang="zh-CN" altLang="en-US" dirty="0"/>
              <a:t>已经提交的事务</a:t>
            </a:r>
          </a:p>
          <a:p>
            <a:pPr lvl="1"/>
            <a:r>
              <a:rPr lang="en-US" altLang="zh-CN" dirty="0"/>
              <a:t> </a:t>
            </a:r>
            <a:r>
              <a:rPr lang="zh-CN" altLang="en-US" dirty="0"/>
              <a:t>当</a:t>
            </a:r>
            <a:r>
              <a:rPr lang="en-US" altLang="zh-CN" dirty="0" err="1"/>
              <a:t>Tj</a:t>
            </a:r>
            <a:r>
              <a:rPr lang="zh-CN" altLang="en-US" dirty="0"/>
              <a:t>验证时也正处于验证的事务</a:t>
            </a:r>
          </a:p>
          <a:p>
            <a:pPr lvl="1"/>
            <a:r>
              <a:rPr lang="en-US" altLang="zh-CN" dirty="0"/>
              <a:t> </a:t>
            </a:r>
            <a:r>
              <a:rPr lang="en-US" altLang="zh-CN" dirty="0" err="1"/>
              <a:t>Tj</a:t>
            </a:r>
            <a:r>
              <a:rPr lang="zh-CN" altLang="en-US" dirty="0"/>
              <a:t>本身</a:t>
            </a:r>
          </a:p>
        </p:txBody>
      </p:sp>
    </p:spTree>
    <p:extLst>
      <p:ext uri="{BB962C8B-B14F-4D97-AF65-F5344CB8AC3E}">
        <p14:creationId xmlns:p14="http://schemas.microsoft.com/office/powerpoint/2010/main" val="3644857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1B2C7-2718-B549-9F9E-7F42A5926B05}"/>
              </a:ext>
            </a:extLst>
          </p:cNvPr>
          <p:cNvSpPr>
            <a:spLocks noGrp="1"/>
          </p:cNvSpPr>
          <p:nvPr>
            <p:ph type="title"/>
          </p:nvPr>
        </p:nvSpPr>
        <p:spPr>
          <a:xfrm>
            <a:off x="0" y="15713"/>
            <a:ext cx="12192000" cy="1143000"/>
          </a:xfrm>
        </p:spPr>
        <p:txBody>
          <a:bodyPr/>
          <a:lstStyle/>
          <a:p>
            <a:r>
              <a:rPr lang="zh-CN" altLang="en-US" sz="4800" spc="-15" dirty="0">
                <a:solidFill>
                  <a:srgbClr val="4C27FF"/>
                </a:solidFill>
                <a:cs typeface="Calibri"/>
              </a:rPr>
              <a:t>只使用事务上的时标</a:t>
            </a:r>
            <a:endParaRPr kumimoji="1" lang="zh-CN" altLang="en-US" sz="4800" dirty="0">
              <a:solidFill>
                <a:srgbClr val="4C27FF"/>
              </a:solidFill>
            </a:endParaRPr>
          </a:p>
        </p:txBody>
      </p:sp>
      <p:sp>
        <p:nvSpPr>
          <p:cNvPr id="3" name="内容占位符 2"/>
          <p:cNvSpPr>
            <a:spLocks noGrp="1"/>
          </p:cNvSpPr>
          <p:nvPr>
            <p:ph idx="1"/>
          </p:nvPr>
        </p:nvSpPr>
        <p:spPr>
          <a:xfrm>
            <a:off x="243839" y="1179830"/>
            <a:ext cx="11777471" cy="4525963"/>
          </a:xfrm>
        </p:spPr>
        <p:txBody>
          <a:bodyPr/>
          <a:lstStyle/>
          <a:p>
            <a:pPr>
              <a:buFont typeface="Wingdings" panose="05000000000000000000" pitchFamily="2" charset="2"/>
              <a:buChar char="q"/>
            </a:pPr>
            <a:r>
              <a:rPr lang="zh-CN" altLang="en-US" dirty="0"/>
              <a:t> 对于所有</a:t>
            </a:r>
            <a:r>
              <a:rPr lang="en-US" altLang="zh-CN" dirty="0"/>
              <a:t>TS(Ti) &lt; TS(</a:t>
            </a:r>
            <a:r>
              <a:rPr lang="en-US" altLang="zh-CN" dirty="0" err="1"/>
              <a:t>Tj</a:t>
            </a:r>
            <a:r>
              <a:rPr lang="en-US" altLang="zh-CN" dirty="0"/>
              <a:t>)</a:t>
            </a:r>
            <a:r>
              <a:rPr lang="zh-CN" altLang="en-US" dirty="0"/>
              <a:t>的事务</a:t>
            </a:r>
            <a:r>
              <a:rPr lang="en-US" altLang="zh-CN" dirty="0"/>
              <a:t>Ti,  </a:t>
            </a:r>
            <a:r>
              <a:rPr lang="en-US" altLang="zh-CN" dirty="0" err="1"/>
              <a:t>Tj</a:t>
            </a:r>
            <a:r>
              <a:rPr lang="zh-CN" altLang="en-US" dirty="0"/>
              <a:t>验证必须满足如下三个条件</a:t>
            </a:r>
          </a:p>
          <a:p>
            <a:pPr lvl="1"/>
            <a:r>
              <a:rPr lang="en-US" altLang="zh-CN" dirty="0"/>
              <a:t>Ti</a:t>
            </a:r>
            <a:r>
              <a:rPr lang="zh-CN" altLang="en-US" dirty="0"/>
              <a:t>在</a:t>
            </a:r>
            <a:r>
              <a:rPr lang="en-US" altLang="zh-CN" dirty="0" err="1"/>
              <a:t>Tj</a:t>
            </a:r>
            <a:r>
              <a:rPr lang="zh-CN" altLang="en-US" dirty="0"/>
              <a:t>开始其读段前已完成其写段</a:t>
            </a:r>
            <a:r>
              <a:rPr lang="en-US" altLang="zh-CN" dirty="0"/>
              <a:t>(</a:t>
            </a:r>
            <a:r>
              <a:rPr lang="zh-CN" altLang="en-US" dirty="0"/>
              <a:t>严格串行</a:t>
            </a:r>
            <a:r>
              <a:rPr lang="en-US" altLang="zh-CN" dirty="0"/>
              <a:t>)</a:t>
            </a:r>
          </a:p>
          <a:p>
            <a:pPr lvl="1"/>
            <a:r>
              <a:rPr lang="en-US" altLang="zh-CN" dirty="0"/>
              <a:t>Ti</a:t>
            </a:r>
            <a:r>
              <a:rPr lang="zh-CN" altLang="en-US" dirty="0"/>
              <a:t>的写集与</a:t>
            </a:r>
            <a:r>
              <a:rPr lang="en-US" altLang="zh-CN" dirty="0" err="1"/>
              <a:t>Tj</a:t>
            </a:r>
            <a:r>
              <a:rPr lang="zh-CN" altLang="en-US" dirty="0"/>
              <a:t>的读集不相交，并且</a:t>
            </a:r>
            <a:r>
              <a:rPr lang="en-US" altLang="zh-CN" dirty="0"/>
              <a:t>Ti</a:t>
            </a:r>
            <a:r>
              <a:rPr lang="zh-CN" altLang="en-US" dirty="0"/>
              <a:t>在</a:t>
            </a:r>
            <a:r>
              <a:rPr lang="en-US" altLang="zh-CN" dirty="0" err="1"/>
              <a:t>Tj</a:t>
            </a:r>
            <a:r>
              <a:rPr lang="zh-CN" altLang="en-US" dirty="0"/>
              <a:t>开始其写段时已完成其写段</a:t>
            </a:r>
            <a:r>
              <a:rPr lang="en-US" altLang="zh-CN" dirty="0"/>
              <a:t>(Ti</a:t>
            </a:r>
            <a:r>
              <a:rPr lang="zh-CN" altLang="en-US" dirty="0"/>
              <a:t>与</a:t>
            </a:r>
            <a:r>
              <a:rPr lang="en-US" altLang="zh-CN" dirty="0" err="1"/>
              <a:t>Tj</a:t>
            </a:r>
            <a:r>
              <a:rPr lang="zh-CN" altLang="en-US" dirty="0"/>
              <a:t>不冲突</a:t>
            </a:r>
            <a:r>
              <a:rPr lang="en-US" altLang="zh-CN" dirty="0"/>
              <a:t>)</a:t>
            </a:r>
          </a:p>
          <a:p>
            <a:pPr lvl="1"/>
            <a:r>
              <a:rPr lang="en-US" altLang="zh-CN" dirty="0"/>
              <a:t>Ti</a:t>
            </a:r>
            <a:r>
              <a:rPr lang="zh-CN" altLang="en-US" dirty="0"/>
              <a:t>的写集与</a:t>
            </a:r>
            <a:r>
              <a:rPr lang="en-US" altLang="zh-CN" dirty="0" err="1"/>
              <a:t>Tj</a:t>
            </a:r>
            <a:r>
              <a:rPr lang="zh-CN" altLang="en-US" dirty="0"/>
              <a:t>的写集不相交，并且</a:t>
            </a:r>
            <a:r>
              <a:rPr lang="en-US" altLang="zh-CN" dirty="0"/>
              <a:t>Ti</a:t>
            </a:r>
            <a:r>
              <a:rPr lang="zh-CN" altLang="en-US" dirty="0"/>
              <a:t>在</a:t>
            </a:r>
            <a:r>
              <a:rPr lang="en-US" altLang="zh-CN" dirty="0" err="1"/>
              <a:t>Tj</a:t>
            </a:r>
            <a:r>
              <a:rPr lang="zh-CN" altLang="en-US" dirty="0"/>
              <a:t>读段完成前已结束其读段</a:t>
            </a:r>
            <a:r>
              <a:rPr lang="en-US" altLang="zh-CN" dirty="0"/>
              <a:t>(</a:t>
            </a:r>
            <a:r>
              <a:rPr lang="zh-CN" altLang="en-US" dirty="0"/>
              <a:t>写</a:t>
            </a:r>
            <a:r>
              <a:rPr lang="en-US" altLang="zh-CN" dirty="0"/>
              <a:t>/</a:t>
            </a:r>
            <a:r>
              <a:rPr lang="zh-CN" altLang="en-US" dirty="0"/>
              <a:t>写不冲突</a:t>
            </a:r>
            <a:r>
              <a:rPr lang="en-US" altLang="zh-CN" dirty="0"/>
              <a:t>)</a:t>
            </a:r>
          </a:p>
        </p:txBody>
      </p:sp>
      <p:sp>
        <p:nvSpPr>
          <p:cNvPr id="15" name="Line 16"/>
          <p:cNvSpPr>
            <a:spLocks noChangeShapeType="1"/>
          </p:cNvSpPr>
          <p:nvPr/>
        </p:nvSpPr>
        <p:spPr bwMode="auto">
          <a:xfrm>
            <a:off x="1974532" y="5705793"/>
            <a:ext cx="6919632"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16" name="Line 17"/>
          <p:cNvSpPr>
            <a:spLocks noChangeShapeType="1"/>
          </p:cNvSpPr>
          <p:nvPr/>
        </p:nvSpPr>
        <p:spPr bwMode="auto">
          <a:xfrm>
            <a:off x="4249480" y="5477193"/>
            <a:ext cx="0" cy="533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17" name="Line 18"/>
          <p:cNvSpPr>
            <a:spLocks noChangeShapeType="1"/>
          </p:cNvSpPr>
          <p:nvPr/>
        </p:nvSpPr>
        <p:spPr bwMode="auto">
          <a:xfrm>
            <a:off x="1974532" y="5477193"/>
            <a:ext cx="0" cy="533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18" name="Line 19"/>
          <p:cNvSpPr>
            <a:spLocks noChangeShapeType="1"/>
          </p:cNvSpPr>
          <p:nvPr/>
        </p:nvSpPr>
        <p:spPr bwMode="auto">
          <a:xfrm>
            <a:off x="6619217" y="5477193"/>
            <a:ext cx="0" cy="533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19" name="Line 20"/>
          <p:cNvSpPr>
            <a:spLocks noChangeShapeType="1"/>
          </p:cNvSpPr>
          <p:nvPr/>
        </p:nvSpPr>
        <p:spPr bwMode="auto">
          <a:xfrm>
            <a:off x="8894164" y="5477193"/>
            <a:ext cx="0" cy="533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latin typeface="黑体" panose="02010609060101010101" pitchFamily="49" charset="-122"/>
              <a:ea typeface="黑体" panose="02010609060101010101" pitchFamily="49" charset="-122"/>
            </a:endParaRPr>
          </a:p>
        </p:txBody>
      </p:sp>
      <p:sp>
        <p:nvSpPr>
          <p:cNvPr id="20" name="Text Box 22"/>
          <p:cNvSpPr txBox="1">
            <a:spLocks noChangeArrowheads="1"/>
          </p:cNvSpPr>
          <p:nvPr/>
        </p:nvSpPr>
        <p:spPr bwMode="auto">
          <a:xfrm>
            <a:off x="2258900" y="5308918"/>
            <a:ext cx="7901099"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zh-CN" sz="2000" b="0" dirty="0">
                <a:latin typeface="黑体" panose="02010609060101010101" pitchFamily="49" charset="-122"/>
                <a:ea typeface="黑体" panose="02010609060101010101" pitchFamily="49" charset="-122"/>
              </a:rPr>
              <a:t>   </a:t>
            </a:r>
            <a:r>
              <a:rPr lang="zh-CN" altLang="en-US" sz="2000" b="0" dirty="0">
                <a:latin typeface="黑体" panose="02010609060101010101" pitchFamily="49" charset="-122"/>
                <a:ea typeface="黑体" panose="02010609060101010101" pitchFamily="49" charset="-122"/>
              </a:rPr>
              <a:t>读</a:t>
            </a:r>
            <a:r>
              <a:rPr lang="en-US" altLang="zh-CN" sz="2000" b="0" dirty="0">
                <a:latin typeface="黑体" panose="02010609060101010101" pitchFamily="49" charset="-122"/>
                <a:ea typeface="黑体" panose="02010609060101010101" pitchFamily="49" charset="-122"/>
              </a:rPr>
              <a:t>/</a:t>
            </a:r>
            <a:r>
              <a:rPr lang="zh-CN" altLang="en-US" sz="2000" b="0" dirty="0">
                <a:latin typeface="黑体" panose="02010609060101010101" pitchFamily="49" charset="-122"/>
                <a:ea typeface="黑体" panose="02010609060101010101" pitchFamily="49" charset="-122"/>
              </a:rPr>
              <a:t>计算            验证             写</a:t>
            </a:r>
            <a:r>
              <a:rPr lang="en-US" altLang="zh-CN" sz="2000" b="0" dirty="0">
                <a:latin typeface="黑体" panose="02010609060101010101" pitchFamily="49" charset="-122"/>
                <a:ea typeface="黑体" panose="02010609060101010101" pitchFamily="49" charset="-122"/>
              </a:rPr>
              <a:t>/</a:t>
            </a:r>
            <a:r>
              <a:rPr lang="zh-CN" altLang="en-US" sz="2000" b="0" dirty="0">
                <a:latin typeface="黑体" panose="02010609060101010101" pitchFamily="49" charset="-122"/>
                <a:ea typeface="黑体" panose="02010609060101010101" pitchFamily="49" charset="-122"/>
              </a:rPr>
              <a:t>提交</a:t>
            </a:r>
          </a:p>
        </p:txBody>
      </p:sp>
      <p:sp>
        <p:nvSpPr>
          <p:cNvPr id="21" name="Text Box 22"/>
          <p:cNvSpPr txBox="1">
            <a:spLocks noChangeArrowheads="1"/>
          </p:cNvSpPr>
          <p:nvPr/>
        </p:nvSpPr>
        <p:spPr bwMode="auto">
          <a:xfrm>
            <a:off x="1128601" y="6134737"/>
            <a:ext cx="1614600"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zh-CN" sz="2000" b="0" dirty="0">
                <a:latin typeface="黑体" panose="02010609060101010101" pitchFamily="49" charset="-122"/>
                <a:ea typeface="黑体" panose="02010609060101010101" pitchFamily="49" charset="-122"/>
              </a:rPr>
              <a:t>Start(T)</a:t>
            </a:r>
            <a:endParaRPr lang="zh-CN" altLang="en-US" sz="2000" b="0" dirty="0">
              <a:latin typeface="黑体" panose="02010609060101010101" pitchFamily="49" charset="-122"/>
              <a:ea typeface="黑体" panose="02010609060101010101" pitchFamily="49" charset="-122"/>
            </a:endParaRPr>
          </a:p>
        </p:txBody>
      </p:sp>
      <p:sp>
        <p:nvSpPr>
          <p:cNvPr id="22" name="Text Box 22"/>
          <p:cNvSpPr txBox="1">
            <a:spLocks noChangeArrowheads="1"/>
          </p:cNvSpPr>
          <p:nvPr/>
        </p:nvSpPr>
        <p:spPr bwMode="auto">
          <a:xfrm>
            <a:off x="3630501" y="6154739"/>
            <a:ext cx="1614600"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zh-CN" sz="2000" b="0" dirty="0">
                <a:latin typeface="黑体" panose="02010609060101010101" pitchFamily="49" charset="-122"/>
                <a:ea typeface="黑体" panose="02010609060101010101" pitchFamily="49" charset="-122"/>
              </a:rPr>
              <a:t>Finish(T)</a:t>
            </a:r>
            <a:endParaRPr lang="zh-CN" altLang="en-US" sz="2000" b="0" dirty="0">
              <a:latin typeface="黑体" panose="02010609060101010101" pitchFamily="49" charset="-122"/>
              <a:ea typeface="黑体" panose="02010609060101010101" pitchFamily="49" charset="-122"/>
            </a:endParaRPr>
          </a:p>
        </p:txBody>
      </p:sp>
      <p:sp>
        <p:nvSpPr>
          <p:cNvPr id="23" name="Text Box 22"/>
          <p:cNvSpPr txBox="1">
            <a:spLocks noChangeArrowheads="1"/>
          </p:cNvSpPr>
          <p:nvPr/>
        </p:nvSpPr>
        <p:spPr bwMode="auto">
          <a:xfrm>
            <a:off x="8443801" y="6118228"/>
            <a:ext cx="1614600" cy="40005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zh-CN" sz="2000" b="0" dirty="0">
                <a:latin typeface="黑体" panose="02010609060101010101" pitchFamily="49" charset="-122"/>
                <a:ea typeface="黑体" panose="02010609060101010101" pitchFamily="49" charset="-122"/>
              </a:rPr>
              <a:t>TS(T)</a:t>
            </a:r>
            <a:endParaRPr lang="zh-CN" altLang="en-US" sz="2000"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25367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1B2C7-2718-B549-9F9E-7F42A5926B05}"/>
              </a:ext>
            </a:extLst>
          </p:cNvPr>
          <p:cNvSpPr>
            <a:spLocks noGrp="1"/>
          </p:cNvSpPr>
          <p:nvPr>
            <p:ph type="title"/>
          </p:nvPr>
        </p:nvSpPr>
        <p:spPr>
          <a:xfrm>
            <a:off x="0" y="15713"/>
            <a:ext cx="12192000" cy="1143000"/>
          </a:xfrm>
        </p:spPr>
        <p:txBody>
          <a:bodyPr/>
          <a:lstStyle/>
          <a:p>
            <a:r>
              <a:rPr lang="zh-CN" altLang="en-US" sz="4800" spc="-15" dirty="0">
                <a:solidFill>
                  <a:srgbClr val="4C27FF"/>
                </a:solidFill>
                <a:cs typeface="Calibri"/>
              </a:rPr>
              <a:t>只使用事务上的时标</a:t>
            </a:r>
            <a:endParaRPr kumimoji="1" lang="zh-CN" altLang="en-US" sz="4800" dirty="0">
              <a:solidFill>
                <a:srgbClr val="4C27FF"/>
              </a:solidFill>
            </a:endParaRPr>
          </a:p>
        </p:txBody>
      </p:sp>
      <p:sp>
        <p:nvSpPr>
          <p:cNvPr id="3" name="内容占位符 2"/>
          <p:cNvSpPr>
            <a:spLocks noGrp="1"/>
          </p:cNvSpPr>
          <p:nvPr>
            <p:ph idx="1"/>
          </p:nvPr>
        </p:nvSpPr>
        <p:spPr>
          <a:xfrm>
            <a:off x="419100" y="1158713"/>
            <a:ext cx="10972800" cy="4525963"/>
          </a:xfrm>
        </p:spPr>
        <p:txBody>
          <a:bodyPr/>
          <a:lstStyle/>
          <a:p>
            <a:pPr>
              <a:buFont typeface="Wingdings" panose="05000000000000000000" pitchFamily="2" charset="2"/>
              <a:buChar char="q"/>
            </a:pPr>
            <a:r>
              <a:rPr lang="zh-CN" altLang="en-US" b="1" dirty="0"/>
              <a:t>集中式验证</a:t>
            </a:r>
          </a:p>
          <a:p>
            <a:pPr lvl="1"/>
            <a:r>
              <a:rPr lang="en-US" altLang="zh-CN" dirty="0">
                <a:latin typeface="Times New Roman" panose="02020603050405020304" pitchFamily="18" charset="0"/>
                <a:ea typeface="黑体" panose="02010609060101010101" pitchFamily="49" charset="-122"/>
                <a:cs typeface="Times New Roman" panose="02020603050405020304" pitchFamily="18" charset="0"/>
              </a:rPr>
              <a:t>Finish(Ti) &lt; Finish(</a:t>
            </a: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Tj</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时</a:t>
            </a:r>
            <a:r>
              <a:rPr lang="zh-CN" altLang="en-US" dirty="0">
                <a:solidFill>
                  <a:srgbClr val="0066FF"/>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lvl="1">
              <a:buFontTx/>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Ti</a:t>
            </a:r>
            <a:r>
              <a:rPr lang="zh-CN" altLang="en-US" dirty="0">
                <a:latin typeface="Times New Roman" panose="02020603050405020304" pitchFamily="18" charset="0"/>
                <a:cs typeface="Times New Roman" panose="02020603050405020304" pitchFamily="18" charset="0"/>
              </a:rPr>
              <a:t>写集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Tj</a:t>
            </a:r>
            <a:r>
              <a:rPr lang="zh-CN" altLang="en-US" dirty="0">
                <a:latin typeface="Times New Roman" panose="02020603050405020304" pitchFamily="18" charset="0"/>
                <a:cs typeface="Times New Roman" panose="02020603050405020304" pitchFamily="18" charset="0"/>
              </a:rPr>
              <a:t>写集  </a:t>
            </a:r>
            <a:r>
              <a:rPr lang="en-US" altLang="zh-CN" dirty="0">
                <a:latin typeface="Times New Roman" panose="02020603050405020304" pitchFamily="18" charset="0"/>
                <a:cs typeface="Times New Roman" panose="02020603050405020304" pitchFamily="18" charset="0"/>
              </a:rPr>
              <a:t>U  </a:t>
            </a:r>
            <a:r>
              <a:rPr lang="en-US" altLang="zh-CN" dirty="0" err="1">
                <a:latin typeface="Times New Roman" panose="02020603050405020304" pitchFamily="18" charset="0"/>
                <a:cs typeface="Times New Roman" panose="02020603050405020304" pitchFamily="18" charset="0"/>
              </a:rPr>
              <a:t>Tj</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读集</a:t>
            </a:r>
            <a:r>
              <a:rPr lang="en-US" altLang="zh-CN"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p>
          <a:p>
            <a:endParaRPr lang="en-US" dirty="0"/>
          </a:p>
        </p:txBody>
      </p:sp>
      <p:grpSp>
        <p:nvGrpSpPr>
          <p:cNvPr id="4" name="Group 5"/>
          <p:cNvGrpSpPr>
            <a:grpSpLocks/>
          </p:cNvGrpSpPr>
          <p:nvPr/>
        </p:nvGrpSpPr>
        <p:grpSpPr bwMode="auto">
          <a:xfrm>
            <a:off x="7251700" y="1839720"/>
            <a:ext cx="3581400" cy="152400"/>
            <a:chOff x="816" y="1776"/>
            <a:chExt cx="2256" cy="96"/>
          </a:xfrm>
        </p:grpSpPr>
        <p:sp>
          <p:nvSpPr>
            <p:cNvPr id="5" name="Line 6"/>
            <p:cNvSpPr>
              <a:spLocks noChangeShapeType="1"/>
            </p:cNvSpPr>
            <p:nvPr/>
          </p:nvSpPr>
          <p:spPr bwMode="auto">
            <a:xfrm>
              <a:off x="816" y="1824"/>
              <a:ext cx="624"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6" name="Line 7"/>
            <p:cNvSpPr>
              <a:spLocks noChangeShapeType="1"/>
            </p:cNvSpPr>
            <p:nvPr/>
          </p:nvSpPr>
          <p:spPr bwMode="auto">
            <a:xfrm>
              <a:off x="1440" y="1824"/>
              <a:ext cx="816"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7" name="Line 8"/>
            <p:cNvSpPr>
              <a:spLocks noChangeShapeType="1"/>
            </p:cNvSpPr>
            <p:nvPr/>
          </p:nvSpPr>
          <p:spPr bwMode="auto">
            <a:xfrm>
              <a:off x="2304" y="1824"/>
              <a:ext cx="768"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8" name="Line 9"/>
            <p:cNvSpPr>
              <a:spLocks noChangeShapeType="1"/>
            </p:cNvSpPr>
            <p:nvPr/>
          </p:nvSpPr>
          <p:spPr bwMode="auto">
            <a:xfrm>
              <a:off x="816"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9" name="Line 10"/>
            <p:cNvSpPr>
              <a:spLocks noChangeShapeType="1"/>
            </p:cNvSpPr>
            <p:nvPr/>
          </p:nvSpPr>
          <p:spPr bwMode="auto">
            <a:xfrm>
              <a:off x="1440"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0" name="Line 11"/>
            <p:cNvSpPr>
              <a:spLocks noChangeShapeType="1"/>
            </p:cNvSpPr>
            <p:nvPr/>
          </p:nvSpPr>
          <p:spPr bwMode="auto">
            <a:xfrm>
              <a:off x="2256"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1" name="Line 12"/>
            <p:cNvSpPr>
              <a:spLocks noChangeShapeType="1"/>
            </p:cNvSpPr>
            <p:nvPr/>
          </p:nvSpPr>
          <p:spPr bwMode="auto">
            <a:xfrm>
              <a:off x="3072"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grpSp>
      <p:grpSp>
        <p:nvGrpSpPr>
          <p:cNvPr id="12" name="Group 13"/>
          <p:cNvGrpSpPr>
            <a:grpSpLocks/>
          </p:cNvGrpSpPr>
          <p:nvPr/>
        </p:nvGrpSpPr>
        <p:grpSpPr bwMode="auto">
          <a:xfrm>
            <a:off x="7785100" y="2284220"/>
            <a:ext cx="3581400" cy="152400"/>
            <a:chOff x="816" y="1776"/>
            <a:chExt cx="2256" cy="96"/>
          </a:xfrm>
        </p:grpSpPr>
        <p:sp>
          <p:nvSpPr>
            <p:cNvPr id="13" name="Line 14"/>
            <p:cNvSpPr>
              <a:spLocks noChangeShapeType="1"/>
            </p:cNvSpPr>
            <p:nvPr/>
          </p:nvSpPr>
          <p:spPr bwMode="auto">
            <a:xfrm>
              <a:off x="816" y="1824"/>
              <a:ext cx="624"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4" name="Line 15"/>
            <p:cNvSpPr>
              <a:spLocks noChangeShapeType="1"/>
            </p:cNvSpPr>
            <p:nvPr/>
          </p:nvSpPr>
          <p:spPr bwMode="auto">
            <a:xfrm>
              <a:off x="1440" y="1824"/>
              <a:ext cx="816"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5" name="Line 16"/>
            <p:cNvSpPr>
              <a:spLocks noChangeShapeType="1"/>
            </p:cNvSpPr>
            <p:nvPr/>
          </p:nvSpPr>
          <p:spPr bwMode="auto">
            <a:xfrm>
              <a:off x="2304" y="1824"/>
              <a:ext cx="768"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6" name="Line 17"/>
            <p:cNvSpPr>
              <a:spLocks noChangeShapeType="1"/>
            </p:cNvSpPr>
            <p:nvPr/>
          </p:nvSpPr>
          <p:spPr bwMode="auto">
            <a:xfrm>
              <a:off x="816"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7" name="Line 18"/>
            <p:cNvSpPr>
              <a:spLocks noChangeShapeType="1"/>
            </p:cNvSpPr>
            <p:nvPr/>
          </p:nvSpPr>
          <p:spPr bwMode="auto">
            <a:xfrm>
              <a:off x="1440"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8" name="Line 19"/>
            <p:cNvSpPr>
              <a:spLocks noChangeShapeType="1"/>
            </p:cNvSpPr>
            <p:nvPr/>
          </p:nvSpPr>
          <p:spPr bwMode="auto">
            <a:xfrm>
              <a:off x="2256"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19" name="Line 20"/>
            <p:cNvSpPr>
              <a:spLocks noChangeShapeType="1"/>
            </p:cNvSpPr>
            <p:nvPr/>
          </p:nvSpPr>
          <p:spPr bwMode="auto">
            <a:xfrm>
              <a:off x="3072"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grpSp>
      <p:sp>
        <p:nvSpPr>
          <p:cNvPr id="20" name="Text Box 21"/>
          <p:cNvSpPr txBox="1">
            <a:spLocks noChangeArrowheads="1"/>
          </p:cNvSpPr>
          <p:nvPr/>
        </p:nvSpPr>
        <p:spPr bwMode="auto">
          <a:xfrm>
            <a:off x="6535827" y="1653518"/>
            <a:ext cx="441146"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nchor="ctr">
            <a:spAutoFit/>
          </a:bodyPr>
          <a:lstStyle/>
          <a:p>
            <a:pPr algn="ctr">
              <a:spcBef>
                <a:spcPct val="50000"/>
              </a:spcBef>
            </a:pPr>
            <a:r>
              <a:rPr kumimoji="0" lang="en-US" altLang="zh-CN" sz="2800" b="0" dirty="0"/>
              <a:t>Ti</a:t>
            </a:r>
            <a:endParaRPr kumimoji="0" lang="en-US" altLang="zh-CN" sz="3600" dirty="0"/>
          </a:p>
        </p:txBody>
      </p:sp>
      <p:sp>
        <p:nvSpPr>
          <p:cNvPr id="21" name="Text Box 22"/>
          <p:cNvSpPr txBox="1">
            <a:spLocks noChangeArrowheads="1"/>
          </p:cNvSpPr>
          <p:nvPr/>
        </p:nvSpPr>
        <p:spPr bwMode="auto">
          <a:xfrm>
            <a:off x="7279802" y="2098649"/>
            <a:ext cx="445956"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nchor="ctr">
            <a:spAutoFit/>
          </a:bodyPr>
          <a:lstStyle/>
          <a:p>
            <a:pPr algn="ctr">
              <a:spcBef>
                <a:spcPct val="50000"/>
              </a:spcBef>
            </a:pPr>
            <a:r>
              <a:rPr kumimoji="0" lang="en-US" altLang="zh-CN" sz="2800" b="0" dirty="0" err="1"/>
              <a:t>Tj</a:t>
            </a:r>
            <a:endParaRPr kumimoji="0" lang="en-US" altLang="zh-CN" sz="3600" dirty="0"/>
          </a:p>
        </p:txBody>
      </p:sp>
      <p:sp>
        <p:nvSpPr>
          <p:cNvPr id="22" name="Text Box 23"/>
          <p:cNvSpPr txBox="1">
            <a:spLocks noChangeArrowheads="1"/>
          </p:cNvSpPr>
          <p:nvPr/>
        </p:nvSpPr>
        <p:spPr bwMode="auto">
          <a:xfrm>
            <a:off x="8749978" y="2552417"/>
            <a:ext cx="1346844"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nchor="ctr">
            <a:spAutoFit/>
          </a:bodyPr>
          <a:lstStyle/>
          <a:p>
            <a:pPr algn="ctr">
              <a:spcBef>
                <a:spcPct val="50000"/>
              </a:spcBef>
            </a:pPr>
            <a:r>
              <a:rPr kumimoji="0" lang="zh-CN" altLang="en-US" sz="2000" b="1" dirty="0">
                <a:solidFill>
                  <a:srgbClr val="C00000"/>
                </a:solidFill>
                <a:latin typeface="黑体" panose="02010609060101010101" pitchFamily="49" charset="-122"/>
                <a:ea typeface="黑体" panose="02010609060101010101" pitchFamily="49" charset="-122"/>
              </a:rPr>
              <a:t>写</a:t>
            </a:r>
            <a:r>
              <a:rPr kumimoji="0" lang="en-US" altLang="zh-CN" sz="2000" b="1" dirty="0">
                <a:solidFill>
                  <a:srgbClr val="C00000"/>
                </a:solidFill>
                <a:latin typeface="黑体" panose="02010609060101010101" pitchFamily="49" charset="-122"/>
                <a:ea typeface="黑体" panose="02010609060101010101" pitchFamily="49" charset="-122"/>
              </a:rPr>
              <a:t>/</a:t>
            </a:r>
            <a:r>
              <a:rPr kumimoji="0" lang="zh-CN" altLang="en-US" sz="2000" b="1" dirty="0">
                <a:solidFill>
                  <a:srgbClr val="C00000"/>
                </a:solidFill>
                <a:latin typeface="黑体" panose="02010609060101010101" pitchFamily="49" charset="-122"/>
                <a:ea typeface="黑体" panose="02010609060101010101" pitchFamily="49" charset="-122"/>
              </a:rPr>
              <a:t>写冲突</a:t>
            </a:r>
            <a:endParaRPr kumimoji="0" lang="zh-CN" altLang="en-US" sz="2400" b="1" dirty="0">
              <a:solidFill>
                <a:srgbClr val="C00000"/>
              </a:solidFill>
              <a:latin typeface="黑体" panose="02010609060101010101" pitchFamily="49" charset="-122"/>
              <a:ea typeface="黑体" panose="02010609060101010101" pitchFamily="49" charset="-122"/>
            </a:endParaRPr>
          </a:p>
        </p:txBody>
      </p:sp>
      <p:sp>
        <p:nvSpPr>
          <p:cNvPr id="23" name="Text Box 24"/>
          <p:cNvSpPr txBox="1">
            <a:spLocks noChangeArrowheads="1"/>
          </p:cNvSpPr>
          <p:nvPr/>
        </p:nvSpPr>
        <p:spPr bwMode="auto">
          <a:xfrm>
            <a:off x="486758" y="2627240"/>
            <a:ext cx="7239000"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buFont typeface="Times New Roman" panose="02020603050405020304" pitchFamily="18" charset="0"/>
              <a:buChar char="─"/>
            </a:pPr>
            <a:endParaRPr lang="en-US" altLang="zh-CN" sz="2800" b="0" dirty="0">
              <a:ea typeface="黑体" panose="02010609060101010101" pitchFamily="49" charset="-122"/>
              <a:cs typeface="Times New Roman" panose="02020603050405020304" pitchFamily="18" charset="0"/>
            </a:endParaRPr>
          </a:p>
          <a:p>
            <a:pPr lvl="1">
              <a:buFont typeface="Times New Roman" panose="02020603050405020304" pitchFamily="18" charset="0"/>
              <a:buChar char="─"/>
            </a:pPr>
            <a:r>
              <a:rPr lang="en-US" altLang="zh-CN" sz="2800" b="0" dirty="0">
                <a:ea typeface="黑体" panose="02010609060101010101" pitchFamily="49" charset="-122"/>
                <a:cs typeface="Times New Roman" panose="02020603050405020304" pitchFamily="18" charset="0"/>
              </a:rPr>
              <a:t>Start(</a:t>
            </a:r>
            <a:r>
              <a:rPr lang="en-US" altLang="zh-CN" sz="2800" b="0" dirty="0" err="1">
                <a:ea typeface="黑体" panose="02010609060101010101" pitchFamily="49" charset="-122"/>
                <a:cs typeface="Times New Roman" panose="02020603050405020304" pitchFamily="18" charset="0"/>
              </a:rPr>
              <a:t>Tj</a:t>
            </a:r>
            <a:r>
              <a:rPr kumimoji="0" lang="en-US" altLang="zh-CN" sz="2800" b="0" dirty="0">
                <a:ea typeface="黑体" panose="02010609060101010101" pitchFamily="49" charset="-122"/>
                <a:cs typeface="Times New Roman" panose="02020603050405020304" pitchFamily="18" charset="0"/>
              </a:rPr>
              <a:t>) &lt; TS(Ti) &lt; Finish(</a:t>
            </a:r>
            <a:r>
              <a:rPr kumimoji="0" lang="en-US" altLang="zh-CN" sz="2800" b="0" dirty="0" err="1">
                <a:ea typeface="黑体" panose="02010609060101010101" pitchFamily="49" charset="-122"/>
                <a:cs typeface="Times New Roman" panose="02020603050405020304" pitchFamily="18" charset="0"/>
              </a:rPr>
              <a:t>Tj</a:t>
            </a:r>
            <a:r>
              <a:rPr kumimoji="0" lang="en-US" altLang="zh-CN" sz="2800" b="0" dirty="0">
                <a:ea typeface="黑体" panose="02010609060101010101" pitchFamily="49" charset="-122"/>
                <a:cs typeface="Times New Roman" panose="02020603050405020304" pitchFamily="18" charset="0"/>
              </a:rPr>
              <a:t>) </a:t>
            </a:r>
            <a:r>
              <a:rPr kumimoji="0" lang="zh-CN" altLang="en-US" sz="2800" b="0" dirty="0">
                <a:ea typeface="黑体" panose="02010609060101010101" pitchFamily="49" charset="-122"/>
                <a:cs typeface="Times New Roman" panose="02020603050405020304" pitchFamily="18" charset="0"/>
              </a:rPr>
              <a:t>时</a:t>
            </a:r>
          </a:p>
          <a:p>
            <a:r>
              <a:rPr kumimoji="0" lang="zh-CN" altLang="en-US" sz="2800" b="0" dirty="0">
                <a:ea typeface="黑体" panose="02010609060101010101" pitchFamily="49" charset="-122"/>
                <a:cs typeface="Times New Roman" panose="02020603050405020304" pitchFamily="18" charset="0"/>
              </a:rPr>
              <a:t>            </a:t>
            </a:r>
            <a:r>
              <a:rPr kumimoji="0" lang="en-US" altLang="zh-CN" sz="2800" b="0" dirty="0">
                <a:ea typeface="黑体" panose="02010609060101010101" pitchFamily="49" charset="-122"/>
                <a:cs typeface="Times New Roman" panose="02020603050405020304" pitchFamily="18" charset="0"/>
              </a:rPr>
              <a:t>Ti</a:t>
            </a:r>
            <a:r>
              <a:rPr kumimoji="0" lang="zh-CN" altLang="en-US" sz="2800" b="0" dirty="0">
                <a:ea typeface="黑体" panose="02010609060101010101" pitchFamily="49" charset="-122"/>
                <a:cs typeface="Times New Roman" panose="02020603050405020304" pitchFamily="18" charset="0"/>
              </a:rPr>
              <a:t>写集 </a:t>
            </a:r>
            <a:r>
              <a:rPr kumimoji="0" lang="zh-CN" altLang="en-US" sz="2800" b="0" dirty="0">
                <a:ea typeface="黑体" panose="02010609060101010101" pitchFamily="49" charset="-122"/>
                <a:cs typeface="Times New Roman" panose="02020603050405020304" pitchFamily="18" charset="0"/>
                <a:sym typeface="Symbol" panose="05050102010706020507" pitchFamily="18" charset="2"/>
              </a:rPr>
              <a:t></a:t>
            </a:r>
            <a:r>
              <a:rPr kumimoji="0" lang="zh-CN" altLang="en-US" sz="2800" b="0" dirty="0">
                <a:ea typeface="黑体" panose="02010609060101010101" pitchFamily="49" charset="-122"/>
                <a:cs typeface="Times New Roman" panose="02020603050405020304" pitchFamily="18" charset="0"/>
              </a:rPr>
              <a:t> </a:t>
            </a:r>
            <a:r>
              <a:rPr kumimoji="0" lang="en-US" altLang="zh-CN" sz="2800" b="0" dirty="0" err="1">
                <a:ea typeface="黑体" panose="02010609060101010101" pitchFamily="49" charset="-122"/>
                <a:cs typeface="Times New Roman" panose="02020603050405020304" pitchFamily="18" charset="0"/>
              </a:rPr>
              <a:t>Tj</a:t>
            </a:r>
            <a:r>
              <a:rPr kumimoji="0" lang="en-US" altLang="zh-CN" sz="2800" b="0" dirty="0">
                <a:ea typeface="黑体" panose="02010609060101010101" pitchFamily="49" charset="-122"/>
                <a:cs typeface="Times New Roman" panose="02020603050405020304" pitchFamily="18" charset="0"/>
              </a:rPr>
              <a:t> </a:t>
            </a:r>
            <a:r>
              <a:rPr kumimoji="0" lang="zh-CN" altLang="en-US" sz="2800" b="0" dirty="0">
                <a:ea typeface="黑体" panose="02010609060101010101" pitchFamily="49" charset="-122"/>
                <a:cs typeface="Times New Roman" panose="02020603050405020304" pitchFamily="18" charset="0"/>
              </a:rPr>
              <a:t>读集 </a:t>
            </a:r>
            <a:r>
              <a:rPr kumimoji="0" lang="en-US" altLang="zh-CN" sz="2800" b="0" dirty="0">
                <a:ea typeface="黑体" panose="02010609060101010101" pitchFamily="49" charset="-122"/>
                <a:cs typeface="Times New Roman" panose="02020603050405020304" pitchFamily="18" charset="0"/>
              </a:rPr>
              <a:t>= </a:t>
            </a:r>
            <a:r>
              <a:rPr lang="en-US" altLang="zh-CN" sz="2800" b="0" dirty="0">
                <a:ea typeface="黑体" panose="02010609060101010101" pitchFamily="49" charset="-122"/>
                <a:cs typeface="Times New Roman" panose="02020603050405020304" pitchFamily="18" charset="0"/>
                <a:sym typeface="Symbol" panose="05050102010706020507" pitchFamily="18" charset="2"/>
              </a:rPr>
              <a:t></a:t>
            </a:r>
          </a:p>
        </p:txBody>
      </p:sp>
      <p:grpSp>
        <p:nvGrpSpPr>
          <p:cNvPr id="24" name="Group 5"/>
          <p:cNvGrpSpPr>
            <a:grpSpLocks/>
          </p:cNvGrpSpPr>
          <p:nvPr/>
        </p:nvGrpSpPr>
        <p:grpSpPr bwMode="auto">
          <a:xfrm>
            <a:off x="7531100" y="3274820"/>
            <a:ext cx="3581400" cy="152400"/>
            <a:chOff x="816" y="1776"/>
            <a:chExt cx="2256" cy="96"/>
          </a:xfrm>
        </p:grpSpPr>
        <p:sp>
          <p:nvSpPr>
            <p:cNvPr id="25" name="Line 6"/>
            <p:cNvSpPr>
              <a:spLocks noChangeShapeType="1"/>
            </p:cNvSpPr>
            <p:nvPr/>
          </p:nvSpPr>
          <p:spPr bwMode="auto">
            <a:xfrm>
              <a:off x="816" y="1824"/>
              <a:ext cx="624"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26" name="Line 7"/>
            <p:cNvSpPr>
              <a:spLocks noChangeShapeType="1"/>
            </p:cNvSpPr>
            <p:nvPr/>
          </p:nvSpPr>
          <p:spPr bwMode="auto">
            <a:xfrm>
              <a:off x="1440" y="1824"/>
              <a:ext cx="816"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27" name="Line 8"/>
            <p:cNvSpPr>
              <a:spLocks noChangeShapeType="1"/>
            </p:cNvSpPr>
            <p:nvPr/>
          </p:nvSpPr>
          <p:spPr bwMode="auto">
            <a:xfrm>
              <a:off x="2304" y="1824"/>
              <a:ext cx="768"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28" name="Line 9"/>
            <p:cNvSpPr>
              <a:spLocks noChangeShapeType="1"/>
            </p:cNvSpPr>
            <p:nvPr/>
          </p:nvSpPr>
          <p:spPr bwMode="auto">
            <a:xfrm>
              <a:off x="816"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29" name="Line 10"/>
            <p:cNvSpPr>
              <a:spLocks noChangeShapeType="1"/>
            </p:cNvSpPr>
            <p:nvPr/>
          </p:nvSpPr>
          <p:spPr bwMode="auto">
            <a:xfrm>
              <a:off x="1440"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30" name="Line 11"/>
            <p:cNvSpPr>
              <a:spLocks noChangeShapeType="1"/>
            </p:cNvSpPr>
            <p:nvPr/>
          </p:nvSpPr>
          <p:spPr bwMode="auto">
            <a:xfrm>
              <a:off x="2256"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31" name="Line 12"/>
            <p:cNvSpPr>
              <a:spLocks noChangeShapeType="1"/>
            </p:cNvSpPr>
            <p:nvPr/>
          </p:nvSpPr>
          <p:spPr bwMode="auto">
            <a:xfrm>
              <a:off x="3072"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grpSp>
      <p:sp>
        <p:nvSpPr>
          <p:cNvPr id="33" name="Line 14"/>
          <p:cNvSpPr>
            <a:spLocks noChangeShapeType="1"/>
          </p:cNvSpPr>
          <p:nvPr/>
        </p:nvSpPr>
        <p:spPr bwMode="auto">
          <a:xfrm>
            <a:off x="9334500" y="3795520"/>
            <a:ext cx="990600"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34" name="Line 15"/>
          <p:cNvSpPr>
            <a:spLocks noChangeShapeType="1"/>
          </p:cNvSpPr>
          <p:nvPr/>
        </p:nvSpPr>
        <p:spPr bwMode="auto">
          <a:xfrm>
            <a:off x="10325100" y="3795520"/>
            <a:ext cx="1295400"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35" name="Line 16"/>
          <p:cNvSpPr>
            <a:spLocks noChangeShapeType="1"/>
          </p:cNvSpPr>
          <p:nvPr/>
        </p:nvSpPr>
        <p:spPr bwMode="auto">
          <a:xfrm>
            <a:off x="11696700" y="3795520"/>
            <a:ext cx="355600"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36" name="Line 17"/>
          <p:cNvSpPr>
            <a:spLocks noChangeShapeType="1"/>
          </p:cNvSpPr>
          <p:nvPr/>
        </p:nvSpPr>
        <p:spPr bwMode="auto">
          <a:xfrm>
            <a:off x="9334500" y="3719320"/>
            <a:ext cx="0" cy="152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37" name="Line 18"/>
          <p:cNvSpPr>
            <a:spLocks noChangeShapeType="1"/>
          </p:cNvSpPr>
          <p:nvPr/>
        </p:nvSpPr>
        <p:spPr bwMode="auto">
          <a:xfrm>
            <a:off x="10325100" y="3719320"/>
            <a:ext cx="0" cy="152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38" name="Line 19"/>
          <p:cNvSpPr>
            <a:spLocks noChangeShapeType="1"/>
          </p:cNvSpPr>
          <p:nvPr/>
        </p:nvSpPr>
        <p:spPr bwMode="auto">
          <a:xfrm>
            <a:off x="11620500" y="3719320"/>
            <a:ext cx="0" cy="152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39" name="Line 20"/>
          <p:cNvSpPr>
            <a:spLocks noChangeShapeType="1"/>
          </p:cNvSpPr>
          <p:nvPr/>
        </p:nvSpPr>
        <p:spPr bwMode="auto">
          <a:xfrm>
            <a:off x="12052300" y="3719320"/>
            <a:ext cx="0" cy="15240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40" name="Text Box 21"/>
          <p:cNvSpPr txBox="1">
            <a:spLocks noChangeArrowheads="1"/>
          </p:cNvSpPr>
          <p:nvPr/>
        </p:nvSpPr>
        <p:spPr bwMode="auto">
          <a:xfrm>
            <a:off x="6815227" y="3088618"/>
            <a:ext cx="441146"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nchor="ctr">
            <a:spAutoFit/>
          </a:bodyPr>
          <a:lstStyle/>
          <a:p>
            <a:pPr algn="ctr">
              <a:spcBef>
                <a:spcPct val="50000"/>
              </a:spcBef>
            </a:pPr>
            <a:r>
              <a:rPr kumimoji="0" lang="en-US" altLang="zh-CN" sz="2800" b="0" dirty="0"/>
              <a:t>Ti</a:t>
            </a:r>
            <a:endParaRPr kumimoji="0" lang="en-US" altLang="zh-CN" sz="3600" dirty="0"/>
          </a:p>
        </p:txBody>
      </p:sp>
      <p:sp>
        <p:nvSpPr>
          <p:cNvPr id="41" name="Text Box 22"/>
          <p:cNvSpPr txBox="1">
            <a:spLocks noChangeArrowheads="1"/>
          </p:cNvSpPr>
          <p:nvPr/>
        </p:nvSpPr>
        <p:spPr bwMode="auto">
          <a:xfrm>
            <a:off x="8829202" y="3533749"/>
            <a:ext cx="445956"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nchor="ctr">
            <a:spAutoFit/>
          </a:bodyPr>
          <a:lstStyle/>
          <a:p>
            <a:pPr algn="ctr">
              <a:spcBef>
                <a:spcPct val="50000"/>
              </a:spcBef>
            </a:pPr>
            <a:r>
              <a:rPr kumimoji="0" lang="en-US" altLang="zh-CN" sz="2800" b="0" dirty="0" err="1"/>
              <a:t>Tj</a:t>
            </a:r>
            <a:endParaRPr kumimoji="0" lang="en-US" altLang="zh-CN" sz="3600" dirty="0"/>
          </a:p>
        </p:txBody>
      </p:sp>
      <p:sp>
        <p:nvSpPr>
          <p:cNvPr id="42" name="Text Box 23"/>
          <p:cNvSpPr txBox="1">
            <a:spLocks noChangeArrowheads="1"/>
          </p:cNvSpPr>
          <p:nvPr/>
        </p:nvSpPr>
        <p:spPr bwMode="auto">
          <a:xfrm>
            <a:off x="10299378" y="3987517"/>
            <a:ext cx="1346844"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nchor="ctr">
            <a:spAutoFit/>
          </a:bodyPr>
          <a:lstStyle/>
          <a:p>
            <a:pPr algn="ctr">
              <a:spcBef>
                <a:spcPct val="50000"/>
              </a:spcBef>
            </a:pPr>
            <a:r>
              <a:rPr kumimoji="0" lang="zh-CN" altLang="en-US" sz="2000" b="1" dirty="0">
                <a:solidFill>
                  <a:srgbClr val="C00000"/>
                </a:solidFill>
                <a:latin typeface="黑体" panose="02010609060101010101" pitchFamily="49" charset="-122"/>
                <a:ea typeface="黑体" panose="02010609060101010101" pitchFamily="49" charset="-122"/>
              </a:rPr>
              <a:t>写</a:t>
            </a:r>
            <a:r>
              <a:rPr kumimoji="0" lang="en-US" altLang="zh-CN" sz="2000" b="1" dirty="0">
                <a:solidFill>
                  <a:srgbClr val="C00000"/>
                </a:solidFill>
                <a:latin typeface="黑体" panose="02010609060101010101" pitchFamily="49" charset="-122"/>
                <a:ea typeface="黑体" panose="02010609060101010101" pitchFamily="49" charset="-122"/>
              </a:rPr>
              <a:t>/</a:t>
            </a:r>
            <a:r>
              <a:rPr kumimoji="0" lang="zh-CN" altLang="en-US" sz="2000" b="1" dirty="0">
                <a:solidFill>
                  <a:srgbClr val="C00000"/>
                </a:solidFill>
                <a:latin typeface="黑体" panose="02010609060101010101" pitchFamily="49" charset="-122"/>
                <a:ea typeface="黑体" panose="02010609060101010101" pitchFamily="49" charset="-122"/>
              </a:rPr>
              <a:t>读冲突</a:t>
            </a:r>
            <a:endParaRPr kumimoji="0" lang="zh-CN" altLang="en-US" sz="2400" b="1" dirty="0">
              <a:solidFill>
                <a:srgbClr val="C00000"/>
              </a:solidFill>
              <a:latin typeface="黑体" panose="02010609060101010101" pitchFamily="49" charset="-122"/>
              <a:ea typeface="黑体" panose="02010609060101010101" pitchFamily="49" charset="-122"/>
            </a:endParaRPr>
          </a:p>
        </p:txBody>
      </p:sp>
      <p:sp>
        <p:nvSpPr>
          <p:cNvPr id="43" name="Rectangle 4"/>
          <p:cNvSpPr>
            <a:spLocks noChangeArrowheads="1"/>
          </p:cNvSpPr>
          <p:nvPr/>
        </p:nvSpPr>
        <p:spPr bwMode="auto">
          <a:xfrm>
            <a:off x="510138" y="4324127"/>
            <a:ext cx="664637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lvl="1">
              <a:buFont typeface="Arial" panose="020B0604020202020204" pitchFamily="34" charset="0"/>
              <a:buChar char="─"/>
            </a:pPr>
            <a:r>
              <a:rPr kumimoji="0" lang="en-US" altLang="zh-CN" sz="2800" b="0" dirty="0">
                <a:latin typeface="黑体" panose="02010609060101010101" pitchFamily="49" charset="-122"/>
                <a:ea typeface="黑体" panose="02010609060101010101" pitchFamily="49" charset="-122"/>
              </a:rPr>
              <a:t> TS(Ti) &lt; Start(</a:t>
            </a:r>
            <a:r>
              <a:rPr kumimoji="0" lang="en-US" altLang="zh-CN" sz="2800" b="0" dirty="0" err="1">
                <a:latin typeface="黑体" panose="02010609060101010101" pitchFamily="49" charset="-122"/>
                <a:ea typeface="黑体" panose="02010609060101010101" pitchFamily="49" charset="-122"/>
              </a:rPr>
              <a:t>Tj</a:t>
            </a:r>
            <a:r>
              <a:rPr kumimoji="0" lang="en-US" altLang="zh-CN" sz="2800" b="0" dirty="0">
                <a:latin typeface="黑体" panose="02010609060101010101" pitchFamily="49" charset="-122"/>
                <a:ea typeface="黑体" panose="02010609060101010101" pitchFamily="49" charset="-122"/>
              </a:rPr>
              <a:t>)</a:t>
            </a:r>
            <a:r>
              <a:rPr kumimoji="0" lang="zh-CN" altLang="en-US" sz="2800" b="0" dirty="0">
                <a:latin typeface="黑体" panose="02010609060101010101" pitchFamily="49" charset="-122"/>
                <a:ea typeface="黑体" panose="02010609060101010101" pitchFamily="49" charset="-122"/>
              </a:rPr>
              <a:t>时</a:t>
            </a:r>
            <a:r>
              <a:rPr kumimoji="0" lang="en-US" altLang="zh-CN" sz="2800" b="0" dirty="0">
                <a:latin typeface="黑体" panose="02010609060101010101" pitchFamily="49" charset="-122"/>
                <a:ea typeface="黑体" panose="02010609060101010101" pitchFamily="49" charset="-122"/>
              </a:rPr>
              <a:t>,</a:t>
            </a:r>
            <a:r>
              <a:rPr kumimoji="0" lang="zh-CN" altLang="en-US" sz="2800" b="0" dirty="0">
                <a:latin typeface="黑体" panose="02010609060101010101" pitchFamily="49" charset="-122"/>
                <a:ea typeface="黑体" panose="02010609060101010101" pitchFamily="49" charset="-122"/>
              </a:rPr>
              <a:t>不需要验证</a:t>
            </a:r>
          </a:p>
        </p:txBody>
      </p:sp>
      <p:grpSp>
        <p:nvGrpSpPr>
          <p:cNvPr id="44" name="Group 5"/>
          <p:cNvGrpSpPr>
            <a:grpSpLocks/>
          </p:cNvGrpSpPr>
          <p:nvPr/>
        </p:nvGrpSpPr>
        <p:grpSpPr bwMode="auto">
          <a:xfrm>
            <a:off x="2184400" y="5159368"/>
            <a:ext cx="3581400" cy="152400"/>
            <a:chOff x="816" y="1776"/>
            <a:chExt cx="2256" cy="96"/>
          </a:xfrm>
        </p:grpSpPr>
        <p:sp>
          <p:nvSpPr>
            <p:cNvPr id="45" name="Line 6"/>
            <p:cNvSpPr>
              <a:spLocks noChangeShapeType="1"/>
            </p:cNvSpPr>
            <p:nvPr/>
          </p:nvSpPr>
          <p:spPr bwMode="auto">
            <a:xfrm>
              <a:off x="816" y="1824"/>
              <a:ext cx="624"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46" name="Line 7"/>
            <p:cNvSpPr>
              <a:spLocks noChangeShapeType="1"/>
            </p:cNvSpPr>
            <p:nvPr/>
          </p:nvSpPr>
          <p:spPr bwMode="auto">
            <a:xfrm>
              <a:off x="1440" y="1824"/>
              <a:ext cx="816"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47" name="Line 8"/>
            <p:cNvSpPr>
              <a:spLocks noChangeShapeType="1"/>
            </p:cNvSpPr>
            <p:nvPr/>
          </p:nvSpPr>
          <p:spPr bwMode="auto">
            <a:xfrm>
              <a:off x="2304" y="1824"/>
              <a:ext cx="768"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48" name="Line 9"/>
            <p:cNvSpPr>
              <a:spLocks noChangeShapeType="1"/>
            </p:cNvSpPr>
            <p:nvPr/>
          </p:nvSpPr>
          <p:spPr bwMode="auto">
            <a:xfrm>
              <a:off x="816"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49" name="Line 10"/>
            <p:cNvSpPr>
              <a:spLocks noChangeShapeType="1"/>
            </p:cNvSpPr>
            <p:nvPr/>
          </p:nvSpPr>
          <p:spPr bwMode="auto">
            <a:xfrm>
              <a:off x="1440"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50" name="Line 11"/>
            <p:cNvSpPr>
              <a:spLocks noChangeShapeType="1"/>
            </p:cNvSpPr>
            <p:nvPr/>
          </p:nvSpPr>
          <p:spPr bwMode="auto">
            <a:xfrm>
              <a:off x="2256"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51" name="Line 12"/>
            <p:cNvSpPr>
              <a:spLocks noChangeShapeType="1"/>
            </p:cNvSpPr>
            <p:nvPr/>
          </p:nvSpPr>
          <p:spPr bwMode="auto">
            <a:xfrm>
              <a:off x="3072"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grpSp>
      <p:grpSp>
        <p:nvGrpSpPr>
          <p:cNvPr id="52" name="Group 13"/>
          <p:cNvGrpSpPr>
            <a:grpSpLocks/>
          </p:cNvGrpSpPr>
          <p:nvPr/>
        </p:nvGrpSpPr>
        <p:grpSpPr bwMode="auto">
          <a:xfrm>
            <a:off x="6032500" y="5569898"/>
            <a:ext cx="3581400" cy="152400"/>
            <a:chOff x="816" y="1776"/>
            <a:chExt cx="2256" cy="96"/>
          </a:xfrm>
        </p:grpSpPr>
        <p:sp>
          <p:nvSpPr>
            <p:cNvPr id="53" name="Line 14"/>
            <p:cNvSpPr>
              <a:spLocks noChangeShapeType="1"/>
            </p:cNvSpPr>
            <p:nvPr/>
          </p:nvSpPr>
          <p:spPr bwMode="auto">
            <a:xfrm>
              <a:off x="816" y="1824"/>
              <a:ext cx="624"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54" name="Line 15"/>
            <p:cNvSpPr>
              <a:spLocks noChangeShapeType="1"/>
            </p:cNvSpPr>
            <p:nvPr/>
          </p:nvSpPr>
          <p:spPr bwMode="auto">
            <a:xfrm>
              <a:off x="1440" y="1824"/>
              <a:ext cx="816"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55" name="Line 16"/>
            <p:cNvSpPr>
              <a:spLocks noChangeShapeType="1"/>
            </p:cNvSpPr>
            <p:nvPr/>
          </p:nvSpPr>
          <p:spPr bwMode="auto">
            <a:xfrm>
              <a:off x="2304" y="1824"/>
              <a:ext cx="768" cy="0"/>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56" name="Line 17"/>
            <p:cNvSpPr>
              <a:spLocks noChangeShapeType="1"/>
            </p:cNvSpPr>
            <p:nvPr/>
          </p:nvSpPr>
          <p:spPr bwMode="auto">
            <a:xfrm>
              <a:off x="816"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57" name="Line 18"/>
            <p:cNvSpPr>
              <a:spLocks noChangeShapeType="1"/>
            </p:cNvSpPr>
            <p:nvPr/>
          </p:nvSpPr>
          <p:spPr bwMode="auto">
            <a:xfrm>
              <a:off x="1440"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58" name="Line 19"/>
            <p:cNvSpPr>
              <a:spLocks noChangeShapeType="1"/>
            </p:cNvSpPr>
            <p:nvPr/>
          </p:nvSpPr>
          <p:spPr bwMode="auto">
            <a:xfrm>
              <a:off x="2256"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59" name="Line 20"/>
            <p:cNvSpPr>
              <a:spLocks noChangeShapeType="1"/>
            </p:cNvSpPr>
            <p:nvPr/>
          </p:nvSpPr>
          <p:spPr bwMode="auto">
            <a:xfrm>
              <a:off x="3072" y="1776"/>
              <a:ext cx="0" cy="96"/>
            </a:xfrm>
            <a:prstGeom prst="lin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grpSp>
      <p:sp>
        <p:nvSpPr>
          <p:cNvPr id="60" name="Text Box 21"/>
          <p:cNvSpPr txBox="1">
            <a:spLocks noChangeArrowheads="1"/>
          </p:cNvSpPr>
          <p:nvPr/>
        </p:nvSpPr>
        <p:spPr bwMode="auto">
          <a:xfrm>
            <a:off x="1468527" y="4973166"/>
            <a:ext cx="441146"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nchor="ctr">
            <a:spAutoFit/>
          </a:bodyPr>
          <a:lstStyle/>
          <a:p>
            <a:pPr algn="ctr">
              <a:spcBef>
                <a:spcPct val="50000"/>
              </a:spcBef>
            </a:pPr>
            <a:r>
              <a:rPr kumimoji="0" lang="en-US" altLang="zh-CN" sz="2800" b="0" dirty="0"/>
              <a:t>Ti</a:t>
            </a:r>
            <a:endParaRPr kumimoji="0" lang="en-US" altLang="zh-CN" sz="3600" dirty="0"/>
          </a:p>
        </p:txBody>
      </p:sp>
      <p:sp>
        <p:nvSpPr>
          <p:cNvPr id="61" name="Text Box 22"/>
          <p:cNvSpPr txBox="1">
            <a:spLocks noChangeArrowheads="1"/>
          </p:cNvSpPr>
          <p:nvPr/>
        </p:nvSpPr>
        <p:spPr bwMode="auto">
          <a:xfrm>
            <a:off x="5527202" y="5384327"/>
            <a:ext cx="445956"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nchor="ctr">
            <a:spAutoFit/>
          </a:bodyPr>
          <a:lstStyle/>
          <a:p>
            <a:pPr algn="ctr">
              <a:spcBef>
                <a:spcPct val="50000"/>
              </a:spcBef>
            </a:pPr>
            <a:r>
              <a:rPr kumimoji="0" lang="en-US" altLang="zh-CN" sz="2800" b="0" dirty="0" err="1"/>
              <a:t>Tj</a:t>
            </a:r>
            <a:endParaRPr kumimoji="0" lang="en-US" altLang="zh-CN" sz="3600" dirty="0"/>
          </a:p>
        </p:txBody>
      </p:sp>
      <p:sp>
        <p:nvSpPr>
          <p:cNvPr id="62" name="Text Box 23"/>
          <p:cNvSpPr txBox="1">
            <a:spLocks noChangeArrowheads="1"/>
          </p:cNvSpPr>
          <p:nvPr/>
        </p:nvSpPr>
        <p:spPr bwMode="auto">
          <a:xfrm>
            <a:off x="5039087" y="5978452"/>
            <a:ext cx="1422185"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anchor="ctr">
            <a:spAutoFit/>
          </a:bodyPr>
          <a:lstStyle/>
          <a:p>
            <a:pPr algn="ctr">
              <a:spcBef>
                <a:spcPct val="50000"/>
              </a:spcBef>
            </a:pPr>
            <a:r>
              <a:rPr kumimoji="0" lang="zh-CN" altLang="en-US" sz="2400" b="1" dirty="0">
                <a:solidFill>
                  <a:srgbClr val="C00000"/>
                </a:solidFill>
                <a:latin typeface="黑体" panose="02010609060101010101" pitchFamily="49" charset="-122"/>
                <a:ea typeface="黑体" panose="02010609060101010101" pitchFamily="49" charset="-122"/>
              </a:rPr>
              <a:t>真正串行</a:t>
            </a:r>
          </a:p>
        </p:txBody>
      </p:sp>
    </p:spTree>
    <p:extLst>
      <p:ext uri="{BB962C8B-B14F-4D97-AF65-F5344CB8AC3E}">
        <p14:creationId xmlns:p14="http://schemas.microsoft.com/office/powerpoint/2010/main" val="2899425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并发性</a:t>
            </a:r>
          </a:p>
        </p:txBody>
      </p:sp>
      <p:sp>
        <p:nvSpPr>
          <p:cNvPr id="3" name="Content Placeholder 2"/>
          <p:cNvSpPr>
            <a:spLocks noGrp="1"/>
          </p:cNvSpPr>
          <p:nvPr>
            <p:ph idx="1"/>
          </p:nvPr>
        </p:nvSpPr>
        <p:spPr>
          <a:xfrm>
            <a:off x="243840" y="1222406"/>
            <a:ext cx="11704320" cy="4739481"/>
          </a:xfrm>
        </p:spPr>
        <p:txBody>
          <a:bodyPr>
            <a:normAutofit/>
          </a:bodyPr>
          <a:lstStyle/>
          <a:p>
            <a:r>
              <a:rPr lang="zh-CN" altLang="en-US" sz="3600" dirty="0">
                <a:solidFill>
                  <a:srgbClr val="FF0000"/>
                </a:solidFill>
              </a:rPr>
              <a:t>并发时序</a:t>
            </a:r>
            <a:endParaRPr lang="en-US" altLang="zh-CN" sz="3600" dirty="0">
              <a:solidFill>
                <a:srgbClr val="FF0000"/>
              </a:solidFill>
            </a:endParaRPr>
          </a:p>
          <a:p>
            <a:pPr lvl="1"/>
            <a:r>
              <a:rPr lang="zh-CN" altLang="en-US" sz="3200" dirty="0"/>
              <a:t>逻辑时钟</a:t>
            </a:r>
            <a:endParaRPr lang="en-US" altLang="zh-CN" sz="3200" dirty="0"/>
          </a:p>
          <a:p>
            <a:pPr lvl="1"/>
            <a:r>
              <a:rPr lang="zh-CN" altLang="en-US" sz="3200" dirty="0"/>
              <a:t>向量时钟</a:t>
            </a:r>
            <a:endParaRPr lang="en-US" altLang="zh-CN" sz="3200" dirty="0"/>
          </a:p>
          <a:p>
            <a:r>
              <a:rPr lang="zh-CN" altLang="en-US" sz="3600" dirty="0"/>
              <a:t>并发控制</a:t>
            </a:r>
            <a:endParaRPr lang="en-US" altLang="zh-CN" dirty="0"/>
          </a:p>
          <a:p>
            <a:pPr lvl="1"/>
            <a:r>
              <a:rPr lang="zh-CN" altLang="en-US" sz="3200" dirty="0"/>
              <a:t>悲观并发控制</a:t>
            </a:r>
            <a:r>
              <a:rPr lang="en-US" altLang="zh-CN" sz="3200" dirty="0"/>
              <a:t>(</a:t>
            </a:r>
            <a:r>
              <a:rPr lang="zh-CN" altLang="en-US" sz="3200" dirty="0"/>
              <a:t>锁</a:t>
            </a:r>
            <a:r>
              <a:rPr lang="en-US" altLang="zh-CN" sz="3200" dirty="0"/>
              <a:t>)</a:t>
            </a:r>
          </a:p>
          <a:p>
            <a:pPr lvl="1"/>
            <a:r>
              <a:rPr lang="zh-CN" altLang="en-US" sz="3200" dirty="0"/>
              <a:t>乐观并发控制</a:t>
            </a:r>
            <a:endParaRPr lang="en-US" altLang="zh-CN" sz="3200" dirty="0"/>
          </a:p>
        </p:txBody>
      </p:sp>
    </p:spTree>
    <p:extLst>
      <p:ext uri="{BB962C8B-B14F-4D97-AF65-F5344CB8AC3E}">
        <p14:creationId xmlns:p14="http://schemas.microsoft.com/office/powerpoint/2010/main" val="27767176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1B2C7-2718-B549-9F9E-7F42A5926B05}"/>
              </a:ext>
            </a:extLst>
          </p:cNvPr>
          <p:cNvSpPr>
            <a:spLocks noGrp="1"/>
          </p:cNvSpPr>
          <p:nvPr>
            <p:ph type="title"/>
          </p:nvPr>
        </p:nvSpPr>
        <p:spPr>
          <a:xfrm>
            <a:off x="0" y="15713"/>
            <a:ext cx="12192000" cy="1143000"/>
          </a:xfrm>
        </p:spPr>
        <p:txBody>
          <a:bodyPr/>
          <a:lstStyle/>
          <a:p>
            <a:r>
              <a:rPr lang="zh-CN" altLang="en-US" sz="4800" spc="-15" dirty="0">
                <a:solidFill>
                  <a:srgbClr val="4C27FF"/>
                </a:solidFill>
                <a:cs typeface="Calibri"/>
              </a:rPr>
              <a:t>只使用事务上的时标</a:t>
            </a:r>
            <a:endParaRPr kumimoji="1" lang="zh-CN" altLang="en-US" sz="4800" dirty="0">
              <a:solidFill>
                <a:srgbClr val="4C27FF"/>
              </a:solidFill>
            </a:endParaRPr>
          </a:p>
        </p:txBody>
      </p:sp>
      <p:sp>
        <p:nvSpPr>
          <p:cNvPr id="3" name="内容占位符 2"/>
          <p:cNvSpPr>
            <a:spLocks noGrp="1"/>
          </p:cNvSpPr>
          <p:nvPr>
            <p:ph idx="1"/>
          </p:nvPr>
        </p:nvSpPr>
        <p:spPr>
          <a:xfrm>
            <a:off x="207264" y="1158713"/>
            <a:ext cx="11838432" cy="5315239"/>
          </a:xfrm>
        </p:spPr>
        <p:txBody>
          <a:bodyPr/>
          <a:lstStyle/>
          <a:p>
            <a:pPr>
              <a:buFont typeface="Wingdings" panose="05000000000000000000" pitchFamily="2" charset="2"/>
              <a:buChar char="q"/>
            </a:pPr>
            <a:r>
              <a:rPr lang="zh-CN" altLang="en-US" b="1" dirty="0"/>
              <a:t>分布式验证</a:t>
            </a:r>
          </a:p>
          <a:p>
            <a:pPr lvl="1">
              <a:buFont typeface="Calibri" panose="020F0502020204030204" pitchFamily="34" charset="0"/>
              <a:buChar char="―"/>
            </a:pPr>
            <a:r>
              <a:rPr lang="en-US" altLang="zh-CN" dirty="0"/>
              <a:t> </a:t>
            </a:r>
            <a:r>
              <a:rPr lang="zh-CN" altLang="en-US" dirty="0"/>
              <a:t>同一个事务的每一个子事务接收同一个唯一的全局事务标识符</a:t>
            </a:r>
          </a:p>
          <a:p>
            <a:pPr lvl="1">
              <a:buFont typeface="Calibri" panose="020F0502020204030204" pitchFamily="34" charset="0"/>
              <a:buChar char="―"/>
            </a:pPr>
            <a:r>
              <a:rPr lang="en-US" altLang="zh-CN" dirty="0"/>
              <a:t> </a:t>
            </a:r>
            <a:r>
              <a:rPr lang="zh-CN" altLang="en-US" dirty="0"/>
              <a:t>每个节点进行每一个本地子事务的本地验证</a:t>
            </a:r>
          </a:p>
          <a:p>
            <a:pPr lvl="1">
              <a:buFont typeface="Calibri" panose="020F0502020204030204" pitchFamily="34" charset="0"/>
              <a:buChar char="―"/>
            </a:pPr>
            <a:r>
              <a:rPr lang="en-US" altLang="zh-CN" dirty="0"/>
              <a:t>  </a:t>
            </a:r>
            <a:r>
              <a:rPr lang="zh-CN" altLang="en-US" dirty="0"/>
              <a:t>对每个子事务</a:t>
            </a:r>
            <a:r>
              <a:rPr lang="en-US" altLang="zh-CN" dirty="0" err="1"/>
              <a:t>Tij</a:t>
            </a:r>
            <a:r>
              <a:rPr lang="en-US" altLang="zh-CN" dirty="0"/>
              <a:t>, </a:t>
            </a:r>
            <a:r>
              <a:rPr lang="zh-CN" altLang="en-US" dirty="0"/>
              <a:t>在局部验证时收集信息，建立在</a:t>
            </a:r>
            <a:r>
              <a:rPr lang="en-US" altLang="zh-CN" dirty="0"/>
              <a:t>j</a:t>
            </a:r>
            <a:r>
              <a:rPr lang="zh-CN" altLang="en-US" dirty="0"/>
              <a:t>节点上，</a:t>
            </a:r>
            <a:r>
              <a:rPr lang="en-US" altLang="zh-CN" dirty="0" err="1"/>
              <a:t>Tij</a:t>
            </a:r>
            <a:r>
              <a:rPr lang="zh-CN" altLang="en-US" dirty="0"/>
              <a:t>之前已发出的</a:t>
            </a:r>
            <a:r>
              <a:rPr lang="en-US" altLang="zh-CN" dirty="0"/>
              <a:t>Ti</a:t>
            </a:r>
            <a:r>
              <a:rPr lang="zh-CN" altLang="en-US" dirty="0"/>
              <a:t>集</a:t>
            </a:r>
            <a:r>
              <a:rPr lang="en-US" altLang="zh-CN" dirty="0"/>
              <a:t>HB(</a:t>
            </a:r>
            <a:r>
              <a:rPr lang="en-US" altLang="zh-CN" dirty="0" err="1"/>
              <a:t>Tij</a:t>
            </a:r>
            <a:r>
              <a:rPr lang="en-US" altLang="zh-CN" dirty="0"/>
              <a:t>)</a:t>
            </a:r>
          </a:p>
          <a:p>
            <a:pPr lvl="1">
              <a:buFont typeface="Calibri" panose="020F0502020204030204" pitchFamily="34" charset="0"/>
              <a:buChar char="―"/>
            </a:pPr>
            <a:r>
              <a:rPr lang="en-US" altLang="zh-CN" dirty="0"/>
              <a:t>  </a:t>
            </a:r>
            <a:r>
              <a:rPr lang="zh-CN" altLang="en-US" dirty="0"/>
              <a:t>全局验证</a:t>
            </a:r>
            <a:endParaRPr lang="en-US" altLang="zh-CN" dirty="0"/>
          </a:p>
          <a:p>
            <a:pPr lvl="2"/>
            <a:r>
              <a:rPr lang="zh-CN" altLang="en-US" dirty="0"/>
              <a:t>  若</a:t>
            </a:r>
            <a:r>
              <a:rPr lang="en-US" altLang="zh-CN" dirty="0"/>
              <a:t>HB(</a:t>
            </a:r>
            <a:r>
              <a:rPr lang="en-US" altLang="zh-CN" dirty="0" err="1"/>
              <a:t>Tij</a:t>
            </a:r>
            <a:r>
              <a:rPr lang="en-US" altLang="zh-CN" dirty="0"/>
              <a:t>)</a:t>
            </a:r>
            <a:r>
              <a:rPr lang="zh-CN" altLang="en-US" dirty="0"/>
              <a:t>中的所有事务或提交或夭折，该子事务验证通过</a:t>
            </a:r>
            <a:endParaRPr lang="en-US" altLang="zh-CN" dirty="0"/>
          </a:p>
          <a:p>
            <a:pPr lvl="2"/>
            <a:r>
              <a:rPr lang="zh-CN" altLang="en-US" dirty="0"/>
              <a:t>  若</a:t>
            </a:r>
            <a:r>
              <a:rPr lang="en-US" altLang="zh-CN" dirty="0"/>
              <a:t>HB(</a:t>
            </a:r>
            <a:r>
              <a:rPr lang="en-US" altLang="zh-CN" dirty="0" err="1"/>
              <a:t>Tij</a:t>
            </a:r>
            <a:r>
              <a:rPr lang="en-US" altLang="zh-CN" dirty="0"/>
              <a:t>)</a:t>
            </a:r>
            <a:r>
              <a:rPr lang="zh-CN" altLang="en-US" dirty="0"/>
              <a:t>有未提交</a:t>
            </a:r>
            <a:r>
              <a:rPr lang="en-US" altLang="zh-CN" dirty="0"/>
              <a:t>/</a:t>
            </a:r>
            <a:r>
              <a:rPr lang="zh-CN" altLang="en-US" dirty="0"/>
              <a:t>夭折的事务，则</a:t>
            </a:r>
            <a:r>
              <a:rPr lang="en-US" altLang="zh-CN" dirty="0" err="1"/>
              <a:t>Tij</a:t>
            </a:r>
            <a:r>
              <a:rPr lang="zh-CN" altLang="en-US" dirty="0"/>
              <a:t>被挂起</a:t>
            </a:r>
          </a:p>
          <a:p>
            <a:pPr lvl="1">
              <a:buFont typeface="Calibri" panose="020F0502020204030204" pitchFamily="34" charset="0"/>
              <a:buChar char="―"/>
            </a:pPr>
            <a:r>
              <a:rPr lang="en-US" altLang="zh-CN" sz="2400" dirty="0"/>
              <a:t>  </a:t>
            </a:r>
            <a:r>
              <a:rPr lang="zh-CN" altLang="en-US" dirty="0"/>
              <a:t>写段：当事务全局验证结束，把相应报文送给该子事务的主节点上，若全部验证都肯定，则该事务提交，否则</a:t>
            </a:r>
            <a:r>
              <a:rPr lang="en-US" altLang="zh-CN" dirty="0"/>
              <a:t>Abort</a:t>
            </a:r>
          </a:p>
        </p:txBody>
      </p:sp>
    </p:spTree>
    <p:extLst>
      <p:ext uri="{BB962C8B-B14F-4D97-AF65-F5344CB8AC3E}">
        <p14:creationId xmlns:p14="http://schemas.microsoft.com/office/powerpoint/2010/main" val="1899420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1B2C7-2718-B549-9F9E-7F42A5926B05}"/>
              </a:ext>
            </a:extLst>
          </p:cNvPr>
          <p:cNvSpPr>
            <a:spLocks noGrp="1"/>
          </p:cNvSpPr>
          <p:nvPr>
            <p:ph type="title"/>
          </p:nvPr>
        </p:nvSpPr>
        <p:spPr>
          <a:xfrm>
            <a:off x="0" y="15713"/>
            <a:ext cx="12192000" cy="1143000"/>
          </a:xfrm>
        </p:spPr>
        <p:txBody>
          <a:bodyPr/>
          <a:lstStyle/>
          <a:p>
            <a:r>
              <a:rPr lang="zh-CN" altLang="en-US" sz="4800" spc="-15" dirty="0">
                <a:solidFill>
                  <a:srgbClr val="4C27FF"/>
                </a:solidFill>
                <a:cs typeface="Calibri"/>
              </a:rPr>
              <a:t>乐观并发控制典型例子</a:t>
            </a:r>
            <a:r>
              <a:rPr lang="en-US" altLang="zh-CN" sz="4800" spc="-15" dirty="0">
                <a:solidFill>
                  <a:srgbClr val="4C27FF"/>
                </a:solidFill>
                <a:cs typeface="Calibri"/>
              </a:rPr>
              <a:t>—Wikipedia</a:t>
            </a:r>
            <a:endParaRPr kumimoji="1" lang="zh-CN" altLang="en-US" sz="4800" dirty="0">
              <a:solidFill>
                <a:srgbClr val="4C27FF"/>
              </a:solidFill>
            </a:endParaRPr>
          </a:p>
        </p:txBody>
      </p:sp>
      <p:sp>
        <p:nvSpPr>
          <p:cNvPr id="3" name="内容占位符 2"/>
          <p:cNvSpPr>
            <a:spLocks noGrp="1"/>
          </p:cNvSpPr>
          <p:nvPr>
            <p:ph idx="1"/>
          </p:nvPr>
        </p:nvSpPr>
        <p:spPr>
          <a:xfrm>
            <a:off x="633789" y="6077292"/>
            <a:ext cx="10452100" cy="616116"/>
          </a:xfrm>
        </p:spPr>
        <p:txBody>
          <a:bodyPr/>
          <a:lstStyle/>
          <a:p>
            <a:pPr marL="0" indent="0" algn="ctr">
              <a:buNone/>
            </a:pPr>
            <a:r>
              <a:rPr lang="zh-CN" altLang="en-US" dirty="0">
                <a:solidFill>
                  <a:srgbClr val="C00000"/>
                </a:solidFill>
              </a:rPr>
              <a:t>相比页面阅读，页面编辑十分罕见，冲突较少！</a:t>
            </a:r>
            <a:endParaRPr lang="en-US" dirty="0">
              <a:solidFill>
                <a:srgbClr val="C00000"/>
              </a:solidFill>
            </a:endParaRPr>
          </a:p>
        </p:txBody>
      </p:sp>
      <p:pic>
        <p:nvPicPr>
          <p:cNvPr id="4" name="图片 3"/>
          <p:cNvPicPr>
            <a:picLocks noChangeAspect="1"/>
          </p:cNvPicPr>
          <p:nvPr/>
        </p:nvPicPr>
        <p:blipFill>
          <a:blip r:embed="rId2"/>
          <a:stretch>
            <a:fillRect/>
          </a:stretch>
        </p:blipFill>
        <p:spPr>
          <a:xfrm>
            <a:off x="1106111" y="1158713"/>
            <a:ext cx="9776577" cy="4516243"/>
          </a:xfrm>
          <a:prstGeom prst="rect">
            <a:avLst/>
          </a:prstGeom>
        </p:spPr>
      </p:pic>
    </p:spTree>
    <p:extLst>
      <p:ext uri="{BB962C8B-B14F-4D97-AF65-F5344CB8AC3E}">
        <p14:creationId xmlns:p14="http://schemas.microsoft.com/office/powerpoint/2010/main" val="3139763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sz="4800" dirty="0">
                <a:solidFill>
                  <a:srgbClr val="4C27FF"/>
                </a:solidFill>
              </a:rPr>
              <a:t>目录</a:t>
            </a:r>
          </a:p>
        </p:txBody>
      </p:sp>
      <p:sp>
        <p:nvSpPr>
          <p:cNvPr id="3" name="Content Placeholder 2"/>
          <p:cNvSpPr>
            <a:spLocks noGrp="1"/>
          </p:cNvSpPr>
          <p:nvPr>
            <p:ph idx="1"/>
          </p:nvPr>
        </p:nvSpPr>
        <p:spPr>
          <a:xfrm>
            <a:off x="207264" y="1166019"/>
            <a:ext cx="11704320" cy="2723230"/>
          </a:xfrm>
        </p:spPr>
        <p:txBody>
          <a:bodyPr>
            <a:normAutofit/>
          </a:bodyPr>
          <a:lstStyle/>
          <a:p>
            <a:r>
              <a:rPr lang="zh-CN" altLang="en-US" sz="3600" dirty="0"/>
              <a:t>背景</a:t>
            </a:r>
            <a:endParaRPr lang="en-US" altLang="zh-CN" sz="3600" dirty="0"/>
          </a:p>
          <a:p>
            <a:r>
              <a:rPr lang="zh-CN" altLang="en-US" sz="3600" dirty="0"/>
              <a:t>并发性</a:t>
            </a:r>
            <a:endParaRPr lang="en-US" altLang="zh-CN" sz="3600" dirty="0"/>
          </a:p>
          <a:p>
            <a:r>
              <a:rPr lang="zh-CN" altLang="en-US" sz="3600" dirty="0">
                <a:solidFill>
                  <a:srgbClr val="FF0000"/>
                </a:solidFill>
              </a:rPr>
              <a:t>一致性</a:t>
            </a:r>
            <a:endParaRPr lang="en-US" altLang="zh-CN" sz="3600" dirty="0">
              <a:solidFill>
                <a:srgbClr val="FF0000"/>
              </a:solidFill>
            </a:endParaRPr>
          </a:p>
          <a:p>
            <a:r>
              <a:rPr kumimoji="1" lang="zh-CN" altLang="en-US" sz="3600" dirty="0"/>
              <a:t>经典案例分析</a:t>
            </a:r>
          </a:p>
        </p:txBody>
      </p:sp>
    </p:spTree>
    <p:extLst>
      <p:ext uri="{BB962C8B-B14F-4D97-AF65-F5344CB8AC3E}">
        <p14:creationId xmlns:p14="http://schemas.microsoft.com/office/powerpoint/2010/main" val="19283062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一致性</a:t>
            </a:r>
            <a:endParaRPr kumimoji="1" lang="zh-CN" altLang="en-US" sz="4800" dirty="0">
              <a:solidFill>
                <a:srgbClr val="4C27FF"/>
              </a:solidFill>
            </a:endParaRPr>
          </a:p>
        </p:txBody>
      </p:sp>
      <p:sp>
        <p:nvSpPr>
          <p:cNvPr id="3" name="Content Placeholder 2"/>
          <p:cNvSpPr>
            <a:spLocks noGrp="1"/>
          </p:cNvSpPr>
          <p:nvPr>
            <p:ph idx="1"/>
          </p:nvPr>
        </p:nvSpPr>
        <p:spPr>
          <a:xfrm>
            <a:off x="207264" y="1166018"/>
            <a:ext cx="11552936" cy="5361781"/>
          </a:xfrm>
        </p:spPr>
        <p:txBody>
          <a:bodyPr>
            <a:normAutofit/>
          </a:bodyPr>
          <a:lstStyle/>
          <a:p>
            <a:pPr>
              <a:buFont typeface="Wingdings" panose="05000000000000000000" pitchFamily="2" charset="2"/>
              <a:buChar char="q"/>
            </a:pPr>
            <a:r>
              <a:rPr lang="zh-CN" altLang="en-US" sz="3600" dirty="0"/>
              <a:t>概念</a:t>
            </a:r>
            <a:endParaRPr lang="en-US" altLang="zh-CN" sz="3600" dirty="0"/>
          </a:p>
          <a:p>
            <a:pPr lvl="1">
              <a:buFont typeface="Wingdings" panose="05000000000000000000" pitchFamily="2" charset="2"/>
              <a:buChar char="Ø"/>
            </a:pPr>
            <a:r>
              <a:rPr lang="zh-CN" altLang="en-US" dirty="0">
                <a:solidFill>
                  <a:srgbClr val="FF0000"/>
                </a:solidFill>
              </a:rPr>
              <a:t>一致性模型本质上是进程与数据存储之间的约定</a:t>
            </a:r>
            <a:r>
              <a:rPr lang="zh-CN" altLang="en-US" dirty="0"/>
              <a:t>：如果进程遵循某些规则，那么进程对数据的读写操作都是可预期的</a:t>
            </a:r>
            <a:endParaRPr lang="en-US" altLang="zh-CN" dirty="0"/>
          </a:p>
          <a:p>
            <a:pPr>
              <a:buFont typeface="Wingdings" panose="05000000000000000000" pitchFamily="2" charset="2"/>
              <a:buChar char="q"/>
            </a:pPr>
            <a:r>
              <a:rPr lang="zh-CN" altLang="en-US" dirty="0"/>
              <a:t>基本原则</a:t>
            </a:r>
            <a:endParaRPr lang="en-US" altLang="zh-CN" dirty="0"/>
          </a:p>
          <a:p>
            <a:pPr lvl="1">
              <a:buFont typeface="Wingdings" panose="05000000000000000000" pitchFamily="2" charset="2"/>
              <a:buChar char="Ø"/>
            </a:pPr>
            <a:r>
              <a:rPr lang="zh-CN" altLang="en-US" dirty="0"/>
              <a:t>正常情况下，一个进程执行对某项数据的读操作时，应该返回该数据项最近一次写操作的结果</a:t>
            </a:r>
          </a:p>
          <a:p>
            <a:pPr lvl="1">
              <a:buFont typeface="Wingdings" panose="05000000000000000000" pitchFamily="2" charset="2"/>
              <a:buChar char="Ø"/>
            </a:pPr>
            <a:r>
              <a:rPr lang="zh-CN" altLang="en-US" dirty="0"/>
              <a:t>在没有全局时钟的情况下，精确定义哪次写操作是最后一次写操作相当困难</a:t>
            </a:r>
            <a:endParaRPr lang="en-US" altLang="zh-CN" dirty="0"/>
          </a:p>
          <a:p>
            <a:pPr>
              <a:buFont typeface="Wingdings" panose="05000000000000000000" pitchFamily="2" charset="2"/>
              <a:buChar char="q"/>
            </a:pPr>
            <a:r>
              <a:rPr lang="zh-CN" altLang="en-US" dirty="0"/>
              <a:t>基本目标</a:t>
            </a:r>
            <a:endParaRPr lang="en-US" altLang="zh-CN" dirty="0"/>
          </a:p>
          <a:p>
            <a:pPr lvl="1">
              <a:buFont typeface="Wingdings" panose="05000000000000000000" pitchFamily="2" charset="2"/>
              <a:buChar char="Ø"/>
            </a:pPr>
            <a:r>
              <a:rPr lang="zh-CN" altLang="en-US" dirty="0"/>
              <a:t>有效限制在一个数据项执行读操作所应该返回的值</a:t>
            </a:r>
            <a:endParaRPr lang="en-US" altLang="zh-CN" dirty="0"/>
          </a:p>
          <a:p>
            <a:pPr>
              <a:buFont typeface="Wingdings" panose="05000000000000000000" pitchFamily="2" charset="2"/>
              <a:buChar char="q"/>
            </a:pPr>
            <a:endParaRPr lang="en-US" altLang="zh-CN" sz="3600" dirty="0"/>
          </a:p>
        </p:txBody>
      </p:sp>
    </p:spTree>
    <p:extLst>
      <p:ext uri="{BB962C8B-B14F-4D97-AF65-F5344CB8AC3E}">
        <p14:creationId xmlns:p14="http://schemas.microsoft.com/office/powerpoint/2010/main" val="4208240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一致性分类</a:t>
            </a:r>
            <a:endParaRPr kumimoji="1" lang="zh-CN" altLang="en-US" sz="4800" dirty="0">
              <a:solidFill>
                <a:srgbClr val="4C27FF"/>
              </a:solidFill>
            </a:endParaRPr>
          </a:p>
        </p:txBody>
      </p:sp>
      <p:graphicFrame>
        <p:nvGraphicFramePr>
          <p:cNvPr id="5" name="图示 4"/>
          <p:cNvGraphicFramePr/>
          <p:nvPr/>
        </p:nvGraphicFramePr>
        <p:xfrm>
          <a:off x="1993900" y="111561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55042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以数据为中心的一致性模型</a:t>
            </a:r>
            <a:endParaRPr kumimoji="1" lang="zh-CN" altLang="en-US" sz="4800" dirty="0">
              <a:solidFill>
                <a:srgbClr val="4C27FF"/>
              </a:solidFill>
            </a:endParaRPr>
          </a:p>
        </p:txBody>
      </p:sp>
      <p:graphicFrame>
        <p:nvGraphicFramePr>
          <p:cNvPr id="6" name="Group 59"/>
          <p:cNvGraphicFramePr>
            <a:graphicFrameLocks noGrp="1"/>
          </p:cNvGraphicFramePr>
          <p:nvPr>
            <p:extLst>
              <p:ext uri="{D42A27DB-BD31-4B8C-83A1-F6EECF244321}">
                <p14:modId xmlns:p14="http://schemas.microsoft.com/office/powerpoint/2010/main" val="2635300399"/>
              </p:ext>
            </p:extLst>
          </p:nvPr>
        </p:nvGraphicFramePr>
        <p:xfrm>
          <a:off x="1825625" y="1577281"/>
          <a:ext cx="8591550" cy="4853179"/>
        </p:xfrm>
        <a:graphic>
          <a:graphicData uri="http://schemas.openxmlformats.org/drawingml/2006/table">
            <a:tbl>
              <a:tblPr/>
              <a:tblGrid>
                <a:gridCol w="1474788">
                  <a:extLst>
                    <a:ext uri="{9D8B030D-6E8A-4147-A177-3AD203B41FA5}">
                      <a16:colId xmlns:a16="http://schemas.microsoft.com/office/drawing/2014/main" val="20000"/>
                    </a:ext>
                  </a:extLst>
                </a:gridCol>
                <a:gridCol w="7116762">
                  <a:extLst>
                    <a:ext uri="{9D8B030D-6E8A-4147-A177-3AD203B41FA5}">
                      <a16:colId xmlns:a16="http://schemas.microsoft.com/office/drawing/2014/main" val="20001"/>
                    </a:ext>
                  </a:extLst>
                </a:gridCol>
              </a:tblGrid>
              <a:tr h="3352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一致性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严格一致性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所有共享访问事件必须按绝对时间严格排序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顺序一致性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所有进程看到的共享访问必须是同一顺序</a:t>
                      </a: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t>
                      </a: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访问不是按时间戳排序</a:t>
                      </a:r>
                      <a:endPar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因果一致性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所有进程以相同顺序看到的有因果关系的共享访问</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FIFO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各进程按自己的队列方式对写操作排序，这个顺序对所有进程可见，但来自不同进程的对共享写操作的排序有可能不一样</a:t>
                      </a:r>
                      <a:endPar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600" b="0" i="0" u="none" strike="noStrike" cap="none" normalizeH="0" baseline="0">
                        <a:ln>
                          <a:noFill/>
                        </a:ln>
                        <a:solidFill>
                          <a:schemeClr val="tx1"/>
                        </a:solidFill>
                        <a:effectLst/>
                        <a:latin typeface="Arial" charset="0"/>
                        <a:ea typeface="宋体" pitchFamily="2" charset="-122"/>
                      </a:endParaRP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600" b="0" i="0" u="none" strike="noStrike" cap="none" normalizeH="0" baseline="0" dirty="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6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一致性</a:t>
                      </a:r>
                      <a:endParaRPr kumimoji="1"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描述</a:t>
                      </a:r>
                      <a:endParaRPr kumimoji="1" lang="en-US" altLang="zh-CN"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弱一致性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至少执行一次同步后，共享数据才被认为是一致的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释放一致性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退出临界区后，执行共享数据一致性操作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38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入口一致性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进入临界区时，执行属于该临界区的共享数据的一致性操作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400" b="0" i="0" u="none" strike="noStrike" cap="none" normalizeH="0" baseline="0" dirty="0">
                        <a:ln>
                          <a:noFill/>
                        </a:ln>
                        <a:solidFill>
                          <a:schemeClr val="tx1"/>
                        </a:solidFill>
                        <a:effectLst/>
                        <a:latin typeface="Arial" charset="0"/>
                        <a:ea typeface="宋体" pitchFamily="2" charset="-122"/>
                      </a:endParaRP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 name="矩形 2"/>
          <p:cNvSpPr/>
          <p:nvPr/>
        </p:nvSpPr>
        <p:spPr>
          <a:xfrm>
            <a:off x="4016431" y="1090216"/>
            <a:ext cx="5032147" cy="523220"/>
          </a:xfrm>
          <a:prstGeom prst="rect">
            <a:avLst/>
          </a:prstGeom>
        </p:spPr>
        <p:txBody>
          <a:bodyPr wrap="none">
            <a:spAutoFit/>
          </a:bodyPr>
          <a:lstStyle/>
          <a:p>
            <a:r>
              <a:rPr lang="zh-CN" altLang="en-US" sz="2800" dirty="0">
                <a:solidFill>
                  <a:srgbClr val="FF0000"/>
                </a:solidFill>
                <a:latin typeface="黑体" panose="02010609060101010101" pitchFamily="49" charset="-122"/>
                <a:ea typeface="黑体" panose="02010609060101010101" pitchFamily="49" charset="-122"/>
              </a:rPr>
              <a:t>不使用同步操作的一致性模型 </a:t>
            </a:r>
            <a:endParaRPr lang="en-US" sz="2800" dirty="0">
              <a:solidFill>
                <a:srgbClr val="FF0000"/>
              </a:solidFill>
              <a:latin typeface="黑体" panose="02010609060101010101" pitchFamily="49" charset="-122"/>
              <a:ea typeface="黑体" panose="02010609060101010101" pitchFamily="49" charset="-122"/>
            </a:endParaRPr>
          </a:p>
        </p:txBody>
      </p:sp>
      <p:sp>
        <p:nvSpPr>
          <p:cNvPr id="7" name="矩形 6"/>
          <p:cNvSpPr/>
          <p:nvPr/>
        </p:nvSpPr>
        <p:spPr>
          <a:xfrm>
            <a:off x="4016431" y="3985816"/>
            <a:ext cx="4673074" cy="523220"/>
          </a:xfrm>
          <a:prstGeom prst="rect">
            <a:avLst/>
          </a:prstGeom>
        </p:spPr>
        <p:txBody>
          <a:bodyPr wrap="none">
            <a:spAutoFit/>
          </a:bodyPr>
          <a:lstStyle/>
          <a:p>
            <a:r>
              <a:rPr lang="zh-CN" altLang="en-US" sz="2800" dirty="0">
                <a:solidFill>
                  <a:srgbClr val="FF0000"/>
                </a:solidFill>
                <a:latin typeface="黑体" panose="02010609060101010101" pitchFamily="49" charset="-122"/>
                <a:ea typeface="黑体" panose="02010609060101010101" pitchFamily="49" charset="-122"/>
              </a:rPr>
              <a:t>使用同步操作的一致性模型 </a:t>
            </a:r>
            <a:endParaRPr lang="en-US" sz="28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03477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严格一致性模型</a:t>
            </a:r>
            <a:endParaRPr kumimoji="1" lang="zh-CN" altLang="en-US" sz="4800" dirty="0">
              <a:solidFill>
                <a:srgbClr val="4C27FF"/>
              </a:solidFill>
            </a:endParaRPr>
          </a:p>
        </p:txBody>
      </p:sp>
      <p:sp>
        <p:nvSpPr>
          <p:cNvPr id="8" name="Content Placeholder 2"/>
          <p:cNvSpPr>
            <a:spLocks noGrp="1"/>
          </p:cNvSpPr>
          <p:nvPr>
            <p:ph idx="1"/>
          </p:nvPr>
        </p:nvSpPr>
        <p:spPr>
          <a:xfrm>
            <a:off x="207264" y="1166018"/>
            <a:ext cx="11552936" cy="5361781"/>
          </a:xfrm>
        </p:spPr>
        <p:txBody>
          <a:bodyPr>
            <a:normAutofit/>
          </a:bodyPr>
          <a:lstStyle/>
          <a:p>
            <a:pPr>
              <a:buFont typeface="Wingdings" panose="05000000000000000000" pitchFamily="2" charset="2"/>
              <a:buChar char="q"/>
            </a:pPr>
            <a:r>
              <a:rPr lang="zh-CN" altLang="en-US" dirty="0"/>
              <a:t>又称线性一致性，它的条件是</a:t>
            </a:r>
            <a:endParaRPr lang="en-US" altLang="zh-CN" dirty="0"/>
          </a:p>
          <a:p>
            <a:pPr lvl="1">
              <a:buFont typeface="Wingdings" panose="05000000000000000000" pitchFamily="2" charset="2"/>
              <a:buChar char="Ø"/>
            </a:pPr>
            <a:r>
              <a:rPr lang="zh-CN" altLang="en-US" dirty="0">
                <a:solidFill>
                  <a:srgbClr val="FF0000"/>
                </a:solidFill>
              </a:rPr>
              <a:t>任何一次读都能读取到某个数据最近的一次写的数据</a:t>
            </a:r>
            <a:endParaRPr lang="en-US" altLang="zh-CN" dirty="0">
              <a:solidFill>
                <a:srgbClr val="FF0000"/>
              </a:solidFill>
            </a:endParaRPr>
          </a:p>
          <a:p>
            <a:pPr lvl="1">
              <a:buFont typeface="Wingdings" panose="05000000000000000000" pitchFamily="2" charset="2"/>
              <a:buChar char="Ø"/>
            </a:pPr>
            <a:r>
              <a:rPr lang="zh-CN" altLang="en-US" dirty="0">
                <a:solidFill>
                  <a:srgbClr val="FF0000"/>
                </a:solidFill>
              </a:rPr>
              <a:t>所有进程看到的操作顺序都跟全局时钟下的顺序一致</a:t>
            </a:r>
            <a:endParaRPr lang="en-US" altLang="zh-CN" dirty="0">
              <a:solidFill>
                <a:srgbClr val="FF0000"/>
              </a:solidFill>
            </a:endParaRPr>
          </a:p>
          <a:p>
            <a:pPr>
              <a:buFont typeface="Wingdings" panose="05000000000000000000" pitchFamily="2" charset="2"/>
              <a:buChar char="q"/>
            </a:pPr>
            <a:r>
              <a:rPr lang="zh-CN" altLang="en-US" dirty="0"/>
              <a:t>严格一致性是最高要求的一致性模型，它要求所有操作都实时同步，在分布式系统中要做到</a:t>
            </a:r>
            <a:r>
              <a:rPr lang="zh-CN" altLang="en-US" dirty="0">
                <a:solidFill>
                  <a:srgbClr val="FF0000"/>
                </a:solidFill>
              </a:rPr>
              <a:t>全局完全一致</a:t>
            </a:r>
            <a:r>
              <a:rPr lang="zh-CN" altLang="en-US" dirty="0"/>
              <a:t>时钟，现有技术目前做不到。例如通信是必然有延迟。</a:t>
            </a:r>
            <a:endParaRPr lang="en-US" altLang="zh-CN" dirty="0"/>
          </a:p>
        </p:txBody>
      </p:sp>
      <p:cxnSp>
        <p:nvCxnSpPr>
          <p:cNvPr id="9" name="Straight Arrow Connector 7"/>
          <p:cNvCxnSpPr/>
          <p:nvPr/>
        </p:nvCxnSpPr>
        <p:spPr>
          <a:xfrm>
            <a:off x="2717800" y="6054814"/>
            <a:ext cx="5943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10"/>
          <p:cNvSpPr txBox="1"/>
          <p:nvPr/>
        </p:nvSpPr>
        <p:spPr>
          <a:xfrm>
            <a:off x="2641600" y="5626100"/>
            <a:ext cx="450764" cy="400110"/>
          </a:xfrm>
          <a:prstGeom prst="rect">
            <a:avLst/>
          </a:prstGeom>
          <a:noFill/>
        </p:spPr>
        <p:txBody>
          <a:bodyPr wrap="none" rtlCol="0">
            <a:spAutoFit/>
          </a:bodyPr>
          <a:lstStyle/>
          <a:p>
            <a:r>
              <a:rPr lang="en-US" sz="2000" b="1" dirty="0"/>
              <a:t>P1</a:t>
            </a:r>
          </a:p>
        </p:txBody>
      </p:sp>
      <p:sp>
        <p:nvSpPr>
          <p:cNvPr id="11" name="TextBox 11"/>
          <p:cNvSpPr txBox="1"/>
          <p:nvPr/>
        </p:nvSpPr>
        <p:spPr>
          <a:xfrm>
            <a:off x="2641600" y="6035705"/>
            <a:ext cx="450764" cy="400110"/>
          </a:xfrm>
          <a:prstGeom prst="rect">
            <a:avLst/>
          </a:prstGeom>
          <a:noFill/>
        </p:spPr>
        <p:txBody>
          <a:bodyPr wrap="none" rtlCol="0">
            <a:spAutoFit/>
          </a:bodyPr>
          <a:lstStyle/>
          <a:p>
            <a:r>
              <a:rPr lang="en-US" sz="2000" b="1" dirty="0"/>
              <a:t>P2</a:t>
            </a:r>
          </a:p>
        </p:txBody>
      </p:sp>
      <p:sp>
        <p:nvSpPr>
          <p:cNvPr id="12" name="TextBox 12"/>
          <p:cNvSpPr txBox="1"/>
          <p:nvPr/>
        </p:nvSpPr>
        <p:spPr>
          <a:xfrm>
            <a:off x="3441700" y="5659467"/>
            <a:ext cx="950901" cy="400110"/>
          </a:xfrm>
          <a:prstGeom prst="rect">
            <a:avLst/>
          </a:prstGeom>
          <a:noFill/>
        </p:spPr>
        <p:txBody>
          <a:bodyPr wrap="none" rtlCol="0">
            <a:spAutoFit/>
          </a:bodyPr>
          <a:lstStyle/>
          <a:p>
            <a:r>
              <a:rPr lang="en-US" sz="2000" b="1" dirty="0"/>
              <a:t>W(x=a)</a:t>
            </a:r>
          </a:p>
        </p:txBody>
      </p:sp>
      <p:sp>
        <p:nvSpPr>
          <p:cNvPr id="13" name="TextBox 13"/>
          <p:cNvSpPr txBox="1"/>
          <p:nvPr/>
        </p:nvSpPr>
        <p:spPr>
          <a:xfrm>
            <a:off x="4288571" y="5664170"/>
            <a:ext cx="862737" cy="400110"/>
          </a:xfrm>
          <a:prstGeom prst="rect">
            <a:avLst/>
          </a:prstGeom>
          <a:noFill/>
        </p:spPr>
        <p:txBody>
          <a:bodyPr wrap="none" rtlCol="0">
            <a:spAutoFit/>
          </a:bodyPr>
          <a:lstStyle/>
          <a:p>
            <a:r>
              <a:rPr lang="en-US" sz="2000" b="1" dirty="0"/>
              <a:t>R(x=a)</a:t>
            </a:r>
          </a:p>
        </p:txBody>
      </p:sp>
      <p:sp>
        <p:nvSpPr>
          <p:cNvPr id="14" name="TextBox 14"/>
          <p:cNvSpPr txBox="1"/>
          <p:nvPr/>
        </p:nvSpPr>
        <p:spPr>
          <a:xfrm>
            <a:off x="6323498" y="5667213"/>
            <a:ext cx="873957" cy="400110"/>
          </a:xfrm>
          <a:prstGeom prst="rect">
            <a:avLst/>
          </a:prstGeom>
          <a:noFill/>
        </p:spPr>
        <p:txBody>
          <a:bodyPr wrap="none" rtlCol="0">
            <a:spAutoFit/>
          </a:bodyPr>
          <a:lstStyle/>
          <a:p>
            <a:r>
              <a:rPr lang="en-US" sz="2000" b="1" dirty="0"/>
              <a:t>R(x=b)</a:t>
            </a:r>
          </a:p>
        </p:txBody>
      </p:sp>
      <p:sp>
        <p:nvSpPr>
          <p:cNvPr id="15" name="TextBox 15"/>
          <p:cNvSpPr txBox="1"/>
          <p:nvPr/>
        </p:nvSpPr>
        <p:spPr>
          <a:xfrm>
            <a:off x="5787787" y="6016566"/>
            <a:ext cx="962123" cy="400110"/>
          </a:xfrm>
          <a:prstGeom prst="rect">
            <a:avLst/>
          </a:prstGeom>
          <a:noFill/>
        </p:spPr>
        <p:txBody>
          <a:bodyPr wrap="none" rtlCol="0">
            <a:spAutoFit/>
          </a:bodyPr>
          <a:lstStyle/>
          <a:p>
            <a:r>
              <a:rPr lang="en-US" sz="2000" b="1" dirty="0"/>
              <a:t>W(x=b)</a:t>
            </a:r>
          </a:p>
        </p:txBody>
      </p:sp>
      <p:sp>
        <p:nvSpPr>
          <p:cNvPr id="16" name="TextBox 16"/>
          <p:cNvSpPr txBox="1"/>
          <p:nvPr/>
        </p:nvSpPr>
        <p:spPr>
          <a:xfrm>
            <a:off x="6759336" y="6016566"/>
            <a:ext cx="873957" cy="400110"/>
          </a:xfrm>
          <a:prstGeom prst="rect">
            <a:avLst/>
          </a:prstGeom>
          <a:noFill/>
        </p:spPr>
        <p:txBody>
          <a:bodyPr wrap="none" rtlCol="0">
            <a:spAutoFit/>
          </a:bodyPr>
          <a:lstStyle/>
          <a:p>
            <a:r>
              <a:rPr lang="en-US" sz="2000" b="1" dirty="0"/>
              <a:t>R(x=b)</a:t>
            </a:r>
          </a:p>
        </p:txBody>
      </p:sp>
      <p:cxnSp>
        <p:nvCxnSpPr>
          <p:cNvPr id="17" name="Straight Arrow Connector 17"/>
          <p:cNvCxnSpPr/>
          <p:nvPr/>
        </p:nvCxnSpPr>
        <p:spPr>
          <a:xfrm>
            <a:off x="2693348" y="5088504"/>
            <a:ext cx="5943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8"/>
          <p:cNvSpPr txBox="1"/>
          <p:nvPr/>
        </p:nvSpPr>
        <p:spPr>
          <a:xfrm>
            <a:off x="2617148" y="4659790"/>
            <a:ext cx="450764" cy="400110"/>
          </a:xfrm>
          <a:prstGeom prst="rect">
            <a:avLst/>
          </a:prstGeom>
          <a:noFill/>
        </p:spPr>
        <p:txBody>
          <a:bodyPr wrap="none" rtlCol="0">
            <a:spAutoFit/>
          </a:bodyPr>
          <a:lstStyle/>
          <a:p>
            <a:r>
              <a:rPr lang="en-US" sz="2000" b="1" dirty="0"/>
              <a:t>P1</a:t>
            </a:r>
          </a:p>
        </p:txBody>
      </p:sp>
      <p:sp>
        <p:nvSpPr>
          <p:cNvPr id="19" name="TextBox 19"/>
          <p:cNvSpPr txBox="1"/>
          <p:nvPr/>
        </p:nvSpPr>
        <p:spPr>
          <a:xfrm>
            <a:off x="2617148" y="5069395"/>
            <a:ext cx="450764" cy="400110"/>
          </a:xfrm>
          <a:prstGeom prst="rect">
            <a:avLst/>
          </a:prstGeom>
          <a:noFill/>
        </p:spPr>
        <p:txBody>
          <a:bodyPr wrap="none" rtlCol="0">
            <a:spAutoFit/>
          </a:bodyPr>
          <a:lstStyle/>
          <a:p>
            <a:r>
              <a:rPr lang="en-US" sz="2000" b="1" dirty="0"/>
              <a:t>P2</a:t>
            </a:r>
          </a:p>
        </p:txBody>
      </p:sp>
      <p:sp>
        <p:nvSpPr>
          <p:cNvPr id="20" name="TextBox 20"/>
          <p:cNvSpPr txBox="1"/>
          <p:nvPr/>
        </p:nvSpPr>
        <p:spPr>
          <a:xfrm>
            <a:off x="3417248" y="4693157"/>
            <a:ext cx="950901" cy="400110"/>
          </a:xfrm>
          <a:prstGeom prst="rect">
            <a:avLst/>
          </a:prstGeom>
          <a:noFill/>
        </p:spPr>
        <p:txBody>
          <a:bodyPr wrap="none" rtlCol="0">
            <a:spAutoFit/>
          </a:bodyPr>
          <a:lstStyle/>
          <a:p>
            <a:r>
              <a:rPr lang="en-US" sz="2000" b="1" dirty="0"/>
              <a:t>W(x=a)</a:t>
            </a:r>
          </a:p>
        </p:txBody>
      </p:sp>
      <p:sp>
        <p:nvSpPr>
          <p:cNvPr id="21" name="TextBox 22"/>
          <p:cNvSpPr txBox="1"/>
          <p:nvPr/>
        </p:nvSpPr>
        <p:spPr>
          <a:xfrm>
            <a:off x="6489610" y="4700903"/>
            <a:ext cx="873957" cy="400110"/>
          </a:xfrm>
          <a:prstGeom prst="rect">
            <a:avLst/>
          </a:prstGeom>
          <a:noFill/>
        </p:spPr>
        <p:txBody>
          <a:bodyPr wrap="none" rtlCol="0">
            <a:spAutoFit/>
          </a:bodyPr>
          <a:lstStyle/>
          <a:p>
            <a:r>
              <a:rPr lang="en-US" sz="2000" b="1" dirty="0"/>
              <a:t>R(x=b)</a:t>
            </a:r>
          </a:p>
        </p:txBody>
      </p:sp>
      <p:sp>
        <p:nvSpPr>
          <p:cNvPr id="22" name="TextBox 23"/>
          <p:cNvSpPr txBox="1"/>
          <p:nvPr/>
        </p:nvSpPr>
        <p:spPr>
          <a:xfrm>
            <a:off x="4039245" y="5050256"/>
            <a:ext cx="962123" cy="400110"/>
          </a:xfrm>
          <a:prstGeom prst="rect">
            <a:avLst/>
          </a:prstGeom>
          <a:noFill/>
        </p:spPr>
        <p:txBody>
          <a:bodyPr wrap="none" rtlCol="0">
            <a:spAutoFit/>
          </a:bodyPr>
          <a:lstStyle/>
          <a:p>
            <a:r>
              <a:rPr lang="en-US" sz="2000" b="1" dirty="0"/>
              <a:t>W(x=b)</a:t>
            </a:r>
          </a:p>
        </p:txBody>
      </p:sp>
      <p:sp>
        <p:nvSpPr>
          <p:cNvPr id="23" name="TextBox 24"/>
          <p:cNvSpPr txBox="1"/>
          <p:nvPr/>
        </p:nvSpPr>
        <p:spPr>
          <a:xfrm>
            <a:off x="6734884" y="5050256"/>
            <a:ext cx="873957" cy="400110"/>
          </a:xfrm>
          <a:prstGeom prst="rect">
            <a:avLst/>
          </a:prstGeom>
          <a:noFill/>
        </p:spPr>
        <p:txBody>
          <a:bodyPr wrap="none" rtlCol="0">
            <a:spAutoFit/>
          </a:bodyPr>
          <a:lstStyle/>
          <a:p>
            <a:r>
              <a:rPr lang="en-US" sz="2000" b="1" dirty="0"/>
              <a:t>R(x=b)</a:t>
            </a:r>
          </a:p>
        </p:txBody>
      </p:sp>
      <p:sp>
        <p:nvSpPr>
          <p:cNvPr id="24" name="TextBox 25"/>
          <p:cNvSpPr txBox="1"/>
          <p:nvPr/>
        </p:nvSpPr>
        <p:spPr>
          <a:xfrm>
            <a:off x="5577899" y="4697860"/>
            <a:ext cx="862737" cy="400110"/>
          </a:xfrm>
          <a:prstGeom prst="rect">
            <a:avLst/>
          </a:prstGeom>
          <a:noFill/>
        </p:spPr>
        <p:txBody>
          <a:bodyPr wrap="none" rtlCol="0">
            <a:spAutoFit/>
          </a:bodyPr>
          <a:lstStyle/>
          <a:p>
            <a:r>
              <a:rPr lang="en-US" sz="2000" b="1" dirty="0"/>
              <a:t>R(x=a)</a:t>
            </a:r>
          </a:p>
        </p:txBody>
      </p:sp>
      <p:pic>
        <p:nvPicPr>
          <p:cNvPr id="25"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370" y="5709231"/>
            <a:ext cx="710098" cy="710098"/>
          </a:xfrm>
          <a:prstGeom prst="rect">
            <a:avLst/>
          </a:prstGeom>
        </p:spPr>
      </p:pic>
      <p:pic>
        <p:nvPicPr>
          <p:cNvPr id="26"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084" y="4812262"/>
            <a:ext cx="552484" cy="552484"/>
          </a:xfrm>
          <a:prstGeom prst="rect">
            <a:avLst/>
          </a:prstGeom>
        </p:spPr>
      </p:pic>
      <p:sp>
        <p:nvSpPr>
          <p:cNvPr id="27" name="Oval 29"/>
          <p:cNvSpPr/>
          <p:nvPr/>
        </p:nvSpPr>
        <p:spPr>
          <a:xfrm>
            <a:off x="5595837" y="4594605"/>
            <a:ext cx="848005" cy="61270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606314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顺序一致性模型</a:t>
            </a:r>
            <a:endParaRPr kumimoji="1" lang="zh-CN" altLang="en-US" sz="4800" dirty="0">
              <a:solidFill>
                <a:srgbClr val="4C27FF"/>
              </a:solidFill>
            </a:endParaRPr>
          </a:p>
        </p:txBody>
      </p:sp>
      <p:sp>
        <p:nvSpPr>
          <p:cNvPr id="8" name="Content Placeholder 2"/>
          <p:cNvSpPr>
            <a:spLocks noGrp="1"/>
          </p:cNvSpPr>
          <p:nvPr>
            <p:ph idx="1"/>
          </p:nvPr>
        </p:nvSpPr>
        <p:spPr>
          <a:xfrm>
            <a:off x="207264" y="1166018"/>
            <a:ext cx="12099036" cy="5361781"/>
          </a:xfrm>
        </p:spPr>
        <p:txBody>
          <a:bodyPr>
            <a:normAutofit/>
          </a:bodyPr>
          <a:lstStyle/>
          <a:p>
            <a:pPr>
              <a:buFont typeface="Wingdings" panose="05000000000000000000" pitchFamily="2" charset="2"/>
              <a:buChar char="q"/>
            </a:pPr>
            <a:r>
              <a:rPr lang="zh-CN" altLang="en-US" dirty="0"/>
              <a:t>顺序一致性是 </a:t>
            </a:r>
            <a:r>
              <a:rPr lang="en-US" altLang="zh-CN" dirty="0" err="1"/>
              <a:t>Lamport</a:t>
            </a:r>
            <a:r>
              <a:rPr lang="zh-CN" altLang="en-US" dirty="0"/>
              <a:t>（</a:t>
            </a:r>
            <a:r>
              <a:rPr lang="en-US" altLang="zh-CN" dirty="0"/>
              <a:t>1979</a:t>
            </a:r>
            <a:r>
              <a:rPr lang="zh-CN" altLang="en-US" dirty="0"/>
              <a:t>）在解决多处理器系统共享存储器时首次提出来的，它的条件是</a:t>
            </a:r>
            <a:endParaRPr lang="en-US" altLang="zh-CN" dirty="0"/>
          </a:p>
          <a:p>
            <a:pPr lvl="1">
              <a:buFont typeface="Wingdings" panose="05000000000000000000" pitchFamily="2" charset="2"/>
              <a:buChar char="Ø"/>
            </a:pPr>
            <a:r>
              <a:rPr lang="zh-CN" altLang="en-US" dirty="0">
                <a:solidFill>
                  <a:srgbClr val="FF0000"/>
                </a:solidFill>
              </a:rPr>
              <a:t>任何一次读写操作都是按照某种特定的顺序</a:t>
            </a:r>
            <a:endParaRPr lang="en-US" altLang="zh-CN" dirty="0">
              <a:solidFill>
                <a:srgbClr val="FF0000"/>
              </a:solidFill>
            </a:endParaRPr>
          </a:p>
          <a:p>
            <a:pPr lvl="1">
              <a:buFont typeface="Wingdings" panose="05000000000000000000" pitchFamily="2" charset="2"/>
              <a:buChar char="Ø"/>
            </a:pPr>
            <a:r>
              <a:rPr lang="zh-CN" altLang="en-US" dirty="0">
                <a:solidFill>
                  <a:srgbClr val="FF0000"/>
                </a:solidFill>
              </a:rPr>
              <a:t>所有进程看到的读写操作顺序都保持一致</a:t>
            </a:r>
            <a:endParaRPr lang="en-US" altLang="zh-CN" dirty="0"/>
          </a:p>
          <a:p>
            <a:pPr>
              <a:buFont typeface="Wingdings" panose="05000000000000000000" pitchFamily="2" charset="2"/>
              <a:buChar char="q"/>
            </a:pPr>
            <a:r>
              <a:rPr lang="en-US" altLang="zh-CN" dirty="0"/>
              <a:t> </a:t>
            </a:r>
            <a:r>
              <a:rPr lang="zh-CN" altLang="en-US" dirty="0"/>
              <a:t>放弃了严格一致性中全局时钟的约束，改为分布式逻辑时钟，保证所有进程对数据的读写顺序保持一致，未保证与实际顺序一致</a:t>
            </a:r>
            <a:endParaRPr lang="en-US" altLang="zh-CN" dirty="0"/>
          </a:p>
        </p:txBody>
      </p:sp>
      <p:cxnSp>
        <p:nvCxnSpPr>
          <p:cNvPr id="28" name="Straight Arrow Connector 26"/>
          <p:cNvCxnSpPr/>
          <p:nvPr/>
        </p:nvCxnSpPr>
        <p:spPr>
          <a:xfrm flipV="1">
            <a:off x="2296691" y="5066264"/>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TextBox 30"/>
          <p:cNvSpPr txBox="1"/>
          <p:nvPr/>
        </p:nvSpPr>
        <p:spPr>
          <a:xfrm>
            <a:off x="2220491" y="4432300"/>
            <a:ext cx="450764" cy="400110"/>
          </a:xfrm>
          <a:prstGeom prst="rect">
            <a:avLst/>
          </a:prstGeom>
          <a:noFill/>
        </p:spPr>
        <p:txBody>
          <a:bodyPr wrap="none" rtlCol="0">
            <a:spAutoFit/>
          </a:bodyPr>
          <a:lstStyle/>
          <a:p>
            <a:r>
              <a:rPr lang="en-US" sz="2000" b="1" dirty="0"/>
              <a:t>P1</a:t>
            </a:r>
          </a:p>
        </p:txBody>
      </p:sp>
      <p:sp>
        <p:nvSpPr>
          <p:cNvPr id="30" name="TextBox 31"/>
          <p:cNvSpPr txBox="1"/>
          <p:nvPr/>
        </p:nvSpPr>
        <p:spPr>
          <a:xfrm>
            <a:off x="2222879" y="5096116"/>
            <a:ext cx="450764" cy="400110"/>
          </a:xfrm>
          <a:prstGeom prst="rect">
            <a:avLst/>
          </a:prstGeom>
          <a:noFill/>
        </p:spPr>
        <p:txBody>
          <a:bodyPr wrap="none" rtlCol="0">
            <a:spAutoFit/>
          </a:bodyPr>
          <a:lstStyle/>
          <a:p>
            <a:r>
              <a:rPr lang="en-US" sz="2000" b="1" dirty="0"/>
              <a:t>P2</a:t>
            </a:r>
          </a:p>
        </p:txBody>
      </p:sp>
      <p:sp>
        <p:nvSpPr>
          <p:cNvPr id="31" name="TextBox 32"/>
          <p:cNvSpPr txBox="1"/>
          <p:nvPr/>
        </p:nvSpPr>
        <p:spPr>
          <a:xfrm>
            <a:off x="2648262" y="4658287"/>
            <a:ext cx="950901" cy="400110"/>
          </a:xfrm>
          <a:prstGeom prst="rect">
            <a:avLst/>
          </a:prstGeom>
          <a:noFill/>
        </p:spPr>
        <p:txBody>
          <a:bodyPr wrap="none" rtlCol="0">
            <a:spAutoFit/>
          </a:bodyPr>
          <a:lstStyle/>
          <a:p>
            <a:r>
              <a:rPr lang="en-US" sz="2000" b="1" dirty="0"/>
              <a:t>W(x=a)</a:t>
            </a:r>
          </a:p>
        </p:txBody>
      </p:sp>
      <p:sp>
        <p:nvSpPr>
          <p:cNvPr id="32" name="TextBox 33"/>
          <p:cNvSpPr txBox="1"/>
          <p:nvPr/>
        </p:nvSpPr>
        <p:spPr>
          <a:xfrm>
            <a:off x="4876212" y="5564265"/>
            <a:ext cx="862737" cy="400110"/>
          </a:xfrm>
          <a:prstGeom prst="rect">
            <a:avLst/>
          </a:prstGeom>
          <a:noFill/>
        </p:spPr>
        <p:txBody>
          <a:bodyPr wrap="none" rtlCol="0">
            <a:spAutoFit/>
          </a:bodyPr>
          <a:lstStyle/>
          <a:p>
            <a:r>
              <a:rPr lang="en-US" sz="2000" b="1" dirty="0"/>
              <a:t>R(x=a)</a:t>
            </a:r>
          </a:p>
        </p:txBody>
      </p:sp>
      <p:sp>
        <p:nvSpPr>
          <p:cNvPr id="33" name="TextBox 34"/>
          <p:cNvSpPr txBox="1"/>
          <p:nvPr/>
        </p:nvSpPr>
        <p:spPr>
          <a:xfrm>
            <a:off x="3107410" y="5092884"/>
            <a:ext cx="962123" cy="400110"/>
          </a:xfrm>
          <a:prstGeom prst="rect">
            <a:avLst/>
          </a:prstGeom>
          <a:noFill/>
        </p:spPr>
        <p:txBody>
          <a:bodyPr wrap="none" rtlCol="0">
            <a:spAutoFit/>
          </a:bodyPr>
          <a:lstStyle/>
          <a:p>
            <a:r>
              <a:rPr lang="en-US" sz="2000" b="1" dirty="0"/>
              <a:t>W(x=b)</a:t>
            </a:r>
          </a:p>
        </p:txBody>
      </p:sp>
      <p:sp>
        <p:nvSpPr>
          <p:cNvPr id="34" name="TextBox 35"/>
          <p:cNvSpPr txBox="1"/>
          <p:nvPr/>
        </p:nvSpPr>
        <p:spPr>
          <a:xfrm>
            <a:off x="2219185" y="5983009"/>
            <a:ext cx="450764" cy="400110"/>
          </a:xfrm>
          <a:prstGeom prst="rect">
            <a:avLst/>
          </a:prstGeom>
          <a:noFill/>
        </p:spPr>
        <p:txBody>
          <a:bodyPr wrap="none" rtlCol="0">
            <a:spAutoFit/>
          </a:bodyPr>
          <a:lstStyle/>
          <a:p>
            <a:r>
              <a:rPr lang="en-US" sz="2000" b="1" dirty="0"/>
              <a:t>P4</a:t>
            </a:r>
          </a:p>
        </p:txBody>
      </p:sp>
      <p:sp>
        <p:nvSpPr>
          <p:cNvPr id="35" name="TextBox 36"/>
          <p:cNvSpPr txBox="1"/>
          <p:nvPr/>
        </p:nvSpPr>
        <p:spPr>
          <a:xfrm>
            <a:off x="3638862" y="5555642"/>
            <a:ext cx="873957" cy="400110"/>
          </a:xfrm>
          <a:prstGeom prst="rect">
            <a:avLst/>
          </a:prstGeom>
          <a:noFill/>
        </p:spPr>
        <p:txBody>
          <a:bodyPr wrap="none" rtlCol="0">
            <a:spAutoFit/>
          </a:bodyPr>
          <a:lstStyle/>
          <a:p>
            <a:r>
              <a:rPr lang="en-US" sz="2000" b="1" dirty="0"/>
              <a:t>R(x=b)</a:t>
            </a:r>
          </a:p>
        </p:txBody>
      </p:sp>
      <p:cxnSp>
        <p:nvCxnSpPr>
          <p:cNvPr id="36" name="Straight Arrow Connector 37"/>
          <p:cNvCxnSpPr/>
          <p:nvPr/>
        </p:nvCxnSpPr>
        <p:spPr>
          <a:xfrm flipV="1">
            <a:off x="2277608" y="5523652"/>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8"/>
          <p:cNvCxnSpPr/>
          <p:nvPr/>
        </p:nvCxnSpPr>
        <p:spPr>
          <a:xfrm flipV="1">
            <a:off x="2255244" y="5981945"/>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9"/>
          <p:cNvSpPr txBox="1"/>
          <p:nvPr/>
        </p:nvSpPr>
        <p:spPr>
          <a:xfrm>
            <a:off x="2219185" y="5558091"/>
            <a:ext cx="450764" cy="400110"/>
          </a:xfrm>
          <a:prstGeom prst="rect">
            <a:avLst/>
          </a:prstGeom>
          <a:noFill/>
        </p:spPr>
        <p:txBody>
          <a:bodyPr wrap="none" rtlCol="0">
            <a:spAutoFit/>
          </a:bodyPr>
          <a:lstStyle/>
          <a:p>
            <a:r>
              <a:rPr lang="en-US" sz="2000" b="1" dirty="0"/>
              <a:t>P3</a:t>
            </a:r>
          </a:p>
        </p:txBody>
      </p:sp>
      <p:sp>
        <p:nvSpPr>
          <p:cNvPr id="39" name="TextBox 40"/>
          <p:cNvSpPr txBox="1"/>
          <p:nvPr/>
        </p:nvSpPr>
        <p:spPr>
          <a:xfrm>
            <a:off x="4952412" y="5986410"/>
            <a:ext cx="862737" cy="400110"/>
          </a:xfrm>
          <a:prstGeom prst="rect">
            <a:avLst/>
          </a:prstGeom>
          <a:noFill/>
        </p:spPr>
        <p:txBody>
          <a:bodyPr wrap="none" rtlCol="0">
            <a:spAutoFit/>
          </a:bodyPr>
          <a:lstStyle/>
          <a:p>
            <a:r>
              <a:rPr lang="en-US" sz="2000" b="1" dirty="0"/>
              <a:t>R(x=a)</a:t>
            </a:r>
          </a:p>
        </p:txBody>
      </p:sp>
      <p:sp>
        <p:nvSpPr>
          <p:cNvPr id="40" name="TextBox 41"/>
          <p:cNvSpPr txBox="1"/>
          <p:nvPr/>
        </p:nvSpPr>
        <p:spPr>
          <a:xfrm>
            <a:off x="4196560" y="5977787"/>
            <a:ext cx="873957" cy="400110"/>
          </a:xfrm>
          <a:prstGeom prst="rect">
            <a:avLst/>
          </a:prstGeom>
          <a:noFill/>
        </p:spPr>
        <p:txBody>
          <a:bodyPr wrap="none" rtlCol="0">
            <a:spAutoFit/>
          </a:bodyPr>
          <a:lstStyle/>
          <a:p>
            <a:r>
              <a:rPr lang="en-US" sz="2000" b="1" dirty="0"/>
              <a:t>R(x=b)</a:t>
            </a:r>
          </a:p>
        </p:txBody>
      </p:sp>
      <p:cxnSp>
        <p:nvCxnSpPr>
          <p:cNvPr id="41" name="Straight Arrow Connector 42"/>
          <p:cNvCxnSpPr/>
          <p:nvPr/>
        </p:nvCxnSpPr>
        <p:spPr>
          <a:xfrm flipV="1">
            <a:off x="6836629" y="5066264"/>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3"/>
          <p:cNvSpPr txBox="1"/>
          <p:nvPr/>
        </p:nvSpPr>
        <p:spPr>
          <a:xfrm>
            <a:off x="6760429" y="4432300"/>
            <a:ext cx="450764" cy="400110"/>
          </a:xfrm>
          <a:prstGeom prst="rect">
            <a:avLst/>
          </a:prstGeom>
          <a:noFill/>
        </p:spPr>
        <p:txBody>
          <a:bodyPr wrap="none" rtlCol="0">
            <a:spAutoFit/>
          </a:bodyPr>
          <a:lstStyle/>
          <a:p>
            <a:r>
              <a:rPr lang="en-US" sz="2000" b="1" dirty="0"/>
              <a:t>P1</a:t>
            </a:r>
          </a:p>
        </p:txBody>
      </p:sp>
      <p:sp>
        <p:nvSpPr>
          <p:cNvPr id="43" name="TextBox 44"/>
          <p:cNvSpPr txBox="1"/>
          <p:nvPr/>
        </p:nvSpPr>
        <p:spPr>
          <a:xfrm>
            <a:off x="6762817" y="5096116"/>
            <a:ext cx="450764" cy="400110"/>
          </a:xfrm>
          <a:prstGeom prst="rect">
            <a:avLst/>
          </a:prstGeom>
          <a:noFill/>
        </p:spPr>
        <p:txBody>
          <a:bodyPr wrap="none" rtlCol="0">
            <a:spAutoFit/>
          </a:bodyPr>
          <a:lstStyle/>
          <a:p>
            <a:r>
              <a:rPr lang="en-US" sz="2000" b="1" dirty="0"/>
              <a:t>P2</a:t>
            </a:r>
          </a:p>
        </p:txBody>
      </p:sp>
      <p:sp>
        <p:nvSpPr>
          <p:cNvPr id="44" name="TextBox 45"/>
          <p:cNvSpPr txBox="1"/>
          <p:nvPr/>
        </p:nvSpPr>
        <p:spPr>
          <a:xfrm>
            <a:off x="7188200" y="4658287"/>
            <a:ext cx="950901" cy="400110"/>
          </a:xfrm>
          <a:prstGeom prst="rect">
            <a:avLst/>
          </a:prstGeom>
          <a:noFill/>
        </p:spPr>
        <p:txBody>
          <a:bodyPr wrap="none" rtlCol="0">
            <a:spAutoFit/>
          </a:bodyPr>
          <a:lstStyle/>
          <a:p>
            <a:r>
              <a:rPr lang="en-US" sz="2000" b="1" dirty="0"/>
              <a:t>W(x=a)</a:t>
            </a:r>
          </a:p>
        </p:txBody>
      </p:sp>
      <p:sp>
        <p:nvSpPr>
          <p:cNvPr id="45" name="TextBox 46"/>
          <p:cNvSpPr txBox="1"/>
          <p:nvPr/>
        </p:nvSpPr>
        <p:spPr>
          <a:xfrm>
            <a:off x="9367693" y="5564265"/>
            <a:ext cx="862737" cy="400110"/>
          </a:xfrm>
          <a:prstGeom prst="rect">
            <a:avLst/>
          </a:prstGeom>
          <a:noFill/>
        </p:spPr>
        <p:txBody>
          <a:bodyPr wrap="none" rtlCol="0">
            <a:spAutoFit/>
          </a:bodyPr>
          <a:lstStyle/>
          <a:p>
            <a:r>
              <a:rPr lang="en-US" sz="2000" b="1" dirty="0"/>
              <a:t>R(x=a)</a:t>
            </a:r>
          </a:p>
        </p:txBody>
      </p:sp>
      <p:sp>
        <p:nvSpPr>
          <p:cNvPr id="46" name="TextBox 47"/>
          <p:cNvSpPr txBox="1"/>
          <p:nvPr/>
        </p:nvSpPr>
        <p:spPr>
          <a:xfrm>
            <a:off x="7647348" y="5092884"/>
            <a:ext cx="962123" cy="400110"/>
          </a:xfrm>
          <a:prstGeom prst="rect">
            <a:avLst/>
          </a:prstGeom>
          <a:noFill/>
        </p:spPr>
        <p:txBody>
          <a:bodyPr wrap="none" rtlCol="0">
            <a:spAutoFit/>
          </a:bodyPr>
          <a:lstStyle/>
          <a:p>
            <a:r>
              <a:rPr lang="en-US" sz="2000" b="1" dirty="0"/>
              <a:t>W(x=b)</a:t>
            </a:r>
          </a:p>
        </p:txBody>
      </p:sp>
      <p:sp>
        <p:nvSpPr>
          <p:cNvPr id="47" name="TextBox 48"/>
          <p:cNvSpPr txBox="1"/>
          <p:nvPr/>
        </p:nvSpPr>
        <p:spPr>
          <a:xfrm>
            <a:off x="6759123" y="5983009"/>
            <a:ext cx="450764" cy="400110"/>
          </a:xfrm>
          <a:prstGeom prst="rect">
            <a:avLst/>
          </a:prstGeom>
          <a:noFill/>
        </p:spPr>
        <p:txBody>
          <a:bodyPr wrap="none" rtlCol="0">
            <a:spAutoFit/>
          </a:bodyPr>
          <a:lstStyle/>
          <a:p>
            <a:r>
              <a:rPr lang="en-US" sz="2000" b="1" dirty="0"/>
              <a:t>P4</a:t>
            </a:r>
          </a:p>
        </p:txBody>
      </p:sp>
      <p:sp>
        <p:nvSpPr>
          <p:cNvPr id="48" name="TextBox 49"/>
          <p:cNvSpPr txBox="1"/>
          <p:nvPr/>
        </p:nvSpPr>
        <p:spPr>
          <a:xfrm>
            <a:off x="8178800" y="5555642"/>
            <a:ext cx="873957" cy="400110"/>
          </a:xfrm>
          <a:prstGeom prst="rect">
            <a:avLst/>
          </a:prstGeom>
          <a:noFill/>
        </p:spPr>
        <p:txBody>
          <a:bodyPr wrap="none" rtlCol="0">
            <a:spAutoFit/>
          </a:bodyPr>
          <a:lstStyle/>
          <a:p>
            <a:r>
              <a:rPr lang="en-US" sz="2000" b="1" dirty="0"/>
              <a:t>R(x=b)</a:t>
            </a:r>
          </a:p>
        </p:txBody>
      </p:sp>
      <p:cxnSp>
        <p:nvCxnSpPr>
          <p:cNvPr id="49" name="Straight Arrow Connector 50"/>
          <p:cNvCxnSpPr/>
          <p:nvPr/>
        </p:nvCxnSpPr>
        <p:spPr>
          <a:xfrm flipV="1">
            <a:off x="6817546" y="5523652"/>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51"/>
          <p:cNvCxnSpPr/>
          <p:nvPr/>
        </p:nvCxnSpPr>
        <p:spPr>
          <a:xfrm flipV="1">
            <a:off x="6795182" y="5981945"/>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TextBox 52"/>
          <p:cNvSpPr txBox="1"/>
          <p:nvPr/>
        </p:nvSpPr>
        <p:spPr>
          <a:xfrm>
            <a:off x="6759123" y="5558091"/>
            <a:ext cx="450764" cy="400110"/>
          </a:xfrm>
          <a:prstGeom prst="rect">
            <a:avLst/>
          </a:prstGeom>
          <a:noFill/>
        </p:spPr>
        <p:txBody>
          <a:bodyPr wrap="none" rtlCol="0">
            <a:spAutoFit/>
          </a:bodyPr>
          <a:lstStyle/>
          <a:p>
            <a:r>
              <a:rPr lang="en-US" sz="2000" b="1" dirty="0"/>
              <a:t>P3</a:t>
            </a:r>
          </a:p>
        </p:txBody>
      </p:sp>
      <p:sp>
        <p:nvSpPr>
          <p:cNvPr id="52" name="TextBox 53"/>
          <p:cNvSpPr txBox="1"/>
          <p:nvPr/>
        </p:nvSpPr>
        <p:spPr>
          <a:xfrm>
            <a:off x="9464188" y="5986410"/>
            <a:ext cx="873957" cy="400110"/>
          </a:xfrm>
          <a:prstGeom prst="rect">
            <a:avLst/>
          </a:prstGeom>
          <a:noFill/>
        </p:spPr>
        <p:txBody>
          <a:bodyPr wrap="none" rtlCol="0">
            <a:spAutoFit/>
          </a:bodyPr>
          <a:lstStyle/>
          <a:p>
            <a:r>
              <a:rPr lang="en-US" sz="2000" b="1" dirty="0"/>
              <a:t>R(x=b)</a:t>
            </a:r>
          </a:p>
        </p:txBody>
      </p:sp>
      <p:sp>
        <p:nvSpPr>
          <p:cNvPr id="53" name="TextBox 54"/>
          <p:cNvSpPr txBox="1"/>
          <p:nvPr/>
        </p:nvSpPr>
        <p:spPr>
          <a:xfrm>
            <a:off x="8736498" y="5977787"/>
            <a:ext cx="862737" cy="400110"/>
          </a:xfrm>
          <a:prstGeom prst="rect">
            <a:avLst/>
          </a:prstGeom>
          <a:noFill/>
        </p:spPr>
        <p:txBody>
          <a:bodyPr wrap="none" rtlCol="0">
            <a:spAutoFit/>
          </a:bodyPr>
          <a:lstStyle/>
          <a:p>
            <a:r>
              <a:rPr lang="en-US" sz="2000" b="1" dirty="0"/>
              <a:t>R(x=a)</a:t>
            </a:r>
          </a:p>
        </p:txBody>
      </p:sp>
      <p:pic>
        <p:nvPicPr>
          <p:cNvPr id="54" name="Pictur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432" y="6160802"/>
            <a:ext cx="710098" cy="710098"/>
          </a:xfrm>
          <a:prstGeom prst="rect">
            <a:avLst/>
          </a:prstGeom>
        </p:spPr>
      </p:pic>
      <p:pic>
        <p:nvPicPr>
          <p:cNvPr id="55"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167" y="6146866"/>
            <a:ext cx="552484" cy="552484"/>
          </a:xfrm>
          <a:prstGeom prst="rect">
            <a:avLst/>
          </a:prstGeom>
        </p:spPr>
      </p:pic>
      <p:sp>
        <p:nvSpPr>
          <p:cNvPr id="56" name="Oval 57"/>
          <p:cNvSpPr/>
          <p:nvPr/>
        </p:nvSpPr>
        <p:spPr>
          <a:xfrm>
            <a:off x="8522127" y="5955752"/>
            <a:ext cx="1942673" cy="43550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474282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因果一致性模型</a:t>
            </a:r>
            <a:endParaRPr kumimoji="1" lang="zh-CN" altLang="en-US" sz="4800" dirty="0">
              <a:solidFill>
                <a:srgbClr val="4C27FF"/>
              </a:solidFill>
            </a:endParaRPr>
          </a:p>
        </p:txBody>
      </p:sp>
      <p:sp>
        <p:nvSpPr>
          <p:cNvPr id="8" name="Content Placeholder 2"/>
          <p:cNvSpPr>
            <a:spLocks noGrp="1"/>
          </p:cNvSpPr>
          <p:nvPr>
            <p:ph idx="1"/>
          </p:nvPr>
        </p:nvSpPr>
        <p:spPr>
          <a:xfrm>
            <a:off x="207264" y="1166018"/>
            <a:ext cx="11552936" cy="5361781"/>
          </a:xfrm>
        </p:spPr>
        <p:txBody>
          <a:bodyPr>
            <a:normAutofit/>
          </a:bodyPr>
          <a:lstStyle/>
          <a:p>
            <a:pPr>
              <a:buFont typeface="Wingdings" panose="05000000000000000000" pitchFamily="2" charset="2"/>
              <a:buChar char="q"/>
            </a:pPr>
            <a:r>
              <a:rPr lang="zh-CN" altLang="en-US" dirty="0"/>
              <a:t>因果一致性是一种弱化的顺序一致性模型，它将具有潜在因果关系的事件和没有因果关系的事件区分开了。它的条件是</a:t>
            </a:r>
            <a:endParaRPr lang="en-US" altLang="zh-CN" dirty="0"/>
          </a:p>
          <a:p>
            <a:pPr lvl="1">
              <a:buFont typeface="Wingdings" panose="05000000000000000000" pitchFamily="2" charset="2"/>
              <a:buChar char="Ø"/>
            </a:pPr>
            <a:r>
              <a:rPr lang="zh-CN" altLang="en-US" dirty="0">
                <a:solidFill>
                  <a:srgbClr val="FF0000"/>
                </a:solidFill>
              </a:rPr>
              <a:t>所有进程必须以相同的顺序看到具有因果关系的读写操作</a:t>
            </a:r>
            <a:endParaRPr lang="en-US" altLang="zh-CN" dirty="0">
              <a:solidFill>
                <a:srgbClr val="FF0000"/>
              </a:solidFill>
            </a:endParaRPr>
          </a:p>
          <a:p>
            <a:pPr lvl="1">
              <a:buFont typeface="Wingdings" panose="05000000000000000000" pitchFamily="2" charset="2"/>
              <a:buChar char="Ø"/>
            </a:pPr>
            <a:r>
              <a:rPr lang="zh-CN" altLang="en-US" dirty="0">
                <a:solidFill>
                  <a:srgbClr val="FF0000"/>
                </a:solidFill>
              </a:rPr>
              <a:t>不同进程可以以不同的顺序看到并发的读写操作</a:t>
            </a:r>
          </a:p>
          <a:p>
            <a:pPr>
              <a:buFont typeface="Wingdings" panose="05000000000000000000" pitchFamily="2" charset="2"/>
              <a:buChar char="q"/>
            </a:pPr>
            <a:r>
              <a:rPr lang="zh-CN" altLang="en-US" dirty="0"/>
              <a:t>在顺序一致性的基础上，仅保证有因果关系的读写操作有序，没有因果关系的读写操作（并发事件）则不做保证</a:t>
            </a:r>
            <a:endParaRPr lang="en-US" altLang="zh-CN" dirty="0"/>
          </a:p>
          <a:p>
            <a:pPr>
              <a:buFont typeface="Wingdings" panose="05000000000000000000" pitchFamily="2" charset="2"/>
              <a:buChar char="q"/>
            </a:pPr>
            <a:endParaRPr lang="en-US" altLang="zh-CN" dirty="0"/>
          </a:p>
          <a:p>
            <a:pPr>
              <a:buFont typeface="Wingdings" panose="05000000000000000000" pitchFamily="2" charset="2"/>
              <a:buChar char="q"/>
            </a:pPr>
            <a:endParaRPr lang="en-US" altLang="zh-CN" dirty="0"/>
          </a:p>
        </p:txBody>
      </p:sp>
      <p:cxnSp>
        <p:nvCxnSpPr>
          <p:cNvPr id="4" name="Straight Arrow Connector 17"/>
          <p:cNvCxnSpPr/>
          <p:nvPr/>
        </p:nvCxnSpPr>
        <p:spPr>
          <a:xfrm flipV="1">
            <a:off x="1969806" y="4898609"/>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TextBox 18"/>
          <p:cNvSpPr txBox="1"/>
          <p:nvPr/>
        </p:nvSpPr>
        <p:spPr>
          <a:xfrm>
            <a:off x="1893606" y="4471500"/>
            <a:ext cx="450764" cy="400110"/>
          </a:xfrm>
          <a:prstGeom prst="rect">
            <a:avLst/>
          </a:prstGeom>
          <a:noFill/>
        </p:spPr>
        <p:txBody>
          <a:bodyPr wrap="none" rtlCol="0">
            <a:spAutoFit/>
          </a:bodyPr>
          <a:lstStyle/>
          <a:p>
            <a:r>
              <a:rPr lang="en-US" sz="2000" b="1" dirty="0"/>
              <a:t>P1</a:t>
            </a:r>
          </a:p>
        </p:txBody>
      </p:sp>
      <p:sp>
        <p:nvSpPr>
          <p:cNvPr id="6" name="TextBox 19"/>
          <p:cNvSpPr txBox="1"/>
          <p:nvPr/>
        </p:nvSpPr>
        <p:spPr>
          <a:xfrm>
            <a:off x="1895994" y="4928461"/>
            <a:ext cx="450764" cy="400110"/>
          </a:xfrm>
          <a:prstGeom prst="rect">
            <a:avLst/>
          </a:prstGeom>
          <a:noFill/>
        </p:spPr>
        <p:txBody>
          <a:bodyPr wrap="none" rtlCol="0">
            <a:spAutoFit/>
          </a:bodyPr>
          <a:lstStyle/>
          <a:p>
            <a:r>
              <a:rPr lang="en-US" sz="2000" b="1" dirty="0"/>
              <a:t>P2</a:t>
            </a:r>
          </a:p>
        </p:txBody>
      </p:sp>
      <p:sp>
        <p:nvSpPr>
          <p:cNvPr id="7" name="TextBox 20"/>
          <p:cNvSpPr txBox="1"/>
          <p:nvPr/>
        </p:nvSpPr>
        <p:spPr>
          <a:xfrm>
            <a:off x="2321377" y="4490632"/>
            <a:ext cx="950901" cy="400110"/>
          </a:xfrm>
          <a:prstGeom prst="rect">
            <a:avLst/>
          </a:prstGeom>
          <a:noFill/>
        </p:spPr>
        <p:txBody>
          <a:bodyPr wrap="none" rtlCol="0">
            <a:spAutoFit/>
          </a:bodyPr>
          <a:lstStyle/>
          <a:p>
            <a:r>
              <a:rPr lang="en-US" sz="2000" b="1" dirty="0"/>
              <a:t>W(x=a)</a:t>
            </a:r>
          </a:p>
        </p:txBody>
      </p:sp>
      <p:sp>
        <p:nvSpPr>
          <p:cNvPr id="9" name="TextBox 21"/>
          <p:cNvSpPr txBox="1"/>
          <p:nvPr/>
        </p:nvSpPr>
        <p:spPr>
          <a:xfrm>
            <a:off x="4610963" y="5396610"/>
            <a:ext cx="862737" cy="400110"/>
          </a:xfrm>
          <a:prstGeom prst="rect">
            <a:avLst/>
          </a:prstGeom>
          <a:noFill/>
        </p:spPr>
        <p:txBody>
          <a:bodyPr wrap="none" rtlCol="0">
            <a:spAutoFit/>
          </a:bodyPr>
          <a:lstStyle/>
          <a:p>
            <a:r>
              <a:rPr lang="en-US" sz="2000" b="1" dirty="0"/>
              <a:t>R(x=a)</a:t>
            </a:r>
          </a:p>
        </p:txBody>
      </p:sp>
      <p:sp>
        <p:nvSpPr>
          <p:cNvPr id="10" name="TextBox 22"/>
          <p:cNvSpPr txBox="1"/>
          <p:nvPr/>
        </p:nvSpPr>
        <p:spPr>
          <a:xfrm>
            <a:off x="3444777" y="4925229"/>
            <a:ext cx="962123" cy="400110"/>
          </a:xfrm>
          <a:prstGeom prst="rect">
            <a:avLst/>
          </a:prstGeom>
          <a:noFill/>
        </p:spPr>
        <p:txBody>
          <a:bodyPr wrap="none" rtlCol="0">
            <a:spAutoFit/>
          </a:bodyPr>
          <a:lstStyle/>
          <a:p>
            <a:r>
              <a:rPr lang="en-US" sz="2000" b="1" dirty="0"/>
              <a:t>W(x=b)</a:t>
            </a:r>
          </a:p>
        </p:txBody>
      </p:sp>
      <p:sp>
        <p:nvSpPr>
          <p:cNvPr id="11" name="TextBox 23"/>
          <p:cNvSpPr txBox="1"/>
          <p:nvPr/>
        </p:nvSpPr>
        <p:spPr>
          <a:xfrm>
            <a:off x="1892300" y="5815354"/>
            <a:ext cx="450764" cy="400110"/>
          </a:xfrm>
          <a:prstGeom prst="rect">
            <a:avLst/>
          </a:prstGeom>
          <a:noFill/>
        </p:spPr>
        <p:txBody>
          <a:bodyPr wrap="none" rtlCol="0">
            <a:spAutoFit/>
          </a:bodyPr>
          <a:lstStyle/>
          <a:p>
            <a:r>
              <a:rPr lang="en-US" sz="2000" b="1" dirty="0"/>
              <a:t>P4</a:t>
            </a:r>
          </a:p>
        </p:txBody>
      </p:sp>
      <p:sp>
        <p:nvSpPr>
          <p:cNvPr id="12" name="TextBox 24"/>
          <p:cNvSpPr txBox="1"/>
          <p:nvPr/>
        </p:nvSpPr>
        <p:spPr>
          <a:xfrm>
            <a:off x="3851859" y="5387987"/>
            <a:ext cx="873957" cy="400110"/>
          </a:xfrm>
          <a:prstGeom prst="rect">
            <a:avLst/>
          </a:prstGeom>
          <a:noFill/>
        </p:spPr>
        <p:txBody>
          <a:bodyPr wrap="none" rtlCol="0">
            <a:spAutoFit/>
          </a:bodyPr>
          <a:lstStyle/>
          <a:p>
            <a:r>
              <a:rPr lang="en-US" sz="2000" b="1" dirty="0"/>
              <a:t>R(x=b)</a:t>
            </a:r>
          </a:p>
        </p:txBody>
      </p:sp>
      <p:cxnSp>
        <p:nvCxnSpPr>
          <p:cNvPr id="13" name="Straight Arrow Connector 25"/>
          <p:cNvCxnSpPr/>
          <p:nvPr/>
        </p:nvCxnSpPr>
        <p:spPr>
          <a:xfrm flipV="1">
            <a:off x="1950723" y="5355997"/>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26"/>
          <p:cNvCxnSpPr/>
          <p:nvPr/>
        </p:nvCxnSpPr>
        <p:spPr>
          <a:xfrm flipV="1">
            <a:off x="1928359" y="5814290"/>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27"/>
          <p:cNvSpPr txBox="1"/>
          <p:nvPr/>
        </p:nvSpPr>
        <p:spPr>
          <a:xfrm>
            <a:off x="1892300" y="5390436"/>
            <a:ext cx="450764" cy="400110"/>
          </a:xfrm>
          <a:prstGeom prst="rect">
            <a:avLst/>
          </a:prstGeom>
          <a:noFill/>
        </p:spPr>
        <p:txBody>
          <a:bodyPr wrap="none" rtlCol="0">
            <a:spAutoFit/>
          </a:bodyPr>
          <a:lstStyle/>
          <a:p>
            <a:r>
              <a:rPr lang="en-US" sz="2000" b="1" dirty="0"/>
              <a:t>P3</a:t>
            </a:r>
          </a:p>
        </p:txBody>
      </p:sp>
      <p:sp>
        <p:nvSpPr>
          <p:cNvPr id="16" name="TextBox 28"/>
          <p:cNvSpPr txBox="1"/>
          <p:nvPr/>
        </p:nvSpPr>
        <p:spPr>
          <a:xfrm>
            <a:off x="4599743" y="5818755"/>
            <a:ext cx="873957" cy="400110"/>
          </a:xfrm>
          <a:prstGeom prst="rect">
            <a:avLst/>
          </a:prstGeom>
          <a:noFill/>
        </p:spPr>
        <p:txBody>
          <a:bodyPr wrap="none" rtlCol="0">
            <a:spAutoFit/>
          </a:bodyPr>
          <a:lstStyle/>
          <a:p>
            <a:r>
              <a:rPr lang="en-US" sz="2000" b="1" dirty="0"/>
              <a:t>R(x=b)</a:t>
            </a:r>
          </a:p>
        </p:txBody>
      </p:sp>
      <p:sp>
        <p:nvSpPr>
          <p:cNvPr id="17" name="TextBox 29"/>
          <p:cNvSpPr txBox="1"/>
          <p:nvPr/>
        </p:nvSpPr>
        <p:spPr>
          <a:xfrm>
            <a:off x="3869675" y="5810132"/>
            <a:ext cx="862737" cy="400110"/>
          </a:xfrm>
          <a:prstGeom prst="rect">
            <a:avLst/>
          </a:prstGeom>
          <a:noFill/>
        </p:spPr>
        <p:txBody>
          <a:bodyPr wrap="none" rtlCol="0">
            <a:spAutoFit/>
          </a:bodyPr>
          <a:lstStyle/>
          <a:p>
            <a:r>
              <a:rPr lang="en-US" sz="2000" b="1" dirty="0"/>
              <a:t>R(x=a)</a:t>
            </a:r>
          </a:p>
        </p:txBody>
      </p:sp>
      <p:sp>
        <p:nvSpPr>
          <p:cNvPr id="18" name="Oval 30"/>
          <p:cNvSpPr/>
          <p:nvPr/>
        </p:nvSpPr>
        <p:spPr>
          <a:xfrm>
            <a:off x="2522755" y="4963279"/>
            <a:ext cx="974084" cy="32799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31"/>
          <p:cNvSpPr txBox="1"/>
          <p:nvPr/>
        </p:nvSpPr>
        <p:spPr>
          <a:xfrm>
            <a:off x="2629243" y="4904644"/>
            <a:ext cx="863257" cy="400110"/>
          </a:xfrm>
          <a:prstGeom prst="rect">
            <a:avLst/>
          </a:prstGeom>
          <a:noFill/>
        </p:spPr>
        <p:txBody>
          <a:bodyPr wrap="square" rtlCol="0">
            <a:spAutoFit/>
          </a:bodyPr>
          <a:lstStyle/>
          <a:p>
            <a:r>
              <a:rPr lang="en-US" sz="2000" b="1" dirty="0"/>
              <a:t>R(x=a)</a:t>
            </a:r>
          </a:p>
        </p:txBody>
      </p:sp>
      <p:sp>
        <p:nvSpPr>
          <p:cNvPr id="20" name="Oval 33"/>
          <p:cNvSpPr/>
          <p:nvPr/>
        </p:nvSpPr>
        <p:spPr>
          <a:xfrm>
            <a:off x="3703643" y="5417654"/>
            <a:ext cx="1874973" cy="37289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1" name="Curved Connector 37"/>
          <p:cNvCxnSpPr>
            <a:stCxn id="19" idx="2"/>
            <a:endCxn id="20" idx="2"/>
          </p:cNvCxnSpPr>
          <p:nvPr/>
        </p:nvCxnSpPr>
        <p:spPr>
          <a:xfrm rot="16200000" flipH="1">
            <a:off x="3228854" y="5129311"/>
            <a:ext cx="299346" cy="650231"/>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502" y="6226707"/>
            <a:ext cx="552484" cy="552484"/>
          </a:xfrm>
          <a:prstGeom prst="rect">
            <a:avLst/>
          </a:prstGeom>
        </p:spPr>
      </p:pic>
      <p:cxnSp>
        <p:nvCxnSpPr>
          <p:cNvPr id="23" name="Straight Arrow Connector 39"/>
          <p:cNvCxnSpPr/>
          <p:nvPr/>
        </p:nvCxnSpPr>
        <p:spPr>
          <a:xfrm flipV="1">
            <a:off x="6799037" y="4898611"/>
            <a:ext cx="3628171" cy="1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40"/>
          <p:cNvSpPr txBox="1"/>
          <p:nvPr/>
        </p:nvSpPr>
        <p:spPr>
          <a:xfrm>
            <a:off x="6722837" y="4471502"/>
            <a:ext cx="450764" cy="400110"/>
          </a:xfrm>
          <a:prstGeom prst="rect">
            <a:avLst/>
          </a:prstGeom>
          <a:noFill/>
        </p:spPr>
        <p:txBody>
          <a:bodyPr wrap="none" rtlCol="0">
            <a:spAutoFit/>
          </a:bodyPr>
          <a:lstStyle/>
          <a:p>
            <a:r>
              <a:rPr lang="en-US" sz="2000" b="1" dirty="0"/>
              <a:t>P1</a:t>
            </a:r>
          </a:p>
        </p:txBody>
      </p:sp>
      <p:sp>
        <p:nvSpPr>
          <p:cNvPr id="25" name="TextBox 41"/>
          <p:cNvSpPr txBox="1"/>
          <p:nvPr/>
        </p:nvSpPr>
        <p:spPr>
          <a:xfrm>
            <a:off x="6725225" y="4928463"/>
            <a:ext cx="450764" cy="400110"/>
          </a:xfrm>
          <a:prstGeom prst="rect">
            <a:avLst/>
          </a:prstGeom>
          <a:noFill/>
        </p:spPr>
        <p:txBody>
          <a:bodyPr wrap="none" rtlCol="0">
            <a:spAutoFit/>
          </a:bodyPr>
          <a:lstStyle/>
          <a:p>
            <a:r>
              <a:rPr lang="en-US" sz="2000" b="1" dirty="0"/>
              <a:t>P2</a:t>
            </a:r>
          </a:p>
        </p:txBody>
      </p:sp>
      <p:sp>
        <p:nvSpPr>
          <p:cNvPr id="26" name="TextBox 42"/>
          <p:cNvSpPr txBox="1"/>
          <p:nvPr/>
        </p:nvSpPr>
        <p:spPr>
          <a:xfrm>
            <a:off x="7150608" y="4490634"/>
            <a:ext cx="950901" cy="400110"/>
          </a:xfrm>
          <a:prstGeom prst="rect">
            <a:avLst/>
          </a:prstGeom>
          <a:noFill/>
        </p:spPr>
        <p:txBody>
          <a:bodyPr wrap="none" rtlCol="0">
            <a:spAutoFit/>
          </a:bodyPr>
          <a:lstStyle/>
          <a:p>
            <a:r>
              <a:rPr lang="en-US" sz="2000" b="1" dirty="0"/>
              <a:t>W(x=a)</a:t>
            </a:r>
          </a:p>
        </p:txBody>
      </p:sp>
      <p:sp>
        <p:nvSpPr>
          <p:cNvPr id="27" name="TextBox 45"/>
          <p:cNvSpPr txBox="1"/>
          <p:nvPr/>
        </p:nvSpPr>
        <p:spPr>
          <a:xfrm>
            <a:off x="9487763" y="5396612"/>
            <a:ext cx="862737" cy="400110"/>
          </a:xfrm>
          <a:prstGeom prst="rect">
            <a:avLst/>
          </a:prstGeom>
          <a:noFill/>
        </p:spPr>
        <p:txBody>
          <a:bodyPr wrap="none" rtlCol="0">
            <a:spAutoFit/>
          </a:bodyPr>
          <a:lstStyle/>
          <a:p>
            <a:r>
              <a:rPr lang="en-US" sz="2000" b="1" dirty="0"/>
              <a:t>R(x=a)</a:t>
            </a:r>
          </a:p>
        </p:txBody>
      </p:sp>
      <p:sp>
        <p:nvSpPr>
          <p:cNvPr id="28" name="TextBox 46"/>
          <p:cNvSpPr txBox="1"/>
          <p:nvPr/>
        </p:nvSpPr>
        <p:spPr>
          <a:xfrm>
            <a:off x="7859087" y="4925231"/>
            <a:ext cx="962123" cy="400110"/>
          </a:xfrm>
          <a:prstGeom prst="rect">
            <a:avLst/>
          </a:prstGeom>
          <a:noFill/>
        </p:spPr>
        <p:txBody>
          <a:bodyPr wrap="none" rtlCol="0">
            <a:spAutoFit/>
          </a:bodyPr>
          <a:lstStyle/>
          <a:p>
            <a:r>
              <a:rPr lang="en-US" sz="2000" b="1" dirty="0"/>
              <a:t>W(x=b)</a:t>
            </a:r>
          </a:p>
        </p:txBody>
      </p:sp>
      <p:sp>
        <p:nvSpPr>
          <p:cNvPr id="29" name="TextBox 47"/>
          <p:cNvSpPr txBox="1"/>
          <p:nvPr/>
        </p:nvSpPr>
        <p:spPr>
          <a:xfrm>
            <a:off x="6721531" y="5815356"/>
            <a:ext cx="450764" cy="400110"/>
          </a:xfrm>
          <a:prstGeom prst="rect">
            <a:avLst/>
          </a:prstGeom>
          <a:noFill/>
        </p:spPr>
        <p:txBody>
          <a:bodyPr wrap="none" rtlCol="0">
            <a:spAutoFit/>
          </a:bodyPr>
          <a:lstStyle/>
          <a:p>
            <a:r>
              <a:rPr lang="en-US" sz="2000" b="1" dirty="0"/>
              <a:t>P4</a:t>
            </a:r>
          </a:p>
        </p:txBody>
      </p:sp>
      <p:sp>
        <p:nvSpPr>
          <p:cNvPr id="30" name="TextBox 48"/>
          <p:cNvSpPr txBox="1"/>
          <p:nvPr/>
        </p:nvSpPr>
        <p:spPr>
          <a:xfrm>
            <a:off x="8709252" y="5387989"/>
            <a:ext cx="873957" cy="400110"/>
          </a:xfrm>
          <a:prstGeom prst="rect">
            <a:avLst/>
          </a:prstGeom>
          <a:noFill/>
        </p:spPr>
        <p:txBody>
          <a:bodyPr wrap="none" rtlCol="0">
            <a:spAutoFit/>
          </a:bodyPr>
          <a:lstStyle/>
          <a:p>
            <a:r>
              <a:rPr lang="en-US" sz="2000" b="1" dirty="0"/>
              <a:t>R(x=b)</a:t>
            </a:r>
          </a:p>
        </p:txBody>
      </p:sp>
      <p:cxnSp>
        <p:nvCxnSpPr>
          <p:cNvPr id="31" name="Straight Arrow Connector 49"/>
          <p:cNvCxnSpPr/>
          <p:nvPr/>
        </p:nvCxnSpPr>
        <p:spPr>
          <a:xfrm flipV="1">
            <a:off x="6779954" y="5355999"/>
            <a:ext cx="3647254"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50"/>
          <p:cNvCxnSpPr/>
          <p:nvPr/>
        </p:nvCxnSpPr>
        <p:spPr>
          <a:xfrm flipV="1">
            <a:off x="6757590" y="5814292"/>
            <a:ext cx="3669618" cy="12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TextBox 51"/>
          <p:cNvSpPr txBox="1"/>
          <p:nvPr/>
        </p:nvSpPr>
        <p:spPr>
          <a:xfrm>
            <a:off x="6721531" y="5390438"/>
            <a:ext cx="450764" cy="400110"/>
          </a:xfrm>
          <a:prstGeom prst="rect">
            <a:avLst/>
          </a:prstGeom>
          <a:noFill/>
        </p:spPr>
        <p:txBody>
          <a:bodyPr wrap="none" rtlCol="0">
            <a:spAutoFit/>
          </a:bodyPr>
          <a:lstStyle/>
          <a:p>
            <a:r>
              <a:rPr lang="en-US" sz="2000" b="1" dirty="0"/>
              <a:t>P3</a:t>
            </a:r>
          </a:p>
        </p:txBody>
      </p:sp>
      <p:sp>
        <p:nvSpPr>
          <p:cNvPr id="34" name="TextBox 52"/>
          <p:cNvSpPr txBox="1"/>
          <p:nvPr/>
        </p:nvSpPr>
        <p:spPr>
          <a:xfrm>
            <a:off x="9552743" y="5807673"/>
            <a:ext cx="873957" cy="400110"/>
          </a:xfrm>
          <a:prstGeom prst="rect">
            <a:avLst/>
          </a:prstGeom>
          <a:noFill/>
        </p:spPr>
        <p:txBody>
          <a:bodyPr wrap="none" rtlCol="0">
            <a:spAutoFit/>
          </a:bodyPr>
          <a:lstStyle/>
          <a:p>
            <a:r>
              <a:rPr lang="en-US" sz="2000" b="1" dirty="0"/>
              <a:t>R(x=b)</a:t>
            </a:r>
          </a:p>
        </p:txBody>
      </p:sp>
      <p:sp>
        <p:nvSpPr>
          <p:cNvPr id="35" name="TextBox 53"/>
          <p:cNvSpPr txBox="1"/>
          <p:nvPr/>
        </p:nvSpPr>
        <p:spPr>
          <a:xfrm>
            <a:off x="8725763" y="5810134"/>
            <a:ext cx="862737" cy="400110"/>
          </a:xfrm>
          <a:prstGeom prst="rect">
            <a:avLst/>
          </a:prstGeom>
          <a:noFill/>
        </p:spPr>
        <p:txBody>
          <a:bodyPr wrap="none" rtlCol="0">
            <a:spAutoFit/>
          </a:bodyPr>
          <a:lstStyle/>
          <a:p>
            <a:r>
              <a:rPr lang="en-US" sz="2000" b="1" dirty="0"/>
              <a:t>R(x=a)</a:t>
            </a:r>
          </a:p>
        </p:txBody>
      </p:sp>
      <p:pic>
        <p:nvPicPr>
          <p:cNvPr id="36"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5551" y="6147902"/>
            <a:ext cx="710098" cy="710098"/>
          </a:xfrm>
          <a:prstGeom prst="rect">
            <a:avLst/>
          </a:prstGeom>
        </p:spPr>
      </p:pic>
    </p:spTree>
    <p:extLst>
      <p:ext uri="{BB962C8B-B14F-4D97-AF65-F5344CB8AC3E}">
        <p14:creationId xmlns:p14="http://schemas.microsoft.com/office/powerpoint/2010/main" val="891047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a:solidFill>
                  <a:srgbClr val="4C27FF"/>
                </a:solidFill>
              </a:rPr>
              <a:t>FIFO</a:t>
            </a:r>
            <a:r>
              <a:rPr lang="zh-CN" altLang="en-US" sz="4800" dirty="0">
                <a:solidFill>
                  <a:srgbClr val="4C27FF"/>
                </a:solidFill>
              </a:rPr>
              <a:t>一致性模型</a:t>
            </a:r>
            <a:endParaRPr kumimoji="1" lang="zh-CN" altLang="en-US" sz="4800" dirty="0">
              <a:solidFill>
                <a:srgbClr val="4C27FF"/>
              </a:solidFill>
            </a:endParaRPr>
          </a:p>
        </p:txBody>
      </p:sp>
      <p:pic>
        <p:nvPicPr>
          <p:cNvPr id="3" name="图片 2"/>
          <p:cNvPicPr>
            <a:picLocks noChangeAspect="1"/>
          </p:cNvPicPr>
          <p:nvPr/>
        </p:nvPicPr>
        <p:blipFill>
          <a:blip r:embed="rId2"/>
          <a:stretch>
            <a:fillRect/>
          </a:stretch>
        </p:blipFill>
        <p:spPr>
          <a:xfrm>
            <a:off x="207264" y="3888582"/>
            <a:ext cx="8721890" cy="2969418"/>
          </a:xfrm>
          <a:prstGeom prst="rect">
            <a:avLst/>
          </a:prstGeom>
        </p:spPr>
      </p:pic>
      <p:sp>
        <p:nvSpPr>
          <p:cNvPr id="6" name="Content Placeholder 2"/>
          <p:cNvSpPr txBox="1">
            <a:spLocks/>
          </p:cNvSpPr>
          <p:nvPr/>
        </p:nvSpPr>
        <p:spPr bwMode="auto">
          <a:xfrm>
            <a:off x="319532" y="1083469"/>
            <a:ext cx="11552936" cy="2962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黑体" charset="0"/>
                <a:cs typeface="黑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黑体" charset="0"/>
                <a:cs typeface="黑体"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黑体" charset="0"/>
                <a:cs typeface="黑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zh-CN" altLang="en-US" sz="3000" dirty="0"/>
              <a:t>在因果一致性模型上的进一步弱化，它要求</a:t>
            </a:r>
            <a:endParaRPr lang="en-US" altLang="zh-CN" sz="3000" dirty="0"/>
          </a:p>
          <a:p>
            <a:pPr lvl="1">
              <a:buFont typeface="Wingdings" panose="05000000000000000000" pitchFamily="2" charset="2"/>
              <a:buChar char="Ø"/>
            </a:pPr>
            <a:r>
              <a:rPr lang="zh-CN" altLang="en-US" sz="2600" dirty="0">
                <a:solidFill>
                  <a:srgbClr val="FF0000"/>
                </a:solidFill>
              </a:rPr>
              <a:t>所有进程以某个单一进程提出写操作的顺序看到这些写操作</a:t>
            </a:r>
            <a:endParaRPr lang="en-US" altLang="zh-CN" sz="2600" dirty="0">
              <a:solidFill>
                <a:srgbClr val="FF0000"/>
              </a:solidFill>
            </a:endParaRPr>
          </a:p>
          <a:p>
            <a:pPr lvl="1">
              <a:buFont typeface="Wingdings" panose="05000000000000000000" pitchFamily="2" charset="2"/>
              <a:buChar char="Ø"/>
            </a:pPr>
            <a:r>
              <a:rPr lang="zh-CN" altLang="en-US" sz="2600" dirty="0">
                <a:solidFill>
                  <a:srgbClr val="FF0000"/>
                </a:solidFill>
              </a:rPr>
              <a:t>但是，不同进程可以以不同的顺序看到不同的进程提出的写操作</a:t>
            </a:r>
            <a:endParaRPr lang="en-US" altLang="zh-CN" sz="2600" dirty="0">
              <a:solidFill>
                <a:srgbClr val="FF0000"/>
              </a:solidFill>
            </a:endParaRPr>
          </a:p>
          <a:p>
            <a:pPr>
              <a:buFont typeface="Wingdings" panose="05000000000000000000" pitchFamily="2" charset="2"/>
              <a:buChar char="q"/>
            </a:pPr>
            <a:r>
              <a:rPr lang="zh-CN" altLang="en-US" sz="3000" dirty="0"/>
              <a:t>在一个进程内，所有的写操作在对外可以被看到的时候，必须是一致的，但是两个进程的写操作的顺序被看到的时候，可以不同，就算是有因果关系也不保证</a:t>
            </a:r>
            <a:endParaRPr lang="en-US" altLang="zh-CN" sz="3000" dirty="0"/>
          </a:p>
        </p:txBody>
      </p:sp>
      <p:sp>
        <p:nvSpPr>
          <p:cNvPr id="5" name="矩形 4"/>
          <p:cNvSpPr/>
          <p:nvPr/>
        </p:nvSpPr>
        <p:spPr>
          <a:xfrm>
            <a:off x="6604000" y="6197600"/>
            <a:ext cx="2044700"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9165336" y="4249906"/>
            <a:ext cx="2794000" cy="2246769"/>
          </a:xfrm>
          <a:prstGeom prst="rect">
            <a:avLst/>
          </a:prstGeom>
        </p:spPr>
        <p:txBody>
          <a:bodyPr wrap="square">
            <a:spAutoFit/>
          </a:bodyPr>
          <a:lstStyle/>
          <a:p>
            <a:r>
              <a:rPr lang="zh-CN" altLang="en-US" sz="2000" b="1" dirty="0">
                <a:solidFill>
                  <a:srgbClr val="0000FF"/>
                </a:solidFill>
                <a:latin typeface="黑体" panose="02010609060101010101" pitchFamily="49" charset="-122"/>
                <a:ea typeface="黑体" panose="02010609060101010101" pitchFamily="49" charset="-122"/>
              </a:rPr>
              <a:t>左图</a:t>
            </a:r>
            <a:r>
              <a:rPr lang="zh-CN" altLang="en-US" sz="2000" dirty="0">
                <a:solidFill>
                  <a:srgbClr val="0000FF"/>
                </a:solidFill>
                <a:latin typeface="黑体" panose="02010609060101010101" pitchFamily="49" charset="-122"/>
                <a:ea typeface="黑体" panose="02010609060101010101" pitchFamily="49" charset="-122"/>
              </a:rPr>
              <a:t>：</a:t>
            </a:r>
            <a:r>
              <a:rPr lang="en-US" altLang="zh-CN" sz="2000" dirty="0">
                <a:solidFill>
                  <a:srgbClr val="0000FF"/>
                </a:solidFill>
                <a:latin typeface="黑体" panose="02010609060101010101" pitchFamily="49" charset="-122"/>
                <a:ea typeface="黑体" panose="02010609060101010101" pitchFamily="49" charset="-122"/>
              </a:rPr>
              <a:t>p3</a:t>
            </a:r>
            <a:r>
              <a:rPr lang="zh-CN" altLang="en-US" sz="2000" dirty="0">
                <a:solidFill>
                  <a:srgbClr val="0000FF"/>
                </a:solidFill>
                <a:latin typeface="黑体" panose="02010609060101010101" pitchFamily="49" charset="-122"/>
                <a:ea typeface="黑体" panose="02010609060101010101" pitchFamily="49" charset="-122"/>
              </a:rPr>
              <a:t>在任何时刻读取到的</a:t>
            </a:r>
            <a:r>
              <a:rPr lang="en-US" altLang="zh-CN" sz="2000" dirty="0">
                <a:solidFill>
                  <a:srgbClr val="0000FF"/>
                </a:solidFill>
                <a:latin typeface="黑体" panose="02010609060101010101" pitchFamily="49" charset="-122"/>
                <a:ea typeface="黑体" panose="02010609060101010101" pitchFamily="49" charset="-122"/>
              </a:rPr>
              <a:t>a</a:t>
            </a:r>
            <a:r>
              <a:rPr lang="zh-CN" altLang="en-US" sz="2000" dirty="0">
                <a:solidFill>
                  <a:srgbClr val="0000FF"/>
                </a:solidFill>
                <a:latin typeface="黑体" panose="02010609060101010101" pitchFamily="49" charset="-122"/>
                <a:ea typeface="黑体" panose="02010609060101010101" pitchFamily="49" charset="-122"/>
              </a:rPr>
              <a:t>的值的顺序，只要保证在</a:t>
            </a:r>
            <a:r>
              <a:rPr lang="en-US" altLang="zh-CN" sz="2000" dirty="0">
                <a:solidFill>
                  <a:srgbClr val="0000FF"/>
                </a:solidFill>
                <a:latin typeface="黑体" panose="02010609060101010101" pitchFamily="49" charset="-122"/>
                <a:ea typeface="黑体" panose="02010609060101010101" pitchFamily="49" charset="-122"/>
              </a:rPr>
              <a:t>p1</a:t>
            </a:r>
            <a:r>
              <a:rPr lang="zh-CN" altLang="en-US" sz="2000" dirty="0">
                <a:solidFill>
                  <a:srgbClr val="0000FF"/>
                </a:solidFill>
                <a:latin typeface="黑体" panose="02010609060101010101" pitchFamily="49" charset="-122"/>
                <a:ea typeface="黑体" panose="02010609060101010101" pitchFamily="49" charset="-122"/>
              </a:rPr>
              <a:t>、</a:t>
            </a:r>
            <a:r>
              <a:rPr lang="en-US" altLang="zh-CN" sz="2000" dirty="0">
                <a:solidFill>
                  <a:srgbClr val="0000FF"/>
                </a:solidFill>
                <a:latin typeface="黑体" panose="02010609060101010101" pitchFamily="49" charset="-122"/>
                <a:ea typeface="黑体" panose="02010609060101010101" pitchFamily="49" charset="-122"/>
              </a:rPr>
              <a:t>p2</a:t>
            </a:r>
            <a:r>
              <a:rPr lang="zh-CN" altLang="en-US" sz="2000" dirty="0">
                <a:solidFill>
                  <a:srgbClr val="0000FF"/>
                </a:solidFill>
                <a:latin typeface="黑体" panose="02010609060101010101" pitchFamily="49" charset="-122"/>
                <a:ea typeface="黑体" panose="02010609060101010101" pitchFamily="49" charset="-122"/>
              </a:rPr>
              <a:t>各自的写顺序就可以了，也就是要保证</a:t>
            </a:r>
            <a:r>
              <a:rPr lang="en-US" altLang="zh-CN" sz="2000" dirty="0">
                <a:solidFill>
                  <a:srgbClr val="0000FF"/>
                </a:solidFill>
                <a:latin typeface="黑体" panose="02010609060101010101" pitchFamily="49" charset="-122"/>
                <a:ea typeface="黑体" panose="02010609060101010101" pitchFamily="49" charset="-122"/>
              </a:rPr>
              <a:t>3</a:t>
            </a:r>
            <a:r>
              <a:rPr lang="zh-CN" altLang="en-US" sz="2000" dirty="0">
                <a:solidFill>
                  <a:srgbClr val="0000FF"/>
                </a:solidFill>
                <a:latin typeface="黑体" panose="02010609060101010101" pitchFamily="49" charset="-122"/>
                <a:ea typeface="黑体" panose="02010609060101010101" pitchFamily="49" charset="-122"/>
              </a:rPr>
              <a:t>在</a:t>
            </a:r>
            <a:r>
              <a:rPr lang="en-US" altLang="zh-CN" sz="2000" dirty="0">
                <a:solidFill>
                  <a:srgbClr val="0000FF"/>
                </a:solidFill>
                <a:latin typeface="黑体" panose="02010609060101010101" pitchFamily="49" charset="-122"/>
                <a:ea typeface="黑体" panose="02010609060101010101" pitchFamily="49" charset="-122"/>
              </a:rPr>
              <a:t>1</a:t>
            </a:r>
            <a:r>
              <a:rPr lang="zh-CN" altLang="en-US" sz="2000" dirty="0">
                <a:solidFill>
                  <a:srgbClr val="0000FF"/>
                </a:solidFill>
                <a:latin typeface="黑体" panose="02010609060101010101" pitchFamily="49" charset="-122"/>
                <a:ea typeface="黑体" panose="02010609060101010101" pitchFamily="49" charset="-122"/>
              </a:rPr>
              <a:t>的后面，</a:t>
            </a:r>
            <a:r>
              <a:rPr lang="en-US" altLang="zh-CN" sz="2000" dirty="0">
                <a:solidFill>
                  <a:srgbClr val="0000FF"/>
                </a:solidFill>
                <a:latin typeface="黑体" panose="02010609060101010101" pitchFamily="49" charset="-122"/>
                <a:ea typeface="黑体" panose="02010609060101010101" pitchFamily="49" charset="-122"/>
              </a:rPr>
              <a:t>4</a:t>
            </a:r>
            <a:r>
              <a:rPr lang="zh-CN" altLang="en-US" sz="2000" dirty="0">
                <a:solidFill>
                  <a:srgbClr val="0000FF"/>
                </a:solidFill>
                <a:latin typeface="黑体" panose="02010609060101010101" pitchFamily="49" charset="-122"/>
                <a:ea typeface="黑体" panose="02010609060101010101" pitchFamily="49" charset="-122"/>
              </a:rPr>
              <a:t>在</a:t>
            </a:r>
            <a:r>
              <a:rPr lang="en-US" altLang="zh-CN" sz="2000" dirty="0">
                <a:solidFill>
                  <a:srgbClr val="0000FF"/>
                </a:solidFill>
                <a:latin typeface="黑体" panose="02010609060101010101" pitchFamily="49" charset="-122"/>
                <a:ea typeface="黑体" panose="02010609060101010101" pitchFamily="49" charset="-122"/>
              </a:rPr>
              <a:t>2</a:t>
            </a:r>
            <a:r>
              <a:rPr lang="zh-CN" altLang="en-US" sz="2000" dirty="0">
                <a:solidFill>
                  <a:srgbClr val="0000FF"/>
                </a:solidFill>
                <a:latin typeface="黑体" panose="02010609060101010101" pitchFamily="49" charset="-122"/>
                <a:ea typeface="黑体" panose="02010609060101010101" pitchFamily="49" charset="-122"/>
              </a:rPr>
              <a:t>的后面，哪怕</a:t>
            </a:r>
            <a:r>
              <a:rPr lang="en-US" altLang="zh-CN" sz="2000" dirty="0">
                <a:solidFill>
                  <a:srgbClr val="0000FF"/>
                </a:solidFill>
                <a:latin typeface="黑体" panose="02010609060101010101" pitchFamily="49" charset="-122"/>
                <a:ea typeface="黑体" panose="02010609060101010101" pitchFamily="49" charset="-122"/>
              </a:rPr>
              <a:t>4</a:t>
            </a:r>
            <a:r>
              <a:rPr lang="zh-CN" altLang="en-US" sz="2000" dirty="0">
                <a:solidFill>
                  <a:srgbClr val="0000FF"/>
                </a:solidFill>
                <a:latin typeface="黑体" panose="02010609060101010101" pitchFamily="49" charset="-122"/>
                <a:ea typeface="黑体" panose="02010609060101010101" pitchFamily="49" charset="-122"/>
              </a:rPr>
              <a:t>和</a:t>
            </a:r>
            <a:r>
              <a:rPr lang="en-US" altLang="zh-CN" sz="2000" dirty="0">
                <a:solidFill>
                  <a:srgbClr val="0000FF"/>
                </a:solidFill>
                <a:latin typeface="黑体" panose="02010609060101010101" pitchFamily="49" charset="-122"/>
                <a:ea typeface="黑体" panose="02010609060101010101" pitchFamily="49" charset="-122"/>
              </a:rPr>
              <a:t>3</a:t>
            </a:r>
            <a:r>
              <a:rPr lang="zh-CN" altLang="en-US" sz="2000" dirty="0">
                <a:solidFill>
                  <a:srgbClr val="0000FF"/>
                </a:solidFill>
                <a:latin typeface="黑体" panose="02010609060101010101" pitchFamily="49" charset="-122"/>
                <a:ea typeface="黑体" panose="02010609060101010101" pitchFamily="49" charset="-122"/>
              </a:rPr>
              <a:t>存在因果关系。</a:t>
            </a:r>
            <a:endParaRPr lang="en-US" sz="2000" dirty="0">
              <a:solidFill>
                <a:srgbClr val="0000FF"/>
              </a:solidFill>
              <a:latin typeface="黑体" panose="02010609060101010101" pitchFamily="49" charset="-122"/>
              <a:ea typeface="黑体" panose="02010609060101010101" pitchFamily="49" charset="-122"/>
            </a:endParaRPr>
          </a:p>
        </p:txBody>
      </p:sp>
      <p:sp>
        <p:nvSpPr>
          <p:cNvPr id="9" name="矩形 8"/>
          <p:cNvSpPr/>
          <p:nvPr/>
        </p:nvSpPr>
        <p:spPr>
          <a:xfrm>
            <a:off x="5153097" y="5946514"/>
            <a:ext cx="3495603" cy="707886"/>
          </a:xfrm>
          <a:prstGeom prst="rect">
            <a:avLst/>
          </a:prstGeom>
        </p:spPr>
        <p:txBody>
          <a:bodyPr wrap="square">
            <a:spAutoFit/>
          </a:bodyPr>
          <a:lstStyle/>
          <a:p>
            <a:r>
              <a:rPr lang="zh-CN" altLang="en-US" sz="2000" b="1" dirty="0">
                <a:solidFill>
                  <a:srgbClr val="0000FF"/>
                </a:solidFill>
                <a:latin typeface="黑体" panose="02010609060101010101" pitchFamily="49" charset="-122"/>
                <a:ea typeface="黑体" panose="02010609060101010101" pitchFamily="49" charset="-122"/>
              </a:rPr>
              <a:t>右图：</a:t>
            </a:r>
            <a:r>
              <a:rPr lang="en-US" altLang="zh-CN" sz="2000" dirty="0">
                <a:solidFill>
                  <a:srgbClr val="0000FF"/>
                </a:solidFill>
                <a:latin typeface="黑体" panose="02010609060101010101" pitchFamily="49" charset="-122"/>
                <a:ea typeface="黑体" panose="02010609060101010101" pitchFamily="49" charset="-122"/>
              </a:rPr>
              <a:t>p3</a:t>
            </a:r>
            <a:r>
              <a:rPr lang="zh-CN" altLang="en-US" sz="2000" dirty="0">
                <a:solidFill>
                  <a:srgbClr val="0000FF"/>
                </a:solidFill>
                <a:latin typeface="黑体" panose="02010609060101010101" pitchFamily="49" charset="-122"/>
                <a:ea typeface="黑体" panose="02010609060101010101" pitchFamily="49" charset="-122"/>
              </a:rPr>
              <a:t>的两种情况违背了单进程的写顺序</a:t>
            </a:r>
            <a:endParaRPr lang="en-US" sz="2000"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8533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并发时序关系</a:t>
            </a:r>
          </a:p>
        </p:txBody>
      </p:sp>
      <p:sp>
        <p:nvSpPr>
          <p:cNvPr id="4" name="内容占位符 3"/>
          <p:cNvSpPr>
            <a:spLocks noGrp="1"/>
          </p:cNvSpPr>
          <p:nvPr>
            <p:ph idx="1"/>
          </p:nvPr>
        </p:nvSpPr>
        <p:spPr>
          <a:xfrm>
            <a:off x="63500" y="1032343"/>
            <a:ext cx="6578600" cy="4844350"/>
          </a:xfrm>
        </p:spPr>
        <p:txBody>
          <a:bodyPr/>
          <a:lstStyle/>
          <a:p>
            <a:pPr marL="0" indent="0">
              <a:buNone/>
            </a:pPr>
            <a:r>
              <a:rPr lang="zh-CN" altLang="en-US" dirty="0"/>
              <a:t>分布式解决了单节点性能和容量的问题，但也带来了节点间时序关系的难题。</a:t>
            </a:r>
            <a:endParaRPr lang="en-US" altLang="zh-CN" dirty="0"/>
          </a:p>
          <a:p>
            <a:r>
              <a:rPr lang="zh-CN" altLang="en-US" dirty="0">
                <a:solidFill>
                  <a:srgbClr val="FF0000"/>
                </a:solidFill>
              </a:rPr>
              <a:t>时钟不一致</a:t>
            </a:r>
            <a:r>
              <a:rPr lang="zh-CN" altLang="en-US" dirty="0"/>
              <a:t>：分布式系统中没有一个绝对的全局时钟，各物理设备上的本地时钟也是不准确，即使设置了时间同步机制，也会存在毫秒级别的偏差</a:t>
            </a:r>
            <a:r>
              <a:rPr lang="en-US" altLang="zh-CN" baseline="30000" dirty="0"/>
              <a:t>[1][2]</a:t>
            </a:r>
            <a:r>
              <a:rPr lang="zh-CN" altLang="en-US" dirty="0"/>
              <a:t>，这在金融分布式事务中是不可接受的。</a:t>
            </a:r>
            <a:endParaRPr lang="en-US" altLang="zh-CN" dirty="0"/>
          </a:p>
          <a:p>
            <a:endParaRPr lang="en-US" altLang="zh-CN" dirty="0"/>
          </a:p>
          <a:p>
            <a:endParaRPr lang="en-US" dirty="0"/>
          </a:p>
        </p:txBody>
      </p:sp>
      <p:sp>
        <p:nvSpPr>
          <p:cNvPr id="12" name="矩形 11"/>
          <p:cNvSpPr/>
          <p:nvPr/>
        </p:nvSpPr>
        <p:spPr>
          <a:xfrm>
            <a:off x="432308" y="6075504"/>
            <a:ext cx="6667500" cy="707886"/>
          </a:xfrm>
          <a:prstGeom prst="rect">
            <a:avLst/>
          </a:prstGeom>
        </p:spPr>
        <p:txBody>
          <a:bodyPr wrap="square">
            <a:spAutoFit/>
          </a:bodyPr>
          <a:lstStyle/>
          <a:p>
            <a:r>
              <a:rPr lang="en-US" sz="2000" dirty="0">
                <a:solidFill>
                  <a:schemeClr val="bg1">
                    <a:lumMod val="50000"/>
                  </a:schemeClr>
                </a:solidFill>
              </a:rPr>
              <a:t>[1] George Neville-Neil. Time is an illusion, Queue, 2015:13(9) </a:t>
            </a:r>
          </a:p>
          <a:p>
            <a:r>
              <a:rPr lang="en-US" sz="2000" dirty="0">
                <a:solidFill>
                  <a:schemeClr val="bg1">
                    <a:lumMod val="50000"/>
                  </a:schemeClr>
                </a:solidFill>
              </a:rPr>
              <a:t>[2] Justin Sheehy. There is No Now, Queue, 2015:13(3)</a:t>
            </a:r>
          </a:p>
        </p:txBody>
      </p:sp>
      <p:pic>
        <p:nvPicPr>
          <p:cNvPr id="14" name="图片 13"/>
          <p:cNvPicPr>
            <a:picLocks noChangeAspect="1"/>
          </p:cNvPicPr>
          <p:nvPr/>
        </p:nvPicPr>
        <p:blipFill>
          <a:blip r:embed="rId2"/>
          <a:stretch>
            <a:fillRect/>
          </a:stretch>
        </p:blipFill>
        <p:spPr>
          <a:xfrm>
            <a:off x="6285964" y="1743204"/>
            <a:ext cx="5766336" cy="2072820"/>
          </a:xfrm>
          <a:prstGeom prst="rect">
            <a:avLst/>
          </a:prstGeom>
        </p:spPr>
      </p:pic>
      <p:sp>
        <p:nvSpPr>
          <p:cNvPr id="15" name="文本框 14"/>
          <p:cNvSpPr txBox="1"/>
          <p:nvPr/>
        </p:nvSpPr>
        <p:spPr>
          <a:xfrm>
            <a:off x="6705600" y="3847448"/>
            <a:ext cx="5270500" cy="830997"/>
          </a:xfrm>
          <a:prstGeom prst="rect">
            <a:avLst/>
          </a:prstGeom>
          <a:noFill/>
        </p:spPr>
        <p:txBody>
          <a:bodyPr wrap="square" rtlCol="0">
            <a:spAutoFit/>
          </a:bodyPr>
          <a:lstStyle/>
          <a:p>
            <a:r>
              <a:rPr lang="zh-CN" altLang="en-US" sz="2400" dirty="0">
                <a:solidFill>
                  <a:srgbClr val="FF0000"/>
                </a:solidFill>
                <a:latin typeface="黑体" panose="02010609060101010101" pitchFamily="49" charset="-122"/>
                <a:ea typeface="黑体" panose="02010609060101010101" pitchFamily="49" charset="-122"/>
              </a:rPr>
              <a:t>在分布式事务中，不精确的并发时序关系可能会导致结果的不一致</a:t>
            </a:r>
            <a:endParaRPr lang="en-US" sz="24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874589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弱一致性模型</a:t>
            </a:r>
            <a:endParaRPr kumimoji="1" lang="zh-CN" altLang="en-US" sz="4800" dirty="0">
              <a:solidFill>
                <a:srgbClr val="4C27FF"/>
              </a:solidFill>
            </a:endParaRPr>
          </a:p>
        </p:txBody>
      </p:sp>
      <p:sp>
        <p:nvSpPr>
          <p:cNvPr id="8" name="Content Placeholder 2"/>
          <p:cNvSpPr>
            <a:spLocks noGrp="1"/>
          </p:cNvSpPr>
          <p:nvPr>
            <p:ph idx="1"/>
          </p:nvPr>
        </p:nvSpPr>
        <p:spPr>
          <a:xfrm>
            <a:off x="207264" y="1166019"/>
            <a:ext cx="11552936" cy="2712656"/>
          </a:xfrm>
        </p:spPr>
        <p:txBody>
          <a:bodyPr>
            <a:normAutofit/>
          </a:bodyPr>
          <a:lstStyle/>
          <a:p>
            <a:pPr>
              <a:buFont typeface="Wingdings" panose="05000000000000000000" pitchFamily="2" charset="2"/>
              <a:buChar char="q"/>
            </a:pPr>
            <a:r>
              <a:rPr lang="zh-CN" altLang="en-US" dirty="0"/>
              <a:t>更新存储对象之后， 后续访问可能读不到最新值</a:t>
            </a:r>
            <a:endParaRPr lang="en-US" altLang="zh-CN" dirty="0"/>
          </a:p>
          <a:p>
            <a:pPr>
              <a:buFont typeface="Wingdings" panose="05000000000000000000" pitchFamily="2" charset="2"/>
              <a:buChar char="q"/>
            </a:pPr>
            <a:r>
              <a:rPr lang="zh-CN" altLang="en-US" dirty="0"/>
              <a:t>假如进程</a:t>
            </a:r>
            <a:r>
              <a:rPr lang="en-US" altLang="zh-CN" dirty="0"/>
              <a:t>A</a:t>
            </a:r>
            <a:r>
              <a:rPr lang="zh-CN" altLang="en-US" dirty="0"/>
              <a:t>先更新了存储对象，存储系统不能保证后续</a:t>
            </a:r>
            <a:r>
              <a:rPr lang="en-US" altLang="zh-CN" dirty="0"/>
              <a:t>A</a:t>
            </a:r>
            <a:r>
              <a:rPr lang="zh-CN" altLang="en-US" dirty="0"/>
              <a:t>、</a:t>
            </a:r>
            <a:r>
              <a:rPr lang="en-US" altLang="zh-CN" dirty="0"/>
              <a:t>B</a:t>
            </a:r>
            <a:r>
              <a:rPr lang="zh-CN" altLang="en-US" dirty="0"/>
              <a:t>、</a:t>
            </a:r>
            <a:r>
              <a:rPr lang="en-US" altLang="zh-CN" dirty="0"/>
              <a:t>C</a:t>
            </a:r>
            <a:r>
              <a:rPr lang="zh-CN" altLang="en-US" dirty="0"/>
              <a:t>的读取操作能读取到最新值。 从更新成功这一刻开始算起， 到所有访问者都能读到修改后对象为止， 这段时间称为“不一致性窗口”， 窗口内访问存储时无法保证一致性</a:t>
            </a:r>
            <a:endParaRPr lang="en-US" altLang="zh-CN" dirty="0"/>
          </a:p>
        </p:txBody>
      </p:sp>
      <p:cxnSp>
        <p:nvCxnSpPr>
          <p:cNvPr id="4" name="Straight Arrow Connector 3">
            <a:extLst>
              <a:ext uri="{FF2B5EF4-FFF2-40B4-BE49-F238E27FC236}">
                <a16:creationId xmlns:a16="http://schemas.microsoft.com/office/drawing/2014/main" id="{2A0B5EA6-2092-4346-8EA5-212B8EC4DCCE}"/>
              </a:ext>
            </a:extLst>
          </p:cNvPr>
          <p:cNvCxnSpPr/>
          <p:nvPr/>
        </p:nvCxnSpPr>
        <p:spPr>
          <a:xfrm flipV="1">
            <a:off x="2046591" y="4449311"/>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7333C12-E72D-42F9-AD27-0ADB4FCE76E4}"/>
              </a:ext>
            </a:extLst>
          </p:cNvPr>
          <p:cNvSpPr txBox="1"/>
          <p:nvPr/>
        </p:nvSpPr>
        <p:spPr>
          <a:xfrm>
            <a:off x="1970391" y="4024393"/>
            <a:ext cx="450764" cy="400110"/>
          </a:xfrm>
          <a:prstGeom prst="rect">
            <a:avLst/>
          </a:prstGeom>
          <a:noFill/>
        </p:spPr>
        <p:txBody>
          <a:bodyPr wrap="none" rtlCol="0">
            <a:spAutoFit/>
          </a:bodyPr>
          <a:lstStyle/>
          <a:p>
            <a:r>
              <a:rPr lang="en-US" sz="2000" b="1" dirty="0"/>
              <a:t>P1</a:t>
            </a:r>
          </a:p>
        </p:txBody>
      </p:sp>
      <p:sp>
        <p:nvSpPr>
          <p:cNvPr id="6" name="TextBox 5">
            <a:extLst>
              <a:ext uri="{FF2B5EF4-FFF2-40B4-BE49-F238E27FC236}">
                <a16:creationId xmlns:a16="http://schemas.microsoft.com/office/drawing/2014/main" id="{16536357-6319-4A45-8E62-A5A1F554D5DD}"/>
              </a:ext>
            </a:extLst>
          </p:cNvPr>
          <p:cNvSpPr txBox="1"/>
          <p:nvPr/>
        </p:nvSpPr>
        <p:spPr>
          <a:xfrm>
            <a:off x="1972779" y="4481354"/>
            <a:ext cx="450764" cy="400110"/>
          </a:xfrm>
          <a:prstGeom prst="rect">
            <a:avLst/>
          </a:prstGeom>
          <a:noFill/>
        </p:spPr>
        <p:txBody>
          <a:bodyPr wrap="none" rtlCol="0">
            <a:spAutoFit/>
          </a:bodyPr>
          <a:lstStyle/>
          <a:p>
            <a:r>
              <a:rPr lang="en-US" sz="2000" b="1" dirty="0"/>
              <a:t>P2</a:t>
            </a:r>
          </a:p>
        </p:txBody>
      </p:sp>
      <p:sp>
        <p:nvSpPr>
          <p:cNvPr id="7" name="TextBox 6">
            <a:extLst>
              <a:ext uri="{FF2B5EF4-FFF2-40B4-BE49-F238E27FC236}">
                <a16:creationId xmlns:a16="http://schemas.microsoft.com/office/drawing/2014/main" id="{5F7F2335-3937-4FCE-B092-D9BDE83ED863}"/>
              </a:ext>
            </a:extLst>
          </p:cNvPr>
          <p:cNvSpPr txBox="1"/>
          <p:nvPr/>
        </p:nvSpPr>
        <p:spPr>
          <a:xfrm>
            <a:off x="2398162" y="4043525"/>
            <a:ext cx="873957" cy="369332"/>
          </a:xfrm>
          <a:prstGeom prst="rect">
            <a:avLst/>
          </a:prstGeom>
          <a:noFill/>
        </p:spPr>
        <p:txBody>
          <a:bodyPr wrap="none" rtlCol="0">
            <a:spAutoFit/>
          </a:bodyPr>
          <a:lstStyle/>
          <a:p>
            <a:r>
              <a:rPr lang="en-US" b="1" dirty="0"/>
              <a:t>W(x=a)</a:t>
            </a:r>
          </a:p>
        </p:txBody>
      </p:sp>
      <p:sp>
        <p:nvSpPr>
          <p:cNvPr id="9" name="TextBox 10">
            <a:extLst>
              <a:ext uri="{FF2B5EF4-FFF2-40B4-BE49-F238E27FC236}">
                <a16:creationId xmlns:a16="http://schemas.microsoft.com/office/drawing/2014/main" id="{55E1274A-D1A3-4E97-A487-47795280E744}"/>
              </a:ext>
            </a:extLst>
          </p:cNvPr>
          <p:cNvSpPr txBox="1"/>
          <p:nvPr/>
        </p:nvSpPr>
        <p:spPr>
          <a:xfrm>
            <a:off x="4875621" y="4901181"/>
            <a:ext cx="793807" cy="369332"/>
          </a:xfrm>
          <a:prstGeom prst="rect">
            <a:avLst/>
          </a:prstGeom>
          <a:noFill/>
        </p:spPr>
        <p:txBody>
          <a:bodyPr wrap="none" rtlCol="0">
            <a:spAutoFit/>
          </a:bodyPr>
          <a:lstStyle/>
          <a:p>
            <a:r>
              <a:rPr lang="en-US" b="1" dirty="0"/>
              <a:t>R(x=a)</a:t>
            </a:r>
          </a:p>
        </p:txBody>
      </p:sp>
      <p:cxnSp>
        <p:nvCxnSpPr>
          <p:cNvPr id="10" name="Straight Arrow Connector 11">
            <a:extLst>
              <a:ext uri="{FF2B5EF4-FFF2-40B4-BE49-F238E27FC236}">
                <a16:creationId xmlns:a16="http://schemas.microsoft.com/office/drawing/2014/main" id="{DFAD86C7-9094-4D64-B127-E98A8F3DC181}"/>
              </a:ext>
            </a:extLst>
          </p:cNvPr>
          <p:cNvCxnSpPr/>
          <p:nvPr/>
        </p:nvCxnSpPr>
        <p:spPr>
          <a:xfrm flipV="1">
            <a:off x="2027508" y="4908890"/>
            <a:ext cx="3959100" cy="1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3">
            <a:extLst>
              <a:ext uri="{FF2B5EF4-FFF2-40B4-BE49-F238E27FC236}">
                <a16:creationId xmlns:a16="http://schemas.microsoft.com/office/drawing/2014/main" id="{6A5A8207-1D8C-4480-8710-4B79FB2D8750}"/>
              </a:ext>
            </a:extLst>
          </p:cNvPr>
          <p:cNvSpPr txBox="1"/>
          <p:nvPr/>
        </p:nvSpPr>
        <p:spPr>
          <a:xfrm>
            <a:off x="1969085" y="4943329"/>
            <a:ext cx="450764" cy="400110"/>
          </a:xfrm>
          <a:prstGeom prst="rect">
            <a:avLst/>
          </a:prstGeom>
          <a:noFill/>
        </p:spPr>
        <p:txBody>
          <a:bodyPr wrap="none" rtlCol="0">
            <a:spAutoFit/>
          </a:bodyPr>
          <a:lstStyle/>
          <a:p>
            <a:r>
              <a:rPr lang="en-US" sz="2000" b="1" dirty="0"/>
              <a:t>P3</a:t>
            </a:r>
          </a:p>
        </p:txBody>
      </p:sp>
      <p:sp>
        <p:nvSpPr>
          <p:cNvPr id="12" name="TextBox 14">
            <a:extLst>
              <a:ext uri="{FF2B5EF4-FFF2-40B4-BE49-F238E27FC236}">
                <a16:creationId xmlns:a16="http://schemas.microsoft.com/office/drawing/2014/main" id="{95788DD4-E488-4702-A29B-82CAAD9E3722}"/>
              </a:ext>
            </a:extLst>
          </p:cNvPr>
          <p:cNvSpPr txBox="1"/>
          <p:nvPr/>
        </p:nvSpPr>
        <p:spPr>
          <a:xfrm>
            <a:off x="4160295" y="4482280"/>
            <a:ext cx="793807" cy="369332"/>
          </a:xfrm>
          <a:prstGeom prst="rect">
            <a:avLst/>
          </a:prstGeom>
          <a:noFill/>
        </p:spPr>
        <p:txBody>
          <a:bodyPr wrap="none" rtlCol="0">
            <a:spAutoFit/>
          </a:bodyPr>
          <a:lstStyle/>
          <a:p>
            <a:r>
              <a:rPr lang="en-US" b="1" dirty="0"/>
              <a:t>R(x=a)</a:t>
            </a:r>
          </a:p>
        </p:txBody>
      </p:sp>
      <p:sp>
        <p:nvSpPr>
          <p:cNvPr id="13" name="TextBox 15">
            <a:extLst>
              <a:ext uri="{FF2B5EF4-FFF2-40B4-BE49-F238E27FC236}">
                <a16:creationId xmlns:a16="http://schemas.microsoft.com/office/drawing/2014/main" id="{5FD0FFEB-A217-47D6-A389-5B983C34A4CB}"/>
              </a:ext>
            </a:extLst>
          </p:cNvPr>
          <p:cNvSpPr txBox="1"/>
          <p:nvPr/>
        </p:nvSpPr>
        <p:spPr>
          <a:xfrm>
            <a:off x="3173430" y="4038731"/>
            <a:ext cx="883575" cy="369332"/>
          </a:xfrm>
          <a:prstGeom prst="rect">
            <a:avLst/>
          </a:prstGeom>
          <a:noFill/>
        </p:spPr>
        <p:txBody>
          <a:bodyPr wrap="none" rtlCol="0">
            <a:spAutoFit/>
          </a:bodyPr>
          <a:lstStyle/>
          <a:p>
            <a:r>
              <a:rPr lang="en-US" b="1" dirty="0"/>
              <a:t>W(x=b)</a:t>
            </a:r>
          </a:p>
        </p:txBody>
      </p:sp>
      <p:sp>
        <p:nvSpPr>
          <p:cNvPr id="14" name="TextBox 16">
            <a:extLst>
              <a:ext uri="{FF2B5EF4-FFF2-40B4-BE49-F238E27FC236}">
                <a16:creationId xmlns:a16="http://schemas.microsoft.com/office/drawing/2014/main" id="{AE73F33F-70FB-45C6-A9A4-75FC7B71C2C2}"/>
              </a:ext>
            </a:extLst>
          </p:cNvPr>
          <p:cNvSpPr txBox="1"/>
          <p:nvPr/>
        </p:nvSpPr>
        <p:spPr>
          <a:xfrm>
            <a:off x="4152900" y="4901181"/>
            <a:ext cx="803425" cy="369332"/>
          </a:xfrm>
          <a:prstGeom prst="rect">
            <a:avLst/>
          </a:prstGeom>
          <a:noFill/>
        </p:spPr>
        <p:txBody>
          <a:bodyPr wrap="none" rtlCol="0">
            <a:spAutoFit/>
          </a:bodyPr>
          <a:lstStyle/>
          <a:p>
            <a:r>
              <a:rPr lang="en-US" b="1" dirty="0"/>
              <a:t>R(x=b)</a:t>
            </a:r>
          </a:p>
        </p:txBody>
      </p:sp>
      <p:cxnSp>
        <p:nvCxnSpPr>
          <p:cNvPr id="15" name="Straight Arrow Connector 20">
            <a:extLst>
              <a:ext uri="{FF2B5EF4-FFF2-40B4-BE49-F238E27FC236}">
                <a16:creationId xmlns:a16="http://schemas.microsoft.com/office/drawing/2014/main" id="{97268BE2-1B98-4C0D-AF53-8D88A4BDF881}"/>
              </a:ext>
            </a:extLst>
          </p:cNvPr>
          <p:cNvCxnSpPr/>
          <p:nvPr/>
        </p:nvCxnSpPr>
        <p:spPr>
          <a:xfrm flipV="1">
            <a:off x="6259955" y="4469028"/>
            <a:ext cx="3949115" cy="23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21">
            <a:extLst>
              <a:ext uri="{FF2B5EF4-FFF2-40B4-BE49-F238E27FC236}">
                <a16:creationId xmlns:a16="http://schemas.microsoft.com/office/drawing/2014/main" id="{1D0E493E-1DB3-40B5-A272-8EFC6AC725D1}"/>
              </a:ext>
            </a:extLst>
          </p:cNvPr>
          <p:cNvSpPr txBox="1"/>
          <p:nvPr/>
        </p:nvSpPr>
        <p:spPr>
          <a:xfrm>
            <a:off x="6183755" y="4044110"/>
            <a:ext cx="450764" cy="400110"/>
          </a:xfrm>
          <a:prstGeom prst="rect">
            <a:avLst/>
          </a:prstGeom>
          <a:noFill/>
        </p:spPr>
        <p:txBody>
          <a:bodyPr wrap="none" rtlCol="0">
            <a:spAutoFit/>
          </a:bodyPr>
          <a:lstStyle/>
          <a:p>
            <a:r>
              <a:rPr lang="en-US" sz="2000" b="1" dirty="0"/>
              <a:t>P1</a:t>
            </a:r>
          </a:p>
        </p:txBody>
      </p:sp>
      <p:sp>
        <p:nvSpPr>
          <p:cNvPr id="17" name="TextBox 22">
            <a:extLst>
              <a:ext uri="{FF2B5EF4-FFF2-40B4-BE49-F238E27FC236}">
                <a16:creationId xmlns:a16="http://schemas.microsoft.com/office/drawing/2014/main" id="{101CB523-1D09-4044-9C26-BB324F3FB3E6}"/>
              </a:ext>
            </a:extLst>
          </p:cNvPr>
          <p:cNvSpPr txBox="1"/>
          <p:nvPr/>
        </p:nvSpPr>
        <p:spPr>
          <a:xfrm>
            <a:off x="6186143" y="4501071"/>
            <a:ext cx="450764" cy="400110"/>
          </a:xfrm>
          <a:prstGeom prst="rect">
            <a:avLst/>
          </a:prstGeom>
          <a:noFill/>
        </p:spPr>
        <p:txBody>
          <a:bodyPr wrap="none" rtlCol="0">
            <a:spAutoFit/>
          </a:bodyPr>
          <a:lstStyle/>
          <a:p>
            <a:r>
              <a:rPr lang="en-US" sz="2000" b="1" dirty="0"/>
              <a:t>P2</a:t>
            </a:r>
          </a:p>
        </p:txBody>
      </p:sp>
      <p:sp>
        <p:nvSpPr>
          <p:cNvPr id="18" name="TextBox 23">
            <a:extLst>
              <a:ext uri="{FF2B5EF4-FFF2-40B4-BE49-F238E27FC236}">
                <a16:creationId xmlns:a16="http://schemas.microsoft.com/office/drawing/2014/main" id="{7B3101E1-290D-4923-86E2-05AEB7AD3B28}"/>
              </a:ext>
            </a:extLst>
          </p:cNvPr>
          <p:cNvSpPr txBox="1"/>
          <p:nvPr/>
        </p:nvSpPr>
        <p:spPr>
          <a:xfrm>
            <a:off x="6611526" y="4063242"/>
            <a:ext cx="873957" cy="369332"/>
          </a:xfrm>
          <a:prstGeom prst="rect">
            <a:avLst/>
          </a:prstGeom>
          <a:noFill/>
        </p:spPr>
        <p:txBody>
          <a:bodyPr wrap="none" rtlCol="0">
            <a:spAutoFit/>
          </a:bodyPr>
          <a:lstStyle/>
          <a:p>
            <a:r>
              <a:rPr lang="en-US" b="1" dirty="0"/>
              <a:t>W(x=a)</a:t>
            </a:r>
          </a:p>
        </p:txBody>
      </p:sp>
      <p:sp>
        <p:nvSpPr>
          <p:cNvPr id="19" name="TextBox 31">
            <a:extLst>
              <a:ext uri="{FF2B5EF4-FFF2-40B4-BE49-F238E27FC236}">
                <a16:creationId xmlns:a16="http://schemas.microsoft.com/office/drawing/2014/main" id="{E4F04C83-77BC-4A9D-B11C-1260778C8B8A}"/>
              </a:ext>
            </a:extLst>
          </p:cNvPr>
          <p:cNvSpPr txBox="1"/>
          <p:nvPr/>
        </p:nvSpPr>
        <p:spPr>
          <a:xfrm>
            <a:off x="9466501" y="4502607"/>
            <a:ext cx="793807" cy="369332"/>
          </a:xfrm>
          <a:prstGeom prst="rect">
            <a:avLst/>
          </a:prstGeom>
          <a:noFill/>
        </p:spPr>
        <p:txBody>
          <a:bodyPr wrap="none" rtlCol="0">
            <a:spAutoFit/>
          </a:bodyPr>
          <a:lstStyle/>
          <a:p>
            <a:r>
              <a:rPr lang="en-US" b="1" dirty="0"/>
              <a:t>R(x=a)</a:t>
            </a:r>
          </a:p>
        </p:txBody>
      </p:sp>
      <p:sp>
        <p:nvSpPr>
          <p:cNvPr id="20" name="TextBox 32">
            <a:extLst>
              <a:ext uri="{FF2B5EF4-FFF2-40B4-BE49-F238E27FC236}">
                <a16:creationId xmlns:a16="http://schemas.microsoft.com/office/drawing/2014/main" id="{33A344ED-9677-4599-AC35-B5F791BFC07F}"/>
              </a:ext>
            </a:extLst>
          </p:cNvPr>
          <p:cNvSpPr txBox="1"/>
          <p:nvPr/>
        </p:nvSpPr>
        <p:spPr>
          <a:xfrm>
            <a:off x="7353300" y="4058448"/>
            <a:ext cx="883575" cy="369332"/>
          </a:xfrm>
          <a:prstGeom prst="rect">
            <a:avLst/>
          </a:prstGeom>
          <a:noFill/>
        </p:spPr>
        <p:txBody>
          <a:bodyPr wrap="none" rtlCol="0">
            <a:spAutoFit/>
          </a:bodyPr>
          <a:lstStyle/>
          <a:p>
            <a:r>
              <a:rPr lang="en-US" b="1" dirty="0"/>
              <a:t>W(x=b)</a:t>
            </a:r>
          </a:p>
        </p:txBody>
      </p:sp>
      <p:sp>
        <p:nvSpPr>
          <p:cNvPr id="21" name="Oval 37">
            <a:extLst>
              <a:ext uri="{FF2B5EF4-FFF2-40B4-BE49-F238E27FC236}">
                <a16:creationId xmlns:a16="http://schemas.microsoft.com/office/drawing/2014/main" id="{A5BBDE35-C65B-4D3C-A4C3-837DEB585454}"/>
              </a:ext>
            </a:extLst>
          </p:cNvPr>
          <p:cNvSpPr/>
          <p:nvPr/>
        </p:nvSpPr>
        <p:spPr>
          <a:xfrm>
            <a:off x="8750370" y="4481593"/>
            <a:ext cx="1650930" cy="46275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2" name="Picture 38">
            <a:extLst>
              <a:ext uri="{FF2B5EF4-FFF2-40B4-BE49-F238E27FC236}">
                <a16:creationId xmlns:a16="http://schemas.microsoft.com/office/drawing/2014/main" id="{4F349169-016C-4876-8795-39CC4518C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217" y="5512902"/>
            <a:ext cx="710098" cy="710098"/>
          </a:xfrm>
          <a:prstGeom prst="rect">
            <a:avLst/>
          </a:prstGeom>
        </p:spPr>
      </p:pic>
      <p:pic>
        <p:nvPicPr>
          <p:cNvPr id="23" name="Picture 39">
            <a:extLst>
              <a:ext uri="{FF2B5EF4-FFF2-40B4-BE49-F238E27FC236}">
                <a16:creationId xmlns:a16="http://schemas.microsoft.com/office/drawing/2014/main" id="{90C4B603-621C-462E-9C43-1058E7F4E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7933" y="5528761"/>
            <a:ext cx="552484" cy="552484"/>
          </a:xfrm>
          <a:prstGeom prst="rect">
            <a:avLst/>
          </a:prstGeom>
        </p:spPr>
      </p:pic>
      <p:sp>
        <p:nvSpPr>
          <p:cNvPr id="24" name="TextBox 40">
            <a:extLst>
              <a:ext uri="{FF2B5EF4-FFF2-40B4-BE49-F238E27FC236}">
                <a16:creationId xmlns:a16="http://schemas.microsoft.com/office/drawing/2014/main" id="{187FEE9C-D55A-404A-A4F4-6526AEAFC2E2}"/>
              </a:ext>
            </a:extLst>
          </p:cNvPr>
          <p:cNvSpPr txBox="1"/>
          <p:nvPr/>
        </p:nvSpPr>
        <p:spPr>
          <a:xfrm>
            <a:off x="4000500" y="4045238"/>
            <a:ext cx="293670" cy="369332"/>
          </a:xfrm>
          <a:prstGeom prst="rect">
            <a:avLst/>
          </a:prstGeom>
          <a:noFill/>
        </p:spPr>
        <p:txBody>
          <a:bodyPr wrap="none" rtlCol="0">
            <a:spAutoFit/>
          </a:bodyPr>
          <a:lstStyle/>
          <a:p>
            <a:r>
              <a:rPr lang="en-US" b="1" dirty="0"/>
              <a:t>S</a:t>
            </a:r>
          </a:p>
        </p:txBody>
      </p:sp>
      <p:sp>
        <p:nvSpPr>
          <p:cNvPr id="25" name="TextBox 41">
            <a:extLst>
              <a:ext uri="{FF2B5EF4-FFF2-40B4-BE49-F238E27FC236}">
                <a16:creationId xmlns:a16="http://schemas.microsoft.com/office/drawing/2014/main" id="{8662D826-EB14-47C5-A991-227393FC55A5}"/>
              </a:ext>
            </a:extLst>
          </p:cNvPr>
          <p:cNvSpPr txBox="1"/>
          <p:nvPr/>
        </p:nvSpPr>
        <p:spPr>
          <a:xfrm>
            <a:off x="4866003" y="4484551"/>
            <a:ext cx="803425" cy="369332"/>
          </a:xfrm>
          <a:prstGeom prst="rect">
            <a:avLst/>
          </a:prstGeom>
          <a:noFill/>
        </p:spPr>
        <p:txBody>
          <a:bodyPr wrap="none" rtlCol="0">
            <a:spAutoFit/>
          </a:bodyPr>
          <a:lstStyle/>
          <a:p>
            <a:r>
              <a:rPr lang="en-US" b="1" dirty="0"/>
              <a:t>R(x=b)</a:t>
            </a:r>
          </a:p>
        </p:txBody>
      </p:sp>
      <p:sp>
        <p:nvSpPr>
          <p:cNvPr id="26" name="TextBox 42">
            <a:extLst>
              <a:ext uri="{FF2B5EF4-FFF2-40B4-BE49-F238E27FC236}">
                <a16:creationId xmlns:a16="http://schemas.microsoft.com/office/drawing/2014/main" id="{F0992CD5-35D0-49B8-BFA4-9CF7FF1DE15A}"/>
              </a:ext>
            </a:extLst>
          </p:cNvPr>
          <p:cNvSpPr txBox="1"/>
          <p:nvPr/>
        </p:nvSpPr>
        <p:spPr>
          <a:xfrm>
            <a:off x="5609711" y="4887002"/>
            <a:ext cx="293670" cy="369332"/>
          </a:xfrm>
          <a:prstGeom prst="rect">
            <a:avLst/>
          </a:prstGeom>
          <a:noFill/>
        </p:spPr>
        <p:txBody>
          <a:bodyPr wrap="none" rtlCol="0">
            <a:spAutoFit/>
          </a:bodyPr>
          <a:lstStyle/>
          <a:p>
            <a:r>
              <a:rPr lang="en-US" b="1" dirty="0"/>
              <a:t>S</a:t>
            </a:r>
          </a:p>
        </p:txBody>
      </p:sp>
      <p:sp>
        <p:nvSpPr>
          <p:cNvPr id="27" name="TextBox 43">
            <a:extLst>
              <a:ext uri="{FF2B5EF4-FFF2-40B4-BE49-F238E27FC236}">
                <a16:creationId xmlns:a16="http://schemas.microsoft.com/office/drawing/2014/main" id="{C15C8B0D-EFB7-49EF-ACEC-E6E628386F5C}"/>
              </a:ext>
            </a:extLst>
          </p:cNvPr>
          <p:cNvSpPr txBox="1"/>
          <p:nvPr/>
        </p:nvSpPr>
        <p:spPr>
          <a:xfrm>
            <a:off x="5609711" y="4493261"/>
            <a:ext cx="293670" cy="369332"/>
          </a:xfrm>
          <a:prstGeom prst="rect">
            <a:avLst/>
          </a:prstGeom>
          <a:noFill/>
        </p:spPr>
        <p:txBody>
          <a:bodyPr wrap="none" rtlCol="0">
            <a:spAutoFit/>
          </a:bodyPr>
          <a:lstStyle/>
          <a:p>
            <a:r>
              <a:rPr lang="en-US" b="1" dirty="0"/>
              <a:t>S</a:t>
            </a:r>
          </a:p>
        </p:txBody>
      </p:sp>
      <p:sp>
        <p:nvSpPr>
          <p:cNvPr id="28" name="TextBox 44">
            <a:extLst>
              <a:ext uri="{FF2B5EF4-FFF2-40B4-BE49-F238E27FC236}">
                <a16:creationId xmlns:a16="http://schemas.microsoft.com/office/drawing/2014/main" id="{852CE9FC-292F-4C25-9847-002BD49D4269}"/>
              </a:ext>
            </a:extLst>
          </p:cNvPr>
          <p:cNvSpPr txBox="1"/>
          <p:nvPr/>
        </p:nvSpPr>
        <p:spPr>
          <a:xfrm>
            <a:off x="9232992" y="4501235"/>
            <a:ext cx="293670" cy="369332"/>
          </a:xfrm>
          <a:prstGeom prst="rect">
            <a:avLst/>
          </a:prstGeom>
          <a:noFill/>
        </p:spPr>
        <p:txBody>
          <a:bodyPr wrap="none" rtlCol="0">
            <a:spAutoFit/>
          </a:bodyPr>
          <a:lstStyle/>
          <a:p>
            <a:r>
              <a:rPr lang="en-US" b="1" dirty="0"/>
              <a:t>S</a:t>
            </a:r>
          </a:p>
        </p:txBody>
      </p:sp>
      <p:sp>
        <p:nvSpPr>
          <p:cNvPr id="29" name="TextBox 45">
            <a:extLst>
              <a:ext uri="{FF2B5EF4-FFF2-40B4-BE49-F238E27FC236}">
                <a16:creationId xmlns:a16="http://schemas.microsoft.com/office/drawing/2014/main" id="{F8B59488-E4D0-487A-BDC4-0B2B4C93C966}"/>
              </a:ext>
            </a:extLst>
          </p:cNvPr>
          <p:cNvSpPr txBox="1"/>
          <p:nvPr/>
        </p:nvSpPr>
        <p:spPr>
          <a:xfrm>
            <a:off x="8137933" y="4057798"/>
            <a:ext cx="293670" cy="369332"/>
          </a:xfrm>
          <a:prstGeom prst="rect">
            <a:avLst/>
          </a:prstGeom>
          <a:noFill/>
        </p:spPr>
        <p:txBody>
          <a:bodyPr wrap="none" rtlCol="0">
            <a:spAutoFit/>
          </a:bodyPr>
          <a:lstStyle/>
          <a:p>
            <a:r>
              <a:rPr lang="en-US" b="1" dirty="0"/>
              <a:t>S</a:t>
            </a:r>
          </a:p>
        </p:txBody>
      </p:sp>
    </p:spTree>
    <p:extLst>
      <p:ext uri="{BB962C8B-B14F-4D97-AF65-F5344CB8AC3E}">
        <p14:creationId xmlns:p14="http://schemas.microsoft.com/office/powerpoint/2010/main" val="502483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释放一致性模型</a:t>
            </a:r>
            <a:endParaRPr kumimoji="1" lang="zh-CN" altLang="en-US" sz="4800" dirty="0">
              <a:solidFill>
                <a:srgbClr val="4C27FF"/>
              </a:solidFill>
            </a:endParaRPr>
          </a:p>
        </p:txBody>
      </p:sp>
      <p:sp>
        <p:nvSpPr>
          <p:cNvPr id="8" name="Content Placeholder 2"/>
          <p:cNvSpPr>
            <a:spLocks noGrp="1"/>
          </p:cNvSpPr>
          <p:nvPr>
            <p:ph idx="1"/>
          </p:nvPr>
        </p:nvSpPr>
        <p:spPr>
          <a:xfrm>
            <a:off x="207264" y="1166019"/>
            <a:ext cx="11552936" cy="3905854"/>
          </a:xfrm>
        </p:spPr>
        <p:txBody>
          <a:bodyPr>
            <a:normAutofit/>
          </a:bodyPr>
          <a:lstStyle/>
          <a:p>
            <a:pPr>
              <a:buFont typeface="Wingdings" panose="05000000000000000000" pitchFamily="2" charset="2"/>
              <a:buChar char="q"/>
            </a:pPr>
            <a:r>
              <a:rPr lang="zh-CN" altLang="en-US" dirty="0"/>
              <a:t>在对一个共享变量进行普通访问之前，进程在之前所有的获得锁而进行的操作必须成功的完成</a:t>
            </a:r>
            <a:endParaRPr lang="en-US" altLang="zh-CN" dirty="0"/>
          </a:p>
          <a:p>
            <a:pPr>
              <a:buFont typeface="Wingdings" panose="05000000000000000000" pitchFamily="2" charset="2"/>
              <a:buChar char="q"/>
            </a:pPr>
            <a:r>
              <a:rPr lang="zh-CN" altLang="en-US" dirty="0"/>
              <a:t>在释放一个锁操作之前，进程之前的读和写操作必须已经完成</a:t>
            </a:r>
            <a:endParaRPr lang="en-US" altLang="zh-CN" dirty="0"/>
          </a:p>
          <a:p>
            <a:pPr>
              <a:buFont typeface="Wingdings" panose="05000000000000000000" pitchFamily="2" charset="2"/>
              <a:buChar char="q"/>
            </a:pPr>
            <a:r>
              <a:rPr lang="zh-CN" altLang="en-US" dirty="0"/>
              <a:t>获得和释放锁的操作必须符合“</a:t>
            </a:r>
            <a:r>
              <a:rPr lang="en-US" altLang="zh-CN" dirty="0"/>
              <a:t>FIFO</a:t>
            </a:r>
            <a:r>
              <a:rPr lang="zh-CN" altLang="en-US" dirty="0"/>
              <a:t>一致性”</a:t>
            </a:r>
            <a:endParaRPr lang="en-US" altLang="zh-CN" dirty="0"/>
          </a:p>
          <a:p>
            <a:pPr>
              <a:buFont typeface="Wingdings" panose="05000000000000000000" pitchFamily="2" charset="2"/>
              <a:buChar char="q"/>
            </a:pPr>
            <a:r>
              <a:rPr lang="zh-CN" altLang="en-US" dirty="0"/>
              <a:t>“释放一致性”仅仅关注被锁住的共享内存变量，仅仅只需要将对被锁住的共享变量的修改通知给其它的节点</a:t>
            </a:r>
            <a:endParaRPr lang="en-US" altLang="zh-CN" dirty="0"/>
          </a:p>
          <a:p>
            <a:pPr>
              <a:buFont typeface="Wingdings" panose="05000000000000000000" pitchFamily="2" charset="2"/>
              <a:buChar char="q"/>
            </a:pPr>
            <a:r>
              <a:rPr lang="en-US" altLang="zh-CN" dirty="0">
                <a:hlinkClick r:id="rId2" tooltip="C♯"/>
              </a:rPr>
              <a:t> C#</a:t>
            </a:r>
            <a:r>
              <a:rPr lang="zh-CN" altLang="en-US" dirty="0"/>
              <a:t>中的</a:t>
            </a:r>
            <a:r>
              <a:rPr lang="en-US" altLang="zh-CN" dirty="0" err="1"/>
              <a:t>VolatileWrite</a:t>
            </a:r>
            <a:r>
              <a:rPr lang="zh-CN" altLang="en-US" dirty="0"/>
              <a:t>函数即实现了释放一致性语义</a:t>
            </a:r>
            <a:endParaRPr lang="en-US" altLang="zh-CN" dirty="0"/>
          </a:p>
        </p:txBody>
      </p:sp>
    </p:spTree>
    <p:extLst>
      <p:ext uri="{BB962C8B-B14F-4D97-AF65-F5344CB8AC3E}">
        <p14:creationId xmlns:p14="http://schemas.microsoft.com/office/powerpoint/2010/main" val="43424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入口一致性模型</a:t>
            </a:r>
            <a:endParaRPr kumimoji="1" lang="zh-CN" altLang="en-US" sz="4800" dirty="0">
              <a:solidFill>
                <a:srgbClr val="4C27FF"/>
              </a:solidFill>
            </a:endParaRPr>
          </a:p>
        </p:txBody>
      </p:sp>
      <p:sp>
        <p:nvSpPr>
          <p:cNvPr id="8" name="Content Placeholder 2"/>
          <p:cNvSpPr>
            <a:spLocks noGrp="1"/>
          </p:cNvSpPr>
          <p:nvPr>
            <p:ph idx="1"/>
          </p:nvPr>
        </p:nvSpPr>
        <p:spPr>
          <a:xfrm>
            <a:off x="207264" y="1166018"/>
            <a:ext cx="11552936" cy="5361781"/>
          </a:xfrm>
        </p:spPr>
        <p:txBody>
          <a:bodyPr>
            <a:normAutofit/>
          </a:bodyPr>
          <a:lstStyle/>
          <a:p>
            <a:pPr>
              <a:buFont typeface="Wingdings" panose="05000000000000000000" pitchFamily="2" charset="2"/>
              <a:buChar char="q"/>
            </a:pPr>
            <a:r>
              <a:rPr lang="en-US" altLang="zh-CN" dirty="0"/>
              <a:t> </a:t>
            </a:r>
            <a:r>
              <a:rPr lang="zh-CN" altLang="en-US" dirty="0"/>
              <a:t>入口一致性要求每个普通的共享数据都要与某种同步变量如锁</a:t>
            </a:r>
            <a:r>
              <a:rPr lang="en-US" altLang="zh-CN" dirty="0"/>
              <a:t>(lock)</a:t>
            </a:r>
            <a:r>
              <a:rPr lang="zh-CN" altLang="en-US" dirty="0"/>
              <a:t>或屏障</a:t>
            </a:r>
            <a:r>
              <a:rPr lang="en-US" altLang="zh-CN" dirty="0"/>
              <a:t>(barrier)</a:t>
            </a:r>
            <a:r>
              <a:rPr lang="zh-CN" altLang="en-US" dirty="0"/>
              <a:t>相关联</a:t>
            </a:r>
          </a:p>
        </p:txBody>
      </p:sp>
      <p:pic>
        <p:nvPicPr>
          <p:cNvPr id="3" name="图片 2"/>
          <p:cNvPicPr>
            <a:picLocks noChangeAspect="1"/>
          </p:cNvPicPr>
          <p:nvPr/>
        </p:nvPicPr>
        <p:blipFill>
          <a:blip r:embed="rId2"/>
          <a:stretch>
            <a:fillRect/>
          </a:stretch>
        </p:blipFill>
        <p:spPr>
          <a:xfrm>
            <a:off x="508409" y="2524200"/>
            <a:ext cx="10765562" cy="1971600"/>
          </a:xfrm>
          <a:prstGeom prst="rect">
            <a:avLst/>
          </a:prstGeom>
        </p:spPr>
      </p:pic>
      <p:sp>
        <p:nvSpPr>
          <p:cNvPr id="4" name="矩形 3"/>
          <p:cNvSpPr/>
          <p:nvPr/>
        </p:nvSpPr>
        <p:spPr>
          <a:xfrm>
            <a:off x="1122266" y="5376928"/>
            <a:ext cx="9537847" cy="954107"/>
          </a:xfrm>
          <a:prstGeom prst="rect">
            <a:avLst/>
          </a:prstGeom>
        </p:spPr>
        <p:txBody>
          <a:bodyPr wrap="square">
            <a:spAutoFit/>
          </a:bodyPr>
          <a:lstStyle/>
          <a:p>
            <a:pPr algn="ctr"/>
            <a:r>
              <a:rPr lang="zh-CN" altLang="en-US" sz="2800" b="1" dirty="0">
                <a:solidFill>
                  <a:srgbClr val="FF0000"/>
                </a:solidFill>
                <a:latin typeface="黑体" panose="02010609060101010101" pitchFamily="49" charset="-122"/>
                <a:ea typeface="黑体" panose="02010609060101010101" pitchFamily="49" charset="-122"/>
              </a:rPr>
              <a:t>进程</a:t>
            </a:r>
            <a:r>
              <a:rPr lang="en-US" altLang="zh-CN" sz="2800" b="1" dirty="0">
                <a:solidFill>
                  <a:srgbClr val="FF0000"/>
                </a:solidFill>
                <a:latin typeface="黑体" panose="02010609060101010101" pitchFamily="49" charset="-122"/>
                <a:ea typeface="黑体" panose="02010609060101010101" pitchFamily="49" charset="-122"/>
              </a:rPr>
              <a:t>2</a:t>
            </a:r>
            <a:r>
              <a:rPr lang="zh-CN" altLang="en-US" sz="2800" b="1" dirty="0">
                <a:solidFill>
                  <a:srgbClr val="FF0000"/>
                </a:solidFill>
                <a:latin typeface="黑体" panose="02010609060101010101" pitchFamily="49" charset="-122"/>
                <a:ea typeface="黑体" panose="02010609060101010101" pitchFamily="49" charset="-122"/>
              </a:rPr>
              <a:t>在没有获取”</a:t>
            </a:r>
            <a:r>
              <a:rPr lang="en-US" altLang="zh-CN" sz="2800" b="1" dirty="0">
                <a:solidFill>
                  <a:srgbClr val="FF0000"/>
                </a:solidFill>
                <a:latin typeface="黑体" panose="02010609060101010101" pitchFamily="49" charset="-122"/>
                <a:ea typeface="黑体" panose="02010609060101010101" pitchFamily="49" charset="-122"/>
              </a:rPr>
              <a:t>y”</a:t>
            </a:r>
            <a:r>
              <a:rPr lang="zh-CN" altLang="en-US" sz="2800" b="1" dirty="0">
                <a:solidFill>
                  <a:srgbClr val="FF0000"/>
                </a:solidFill>
                <a:latin typeface="黑体" panose="02010609060101010101" pitchFamily="49" charset="-122"/>
                <a:ea typeface="黑体" panose="02010609060101010101" pitchFamily="49" charset="-122"/>
              </a:rPr>
              <a:t>数据的访问锁时，不拥有对数据项“</a:t>
            </a:r>
            <a:r>
              <a:rPr lang="en-US" altLang="zh-CN" sz="2800" b="1" dirty="0">
                <a:solidFill>
                  <a:srgbClr val="FF0000"/>
                </a:solidFill>
                <a:latin typeface="黑体" panose="02010609060101010101" pitchFamily="49" charset="-122"/>
                <a:ea typeface="黑体" panose="02010609060101010101" pitchFamily="49" charset="-122"/>
              </a:rPr>
              <a:t>y”</a:t>
            </a:r>
            <a:r>
              <a:rPr lang="zh-CN" altLang="en-US" sz="2800" b="1" dirty="0">
                <a:solidFill>
                  <a:srgbClr val="FF0000"/>
                </a:solidFill>
                <a:latin typeface="黑体" panose="02010609060101010101" pitchFamily="49" charset="-122"/>
                <a:ea typeface="黑体" panose="02010609060101010101" pitchFamily="49" charset="-122"/>
              </a:rPr>
              <a:t>的访问权，所以读取的值将为</a:t>
            </a:r>
            <a:r>
              <a:rPr lang="en-US" altLang="zh-CN" sz="2800" b="1" dirty="0">
                <a:solidFill>
                  <a:srgbClr val="FF0000"/>
                </a:solidFill>
                <a:latin typeface="黑体" panose="02010609060101010101" pitchFamily="49" charset="-122"/>
                <a:ea typeface="黑体" panose="02010609060101010101" pitchFamily="49" charset="-122"/>
              </a:rPr>
              <a:t>NIL</a:t>
            </a:r>
            <a:endParaRPr lang="en-US" sz="2800" b="1" dirty="0">
              <a:solidFill>
                <a:srgbClr val="FF0000"/>
              </a:solidFill>
              <a:latin typeface="黑体" panose="02010609060101010101" pitchFamily="49" charset="-122"/>
              <a:ea typeface="黑体" panose="02010609060101010101" pitchFamily="49" charset="-122"/>
            </a:endParaRPr>
          </a:p>
        </p:txBody>
      </p:sp>
      <p:sp>
        <p:nvSpPr>
          <p:cNvPr id="5" name="椭圆 4"/>
          <p:cNvSpPr/>
          <p:nvPr/>
        </p:nvSpPr>
        <p:spPr>
          <a:xfrm>
            <a:off x="9505949" y="3105149"/>
            <a:ext cx="1768021" cy="838201"/>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51332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以用户为中心的一致性模型</a:t>
            </a:r>
            <a:endParaRPr kumimoji="1" lang="zh-CN" altLang="en-US" sz="4800" dirty="0">
              <a:solidFill>
                <a:srgbClr val="4C27FF"/>
              </a:solidFill>
            </a:endParaRPr>
          </a:p>
        </p:txBody>
      </p:sp>
      <p:sp>
        <p:nvSpPr>
          <p:cNvPr id="8" name="Content Placeholder 2"/>
          <p:cNvSpPr>
            <a:spLocks noGrp="1"/>
          </p:cNvSpPr>
          <p:nvPr>
            <p:ph idx="1"/>
          </p:nvPr>
        </p:nvSpPr>
        <p:spPr>
          <a:xfrm>
            <a:off x="207264" y="1166018"/>
            <a:ext cx="11552936" cy="5361781"/>
          </a:xfrm>
        </p:spPr>
        <p:txBody>
          <a:bodyPr>
            <a:normAutofit/>
          </a:bodyPr>
          <a:lstStyle/>
          <a:p>
            <a:pPr>
              <a:buFont typeface="Wingdings" panose="05000000000000000000" pitchFamily="2" charset="2"/>
              <a:buChar char="q"/>
            </a:pPr>
            <a:r>
              <a:rPr lang="zh-CN" altLang="en-US" dirty="0"/>
              <a:t>定义和需求</a:t>
            </a:r>
            <a:endParaRPr lang="en-US" altLang="zh-CN" dirty="0"/>
          </a:p>
          <a:p>
            <a:pPr lvl="1">
              <a:buFont typeface="Wingdings" panose="05000000000000000000" pitchFamily="2" charset="2"/>
              <a:buChar char="Ø"/>
            </a:pPr>
            <a:r>
              <a:rPr lang="zh-CN" altLang="en-US" dirty="0"/>
              <a:t>在实际业务要求中，很多时候并不要求系统内所有的数据都保持一致，例如在线的日记本，业务只要求基于这一个用户满足一致性即可，不需要关心整体，即需要一种</a:t>
            </a:r>
            <a:r>
              <a:rPr lang="zh-CN" altLang="en-US" dirty="0">
                <a:solidFill>
                  <a:srgbClr val="FF0000"/>
                </a:solidFill>
              </a:rPr>
              <a:t>以用户为中心的一致性</a:t>
            </a:r>
          </a:p>
          <a:p>
            <a:pPr marL="449263" lvl="2" indent="-449263">
              <a:buFont typeface="Wingdings" panose="05000000000000000000" pitchFamily="2" charset="2"/>
              <a:buChar char="q"/>
            </a:pPr>
            <a:r>
              <a:rPr lang="zh-CN" altLang="en-US" sz="3200" dirty="0"/>
              <a:t>以用户为中心的一致性为单一用户提供一致性保证，保证该用户对数据存储的访问的一致性，但是它不为不同用户的并发访问提供任何一致性保证</a:t>
            </a:r>
            <a:endParaRPr lang="en-US" altLang="zh-CN" sz="3200" dirty="0"/>
          </a:p>
        </p:txBody>
      </p:sp>
    </p:spTree>
    <p:extLst>
      <p:ext uri="{BB962C8B-B14F-4D97-AF65-F5344CB8AC3E}">
        <p14:creationId xmlns:p14="http://schemas.microsoft.com/office/powerpoint/2010/main" val="11907735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sz="4800" dirty="0">
                <a:solidFill>
                  <a:srgbClr val="4C27FF"/>
                </a:solidFill>
              </a:rPr>
              <a:t>最终一致性</a:t>
            </a:r>
          </a:p>
        </p:txBody>
      </p:sp>
      <p:sp>
        <p:nvSpPr>
          <p:cNvPr id="8" name="Content Placeholder 2"/>
          <p:cNvSpPr>
            <a:spLocks noGrp="1"/>
          </p:cNvSpPr>
          <p:nvPr>
            <p:ph idx="1"/>
          </p:nvPr>
        </p:nvSpPr>
        <p:spPr>
          <a:xfrm>
            <a:off x="207263" y="1166019"/>
            <a:ext cx="11825079" cy="4783678"/>
          </a:xfrm>
        </p:spPr>
        <p:txBody>
          <a:bodyPr>
            <a:normAutofit/>
          </a:bodyPr>
          <a:lstStyle/>
          <a:p>
            <a:pPr eaLnBrk="1" hangingPunct="1">
              <a:buFont typeface="Wingdings" panose="05000000000000000000" pitchFamily="2" charset="2"/>
              <a:buChar char="q"/>
            </a:pPr>
            <a:r>
              <a:rPr lang="zh-CN" altLang="en-US" dirty="0"/>
              <a:t>在许多分布式系统的数据存储中</a:t>
            </a:r>
            <a:endParaRPr lang="en-US" altLang="zh-CN" dirty="0"/>
          </a:p>
          <a:p>
            <a:pPr lvl="1" eaLnBrk="1" hangingPunct="1">
              <a:lnSpc>
                <a:spcPct val="90000"/>
              </a:lnSpc>
              <a:buFont typeface="Wingdings" panose="05000000000000000000" pitchFamily="2" charset="2"/>
              <a:buChar char="Ø"/>
            </a:pPr>
            <a:r>
              <a:rPr lang="zh-CN" altLang="en-US" dirty="0"/>
              <a:t>不会出现同时发生的更新操作</a:t>
            </a:r>
            <a:endParaRPr lang="en-US" altLang="zh-CN" dirty="0"/>
          </a:p>
          <a:p>
            <a:pPr lvl="1" eaLnBrk="1" hangingPunct="1">
              <a:lnSpc>
                <a:spcPct val="90000"/>
              </a:lnSpc>
              <a:buFont typeface="Wingdings" panose="05000000000000000000" pitchFamily="2" charset="2"/>
              <a:buChar char="Ø"/>
            </a:pPr>
            <a:r>
              <a:rPr lang="zh-CN" altLang="en-US" dirty="0"/>
              <a:t>或者发生同时更新时，可以容易化解它们</a:t>
            </a:r>
            <a:endParaRPr lang="en-US" altLang="zh-CN" dirty="0"/>
          </a:p>
          <a:p>
            <a:pPr lvl="1" eaLnBrk="1" hangingPunct="1">
              <a:lnSpc>
                <a:spcPct val="90000"/>
              </a:lnSpc>
              <a:buFont typeface="Wingdings" panose="05000000000000000000" pitchFamily="2" charset="2"/>
              <a:buChar char="Ø"/>
            </a:pPr>
            <a:r>
              <a:rPr lang="zh-CN" altLang="en-US" dirty="0"/>
              <a:t>大部分操作是读操作</a:t>
            </a:r>
            <a:endParaRPr lang="en-US" altLang="zh-CN" dirty="0"/>
          </a:p>
          <a:p>
            <a:pPr lvl="1" eaLnBrk="1" hangingPunct="1">
              <a:lnSpc>
                <a:spcPct val="90000"/>
              </a:lnSpc>
              <a:buFont typeface="Wingdings" panose="05000000000000000000" pitchFamily="2" charset="2"/>
              <a:buChar char="Ø"/>
            </a:pPr>
            <a:r>
              <a:rPr lang="zh-CN" altLang="en-US" dirty="0"/>
              <a:t>提供一种很弱的一致性模型，称为</a:t>
            </a:r>
            <a:r>
              <a:rPr lang="zh-CN" altLang="en-US" dirty="0">
                <a:solidFill>
                  <a:srgbClr val="FF0000"/>
                </a:solidFill>
              </a:rPr>
              <a:t>最终一致性模型</a:t>
            </a:r>
            <a:endParaRPr lang="en-US" altLang="zh-CN" dirty="0">
              <a:solidFill>
                <a:srgbClr val="FF0000"/>
              </a:solidFill>
            </a:endParaRPr>
          </a:p>
          <a:p>
            <a:pPr eaLnBrk="1" hangingPunct="1">
              <a:buFont typeface="Wingdings" panose="05000000000000000000" pitchFamily="2" charset="2"/>
              <a:buChar char="q"/>
            </a:pPr>
            <a:r>
              <a:rPr lang="zh-CN" altLang="en-US" dirty="0"/>
              <a:t>例如</a:t>
            </a:r>
          </a:p>
          <a:p>
            <a:pPr lvl="1" eaLnBrk="1" hangingPunct="1">
              <a:lnSpc>
                <a:spcPct val="90000"/>
              </a:lnSpc>
              <a:buFont typeface="Wingdings" panose="05000000000000000000" pitchFamily="2" charset="2"/>
              <a:buChar char="Ø"/>
            </a:pPr>
            <a:r>
              <a:rPr lang="en-US" altLang="zh-CN" dirty="0"/>
              <a:t>DNS</a:t>
            </a:r>
            <a:r>
              <a:rPr lang="zh-CN" altLang="en-US" dirty="0"/>
              <a:t>系统中，各域由各自机构管理，不会出现写－写冲突，只需处理读－写冲突</a:t>
            </a:r>
          </a:p>
          <a:p>
            <a:pPr lvl="1" eaLnBrk="1" hangingPunct="1">
              <a:lnSpc>
                <a:spcPct val="90000"/>
              </a:lnSpc>
              <a:buFont typeface="Wingdings" panose="05000000000000000000" pitchFamily="2" charset="2"/>
              <a:buChar char="Ø"/>
            </a:pPr>
            <a:r>
              <a:rPr lang="zh-CN" altLang="en-US" dirty="0"/>
              <a:t>在</a:t>
            </a:r>
            <a:r>
              <a:rPr lang="en-US" altLang="zh-CN" dirty="0"/>
              <a:t>Web</a:t>
            </a:r>
            <a:r>
              <a:rPr lang="zh-CN" altLang="en-US" dirty="0"/>
              <a:t>中，通常浏览器或者</a:t>
            </a:r>
            <a:r>
              <a:rPr lang="en-US" altLang="zh-CN" dirty="0"/>
              <a:t>web</a:t>
            </a:r>
            <a:r>
              <a:rPr lang="zh-CN" altLang="en-US" dirty="0"/>
              <a:t>代理在本地高速缓存保存一份已下载的页面，但有可能过时，然而这种不一致性对客户来说是可以接受的</a:t>
            </a:r>
          </a:p>
        </p:txBody>
      </p:sp>
    </p:spTree>
    <p:extLst>
      <p:ext uri="{BB962C8B-B14F-4D97-AF65-F5344CB8AC3E}">
        <p14:creationId xmlns:p14="http://schemas.microsoft.com/office/powerpoint/2010/main" val="4581827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最终一致性模型</a:t>
            </a:r>
            <a:endParaRPr kumimoji="1" lang="zh-CN" altLang="en-US" sz="4800" dirty="0">
              <a:solidFill>
                <a:srgbClr val="4C27FF"/>
              </a:solidFill>
            </a:endParaRPr>
          </a:p>
        </p:txBody>
      </p:sp>
      <p:sp>
        <p:nvSpPr>
          <p:cNvPr id="8" name="Content Placeholder 2"/>
          <p:cNvSpPr>
            <a:spLocks noGrp="1"/>
          </p:cNvSpPr>
          <p:nvPr>
            <p:ph idx="1"/>
          </p:nvPr>
        </p:nvSpPr>
        <p:spPr>
          <a:xfrm>
            <a:off x="121921" y="1166018"/>
            <a:ext cx="6299322" cy="5361781"/>
          </a:xfrm>
        </p:spPr>
        <p:txBody>
          <a:bodyPr>
            <a:normAutofit fontScale="85000" lnSpcReduction="10000"/>
          </a:bodyPr>
          <a:lstStyle/>
          <a:p>
            <a:pPr eaLnBrk="1" hangingPunct="1">
              <a:buFont typeface="Wingdings" panose="05000000000000000000" pitchFamily="2" charset="2"/>
              <a:buChar char="q"/>
            </a:pPr>
            <a:r>
              <a:rPr lang="zh-CN" altLang="en-US" sz="3800" dirty="0"/>
              <a:t>特点</a:t>
            </a:r>
            <a:endParaRPr lang="en-US" altLang="zh-CN" sz="3800" dirty="0"/>
          </a:p>
          <a:p>
            <a:pPr lvl="1" eaLnBrk="1" hangingPunct="1">
              <a:buFont typeface="Wingdings" panose="05000000000000000000" pitchFamily="2" charset="2"/>
              <a:buChar char="Ø"/>
            </a:pPr>
            <a:r>
              <a:rPr lang="zh-CN" altLang="en-US" sz="3000" dirty="0"/>
              <a:t>如果在一段很长的时间内没有更新操作，那么所有副本将</a:t>
            </a:r>
            <a:r>
              <a:rPr lang="zh-CN" altLang="en-US" sz="3000" dirty="0">
                <a:solidFill>
                  <a:srgbClr val="FF0000"/>
                </a:solidFill>
              </a:rPr>
              <a:t>逐渐</a:t>
            </a:r>
            <a:r>
              <a:rPr lang="zh-CN" altLang="en-US" sz="3000" dirty="0"/>
              <a:t>成为一致的</a:t>
            </a:r>
            <a:endParaRPr lang="en-US" altLang="zh-CN" sz="3000" dirty="0"/>
          </a:p>
          <a:p>
            <a:pPr lvl="1" eaLnBrk="1" hangingPunct="1">
              <a:buFont typeface="Wingdings" panose="05000000000000000000" pitchFamily="2" charset="2"/>
              <a:buChar char="Ø"/>
            </a:pPr>
            <a:r>
              <a:rPr lang="zh-CN" altLang="en-US" sz="3000" dirty="0"/>
              <a:t>这种形式的一致性就称为最终一致性</a:t>
            </a:r>
          </a:p>
          <a:p>
            <a:pPr eaLnBrk="1" hangingPunct="1">
              <a:buFont typeface="Wingdings" panose="05000000000000000000" pitchFamily="2" charset="2"/>
              <a:buChar char="q"/>
            </a:pPr>
            <a:r>
              <a:rPr lang="zh-CN" altLang="en-US" sz="3500" dirty="0"/>
              <a:t>最终一致性实际上</a:t>
            </a:r>
            <a:r>
              <a:rPr lang="zh-CN" altLang="en-US" sz="3500" dirty="0">
                <a:solidFill>
                  <a:srgbClr val="FF0000"/>
                </a:solidFill>
              </a:rPr>
              <a:t>只要求</a:t>
            </a:r>
            <a:r>
              <a:rPr lang="zh-CN" altLang="en-US" sz="3500" dirty="0"/>
              <a:t>更新操作被保证传播到所有副本上</a:t>
            </a:r>
          </a:p>
          <a:p>
            <a:pPr eaLnBrk="1" hangingPunct="1">
              <a:buFont typeface="Wingdings" panose="05000000000000000000" pitchFamily="2" charset="2"/>
              <a:buChar char="q"/>
            </a:pPr>
            <a:r>
              <a:rPr lang="zh-CN" altLang="en-US" sz="3800" dirty="0"/>
              <a:t>最终一致性在</a:t>
            </a:r>
            <a:endParaRPr lang="en-US" altLang="zh-CN" sz="3800" dirty="0"/>
          </a:p>
          <a:p>
            <a:pPr lvl="1" eaLnBrk="1" hangingPunct="1">
              <a:buFont typeface="Wingdings" panose="05000000000000000000" pitchFamily="2" charset="2"/>
              <a:buChar char="Ø"/>
            </a:pPr>
            <a:r>
              <a:rPr lang="zh-CN" altLang="en-US" sz="3500" dirty="0"/>
              <a:t>用户总是访问同一个副本时，没有任何问题</a:t>
            </a:r>
            <a:endParaRPr lang="en-US" altLang="zh-CN" sz="3500" dirty="0"/>
          </a:p>
          <a:p>
            <a:pPr lvl="1" eaLnBrk="1" hangingPunct="1">
              <a:buFont typeface="Wingdings" panose="05000000000000000000" pitchFamily="2" charset="2"/>
              <a:buChar char="Ø"/>
            </a:pPr>
            <a:r>
              <a:rPr lang="zh-CN" altLang="en-US" sz="3500" dirty="0"/>
              <a:t>如果用户访问不同的副本时，就可能会出现问题</a:t>
            </a:r>
          </a:p>
          <a:p>
            <a:pPr>
              <a:buFont typeface="Wingdings" panose="05000000000000000000" pitchFamily="2" charset="2"/>
              <a:buChar char="q"/>
            </a:pPr>
            <a:endParaRPr lang="en-US" altLang="zh-C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21593" t="39577" r="19455" b="34138"/>
          <a:stretch>
            <a:fillRect/>
          </a:stretch>
        </p:blipFill>
        <p:spPr bwMode="auto">
          <a:xfrm>
            <a:off x="6380142" y="1748802"/>
            <a:ext cx="5739289" cy="3621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6506586" y="5546272"/>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黑体" panose="02010609060101010101" pitchFamily="49" charset="-122"/>
                <a:ea typeface="黑体" panose="02010609060101010101" pitchFamily="49" charset="-122"/>
              </a:rPr>
              <a:t>移动用户访问分布式数据库的不同副本</a:t>
            </a:r>
          </a:p>
        </p:txBody>
      </p:sp>
    </p:spTree>
    <p:extLst>
      <p:ext uri="{BB962C8B-B14F-4D97-AF65-F5344CB8AC3E}">
        <p14:creationId xmlns:p14="http://schemas.microsoft.com/office/powerpoint/2010/main" val="35334435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单调读一致性</a:t>
            </a:r>
            <a:endParaRPr kumimoji="1" lang="zh-CN" altLang="en-US" sz="4800" dirty="0">
              <a:solidFill>
                <a:srgbClr val="4C27FF"/>
              </a:solidFill>
            </a:endParaRPr>
          </a:p>
        </p:txBody>
      </p:sp>
      <p:sp>
        <p:nvSpPr>
          <p:cNvPr id="8" name="Content Placeholder 2"/>
          <p:cNvSpPr>
            <a:spLocks noGrp="1"/>
          </p:cNvSpPr>
          <p:nvPr>
            <p:ph idx="1"/>
          </p:nvPr>
        </p:nvSpPr>
        <p:spPr>
          <a:xfrm>
            <a:off x="90985" y="1097376"/>
            <a:ext cx="11552936" cy="4693823"/>
          </a:xfrm>
        </p:spPr>
        <p:txBody>
          <a:bodyPr>
            <a:normAutofit/>
          </a:bodyPr>
          <a:lstStyle/>
          <a:p>
            <a:pPr eaLnBrk="1" hangingPunct="1">
              <a:lnSpc>
                <a:spcPct val="125000"/>
              </a:lnSpc>
              <a:buFont typeface="Wingdings" panose="05000000000000000000" pitchFamily="2" charset="2"/>
              <a:buChar char="q"/>
            </a:pPr>
            <a:r>
              <a:rPr lang="zh-CN" altLang="en-US" dirty="0"/>
              <a:t>定义</a:t>
            </a:r>
            <a:endParaRPr lang="en-US" altLang="zh-CN" dirty="0"/>
          </a:p>
          <a:p>
            <a:pPr lvl="1" eaLnBrk="1" hangingPunct="1">
              <a:lnSpc>
                <a:spcPct val="125000"/>
              </a:lnSpc>
            </a:pPr>
            <a:r>
              <a:rPr lang="zh-CN" altLang="en-US" dirty="0">
                <a:solidFill>
                  <a:srgbClr val="FF0000"/>
                </a:solidFill>
              </a:rPr>
              <a:t>如果一个进程读取数据项</a:t>
            </a:r>
            <a:r>
              <a:rPr lang="en-US" altLang="zh-CN" dirty="0">
                <a:solidFill>
                  <a:srgbClr val="FF0000"/>
                </a:solidFill>
              </a:rPr>
              <a:t>x</a:t>
            </a:r>
            <a:r>
              <a:rPr lang="zh-CN" altLang="en-US" dirty="0">
                <a:solidFill>
                  <a:srgbClr val="FF0000"/>
                </a:solidFill>
              </a:rPr>
              <a:t>的值，那么它对</a:t>
            </a:r>
            <a:r>
              <a:rPr lang="en-US" altLang="zh-CN" dirty="0">
                <a:solidFill>
                  <a:srgbClr val="FF0000"/>
                </a:solidFill>
              </a:rPr>
              <a:t>x</a:t>
            </a:r>
            <a:r>
              <a:rPr lang="zh-CN" altLang="en-US" dirty="0">
                <a:solidFill>
                  <a:srgbClr val="FF0000"/>
                </a:solidFill>
              </a:rPr>
              <a:t>执行的任何后续读操作总是得到第一次读取的值或者更新的值</a:t>
            </a:r>
          </a:p>
          <a:p>
            <a:pPr marL="342900" lvl="1" indent="-342900">
              <a:buFont typeface="Wingdings" panose="05000000000000000000" pitchFamily="2" charset="2"/>
              <a:buChar char="q"/>
            </a:pPr>
            <a:r>
              <a:rPr lang="zh-CN" altLang="en-US" sz="3200" dirty="0"/>
              <a:t>保证进程不会读到比以前读的值更老的版本，单调读一致性强调任何时刻不能读到比以前读到的数据还旧的数据</a:t>
            </a:r>
            <a:endParaRPr lang="en-US" altLang="zh-CN" sz="3200" dirty="0"/>
          </a:p>
          <a:p>
            <a:pPr marL="342900" lvl="1" indent="-342900">
              <a:buFont typeface="Wingdings" panose="05000000000000000000" pitchFamily="2" charset="2"/>
              <a:buChar char="q"/>
            </a:pPr>
            <a:r>
              <a:rPr lang="zh-CN" altLang="en-US" sz="3200" dirty="0"/>
              <a:t>实际业务中，某一用户读到了一个审批流程，在页面看到已经进行到了第四步，刷新了一下，防止可能路由到了另外一个数据副本，又回到了第三步，产生了比较莫名其妙的错误</a:t>
            </a:r>
            <a:endParaRPr lang="en-US" altLang="zh-CN" dirty="0"/>
          </a:p>
        </p:txBody>
      </p:sp>
      <p:pic>
        <p:nvPicPr>
          <p:cNvPr id="3" name="图片 2"/>
          <p:cNvPicPr>
            <a:picLocks noChangeAspect="1"/>
          </p:cNvPicPr>
          <p:nvPr/>
        </p:nvPicPr>
        <p:blipFill>
          <a:blip r:embed="rId2"/>
          <a:stretch>
            <a:fillRect/>
          </a:stretch>
        </p:blipFill>
        <p:spPr>
          <a:xfrm>
            <a:off x="5326544" y="5539958"/>
            <a:ext cx="6865456" cy="1301630"/>
          </a:xfrm>
          <a:prstGeom prst="rect">
            <a:avLst/>
          </a:prstGeom>
        </p:spPr>
      </p:pic>
    </p:spTree>
    <p:extLst>
      <p:ext uri="{BB962C8B-B14F-4D97-AF65-F5344CB8AC3E}">
        <p14:creationId xmlns:p14="http://schemas.microsoft.com/office/powerpoint/2010/main" val="12146243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单调写一致性</a:t>
            </a:r>
            <a:endParaRPr kumimoji="1" lang="zh-CN" altLang="en-US" sz="4800" dirty="0">
              <a:solidFill>
                <a:srgbClr val="4C27FF"/>
              </a:solidFill>
            </a:endParaRPr>
          </a:p>
        </p:txBody>
      </p:sp>
      <p:pic>
        <p:nvPicPr>
          <p:cNvPr id="3" name="图片 2"/>
          <p:cNvPicPr>
            <a:picLocks noChangeAspect="1"/>
          </p:cNvPicPr>
          <p:nvPr/>
        </p:nvPicPr>
        <p:blipFill>
          <a:blip r:embed="rId2"/>
          <a:stretch>
            <a:fillRect/>
          </a:stretch>
        </p:blipFill>
        <p:spPr>
          <a:xfrm>
            <a:off x="4784635" y="5602515"/>
            <a:ext cx="7407366" cy="1255486"/>
          </a:xfrm>
          <a:prstGeom prst="rect">
            <a:avLst/>
          </a:prstGeom>
        </p:spPr>
      </p:pic>
      <p:sp>
        <p:nvSpPr>
          <p:cNvPr id="6" name="Content Placeholder 2"/>
          <p:cNvSpPr txBox="1">
            <a:spLocks/>
          </p:cNvSpPr>
          <p:nvPr/>
        </p:nvSpPr>
        <p:spPr bwMode="auto">
          <a:xfrm>
            <a:off x="97536" y="1115616"/>
            <a:ext cx="11972544" cy="4724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黑体" charset="0"/>
                <a:cs typeface="黑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黑体" charset="0"/>
                <a:cs typeface="黑体"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黑体" charset="0"/>
                <a:cs typeface="黑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q"/>
            </a:pPr>
            <a:r>
              <a:rPr lang="zh-CN" altLang="en-US" sz="2800" dirty="0"/>
              <a:t>定义</a:t>
            </a:r>
            <a:endParaRPr lang="en-US" altLang="zh-CN" sz="2800" dirty="0"/>
          </a:p>
          <a:p>
            <a:pPr lvl="1" eaLnBrk="1" hangingPunct="1">
              <a:buFont typeface="Calibri" panose="020F0502020204030204" pitchFamily="34" charset="0"/>
              <a:buChar char="―"/>
            </a:pPr>
            <a:r>
              <a:rPr lang="en-US" altLang="zh-CN" sz="2400" dirty="0">
                <a:solidFill>
                  <a:srgbClr val="FF0000"/>
                </a:solidFill>
              </a:rPr>
              <a:t> </a:t>
            </a:r>
            <a:r>
              <a:rPr lang="zh-CN" altLang="en-US" sz="2400" dirty="0">
                <a:solidFill>
                  <a:srgbClr val="FF0000"/>
                </a:solidFill>
              </a:rPr>
              <a:t>一个进程对数据项</a:t>
            </a:r>
            <a:r>
              <a:rPr lang="en-US" altLang="zh-CN" sz="2400" dirty="0">
                <a:solidFill>
                  <a:srgbClr val="FF0000"/>
                </a:solidFill>
              </a:rPr>
              <a:t>x</a:t>
            </a:r>
            <a:r>
              <a:rPr lang="zh-CN" altLang="en-US" sz="2400" dirty="0">
                <a:solidFill>
                  <a:srgbClr val="FF0000"/>
                </a:solidFill>
              </a:rPr>
              <a:t>执行的写操作必须在它对</a:t>
            </a:r>
            <a:r>
              <a:rPr lang="en-US" altLang="zh-CN" sz="2400" dirty="0">
                <a:solidFill>
                  <a:srgbClr val="FF0000"/>
                </a:solidFill>
              </a:rPr>
              <a:t>x</a:t>
            </a:r>
            <a:r>
              <a:rPr lang="zh-CN" altLang="en-US" sz="2400" dirty="0">
                <a:solidFill>
                  <a:srgbClr val="FF0000"/>
                </a:solidFill>
              </a:rPr>
              <a:t>执行任何后续写操作之前完成</a:t>
            </a:r>
          </a:p>
          <a:p>
            <a:pPr eaLnBrk="1" hangingPunct="1">
              <a:buFont typeface="Wingdings" panose="05000000000000000000" pitchFamily="2" charset="2"/>
              <a:buChar char="q"/>
            </a:pPr>
            <a:r>
              <a:rPr lang="zh-CN" altLang="en-US" sz="2800" dirty="0"/>
              <a:t>单调写操作规定，对</a:t>
            </a:r>
            <a:r>
              <a:rPr lang="en-US" altLang="zh-CN" sz="2800" dirty="0"/>
              <a:t>x</a:t>
            </a:r>
            <a:r>
              <a:rPr lang="zh-CN" altLang="en-US" sz="2800" dirty="0"/>
              <a:t>的拷贝上执行写操作只有该拷贝已经完全通过了先前的所有写操作之后才能被进行，而这些先前执行的写操作可能发生在</a:t>
            </a:r>
            <a:r>
              <a:rPr lang="en-US" altLang="zh-CN" sz="2800" dirty="0"/>
              <a:t>x</a:t>
            </a:r>
            <a:r>
              <a:rPr lang="zh-CN" altLang="en-US" sz="2800" dirty="0"/>
              <a:t>的其他拷贝上</a:t>
            </a:r>
            <a:endParaRPr lang="en-US" altLang="zh-CN" sz="2800" dirty="0"/>
          </a:p>
          <a:p>
            <a:pPr marL="342900" lvl="1" indent="-342900" eaLnBrk="1" hangingPunct="1">
              <a:buFont typeface="Wingdings" panose="05000000000000000000" pitchFamily="2" charset="2"/>
              <a:buChar char="q"/>
            </a:pPr>
            <a:r>
              <a:rPr lang="zh-CN" altLang="en-US" dirty="0"/>
              <a:t>单调写一致性跟以数据为中心的</a:t>
            </a:r>
            <a:r>
              <a:rPr lang="en-US" altLang="zh-CN" dirty="0"/>
              <a:t>FIFO</a:t>
            </a:r>
            <a:r>
              <a:rPr lang="zh-CN" altLang="en-US" dirty="0"/>
              <a:t>一致性类似，但是他们的场景不同，</a:t>
            </a:r>
            <a:r>
              <a:rPr lang="en-US" altLang="zh-CN" dirty="0"/>
              <a:t>FIFO</a:t>
            </a:r>
            <a:r>
              <a:rPr lang="zh-CN" altLang="en-US" dirty="0"/>
              <a:t>一致性是多个进程同时去写，而此处强调的是针对一个进程</a:t>
            </a:r>
          </a:p>
          <a:p>
            <a:pPr eaLnBrk="1" hangingPunct="1">
              <a:buFont typeface="Wingdings" panose="05000000000000000000" pitchFamily="2" charset="2"/>
              <a:buChar char="q"/>
            </a:pPr>
            <a:r>
              <a:rPr lang="zh-CN" altLang="en-US" sz="2800" dirty="0"/>
              <a:t>例子：在实际业务中，有一款游戏，用户打怪升级，杀死一个怪物增加</a:t>
            </a:r>
            <a:r>
              <a:rPr lang="en-US" altLang="zh-CN" sz="2800" dirty="0"/>
              <a:t>100</a:t>
            </a:r>
            <a:r>
              <a:rPr lang="zh-CN" altLang="en-US" sz="2800" dirty="0"/>
              <a:t>经验值，此时如果不满足单调写一致性，有可能导致用户杀死怪物后，经验值没有增加的问题</a:t>
            </a:r>
            <a:endParaRPr lang="en-US" altLang="zh-CN" sz="2800" dirty="0"/>
          </a:p>
        </p:txBody>
      </p:sp>
    </p:spTree>
    <p:extLst>
      <p:ext uri="{BB962C8B-B14F-4D97-AF65-F5344CB8AC3E}">
        <p14:creationId xmlns:p14="http://schemas.microsoft.com/office/powerpoint/2010/main" val="13478567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写后读一致性</a:t>
            </a:r>
            <a:endParaRPr kumimoji="1" lang="zh-CN" altLang="en-US" sz="4800" dirty="0">
              <a:solidFill>
                <a:srgbClr val="4C27FF"/>
              </a:solidFill>
            </a:endParaRPr>
          </a:p>
        </p:txBody>
      </p:sp>
      <p:sp>
        <p:nvSpPr>
          <p:cNvPr id="8" name="Content Placeholder 2"/>
          <p:cNvSpPr>
            <a:spLocks noGrp="1"/>
          </p:cNvSpPr>
          <p:nvPr>
            <p:ph idx="1"/>
          </p:nvPr>
        </p:nvSpPr>
        <p:spPr>
          <a:xfrm>
            <a:off x="207264" y="1166018"/>
            <a:ext cx="11552936" cy="4027774"/>
          </a:xfrm>
        </p:spPr>
        <p:txBody>
          <a:bodyPr>
            <a:normAutofit/>
          </a:bodyPr>
          <a:lstStyle/>
          <a:p>
            <a:pPr eaLnBrk="1" hangingPunct="1">
              <a:lnSpc>
                <a:spcPct val="90000"/>
              </a:lnSpc>
              <a:buFont typeface="Wingdings" panose="05000000000000000000" pitchFamily="2" charset="2"/>
              <a:buChar char="q"/>
            </a:pPr>
            <a:r>
              <a:rPr lang="zh-CN" altLang="en-US" sz="2800" dirty="0"/>
              <a:t>定义</a:t>
            </a:r>
            <a:endParaRPr lang="en-US" altLang="zh-CN" sz="2800" dirty="0"/>
          </a:p>
          <a:p>
            <a:pPr lvl="1" eaLnBrk="1" hangingPunct="1">
              <a:lnSpc>
                <a:spcPct val="90000"/>
              </a:lnSpc>
              <a:buFont typeface="Wingdings" panose="05000000000000000000" pitchFamily="2" charset="2"/>
              <a:buChar char="Ø"/>
            </a:pPr>
            <a:r>
              <a:rPr lang="zh-CN" altLang="en-US" sz="2400" dirty="0">
                <a:solidFill>
                  <a:srgbClr val="FF0000"/>
                </a:solidFill>
              </a:rPr>
              <a:t>一个进程对数据项</a:t>
            </a:r>
            <a:r>
              <a:rPr lang="en-US" altLang="zh-CN" sz="2400" dirty="0">
                <a:solidFill>
                  <a:srgbClr val="FF0000"/>
                </a:solidFill>
              </a:rPr>
              <a:t>x</a:t>
            </a:r>
            <a:r>
              <a:rPr lang="zh-CN" altLang="en-US" sz="2400" dirty="0">
                <a:solidFill>
                  <a:srgbClr val="FF0000"/>
                </a:solidFill>
              </a:rPr>
              <a:t>的写操作的结果总是被它对</a:t>
            </a:r>
            <a:r>
              <a:rPr lang="en-US" altLang="zh-CN" sz="2400" dirty="0">
                <a:solidFill>
                  <a:srgbClr val="FF0000"/>
                </a:solidFill>
              </a:rPr>
              <a:t>x</a:t>
            </a:r>
            <a:r>
              <a:rPr lang="zh-CN" altLang="en-US" sz="2400" dirty="0">
                <a:solidFill>
                  <a:srgbClr val="FF0000"/>
                </a:solidFill>
              </a:rPr>
              <a:t>的后续读操作看见</a:t>
            </a:r>
          </a:p>
          <a:p>
            <a:pPr eaLnBrk="1" hangingPunct="1">
              <a:lnSpc>
                <a:spcPct val="90000"/>
              </a:lnSpc>
              <a:buFont typeface="Wingdings" panose="05000000000000000000" pitchFamily="2" charset="2"/>
              <a:buChar char="q"/>
            </a:pPr>
            <a:r>
              <a:rPr lang="zh-CN" altLang="en-US" sz="2800" dirty="0"/>
              <a:t>写后读要求当进程在某个副本上执行了写操作后，如果在其他副本上对该数据执行后续的读操作的话，必须先执行这个写操作更新，保证写的结果对后续读操作可见</a:t>
            </a:r>
            <a:endParaRPr lang="en-US" altLang="zh-CN" sz="2800" dirty="0"/>
          </a:p>
          <a:p>
            <a:pPr eaLnBrk="1" hangingPunct="1">
              <a:buFont typeface="Wingdings" panose="05000000000000000000" pitchFamily="2" charset="2"/>
              <a:buChar char="q"/>
            </a:pPr>
            <a:r>
              <a:rPr lang="zh-CN" altLang="en-US" sz="2800" dirty="0"/>
              <a:t>例子：用户发了一个微博，如果后端</a:t>
            </a:r>
            <a:r>
              <a:rPr lang="en-US" altLang="zh-CN" sz="2800" dirty="0" err="1"/>
              <a:t>mysql</a:t>
            </a:r>
            <a:r>
              <a:rPr lang="zh-CN" altLang="en-US" sz="2800" dirty="0"/>
              <a:t>采用</a:t>
            </a:r>
            <a:r>
              <a:rPr lang="en-US" altLang="zh-CN" sz="2800" dirty="0"/>
              <a:t>master-slave</a:t>
            </a:r>
            <a:r>
              <a:rPr lang="zh-CN" altLang="en-US" sz="2800" dirty="0"/>
              <a:t>结构做读写分离，当并发量比较大时产生了延迟，结果他发完后没有在自己的微博列表看到刚刚发过的微博，这时产生了不好的用户体验。通常我们会规定在写后</a:t>
            </a:r>
            <a:r>
              <a:rPr lang="en-US" altLang="zh-CN" sz="2800" dirty="0"/>
              <a:t>t</a:t>
            </a:r>
            <a:r>
              <a:rPr lang="zh-CN" altLang="en-US" sz="2800" dirty="0"/>
              <a:t>时间内读取</a:t>
            </a:r>
            <a:r>
              <a:rPr lang="en-US" altLang="zh-CN" sz="2800" dirty="0"/>
              <a:t>master</a:t>
            </a:r>
            <a:r>
              <a:rPr lang="zh-CN" altLang="en-US" sz="2800" dirty="0"/>
              <a:t>的数据，</a:t>
            </a:r>
            <a:r>
              <a:rPr lang="en-US" altLang="zh-CN" sz="2800" dirty="0"/>
              <a:t>t</a:t>
            </a:r>
            <a:r>
              <a:rPr lang="zh-CN" altLang="en-US" sz="2800" dirty="0"/>
              <a:t>大于</a:t>
            </a:r>
            <a:r>
              <a:rPr lang="en-US" altLang="zh-CN" sz="2800" dirty="0" err="1"/>
              <a:t>mysql</a:t>
            </a:r>
            <a:r>
              <a:rPr lang="zh-CN" altLang="en-US" sz="2800" dirty="0"/>
              <a:t>的主从延迟时间</a:t>
            </a:r>
            <a:endParaRPr lang="en-US" altLang="zh-CN" sz="2800" dirty="0"/>
          </a:p>
        </p:txBody>
      </p:sp>
      <p:pic>
        <p:nvPicPr>
          <p:cNvPr id="3" name="图片 2"/>
          <p:cNvPicPr>
            <a:picLocks noChangeAspect="1"/>
          </p:cNvPicPr>
          <p:nvPr/>
        </p:nvPicPr>
        <p:blipFill>
          <a:blip r:embed="rId2"/>
          <a:stretch>
            <a:fillRect/>
          </a:stretch>
        </p:blipFill>
        <p:spPr>
          <a:xfrm>
            <a:off x="2308721" y="5475571"/>
            <a:ext cx="7574557" cy="1382429"/>
          </a:xfrm>
          <a:prstGeom prst="rect">
            <a:avLst/>
          </a:prstGeom>
        </p:spPr>
      </p:pic>
    </p:spTree>
    <p:extLst>
      <p:ext uri="{BB962C8B-B14F-4D97-AF65-F5344CB8AC3E}">
        <p14:creationId xmlns:p14="http://schemas.microsoft.com/office/powerpoint/2010/main" val="34892548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读后写一致性</a:t>
            </a:r>
            <a:endParaRPr kumimoji="1" lang="zh-CN" altLang="en-US" sz="4800" dirty="0">
              <a:solidFill>
                <a:srgbClr val="4C27FF"/>
              </a:solidFill>
            </a:endParaRPr>
          </a:p>
        </p:txBody>
      </p:sp>
      <p:sp>
        <p:nvSpPr>
          <p:cNvPr id="8" name="Content Placeholder 2"/>
          <p:cNvSpPr>
            <a:spLocks noGrp="1"/>
          </p:cNvSpPr>
          <p:nvPr>
            <p:ph idx="1"/>
          </p:nvPr>
        </p:nvSpPr>
        <p:spPr>
          <a:xfrm>
            <a:off x="161689" y="1115617"/>
            <a:ext cx="11868622" cy="3748992"/>
          </a:xfrm>
        </p:spPr>
        <p:txBody>
          <a:bodyPr>
            <a:normAutofit/>
          </a:bodyPr>
          <a:lstStyle/>
          <a:p>
            <a:pPr eaLnBrk="1" hangingPunct="1">
              <a:buFont typeface="Wingdings" panose="05000000000000000000" pitchFamily="2" charset="2"/>
              <a:buChar char="q"/>
            </a:pPr>
            <a:r>
              <a:rPr lang="zh-CN" altLang="en-US" sz="2800" dirty="0"/>
              <a:t>定义</a:t>
            </a:r>
            <a:endParaRPr lang="en-US" altLang="zh-CN" sz="2800" dirty="0"/>
          </a:p>
          <a:p>
            <a:pPr lvl="1" eaLnBrk="1" hangingPunct="1">
              <a:buFont typeface="Calibri" panose="020F0502020204030204" pitchFamily="34" charset="0"/>
              <a:buChar char="―"/>
            </a:pPr>
            <a:r>
              <a:rPr lang="zh-CN" altLang="en-US" sz="2400" dirty="0">
                <a:solidFill>
                  <a:srgbClr val="FF0000"/>
                </a:solidFill>
              </a:rPr>
              <a:t>进程对</a:t>
            </a:r>
            <a:r>
              <a:rPr lang="en-US" altLang="zh-CN" sz="2400" dirty="0">
                <a:solidFill>
                  <a:srgbClr val="FF0000"/>
                </a:solidFill>
              </a:rPr>
              <a:t>x</a:t>
            </a:r>
            <a:r>
              <a:rPr lang="zh-CN" altLang="en-US" sz="2400" dirty="0">
                <a:solidFill>
                  <a:srgbClr val="FF0000"/>
                </a:solidFill>
              </a:rPr>
              <a:t>的读操作得到的值，不能比它后续写操作所基于的</a:t>
            </a:r>
            <a:r>
              <a:rPr lang="en-US" altLang="zh-CN" sz="2400" dirty="0">
                <a:solidFill>
                  <a:srgbClr val="FF0000"/>
                </a:solidFill>
              </a:rPr>
              <a:t>x</a:t>
            </a:r>
            <a:r>
              <a:rPr lang="zh-CN" altLang="en-US" sz="2400" dirty="0">
                <a:solidFill>
                  <a:srgbClr val="FF0000"/>
                </a:solidFill>
              </a:rPr>
              <a:t>的值更新</a:t>
            </a:r>
          </a:p>
          <a:p>
            <a:pPr eaLnBrk="1" hangingPunct="1">
              <a:buFont typeface="Wingdings" panose="05000000000000000000" pitchFamily="2" charset="2"/>
              <a:buChar char="q"/>
            </a:pPr>
            <a:r>
              <a:rPr lang="zh-CN" altLang="en-US" sz="2800" dirty="0"/>
              <a:t>读后写一致性要求如果后续的写操作需要</a:t>
            </a:r>
            <a:r>
              <a:rPr lang="en-US" altLang="zh-CN" sz="2800" dirty="0"/>
              <a:t>x</a:t>
            </a:r>
            <a:r>
              <a:rPr lang="zh-CN" altLang="en-US" sz="2800" dirty="0"/>
              <a:t>的值的话，它们（指这些后续写）得到的</a:t>
            </a:r>
            <a:r>
              <a:rPr lang="en-US" altLang="zh-CN" sz="2800" dirty="0"/>
              <a:t>x</a:t>
            </a:r>
            <a:r>
              <a:rPr lang="zh-CN" altLang="en-US" sz="2800" dirty="0"/>
              <a:t>的值必须与前面读操作的值相同或者更新</a:t>
            </a:r>
          </a:p>
          <a:p>
            <a:pPr>
              <a:buFont typeface="Wingdings" panose="05000000000000000000" pitchFamily="2" charset="2"/>
              <a:buChar char="q"/>
            </a:pPr>
            <a:r>
              <a:rPr lang="zh-CN" altLang="en-US" sz="2800" dirty="0"/>
              <a:t>例子</a:t>
            </a:r>
            <a:r>
              <a:rPr lang="en-US" altLang="zh-CN" sz="2800" dirty="0"/>
              <a:t>: </a:t>
            </a:r>
            <a:r>
              <a:rPr lang="zh-CN" altLang="en-US" sz="2800" dirty="0"/>
              <a:t>实际业务中，如果一个用户</a:t>
            </a:r>
            <a:r>
              <a:rPr lang="en-US" altLang="zh-CN" sz="2800" dirty="0"/>
              <a:t>A</a:t>
            </a:r>
            <a:r>
              <a:rPr lang="zh-CN" altLang="en-US" sz="2800" dirty="0"/>
              <a:t>在聊天室发了一条消息，用户</a:t>
            </a:r>
            <a:r>
              <a:rPr lang="en-US" altLang="zh-CN" sz="2800" dirty="0"/>
              <a:t>B</a:t>
            </a:r>
            <a:r>
              <a:rPr lang="zh-CN" altLang="en-US" sz="2800" dirty="0"/>
              <a:t>看到了，然后进行回复，如果副本间没有及时同步，下次请求路由到了另外一个副本，结果发现用户</a:t>
            </a:r>
            <a:r>
              <a:rPr lang="en-US" altLang="zh-CN" sz="2800" dirty="0"/>
              <a:t>B</a:t>
            </a:r>
            <a:r>
              <a:rPr lang="zh-CN" altLang="en-US" sz="2800" dirty="0"/>
              <a:t>发的回复还在，用户</a:t>
            </a:r>
            <a:r>
              <a:rPr lang="en-US" altLang="zh-CN" sz="2800" dirty="0"/>
              <a:t>A</a:t>
            </a:r>
            <a:r>
              <a:rPr lang="zh-CN" altLang="en-US" sz="2800" dirty="0"/>
              <a:t>发的内容没有了。出现了不好的用户体验。这种情况还不如用户</a:t>
            </a:r>
            <a:r>
              <a:rPr lang="en-US" altLang="zh-CN" sz="2800" dirty="0"/>
              <a:t>B</a:t>
            </a:r>
            <a:r>
              <a:rPr lang="zh-CN" altLang="en-US" sz="2800" dirty="0"/>
              <a:t>更晚看到用户</a:t>
            </a:r>
            <a:r>
              <a:rPr lang="en-US" altLang="zh-CN" sz="2800" dirty="0"/>
              <a:t>A</a:t>
            </a:r>
            <a:r>
              <a:rPr lang="zh-CN" altLang="en-US" sz="2800" dirty="0"/>
              <a:t>的消息</a:t>
            </a:r>
            <a:endParaRPr lang="en-US" altLang="zh-CN" sz="2800" dirty="0"/>
          </a:p>
        </p:txBody>
      </p:sp>
      <p:pic>
        <p:nvPicPr>
          <p:cNvPr id="3" name="图片 2"/>
          <p:cNvPicPr>
            <a:picLocks noChangeAspect="1"/>
          </p:cNvPicPr>
          <p:nvPr/>
        </p:nvPicPr>
        <p:blipFill>
          <a:blip r:embed="rId2"/>
          <a:stretch>
            <a:fillRect/>
          </a:stretch>
        </p:blipFill>
        <p:spPr>
          <a:xfrm>
            <a:off x="1893221" y="5421375"/>
            <a:ext cx="6900113" cy="1386114"/>
          </a:xfrm>
          <a:prstGeom prst="rect">
            <a:avLst/>
          </a:prstGeom>
        </p:spPr>
      </p:pic>
    </p:spTree>
    <p:extLst>
      <p:ext uri="{BB962C8B-B14F-4D97-AF65-F5344CB8AC3E}">
        <p14:creationId xmlns:p14="http://schemas.microsoft.com/office/powerpoint/2010/main" val="29854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err="1">
                <a:solidFill>
                  <a:srgbClr val="4C27FF"/>
                </a:solidFill>
              </a:rPr>
              <a:t>Lamport</a:t>
            </a:r>
            <a:r>
              <a:rPr lang="zh-CN" altLang="en-US" sz="4800" dirty="0">
                <a:solidFill>
                  <a:srgbClr val="4C27FF"/>
                </a:solidFill>
              </a:rPr>
              <a:t>逻辑时钟</a:t>
            </a:r>
            <a:r>
              <a:rPr lang="en-US" altLang="zh-CN" sz="4800" baseline="30000" dirty="0">
                <a:solidFill>
                  <a:srgbClr val="4C27FF"/>
                </a:solidFill>
              </a:rPr>
              <a:t>[1]</a:t>
            </a:r>
            <a:endParaRPr lang="zh-CN" altLang="en-US" sz="4800" dirty="0">
              <a:solidFill>
                <a:srgbClr val="4C27FF"/>
              </a:solidFill>
            </a:endParaRPr>
          </a:p>
        </p:txBody>
      </p:sp>
      <p:sp>
        <p:nvSpPr>
          <p:cNvPr id="3" name="内容占位符 2"/>
          <p:cNvSpPr>
            <a:spLocks noGrp="1"/>
          </p:cNvSpPr>
          <p:nvPr>
            <p:ph idx="1"/>
          </p:nvPr>
        </p:nvSpPr>
        <p:spPr>
          <a:xfrm>
            <a:off x="112268" y="1224923"/>
            <a:ext cx="11760200" cy="3998842"/>
          </a:xfrm>
        </p:spPr>
        <p:txBody>
          <a:bodyPr/>
          <a:lstStyle/>
          <a:p>
            <a:pPr>
              <a:buFont typeface="Wingdings" panose="05000000000000000000" pitchFamily="2" charset="2"/>
              <a:buChar char="q"/>
            </a:pPr>
            <a:r>
              <a:rPr lang="zh-CN" altLang="en-US" dirty="0"/>
              <a:t>与物理时钟的区别</a:t>
            </a:r>
            <a:endParaRPr lang="en-US" altLang="zh-CN" dirty="0"/>
          </a:p>
          <a:p>
            <a:pPr lvl="1">
              <a:buFont typeface="Wingdings" panose="05000000000000000000" pitchFamily="2" charset="2"/>
              <a:buChar char="Ø"/>
            </a:pPr>
            <a:r>
              <a:rPr lang="zh-CN" altLang="en-US" dirty="0"/>
              <a:t>在实际应用中，只要所有机器有相同的时间就够了，这个时间不一定要跟物理时间相同。 如果两个节点之间不进行交互，那么它们的时间甚至都不需要同步。</a:t>
            </a:r>
            <a:r>
              <a:rPr lang="zh-CN" altLang="en-US" dirty="0">
                <a:solidFill>
                  <a:srgbClr val="C00000"/>
                </a:solidFill>
              </a:rPr>
              <a:t>因此问题的关键点在于节点间要在事件发生顺序上达成一致，而不是对时间达成一致</a:t>
            </a:r>
            <a:endParaRPr lang="en-US" dirty="0"/>
          </a:p>
          <a:p>
            <a:pPr>
              <a:buFont typeface="Wingdings" panose="05000000000000000000" pitchFamily="2" charset="2"/>
              <a:buChar char="q"/>
            </a:pPr>
            <a:r>
              <a:rPr lang="zh-CN" altLang="en-US" dirty="0"/>
              <a:t>定义（</a:t>
            </a:r>
            <a:r>
              <a:rPr lang="en-US" dirty="0">
                <a:hlinkClick r:id="rId2"/>
              </a:rPr>
              <a:t> Leslie </a:t>
            </a:r>
            <a:r>
              <a:rPr lang="en-US" dirty="0" err="1">
                <a:hlinkClick r:id="rId2"/>
              </a:rPr>
              <a:t>Lamport</a:t>
            </a:r>
            <a:r>
              <a:rPr lang="en-US" dirty="0"/>
              <a:t> </a:t>
            </a:r>
            <a:r>
              <a:rPr lang="zh-CN" altLang="en-US" dirty="0"/>
              <a:t>在</a:t>
            </a:r>
            <a:r>
              <a:rPr lang="en-US" altLang="zh-CN" dirty="0"/>
              <a:t>1978</a:t>
            </a:r>
            <a:r>
              <a:rPr lang="zh-CN" altLang="en-US" dirty="0"/>
              <a:t>年提出逻辑时钟的概念）</a:t>
            </a:r>
            <a:endParaRPr lang="en-US" altLang="zh-CN" dirty="0"/>
          </a:p>
          <a:p>
            <a:pPr lvl="1">
              <a:buFont typeface="Wingdings" panose="05000000000000000000" pitchFamily="2" charset="2"/>
              <a:buChar char="Ø"/>
            </a:pPr>
            <a:r>
              <a:rPr lang="zh-CN" altLang="en-US" dirty="0">
                <a:solidFill>
                  <a:srgbClr val="C00000"/>
                </a:solidFill>
              </a:rPr>
              <a:t>逻辑时钟指的是分布式系统中用于区分事件发生顺序的时间机制</a:t>
            </a:r>
            <a:r>
              <a:rPr lang="zh-CN" altLang="en-US" b="1" dirty="0"/>
              <a:t>。</a:t>
            </a:r>
            <a:r>
              <a:rPr lang="zh-CN" altLang="en-US" dirty="0"/>
              <a:t>从某种意义上讲，现实世界中的物理时间其实是逻辑时钟的一个特例</a:t>
            </a:r>
            <a:endParaRPr lang="en-US" dirty="0"/>
          </a:p>
        </p:txBody>
      </p:sp>
      <p:sp>
        <p:nvSpPr>
          <p:cNvPr id="5" name="矩形 4"/>
          <p:cNvSpPr/>
          <p:nvPr/>
        </p:nvSpPr>
        <p:spPr>
          <a:xfrm>
            <a:off x="112268" y="6150114"/>
            <a:ext cx="11582400" cy="707886"/>
          </a:xfrm>
          <a:prstGeom prst="rect">
            <a:avLst/>
          </a:prstGeom>
        </p:spPr>
        <p:txBody>
          <a:bodyPr wrap="square">
            <a:spAutoFit/>
          </a:bodyPr>
          <a:lstStyle/>
          <a:p>
            <a:r>
              <a:rPr lang="en-US" sz="2000" dirty="0">
                <a:solidFill>
                  <a:schemeClr val="bg1">
                    <a:lumMod val="50000"/>
                  </a:schemeClr>
                </a:solidFill>
              </a:rPr>
              <a:t> [1] Leslie </a:t>
            </a:r>
            <a:r>
              <a:rPr lang="en-US" sz="2000" dirty="0" err="1">
                <a:solidFill>
                  <a:schemeClr val="bg1">
                    <a:lumMod val="50000"/>
                  </a:schemeClr>
                </a:solidFill>
              </a:rPr>
              <a:t>Lamport</a:t>
            </a:r>
            <a:r>
              <a:rPr lang="en-US" sz="2000" dirty="0">
                <a:solidFill>
                  <a:schemeClr val="bg1">
                    <a:lumMod val="50000"/>
                  </a:schemeClr>
                </a:solidFill>
              </a:rPr>
              <a:t>.  Time, Clocks, and the Ordering of Events in a Distributed System, Communications of the  </a:t>
            </a:r>
          </a:p>
          <a:p>
            <a:r>
              <a:rPr lang="en-US" sz="2000" dirty="0">
                <a:solidFill>
                  <a:schemeClr val="bg1">
                    <a:lumMod val="50000"/>
                  </a:schemeClr>
                </a:solidFill>
              </a:rPr>
              <a:t>       ACM. 1978: 21(7)</a:t>
            </a:r>
          </a:p>
        </p:txBody>
      </p:sp>
    </p:spTree>
    <p:extLst>
      <p:ext uri="{BB962C8B-B14F-4D97-AF65-F5344CB8AC3E}">
        <p14:creationId xmlns:p14="http://schemas.microsoft.com/office/powerpoint/2010/main" val="4582788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sz="4800" dirty="0">
                <a:solidFill>
                  <a:srgbClr val="4C27FF"/>
                </a:solidFill>
              </a:rPr>
              <a:t>目录</a:t>
            </a:r>
          </a:p>
        </p:txBody>
      </p:sp>
      <p:sp>
        <p:nvSpPr>
          <p:cNvPr id="3" name="Content Placeholder 2"/>
          <p:cNvSpPr>
            <a:spLocks noGrp="1"/>
          </p:cNvSpPr>
          <p:nvPr>
            <p:ph idx="1"/>
          </p:nvPr>
        </p:nvSpPr>
        <p:spPr>
          <a:xfrm>
            <a:off x="207264" y="1166019"/>
            <a:ext cx="11704320" cy="2723230"/>
          </a:xfrm>
        </p:spPr>
        <p:txBody>
          <a:bodyPr>
            <a:normAutofit/>
          </a:bodyPr>
          <a:lstStyle/>
          <a:p>
            <a:r>
              <a:rPr lang="zh-CN" altLang="en-US" sz="3600" dirty="0"/>
              <a:t>背景</a:t>
            </a:r>
            <a:endParaRPr lang="en-US" altLang="zh-CN" sz="3600" dirty="0"/>
          </a:p>
          <a:p>
            <a:r>
              <a:rPr lang="zh-CN" altLang="en-US" sz="3600" dirty="0"/>
              <a:t>并发性</a:t>
            </a:r>
            <a:endParaRPr lang="en-US" altLang="zh-CN" sz="3600" dirty="0"/>
          </a:p>
          <a:p>
            <a:r>
              <a:rPr lang="zh-CN" altLang="en-US" sz="3600" dirty="0"/>
              <a:t>一致性</a:t>
            </a:r>
            <a:endParaRPr lang="en-US" altLang="zh-CN" sz="3600" dirty="0"/>
          </a:p>
          <a:p>
            <a:r>
              <a:rPr lang="zh-CN" altLang="en-US" sz="3600" dirty="0">
                <a:solidFill>
                  <a:srgbClr val="FF0000"/>
                </a:solidFill>
              </a:rPr>
              <a:t>经典案例分析</a:t>
            </a:r>
          </a:p>
        </p:txBody>
      </p:sp>
    </p:spTree>
    <p:extLst>
      <p:ext uri="{BB962C8B-B14F-4D97-AF65-F5344CB8AC3E}">
        <p14:creationId xmlns:p14="http://schemas.microsoft.com/office/powerpoint/2010/main" val="18375205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案例</a:t>
            </a:r>
            <a:r>
              <a:rPr kumimoji="1" lang="zh-CN" altLang="en-US" sz="4800" dirty="0">
                <a:solidFill>
                  <a:srgbClr val="4C27FF"/>
                </a:solidFill>
              </a:rPr>
              <a:t>（一）：</a:t>
            </a:r>
            <a:r>
              <a:rPr kumimoji="1" lang="en-US" altLang="zh-CN" sz="4800" dirty="0">
                <a:solidFill>
                  <a:srgbClr val="4C27FF"/>
                </a:solidFill>
              </a:rPr>
              <a:t>XA</a:t>
            </a:r>
            <a:r>
              <a:rPr lang="zh-CN" altLang="en-US" sz="4800" dirty="0">
                <a:solidFill>
                  <a:srgbClr val="4C27FF"/>
                </a:solidFill>
              </a:rPr>
              <a:t>架构</a:t>
            </a:r>
            <a:endParaRPr kumimoji="1" lang="zh-CN" altLang="en-US" sz="4800" dirty="0">
              <a:solidFill>
                <a:srgbClr val="4C27FF"/>
              </a:solidFill>
            </a:endParaRPr>
          </a:p>
        </p:txBody>
      </p:sp>
      <p:sp>
        <p:nvSpPr>
          <p:cNvPr id="3" name="Content Placeholder 2"/>
          <p:cNvSpPr>
            <a:spLocks noGrp="1"/>
          </p:cNvSpPr>
          <p:nvPr>
            <p:ph idx="1"/>
          </p:nvPr>
        </p:nvSpPr>
        <p:spPr>
          <a:xfrm>
            <a:off x="105664" y="1115616"/>
            <a:ext cx="5772622" cy="5726521"/>
          </a:xfrm>
        </p:spPr>
        <p:txBody>
          <a:bodyPr>
            <a:noAutofit/>
          </a:bodyPr>
          <a:lstStyle/>
          <a:p>
            <a:pPr>
              <a:buFont typeface="Wingdings" panose="05000000000000000000" pitchFamily="2" charset="2"/>
              <a:buChar char="q"/>
            </a:pPr>
            <a:r>
              <a:rPr lang="en-US" altLang="zh-CN" sz="2200" dirty="0"/>
              <a:t>XA</a:t>
            </a:r>
            <a:r>
              <a:rPr lang="zh-CN" altLang="en-US" sz="2200" dirty="0"/>
              <a:t>是由</a:t>
            </a:r>
            <a:r>
              <a:rPr lang="en-US" altLang="zh-CN" sz="2200" dirty="0"/>
              <a:t>X/Open</a:t>
            </a:r>
            <a:r>
              <a:rPr lang="zh-CN" altLang="en-US" sz="2200" dirty="0"/>
              <a:t>组织提出的分布式事务的规范</a:t>
            </a:r>
            <a:endParaRPr lang="en-US" altLang="zh-CN" sz="2200" dirty="0"/>
          </a:p>
          <a:p>
            <a:pPr>
              <a:buFont typeface="Wingdings" panose="05000000000000000000" pitchFamily="2" charset="2"/>
              <a:buChar char="q"/>
            </a:pPr>
            <a:r>
              <a:rPr lang="en-US" altLang="zh-CN" sz="2200" dirty="0"/>
              <a:t>XA</a:t>
            </a:r>
            <a:r>
              <a:rPr lang="zh-CN" altLang="en-US" sz="2200" dirty="0"/>
              <a:t>规范主要定义了</a:t>
            </a:r>
            <a:r>
              <a:rPr lang="en-US" altLang="zh-CN" sz="2200" dirty="0"/>
              <a:t>(</a:t>
            </a:r>
            <a:r>
              <a:rPr lang="zh-CN" altLang="en-US" sz="2200" dirty="0"/>
              <a:t>全局</a:t>
            </a:r>
            <a:r>
              <a:rPr lang="en-US" altLang="zh-CN" sz="2200" dirty="0"/>
              <a:t>)</a:t>
            </a:r>
            <a:r>
              <a:rPr lang="zh-CN" altLang="en-US" sz="2200" dirty="0"/>
              <a:t>事务管理器和</a:t>
            </a:r>
            <a:r>
              <a:rPr lang="en-US" altLang="zh-CN" sz="2200" dirty="0"/>
              <a:t>(</a:t>
            </a:r>
            <a:r>
              <a:rPr lang="zh-CN" altLang="en-US" sz="2200" dirty="0"/>
              <a:t>局部</a:t>
            </a:r>
            <a:r>
              <a:rPr lang="en-US" altLang="zh-CN" sz="2200" dirty="0"/>
              <a:t>)</a:t>
            </a:r>
            <a:r>
              <a:rPr lang="zh-CN" altLang="en-US" sz="2200" dirty="0"/>
              <a:t>资源管理器之间的接口</a:t>
            </a:r>
            <a:endParaRPr lang="en-US" altLang="zh-CN" sz="2200" dirty="0"/>
          </a:p>
          <a:p>
            <a:pPr>
              <a:buFont typeface="Wingdings" panose="05000000000000000000" pitchFamily="2" charset="2"/>
              <a:buChar char="q"/>
            </a:pPr>
            <a:r>
              <a:rPr lang="en-US" altLang="zh-CN" sz="2200" dirty="0"/>
              <a:t>XA</a:t>
            </a:r>
            <a:r>
              <a:rPr lang="zh-CN" altLang="en-US" sz="2200" dirty="0"/>
              <a:t>接口是双向的系统接口，在事务管理器以及一个或多个资源管理器之间形成通信桥梁</a:t>
            </a:r>
            <a:endParaRPr lang="en-US" altLang="zh-CN" sz="2200" dirty="0"/>
          </a:p>
          <a:p>
            <a:pPr>
              <a:buFont typeface="Wingdings" panose="05000000000000000000" pitchFamily="2" charset="2"/>
              <a:buChar char="q"/>
            </a:pPr>
            <a:r>
              <a:rPr lang="en-US" altLang="zh-CN" sz="2200" dirty="0"/>
              <a:t>XA</a:t>
            </a:r>
            <a:r>
              <a:rPr lang="zh-CN" altLang="en-US" sz="2200" dirty="0"/>
              <a:t>之所以需要引入事务管理器是因为，在分布式系统中，从理论上讲两台机器理论上无法达到一致的状态，需要引入一个单点进行协调</a:t>
            </a:r>
            <a:endParaRPr lang="en-US" altLang="zh-CN" sz="2200" dirty="0"/>
          </a:p>
          <a:p>
            <a:pPr>
              <a:buFont typeface="Wingdings" panose="05000000000000000000" pitchFamily="2" charset="2"/>
              <a:buChar char="q"/>
            </a:pPr>
            <a:r>
              <a:rPr lang="zh-CN" altLang="en-US" sz="2200" dirty="0"/>
              <a:t>事务管理器控制着全局事务，管理事务生命周期，并协调资源。</a:t>
            </a:r>
            <a:endParaRPr lang="en-US" altLang="zh-CN" sz="2200" dirty="0"/>
          </a:p>
          <a:p>
            <a:pPr>
              <a:buFont typeface="Wingdings" panose="05000000000000000000" pitchFamily="2" charset="2"/>
              <a:buChar char="q"/>
            </a:pPr>
            <a:r>
              <a:rPr lang="en-US" altLang="zh-CN" sz="2200" dirty="0"/>
              <a:t>XA</a:t>
            </a:r>
            <a:r>
              <a:rPr lang="zh-CN" altLang="en-US" sz="2200" dirty="0"/>
              <a:t>使用</a:t>
            </a:r>
            <a:r>
              <a:rPr lang="zh-CN" altLang="en-US" sz="2200" dirty="0">
                <a:solidFill>
                  <a:srgbClr val="FF0000"/>
                </a:solidFill>
              </a:rPr>
              <a:t>两阶段提交</a:t>
            </a:r>
            <a:r>
              <a:rPr lang="zh-CN" altLang="en-US" sz="2200" dirty="0"/>
              <a:t>来保证所有资源同时提交或回滚任何特定的事务</a:t>
            </a:r>
            <a:endParaRPr lang="en-US" altLang="zh-CN" sz="2200" dirty="0"/>
          </a:p>
        </p:txBody>
      </p:sp>
      <p:pic>
        <p:nvPicPr>
          <p:cNvPr id="4" name="图片 3"/>
          <p:cNvPicPr>
            <a:picLocks noChangeAspect="1"/>
          </p:cNvPicPr>
          <p:nvPr/>
        </p:nvPicPr>
        <p:blipFill rotWithShape="1">
          <a:blip r:embed="rId2"/>
          <a:srcRect r="6026"/>
          <a:stretch/>
        </p:blipFill>
        <p:spPr>
          <a:xfrm>
            <a:off x="5878286" y="1548032"/>
            <a:ext cx="6301522" cy="4861688"/>
          </a:xfrm>
          <a:prstGeom prst="rect">
            <a:avLst/>
          </a:prstGeom>
        </p:spPr>
      </p:pic>
    </p:spTree>
    <p:extLst>
      <p:ext uri="{BB962C8B-B14F-4D97-AF65-F5344CB8AC3E}">
        <p14:creationId xmlns:p14="http://schemas.microsoft.com/office/powerpoint/2010/main" val="28500926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sz="4800" dirty="0">
                <a:solidFill>
                  <a:srgbClr val="4C27FF"/>
                </a:solidFill>
              </a:rPr>
              <a:t>两阶段提交（</a:t>
            </a:r>
            <a:r>
              <a:rPr kumimoji="1" lang="en-US" altLang="zh-CN" sz="4800" dirty="0">
                <a:solidFill>
                  <a:srgbClr val="4C27FF"/>
                </a:solidFill>
              </a:rPr>
              <a:t>Two-phase Commit</a:t>
            </a:r>
            <a:r>
              <a:rPr lang="zh-CN" altLang="en-US" sz="4800" dirty="0">
                <a:solidFill>
                  <a:srgbClr val="4C27FF"/>
                </a:solidFill>
              </a:rPr>
              <a:t>）</a:t>
            </a:r>
            <a:endParaRPr kumimoji="1" lang="zh-CN" altLang="en-US" sz="4800" dirty="0">
              <a:solidFill>
                <a:srgbClr val="4C27FF"/>
              </a:solidFill>
            </a:endParaRPr>
          </a:p>
        </p:txBody>
      </p:sp>
      <p:sp>
        <p:nvSpPr>
          <p:cNvPr id="3" name="Content Placeholder 2"/>
          <p:cNvSpPr>
            <a:spLocks noGrp="1"/>
          </p:cNvSpPr>
          <p:nvPr>
            <p:ph idx="1"/>
          </p:nvPr>
        </p:nvSpPr>
        <p:spPr>
          <a:xfrm>
            <a:off x="207264" y="1086587"/>
            <a:ext cx="5772622" cy="5771413"/>
          </a:xfrm>
        </p:spPr>
        <p:txBody>
          <a:bodyPr>
            <a:normAutofit fontScale="92500"/>
          </a:bodyPr>
          <a:lstStyle/>
          <a:p>
            <a:pPr>
              <a:buFont typeface="Wingdings" panose="05000000000000000000" pitchFamily="2" charset="2"/>
              <a:buChar char="q"/>
            </a:pPr>
            <a:r>
              <a:rPr lang="zh-CN" altLang="en-US" sz="3500" dirty="0">
                <a:solidFill>
                  <a:srgbClr val="FF0000"/>
                </a:solidFill>
              </a:rPr>
              <a:t>第一阶段：准备阶段</a:t>
            </a:r>
            <a:endParaRPr lang="en-US" altLang="zh-CN" sz="3500" dirty="0">
              <a:solidFill>
                <a:srgbClr val="FF0000"/>
              </a:solidFill>
            </a:endParaRPr>
          </a:p>
          <a:p>
            <a:pPr lvl="1"/>
            <a:r>
              <a:rPr lang="zh-CN" altLang="en-US" dirty="0"/>
              <a:t>事务协调者</a:t>
            </a:r>
            <a:r>
              <a:rPr lang="en-US" altLang="zh-CN" dirty="0"/>
              <a:t>(</a:t>
            </a:r>
            <a:r>
              <a:rPr lang="zh-CN" altLang="en-US" dirty="0"/>
              <a:t>事务管理器</a:t>
            </a:r>
            <a:r>
              <a:rPr lang="en-US" altLang="zh-CN" dirty="0"/>
              <a:t>)</a:t>
            </a:r>
            <a:r>
              <a:rPr lang="zh-CN" altLang="en-US" dirty="0"/>
              <a:t>给每个参与者</a:t>
            </a:r>
            <a:r>
              <a:rPr lang="en-US" altLang="zh-CN" dirty="0"/>
              <a:t>(</a:t>
            </a:r>
            <a:r>
              <a:rPr lang="zh-CN" altLang="en-US" dirty="0"/>
              <a:t>资源管理器</a:t>
            </a:r>
            <a:r>
              <a:rPr lang="en-US" altLang="zh-CN" dirty="0"/>
              <a:t>)</a:t>
            </a:r>
            <a:r>
              <a:rPr lang="zh-CN" altLang="en-US" dirty="0"/>
              <a:t>发送</a:t>
            </a:r>
            <a:r>
              <a:rPr lang="en-US" altLang="zh-CN" dirty="0"/>
              <a:t>Prepare</a:t>
            </a:r>
            <a:r>
              <a:rPr lang="zh-CN" altLang="en-US" dirty="0"/>
              <a:t>消息，每个参与者要么直接返回失败要么在本地执行事务，写本地的</a:t>
            </a:r>
            <a:r>
              <a:rPr lang="en-US" altLang="zh-CN" dirty="0"/>
              <a:t>redo</a:t>
            </a:r>
            <a:r>
              <a:rPr lang="zh-CN" altLang="en-US" dirty="0"/>
              <a:t>和</a:t>
            </a:r>
            <a:r>
              <a:rPr lang="en-US" altLang="zh-CN" dirty="0"/>
              <a:t>undo</a:t>
            </a:r>
            <a:r>
              <a:rPr lang="zh-CN" altLang="en-US" dirty="0"/>
              <a:t>日志，但不提交</a:t>
            </a:r>
            <a:endParaRPr lang="en-US" altLang="zh-CN" dirty="0">
              <a:solidFill>
                <a:srgbClr val="FF0000"/>
              </a:solidFill>
            </a:endParaRPr>
          </a:p>
          <a:p>
            <a:pPr>
              <a:buFont typeface="Wingdings" panose="05000000000000000000" pitchFamily="2" charset="2"/>
              <a:buChar char="q"/>
            </a:pPr>
            <a:r>
              <a:rPr lang="zh-CN" altLang="en-US" sz="3500" dirty="0">
                <a:solidFill>
                  <a:srgbClr val="FF0000"/>
                </a:solidFill>
              </a:rPr>
              <a:t>第二阶段：提交阶段</a:t>
            </a:r>
            <a:endParaRPr lang="en-US" sz="3500" dirty="0"/>
          </a:p>
          <a:p>
            <a:pPr lvl="1">
              <a:buFont typeface="Calibri" panose="020F0502020204030204" pitchFamily="34" charset="0"/>
              <a:buChar char="―"/>
            </a:pPr>
            <a:r>
              <a:rPr lang="zh-CN" altLang="en-US" dirty="0"/>
              <a:t>若协调者收到了参与者的失败消息或者超时，直接给每个参与者发送回滚消息；否则，发送提交消息；参与者根据协调者的指令执行提交或者回滚操作，释放所有事务处理过程中使用的锁资源</a:t>
            </a:r>
            <a:endParaRPr lang="en-US" altLang="zh-CN" dirty="0"/>
          </a:p>
        </p:txBody>
      </p:sp>
      <p:pic>
        <p:nvPicPr>
          <p:cNvPr id="5" name="图片 4"/>
          <p:cNvPicPr>
            <a:picLocks noChangeAspect="1"/>
          </p:cNvPicPr>
          <p:nvPr/>
        </p:nvPicPr>
        <p:blipFill rotWithShape="1">
          <a:blip r:embed="rId2"/>
          <a:srcRect l="-910" t="580" r="32885" b="-580"/>
          <a:stretch/>
        </p:blipFill>
        <p:spPr>
          <a:xfrm>
            <a:off x="5796791" y="1377042"/>
            <a:ext cx="5422752" cy="5003801"/>
          </a:xfrm>
          <a:prstGeom prst="rect">
            <a:avLst/>
          </a:prstGeom>
        </p:spPr>
      </p:pic>
      <p:sp>
        <p:nvSpPr>
          <p:cNvPr id="6" name="文本框 5"/>
          <p:cNvSpPr txBox="1"/>
          <p:nvPr/>
        </p:nvSpPr>
        <p:spPr>
          <a:xfrm>
            <a:off x="11322390" y="1548211"/>
            <a:ext cx="545342" cy="1815882"/>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rPr>
              <a:t>准</a:t>
            </a:r>
            <a:endParaRPr lang="en-US" altLang="zh-CN" sz="2800" b="1" dirty="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备</a:t>
            </a:r>
            <a:endParaRPr lang="en-US" altLang="zh-CN" sz="2800" b="1" dirty="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阶</a:t>
            </a:r>
            <a:endParaRPr lang="en-US" altLang="zh-CN" sz="2800" b="1" dirty="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段</a:t>
            </a:r>
            <a:endParaRPr lang="en-US" sz="2800" b="1" dirty="0">
              <a:latin typeface="黑体" panose="02010609060101010101" pitchFamily="49" charset="-122"/>
              <a:ea typeface="黑体" panose="02010609060101010101" pitchFamily="49" charset="-122"/>
            </a:endParaRPr>
          </a:p>
        </p:txBody>
      </p:sp>
      <p:sp>
        <p:nvSpPr>
          <p:cNvPr id="7" name="文本框 6"/>
          <p:cNvSpPr txBox="1"/>
          <p:nvPr/>
        </p:nvSpPr>
        <p:spPr>
          <a:xfrm>
            <a:off x="11360979" y="4356725"/>
            <a:ext cx="545342" cy="1815882"/>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rPr>
              <a:t>提</a:t>
            </a:r>
            <a:endParaRPr lang="en-US" altLang="zh-CN" sz="2800" b="1" dirty="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交</a:t>
            </a:r>
            <a:endParaRPr lang="en-US" altLang="zh-CN" sz="2800" b="1" dirty="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阶</a:t>
            </a:r>
            <a:endParaRPr lang="en-US" altLang="zh-CN" sz="2800" b="1" dirty="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段</a:t>
            </a:r>
            <a:endParaRPr lang="en-US"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094607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sz="4800" dirty="0">
                <a:solidFill>
                  <a:srgbClr val="4C27FF"/>
                </a:solidFill>
              </a:rPr>
              <a:t>案例（二）：</a:t>
            </a:r>
            <a:r>
              <a:rPr kumimoji="1" lang="en-US" altLang="zh-CN" sz="4800" dirty="0" err="1">
                <a:solidFill>
                  <a:srgbClr val="4C27FF"/>
                </a:solidFill>
              </a:rPr>
              <a:t>Paxos</a:t>
            </a:r>
            <a:r>
              <a:rPr kumimoji="1" lang="zh-CN" altLang="en-US" sz="4800" dirty="0">
                <a:solidFill>
                  <a:srgbClr val="4C27FF"/>
                </a:solidFill>
              </a:rPr>
              <a:t>算法</a:t>
            </a:r>
          </a:p>
        </p:txBody>
      </p:sp>
      <p:sp>
        <p:nvSpPr>
          <p:cNvPr id="3" name="Content Placeholder 2"/>
          <p:cNvSpPr>
            <a:spLocks noGrp="1"/>
          </p:cNvSpPr>
          <p:nvPr>
            <p:ph idx="1"/>
          </p:nvPr>
        </p:nvSpPr>
        <p:spPr>
          <a:xfrm>
            <a:off x="168946" y="1170530"/>
            <a:ext cx="11854107" cy="4936261"/>
          </a:xfrm>
        </p:spPr>
        <p:txBody>
          <a:bodyPr>
            <a:normAutofit/>
          </a:bodyPr>
          <a:lstStyle/>
          <a:p>
            <a:pPr>
              <a:buFont typeface="Wingdings" panose="05000000000000000000" pitchFamily="2" charset="2"/>
              <a:buChar char="q"/>
            </a:pPr>
            <a:r>
              <a:rPr lang="en-US" sz="3600" dirty="0" err="1"/>
              <a:t>Paxos</a:t>
            </a:r>
            <a:r>
              <a:rPr lang="zh-CN" altLang="en-US" sz="3600" dirty="0"/>
              <a:t>算法是</a:t>
            </a:r>
            <a:r>
              <a:rPr lang="en-US" sz="3600" dirty="0"/>
              <a:t>Leslie </a:t>
            </a:r>
            <a:r>
              <a:rPr lang="en-US" sz="3600" dirty="0" err="1"/>
              <a:t>Lamport</a:t>
            </a:r>
            <a:r>
              <a:rPr lang="zh-CN" altLang="en-US" sz="3600" dirty="0"/>
              <a:t>于</a:t>
            </a:r>
            <a:r>
              <a:rPr lang="en-US" altLang="zh-CN" sz="3600" dirty="0"/>
              <a:t>1998</a:t>
            </a:r>
            <a:r>
              <a:rPr lang="zh-CN" altLang="en-US" sz="3600" dirty="0"/>
              <a:t>年提出的一种基于消息传递的一致性算法</a:t>
            </a:r>
            <a:r>
              <a:rPr lang="en-US" altLang="zh-CN" sz="3600" baseline="30000" dirty="0"/>
              <a:t>[1]</a:t>
            </a:r>
          </a:p>
          <a:p>
            <a:pPr>
              <a:buFont typeface="Wingdings" panose="05000000000000000000" pitchFamily="2" charset="2"/>
              <a:buChar char="q"/>
            </a:pPr>
            <a:r>
              <a:rPr lang="zh-CN" altLang="en-US" sz="3600" dirty="0"/>
              <a:t>问题描述</a:t>
            </a:r>
            <a:endParaRPr lang="en-US" altLang="zh-CN" sz="3600" dirty="0"/>
          </a:p>
          <a:p>
            <a:pPr lvl="1"/>
            <a:r>
              <a:rPr lang="zh-CN" altLang="en-US" dirty="0"/>
              <a:t>希腊岛屿</a:t>
            </a:r>
            <a:r>
              <a:rPr lang="en-US" altLang="zh-CN" dirty="0" err="1"/>
              <a:t>Paxon</a:t>
            </a:r>
            <a:r>
              <a:rPr lang="en-US" altLang="zh-CN" dirty="0"/>
              <a:t> </a:t>
            </a:r>
            <a:r>
              <a:rPr lang="zh-CN" altLang="en-US" dirty="0"/>
              <a:t>上的执法者（</a:t>
            </a:r>
            <a:r>
              <a:rPr lang="en-US" altLang="zh-CN" dirty="0"/>
              <a:t>legislators</a:t>
            </a:r>
            <a:r>
              <a:rPr lang="zh-CN" altLang="en-US" dirty="0"/>
              <a:t>，后面称为牧师</a:t>
            </a:r>
            <a:r>
              <a:rPr lang="en-US" altLang="zh-CN" dirty="0"/>
              <a:t>priest</a:t>
            </a:r>
            <a:r>
              <a:rPr lang="zh-CN" altLang="en-US" dirty="0"/>
              <a:t>）在议会大厅（</a:t>
            </a:r>
            <a:r>
              <a:rPr lang="en-US" altLang="zh-CN" dirty="0"/>
              <a:t>chamber</a:t>
            </a:r>
            <a:r>
              <a:rPr lang="zh-CN" altLang="en-US" dirty="0"/>
              <a:t>）中表决通过法律，并通过服务员传递纸条的方式交流信息，每个执法者会将通过的法律记录在自己的账目（</a:t>
            </a:r>
            <a:r>
              <a:rPr lang="en-US" altLang="zh-CN" dirty="0"/>
              <a:t>ledger</a:t>
            </a:r>
            <a:r>
              <a:rPr lang="zh-CN" altLang="en-US" dirty="0"/>
              <a:t>）上。问题在于执法者和服务员都不可靠，他们随时会因为各种事情离开议会大厅，并随时可能有新的执法者（或者是刚暂时离开的）回到议会大厅进行法律表决，使用何种方式能够使得这个表决过程正常进行，且通过的法律不发生矛盾</a:t>
            </a:r>
            <a:endParaRPr lang="en-US" altLang="zh-CN" dirty="0"/>
          </a:p>
        </p:txBody>
      </p:sp>
      <p:sp>
        <p:nvSpPr>
          <p:cNvPr id="4" name="矩形 3"/>
          <p:cNvSpPr/>
          <p:nvPr/>
        </p:nvSpPr>
        <p:spPr>
          <a:xfrm>
            <a:off x="0" y="6283625"/>
            <a:ext cx="11519564" cy="430887"/>
          </a:xfrm>
          <a:prstGeom prst="rect">
            <a:avLst/>
          </a:prstGeom>
        </p:spPr>
        <p:txBody>
          <a:bodyPr wrap="none">
            <a:spAutoFit/>
          </a:bodyPr>
          <a:lstStyle/>
          <a:p>
            <a:r>
              <a:rPr lang="en-US" sz="2200" dirty="0">
                <a:solidFill>
                  <a:schemeClr val="tx1">
                    <a:lumMod val="50000"/>
                    <a:lumOff val="50000"/>
                  </a:schemeClr>
                </a:solidFill>
              </a:rPr>
              <a:t>[1] Leslie </a:t>
            </a:r>
            <a:r>
              <a:rPr lang="en-US" sz="2200" dirty="0" err="1">
                <a:solidFill>
                  <a:schemeClr val="tx1">
                    <a:lumMod val="50000"/>
                    <a:lumOff val="50000"/>
                  </a:schemeClr>
                </a:solidFill>
              </a:rPr>
              <a:t>Lamport</a:t>
            </a:r>
            <a:r>
              <a:rPr lang="en-US" sz="2200" dirty="0">
                <a:solidFill>
                  <a:schemeClr val="tx1">
                    <a:lumMod val="50000"/>
                    <a:lumOff val="50000"/>
                  </a:schemeClr>
                </a:solidFill>
              </a:rPr>
              <a:t>. The part-time parliament. ACM Transactions on Computer Systems, 1998, (16):2</a:t>
            </a:r>
          </a:p>
        </p:txBody>
      </p:sp>
    </p:spTree>
    <p:extLst>
      <p:ext uri="{BB962C8B-B14F-4D97-AF65-F5344CB8AC3E}">
        <p14:creationId xmlns:p14="http://schemas.microsoft.com/office/powerpoint/2010/main" val="13278001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z="4800" dirty="0" err="1">
                <a:solidFill>
                  <a:srgbClr val="4C27FF"/>
                </a:solidFill>
              </a:rPr>
              <a:t>Paxos</a:t>
            </a:r>
            <a:r>
              <a:rPr kumimoji="1" lang="zh-CN" altLang="en-US" sz="4800" dirty="0">
                <a:solidFill>
                  <a:srgbClr val="4C27FF"/>
                </a:solidFill>
              </a:rPr>
              <a:t>算法</a:t>
            </a:r>
          </a:p>
        </p:txBody>
      </p:sp>
      <p:sp>
        <p:nvSpPr>
          <p:cNvPr id="6" name="圆角矩形 5"/>
          <p:cNvSpPr/>
          <p:nvPr/>
        </p:nvSpPr>
        <p:spPr>
          <a:xfrm>
            <a:off x="769256" y="1306287"/>
            <a:ext cx="2249714"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ea typeface="黑体" panose="02010609060101010101" pitchFamily="49" charset="-122"/>
              </a:rPr>
              <a:t>Prepare</a:t>
            </a:r>
            <a:r>
              <a:rPr lang="zh-CN" altLang="en-US" sz="2400" dirty="0">
                <a:ea typeface="黑体" panose="02010609060101010101" pitchFamily="49" charset="-122"/>
              </a:rPr>
              <a:t>阶段</a:t>
            </a:r>
            <a:endParaRPr lang="en-US" sz="2400" dirty="0">
              <a:ea typeface="黑体" panose="02010609060101010101" pitchFamily="49" charset="-122"/>
            </a:endParaRPr>
          </a:p>
        </p:txBody>
      </p:sp>
      <p:sp>
        <p:nvSpPr>
          <p:cNvPr id="7" name="圆角矩形 6"/>
          <p:cNvSpPr/>
          <p:nvPr/>
        </p:nvSpPr>
        <p:spPr>
          <a:xfrm>
            <a:off x="3389084" y="3142344"/>
            <a:ext cx="2249714"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ea typeface="黑体" panose="02010609060101010101" pitchFamily="49" charset="-122"/>
              </a:rPr>
              <a:t>Accept</a:t>
            </a:r>
            <a:r>
              <a:rPr lang="zh-CN" altLang="en-US" sz="2800" dirty="0">
                <a:ea typeface="黑体" panose="02010609060101010101" pitchFamily="49" charset="-122"/>
              </a:rPr>
              <a:t>阶段</a:t>
            </a:r>
            <a:endParaRPr lang="en-US" sz="2800" dirty="0">
              <a:ea typeface="黑体" panose="02010609060101010101" pitchFamily="49" charset="-122"/>
            </a:endParaRPr>
          </a:p>
        </p:txBody>
      </p:sp>
      <p:sp>
        <p:nvSpPr>
          <p:cNvPr id="8" name="圆角矩形 7"/>
          <p:cNvSpPr/>
          <p:nvPr/>
        </p:nvSpPr>
        <p:spPr>
          <a:xfrm>
            <a:off x="6270170" y="4760687"/>
            <a:ext cx="2249714"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800" dirty="0">
                <a:ea typeface="黑体" panose="02010609060101010101" pitchFamily="49" charset="-122"/>
              </a:rPr>
              <a:t>Learn</a:t>
            </a:r>
            <a:r>
              <a:rPr lang="zh-CN" altLang="en-US" sz="2800" dirty="0">
                <a:ea typeface="黑体" panose="02010609060101010101" pitchFamily="49" charset="-122"/>
              </a:rPr>
              <a:t>阶段</a:t>
            </a:r>
            <a:endParaRPr lang="en-US" sz="2800" dirty="0">
              <a:ea typeface="黑体" panose="02010609060101010101" pitchFamily="49" charset="-122"/>
            </a:endParaRPr>
          </a:p>
        </p:txBody>
      </p:sp>
      <p:sp>
        <p:nvSpPr>
          <p:cNvPr id="9" name="直角上箭头 8"/>
          <p:cNvSpPr/>
          <p:nvPr/>
        </p:nvSpPr>
        <p:spPr>
          <a:xfrm rot="5400000">
            <a:off x="1676397" y="2289630"/>
            <a:ext cx="1632857" cy="1618343"/>
          </a:xfrm>
          <a:prstGeom prst="ben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直角上箭头 9"/>
          <p:cNvSpPr/>
          <p:nvPr/>
        </p:nvSpPr>
        <p:spPr>
          <a:xfrm rot="5400000">
            <a:off x="4593769" y="4053117"/>
            <a:ext cx="1480457" cy="1618343"/>
          </a:xfrm>
          <a:prstGeom prst="ben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矩形 10"/>
          <p:cNvSpPr/>
          <p:nvPr/>
        </p:nvSpPr>
        <p:spPr>
          <a:xfrm>
            <a:off x="3018970" y="1178866"/>
            <a:ext cx="6887032" cy="1200329"/>
          </a:xfrm>
          <a:prstGeom prst="rect">
            <a:avLst/>
          </a:prstGeom>
        </p:spPr>
        <p:txBody>
          <a:bodyPr wrap="square">
            <a:spAutoFit/>
          </a:bodyPr>
          <a:lstStyle/>
          <a:p>
            <a:pPr marL="342900" indent="-342900">
              <a:buFont typeface="Arial" panose="020B0604020202020204" pitchFamily="34" charset="0"/>
              <a:buChar char="•"/>
            </a:pPr>
            <a:r>
              <a:rPr lang="zh-CN" altLang="en-US" sz="2400" b="1" dirty="0">
                <a:solidFill>
                  <a:srgbClr val="1A1A1A"/>
                </a:solidFill>
                <a:ea typeface="黑体" panose="02010609060101010101" pitchFamily="49" charset="-122"/>
              </a:rPr>
              <a:t>选择候选人名单</a:t>
            </a:r>
            <a:r>
              <a:rPr lang="zh-CN" altLang="en-US" sz="2400" dirty="0">
                <a:solidFill>
                  <a:srgbClr val="1A1A1A"/>
                </a:solidFill>
                <a:ea typeface="黑体" panose="02010609060101010101" pitchFamily="49" charset="-122"/>
              </a:rPr>
              <a:t>：</a:t>
            </a:r>
            <a:r>
              <a:rPr lang="en-US" sz="2400" dirty="0">
                <a:solidFill>
                  <a:srgbClr val="1A1A1A"/>
                </a:solidFill>
                <a:ea typeface="黑体" panose="02010609060101010101" pitchFamily="49" charset="-122"/>
              </a:rPr>
              <a:t>Proposer</a:t>
            </a:r>
            <a:r>
              <a:rPr lang="zh-CN" altLang="en-US" sz="2400" dirty="0">
                <a:solidFill>
                  <a:srgbClr val="1A1A1A"/>
                </a:solidFill>
                <a:ea typeface="黑体" panose="02010609060101010101" pitchFamily="49" charset="-122"/>
              </a:rPr>
              <a:t>向</a:t>
            </a:r>
            <a:r>
              <a:rPr lang="en-US" sz="2400" dirty="0">
                <a:solidFill>
                  <a:srgbClr val="1A1A1A"/>
                </a:solidFill>
                <a:ea typeface="黑体" panose="02010609060101010101" pitchFamily="49" charset="-122"/>
              </a:rPr>
              <a:t>Acceptors</a:t>
            </a:r>
            <a:r>
              <a:rPr lang="zh-CN" altLang="en-US" sz="2400" dirty="0">
                <a:solidFill>
                  <a:srgbClr val="1A1A1A"/>
                </a:solidFill>
                <a:ea typeface="黑体" panose="02010609060101010101" pitchFamily="49" charset="-122"/>
              </a:rPr>
              <a:t>发出</a:t>
            </a:r>
            <a:r>
              <a:rPr lang="en-US" sz="2400" dirty="0">
                <a:solidFill>
                  <a:srgbClr val="1A1A1A"/>
                </a:solidFill>
                <a:ea typeface="黑体" panose="02010609060101010101" pitchFamily="49" charset="-122"/>
              </a:rPr>
              <a:t>Prepare</a:t>
            </a:r>
            <a:r>
              <a:rPr lang="zh-CN" altLang="en-US" sz="2400" dirty="0">
                <a:solidFill>
                  <a:srgbClr val="1A1A1A"/>
                </a:solidFill>
                <a:ea typeface="黑体" panose="02010609060101010101" pitchFamily="49" charset="-122"/>
              </a:rPr>
              <a:t>请求，</a:t>
            </a:r>
            <a:r>
              <a:rPr lang="en-US" sz="2400" dirty="0">
                <a:solidFill>
                  <a:srgbClr val="1A1A1A"/>
                </a:solidFill>
                <a:ea typeface="黑体" panose="02010609060101010101" pitchFamily="49" charset="-122"/>
              </a:rPr>
              <a:t>Acceptors</a:t>
            </a:r>
            <a:r>
              <a:rPr lang="zh-CN" altLang="en-US" sz="2400" dirty="0">
                <a:solidFill>
                  <a:srgbClr val="1A1A1A"/>
                </a:solidFill>
                <a:ea typeface="黑体" panose="02010609060101010101" pitchFamily="49" charset="-122"/>
              </a:rPr>
              <a:t>针对收到的</a:t>
            </a:r>
            <a:r>
              <a:rPr lang="en-US" sz="2400" dirty="0">
                <a:solidFill>
                  <a:srgbClr val="1A1A1A"/>
                </a:solidFill>
                <a:ea typeface="黑体" panose="02010609060101010101" pitchFamily="49" charset="-122"/>
              </a:rPr>
              <a:t>Prepare</a:t>
            </a:r>
            <a:r>
              <a:rPr lang="zh-CN" altLang="en-US" sz="2400" dirty="0">
                <a:solidFill>
                  <a:srgbClr val="1A1A1A"/>
                </a:solidFill>
                <a:ea typeface="黑体" panose="02010609060101010101" pitchFamily="49" charset="-122"/>
              </a:rPr>
              <a:t>请求进行</a:t>
            </a:r>
            <a:r>
              <a:rPr lang="en-US" sz="2400" dirty="0">
                <a:solidFill>
                  <a:srgbClr val="1A1A1A"/>
                </a:solidFill>
                <a:ea typeface="黑体" panose="02010609060101010101" pitchFamily="49" charset="-122"/>
              </a:rPr>
              <a:t>Promise</a:t>
            </a:r>
            <a:r>
              <a:rPr lang="zh-CN" altLang="en-US" sz="2400" dirty="0">
                <a:solidFill>
                  <a:srgbClr val="1A1A1A"/>
                </a:solidFill>
                <a:ea typeface="黑体" panose="02010609060101010101" pitchFamily="49" charset="-122"/>
              </a:rPr>
              <a:t>承诺</a:t>
            </a:r>
            <a:endParaRPr lang="en-US" sz="2400" dirty="0">
              <a:ea typeface="黑体" panose="02010609060101010101" pitchFamily="49" charset="-122"/>
            </a:endParaRPr>
          </a:p>
        </p:txBody>
      </p:sp>
      <p:sp>
        <p:nvSpPr>
          <p:cNvPr id="12" name="矩形 11"/>
          <p:cNvSpPr/>
          <p:nvPr/>
        </p:nvSpPr>
        <p:spPr>
          <a:xfrm>
            <a:off x="5638798" y="2630048"/>
            <a:ext cx="5130801" cy="1938992"/>
          </a:xfrm>
          <a:prstGeom prst="rect">
            <a:avLst/>
          </a:prstGeom>
        </p:spPr>
        <p:txBody>
          <a:bodyPr wrap="square">
            <a:spAutoFit/>
          </a:bodyPr>
          <a:lstStyle/>
          <a:p>
            <a:pPr marL="342900" indent="-342900">
              <a:buFont typeface="Arial" panose="020B0604020202020204" pitchFamily="34" charset="0"/>
              <a:buChar char="•"/>
            </a:pPr>
            <a:r>
              <a:rPr lang="zh-CN" altLang="en-US" sz="2400" b="1" dirty="0">
                <a:solidFill>
                  <a:srgbClr val="1A1A1A"/>
                </a:solidFill>
                <a:ea typeface="黑体" panose="02010609060101010101" pitchFamily="49" charset="-122"/>
              </a:rPr>
              <a:t>对候选人进行决议选出一个</a:t>
            </a:r>
            <a:r>
              <a:rPr lang="en-US" altLang="zh-CN" sz="2400" b="1" dirty="0">
                <a:solidFill>
                  <a:srgbClr val="1A1A1A"/>
                </a:solidFill>
                <a:ea typeface="黑体" panose="02010609060101010101" pitchFamily="49" charset="-122"/>
              </a:rPr>
              <a:t>Leader</a:t>
            </a:r>
            <a:r>
              <a:rPr lang="zh-CN" altLang="en-US" sz="2400" dirty="0">
                <a:solidFill>
                  <a:srgbClr val="1A1A1A"/>
                </a:solidFill>
                <a:ea typeface="黑体" panose="02010609060101010101" pitchFamily="49" charset="-122"/>
              </a:rPr>
              <a:t>：</a:t>
            </a:r>
            <a:r>
              <a:rPr lang="en-US" sz="2400" dirty="0">
                <a:ea typeface="黑体" panose="02010609060101010101" pitchFamily="49" charset="-122"/>
              </a:rPr>
              <a:t>Proposer</a:t>
            </a:r>
            <a:r>
              <a:rPr lang="zh-CN" altLang="en-US" sz="2400" dirty="0">
                <a:ea typeface="黑体" panose="02010609060101010101" pitchFamily="49" charset="-122"/>
              </a:rPr>
              <a:t>收到多数</a:t>
            </a:r>
            <a:r>
              <a:rPr lang="en-US" sz="2400" dirty="0">
                <a:ea typeface="黑体" panose="02010609060101010101" pitchFamily="49" charset="-122"/>
              </a:rPr>
              <a:t>Acceptors</a:t>
            </a:r>
            <a:r>
              <a:rPr lang="zh-CN" altLang="en-US" sz="2400" dirty="0">
                <a:ea typeface="黑体" panose="02010609060101010101" pitchFamily="49" charset="-122"/>
              </a:rPr>
              <a:t>承诺的</a:t>
            </a:r>
            <a:r>
              <a:rPr lang="en-US" sz="2400" dirty="0">
                <a:ea typeface="黑体" panose="02010609060101010101" pitchFamily="49" charset="-122"/>
              </a:rPr>
              <a:t>Promise</a:t>
            </a:r>
            <a:r>
              <a:rPr lang="zh-CN" altLang="en-US" sz="2400" dirty="0">
                <a:ea typeface="黑体" panose="02010609060101010101" pitchFamily="49" charset="-122"/>
              </a:rPr>
              <a:t>后，向</a:t>
            </a:r>
            <a:r>
              <a:rPr lang="en-US" sz="2400" dirty="0">
                <a:ea typeface="黑体" panose="02010609060101010101" pitchFamily="49" charset="-122"/>
              </a:rPr>
              <a:t>Acceptors</a:t>
            </a:r>
            <a:r>
              <a:rPr lang="zh-CN" altLang="en-US" sz="2400" dirty="0">
                <a:ea typeface="黑体" panose="02010609060101010101" pitchFamily="49" charset="-122"/>
              </a:rPr>
              <a:t>发出</a:t>
            </a:r>
            <a:r>
              <a:rPr lang="en-US" sz="2400" dirty="0">
                <a:ea typeface="黑体" panose="02010609060101010101" pitchFamily="49" charset="-122"/>
              </a:rPr>
              <a:t>Propose</a:t>
            </a:r>
            <a:r>
              <a:rPr lang="zh-CN" altLang="en-US" sz="2400" dirty="0">
                <a:ea typeface="黑体" panose="02010609060101010101" pitchFamily="49" charset="-122"/>
              </a:rPr>
              <a:t>请求，</a:t>
            </a:r>
            <a:r>
              <a:rPr lang="en-US" sz="2400" dirty="0">
                <a:ea typeface="黑体" panose="02010609060101010101" pitchFamily="49" charset="-122"/>
              </a:rPr>
              <a:t>Acceptors</a:t>
            </a:r>
            <a:r>
              <a:rPr lang="zh-CN" altLang="en-US" sz="2400" dirty="0">
                <a:ea typeface="黑体" panose="02010609060101010101" pitchFamily="49" charset="-122"/>
              </a:rPr>
              <a:t>针对收到的</a:t>
            </a:r>
            <a:r>
              <a:rPr lang="en-US" sz="2400" dirty="0">
                <a:ea typeface="黑体" panose="02010609060101010101" pitchFamily="49" charset="-122"/>
              </a:rPr>
              <a:t>Propose</a:t>
            </a:r>
            <a:r>
              <a:rPr lang="zh-CN" altLang="en-US" sz="2400" dirty="0">
                <a:ea typeface="黑体" panose="02010609060101010101" pitchFamily="49" charset="-122"/>
              </a:rPr>
              <a:t>请求进行</a:t>
            </a:r>
            <a:r>
              <a:rPr lang="en-US" sz="2400" dirty="0">
                <a:ea typeface="黑体" panose="02010609060101010101" pitchFamily="49" charset="-122"/>
              </a:rPr>
              <a:t>Accept</a:t>
            </a:r>
            <a:r>
              <a:rPr lang="zh-CN" altLang="en-US" sz="2400" dirty="0">
                <a:ea typeface="黑体" panose="02010609060101010101" pitchFamily="49" charset="-122"/>
              </a:rPr>
              <a:t>处理</a:t>
            </a:r>
            <a:endParaRPr lang="en-US" sz="2400" dirty="0">
              <a:ea typeface="黑体" panose="02010609060101010101" pitchFamily="49" charset="-122"/>
            </a:endParaRPr>
          </a:p>
        </p:txBody>
      </p:sp>
      <p:sp>
        <p:nvSpPr>
          <p:cNvPr id="14" name="矩形 13"/>
          <p:cNvSpPr/>
          <p:nvPr/>
        </p:nvSpPr>
        <p:spPr>
          <a:xfrm>
            <a:off x="4250865" y="5643157"/>
            <a:ext cx="8080833" cy="1200329"/>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1A1A1A"/>
                </a:solidFill>
                <a:ea typeface="黑体" panose="02010609060101010101" pitchFamily="49" charset="-122"/>
              </a:rPr>
              <a:t>Leader</a:t>
            </a:r>
            <a:r>
              <a:rPr lang="zh-CN" altLang="en-US" sz="2400" b="1" dirty="0">
                <a:solidFill>
                  <a:srgbClr val="1A1A1A"/>
                </a:solidFill>
                <a:ea typeface="黑体" panose="02010609060101010101" pitchFamily="49" charset="-122"/>
              </a:rPr>
              <a:t>告诉其他人群我已当选 </a:t>
            </a:r>
            <a:r>
              <a:rPr lang="zh-CN" altLang="en-US" sz="2400" dirty="0">
                <a:solidFill>
                  <a:srgbClr val="1A1A1A"/>
                </a:solidFill>
                <a:ea typeface="黑体" panose="02010609060101010101" pitchFamily="49" charset="-122"/>
              </a:rPr>
              <a:t>：</a:t>
            </a:r>
            <a:r>
              <a:rPr lang="en-US" altLang="zh-CN" sz="2400" dirty="0">
                <a:solidFill>
                  <a:srgbClr val="1A1A1A"/>
                </a:solidFill>
                <a:ea typeface="黑体" panose="02010609060101010101" pitchFamily="49" charset="-122"/>
              </a:rPr>
              <a:t>P</a:t>
            </a:r>
            <a:r>
              <a:rPr lang="en-US" sz="2400" dirty="0">
                <a:ea typeface="黑体" panose="02010609060101010101" pitchFamily="49" charset="-122"/>
              </a:rPr>
              <a:t>roposer</a:t>
            </a:r>
            <a:r>
              <a:rPr lang="zh-CN" altLang="en-US" sz="2400" dirty="0">
                <a:ea typeface="黑体" panose="02010609060101010101" pitchFamily="49" charset="-122"/>
              </a:rPr>
              <a:t>在收到多数</a:t>
            </a:r>
            <a:r>
              <a:rPr lang="en-US" sz="2400" dirty="0">
                <a:ea typeface="黑体" panose="02010609060101010101" pitchFamily="49" charset="-122"/>
              </a:rPr>
              <a:t>Acceptors</a:t>
            </a:r>
            <a:r>
              <a:rPr lang="zh-CN" altLang="en-US" sz="2400" dirty="0">
                <a:ea typeface="黑体" panose="02010609060101010101" pitchFamily="49" charset="-122"/>
              </a:rPr>
              <a:t>的</a:t>
            </a:r>
            <a:r>
              <a:rPr lang="en-US" sz="2400" dirty="0">
                <a:ea typeface="黑体" panose="02010609060101010101" pitchFamily="49" charset="-122"/>
              </a:rPr>
              <a:t>Accept</a:t>
            </a:r>
            <a:r>
              <a:rPr lang="zh-CN" altLang="en-US" sz="2400" dirty="0">
                <a:ea typeface="黑体" panose="02010609060101010101" pitchFamily="49" charset="-122"/>
              </a:rPr>
              <a:t>之后，标志着本次</a:t>
            </a:r>
            <a:r>
              <a:rPr lang="en-US" sz="2400" dirty="0">
                <a:ea typeface="黑体" panose="02010609060101010101" pitchFamily="49" charset="-122"/>
              </a:rPr>
              <a:t>Accept</a:t>
            </a:r>
            <a:r>
              <a:rPr lang="zh-CN" altLang="en-US" sz="2400" dirty="0">
                <a:ea typeface="黑体" panose="02010609060101010101" pitchFamily="49" charset="-122"/>
              </a:rPr>
              <a:t>成功，决议形成，将形成的决议发送给所有</a:t>
            </a:r>
            <a:r>
              <a:rPr lang="en-US" sz="2400" dirty="0">
                <a:ea typeface="黑体" panose="02010609060101010101" pitchFamily="49" charset="-122"/>
              </a:rPr>
              <a:t>Learners</a:t>
            </a:r>
          </a:p>
        </p:txBody>
      </p:sp>
    </p:spTree>
    <p:extLst>
      <p:ext uri="{BB962C8B-B14F-4D97-AF65-F5344CB8AC3E}">
        <p14:creationId xmlns:p14="http://schemas.microsoft.com/office/powerpoint/2010/main" val="1266819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z="4800" dirty="0" err="1">
                <a:solidFill>
                  <a:srgbClr val="4C27FF"/>
                </a:solidFill>
              </a:rPr>
              <a:t>Paxos</a:t>
            </a:r>
            <a:r>
              <a:rPr kumimoji="1" lang="zh-CN" altLang="en-US" sz="4800" dirty="0">
                <a:solidFill>
                  <a:srgbClr val="4C27FF"/>
                </a:solidFill>
              </a:rPr>
              <a:t>算法流程</a:t>
            </a:r>
          </a:p>
        </p:txBody>
      </p:sp>
      <p:pic>
        <p:nvPicPr>
          <p:cNvPr id="3" name="图片 2"/>
          <p:cNvPicPr>
            <a:picLocks noChangeAspect="1"/>
          </p:cNvPicPr>
          <p:nvPr/>
        </p:nvPicPr>
        <p:blipFill>
          <a:blip r:embed="rId2"/>
          <a:stretch>
            <a:fillRect/>
          </a:stretch>
        </p:blipFill>
        <p:spPr>
          <a:xfrm>
            <a:off x="81181" y="1149305"/>
            <a:ext cx="7750843" cy="3769010"/>
          </a:xfrm>
          <a:prstGeom prst="rect">
            <a:avLst/>
          </a:prstGeom>
        </p:spPr>
      </p:pic>
      <p:sp>
        <p:nvSpPr>
          <p:cNvPr id="4" name="矩形 3"/>
          <p:cNvSpPr/>
          <p:nvPr/>
        </p:nvSpPr>
        <p:spPr>
          <a:xfrm>
            <a:off x="98781" y="4892769"/>
            <a:ext cx="12093219" cy="2000548"/>
          </a:xfrm>
          <a:prstGeom prst="rect">
            <a:avLst/>
          </a:prstGeom>
        </p:spPr>
        <p:txBody>
          <a:bodyPr wrap="square">
            <a:spAutoFit/>
          </a:bodyPr>
          <a:lstStyle/>
          <a:p>
            <a:r>
              <a:rPr lang="en-US" sz="2800" b="1" dirty="0"/>
              <a:t>Phase1</a:t>
            </a:r>
            <a:r>
              <a:rPr lang="en-US" sz="2800" b="1" dirty="0">
                <a:ea typeface="宋体" panose="02010600030101010101" pitchFamily="2" charset="-122"/>
              </a:rPr>
              <a:t>：</a:t>
            </a:r>
            <a:r>
              <a:rPr lang="en-US" altLang="zh-CN" sz="2800" b="1" dirty="0">
                <a:ea typeface="宋体" panose="02010600030101010101" pitchFamily="2" charset="-122"/>
              </a:rPr>
              <a:t>P</a:t>
            </a:r>
            <a:r>
              <a:rPr lang="en-US" sz="2800" b="1" dirty="0">
                <a:ea typeface="宋体" panose="02010600030101010101" pitchFamily="2" charset="-122"/>
              </a:rPr>
              <a:t>repare </a:t>
            </a:r>
            <a:endParaRPr lang="en-US" sz="2400" b="1" dirty="0">
              <a:ea typeface="宋体" panose="02010600030101010101" pitchFamily="2" charset="-122"/>
            </a:endParaRPr>
          </a:p>
          <a:p>
            <a:pPr marL="285750" indent="-285750">
              <a:buFont typeface="宋体" panose="02010600030101010101" pitchFamily="2" charset="-122"/>
              <a:buChar char="―"/>
            </a:pPr>
            <a:r>
              <a:rPr lang="zh-CN" altLang="en-US" sz="2400" dirty="0">
                <a:ea typeface="黑体" panose="02010609060101010101" pitchFamily="49" charset="-122"/>
              </a:rPr>
              <a:t>任何一个</a:t>
            </a:r>
            <a:r>
              <a:rPr lang="en-US" sz="2400" dirty="0">
                <a:ea typeface="黑体" panose="02010609060101010101" pitchFamily="49" charset="-122"/>
              </a:rPr>
              <a:t>proposer</a:t>
            </a:r>
            <a:r>
              <a:rPr lang="zh-CN" altLang="en-US" sz="2400" dirty="0">
                <a:ea typeface="黑体" panose="02010609060101010101" pitchFamily="49" charset="-122"/>
              </a:rPr>
              <a:t>选择一个</a:t>
            </a:r>
            <a:r>
              <a:rPr lang="en-US" sz="2400" dirty="0">
                <a:ea typeface="黑体" panose="02010609060101010101" pitchFamily="49" charset="-122"/>
              </a:rPr>
              <a:t>proposal</a:t>
            </a:r>
            <a:r>
              <a:rPr lang="zh-CN" altLang="en-US" sz="2400" dirty="0">
                <a:ea typeface="黑体" panose="02010609060101010101" pitchFamily="49" charset="-122"/>
              </a:rPr>
              <a:t>编号</a:t>
            </a:r>
            <a:r>
              <a:rPr lang="en-US" sz="2400" dirty="0">
                <a:ea typeface="黑体" panose="02010609060101010101" pitchFamily="49" charset="-122"/>
              </a:rPr>
              <a:t>n，</a:t>
            </a:r>
            <a:r>
              <a:rPr lang="zh-CN" altLang="en-US" sz="2400" dirty="0">
                <a:ea typeface="黑体" panose="02010609060101010101" pitchFamily="49" charset="-122"/>
              </a:rPr>
              <a:t>发送给所有的</a:t>
            </a:r>
            <a:r>
              <a:rPr lang="en-US" sz="2400" dirty="0">
                <a:ea typeface="黑体" panose="02010609060101010101" pitchFamily="49" charset="-122"/>
              </a:rPr>
              <a:t>acceptor</a:t>
            </a:r>
          </a:p>
          <a:p>
            <a:pPr marL="285750" indent="-285750">
              <a:buFont typeface="宋体" panose="02010600030101010101" pitchFamily="2" charset="-122"/>
              <a:buChar char="―"/>
            </a:pPr>
            <a:r>
              <a:rPr lang="zh-CN" altLang="en-US" sz="2400" dirty="0">
                <a:ea typeface="黑体" panose="02010609060101010101" pitchFamily="49" charset="-122"/>
              </a:rPr>
              <a:t>任何一个</a:t>
            </a:r>
            <a:r>
              <a:rPr lang="en-US" altLang="zh-CN" sz="2400" dirty="0">
                <a:ea typeface="黑体" panose="02010609060101010101" pitchFamily="49" charset="-122"/>
              </a:rPr>
              <a:t>acceptor</a:t>
            </a:r>
            <a:r>
              <a:rPr lang="zh-CN" altLang="en-US" sz="2400" dirty="0">
                <a:ea typeface="黑体" panose="02010609060101010101" pitchFamily="49" charset="-122"/>
              </a:rPr>
              <a:t>，如果发现</a:t>
            </a:r>
            <a:r>
              <a:rPr lang="en-US" altLang="zh-CN" sz="2400" dirty="0">
                <a:ea typeface="黑体" panose="02010609060101010101" pitchFamily="49" charset="-122"/>
              </a:rPr>
              <a:t>n</a:t>
            </a:r>
            <a:r>
              <a:rPr lang="zh-CN" altLang="en-US" sz="2400" dirty="0">
                <a:ea typeface="黑体" panose="02010609060101010101" pitchFamily="49" charset="-122"/>
              </a:rPr>
              <a:t>是它已回复的请求中编号最大的，它会回复它已</a:t>
            </a:r>
            <a:r>
              <a:rPr lang="en-US" altLang="zh-CN" sz="2400" dirty="0">
                <a:ea typeface="黑体" panose="02010609060101010101" pitchFamily="49" charset="-122"/>
              </a:rPr>
              <a:t>accept</a:t>
            </a:r>
            <a:r>
              <a:rPr lang="zh-CN" altLang="en-US" sz="2400" dirty="0">
                <a:ea typeface="黑体" panose="02010609060101010101" pitchFamily="49" charset="-122"/>
              </a:rPr>
              <a:t>的最大的</a:t>
            </a:r>
            <a:r>
              <a:rPr lang="en-US" altLang="zh-CN" sz="2400" dirty="0">
                <a:ea typeface="黑体" panose="02010609060101010101" pitchFamily="49" charset="-122"/>
              </a:rPr>
              <a:t>proposal</a:t>
            </a:r>
            <a:r>
              <a:rPr lang="zh-CN" altLang="en-US" sz="2400" dirty="0">
                <a:ea typeface="黑体" panose="02010609060101010101" pitchFamily="49" charset="-122"/>
              </a:rPr>
              <a:t>和对应的值（如果有）；同时还附有一种承诺：不会批准编号小于</a:t>
            </a:r>
            <a:r>
              <a:rPr lang="en-US" altLang="zh-CN" sz="2400" dirty="0">
                <a:ea typeface="黑体" panose="02010609060101010101" pitchFamily="49" charset="-122"/>
              </a:rPr>
              <a:t>n</a:t>
            </a:r>
            <a:r>
              <a:rPr lang="zh-CN" altLang="en-US" sz="2400" dirty="0">
                <a:ea typeface="黑体" panose="02010609060101010101" pitchFamily="49" charset="-122"/>
              </a:rPr>
              <a:t>的</a:t>
            </a:r>
            <a:r>
              <a:rPr lang="en-US" altLang="zh-CN" sz="2400" dirty="0">
                <a:ea typeface="黑体" panose="02010609060101010101" pitchFamily="49" charset="-122"/>
              </a:rPr>
              <a:t>proposal</a:t>
            </a:r>
            <a:r>
              <a:rPr lang="zh-CN" altLang="en-US" sz="2400" dirty="0">
                <a:ea typeface="黑体" panose="02010609060101010101" pitchFamily="49" charset="-122"/>
              </a:rPr>
              <a:t>。否则拒绝接收</a:t>
            </a:r>
            <a:endParaRPr lang="en-US" sz="2400" dirty="0">
              <a:ea typeface="黑体" panose="02010609060101010101" pitchFamily="49" charset="-122"/>
            </a:endParaRPr>
          </a:p>
        </p:txBody>
      </p:sp>
      <p:sp>
        <p:nvSpPr>
          <p:cNvPr id="13" name="矩形 12"/>
          <p:cNvSpPr/>
          <p:nvPr/>
        </p:nvSpPr>
        <p:spPr>
          <a:xfrm>
            <a:off x="7802996" y="1076735"/>
            <a:ext cx="4548662" cy="4216539"/>
          </a:xfrm>
          <a:prstGeom prst="rect">
            <a:avLst/>
          </a:prstGeom>
        </p:spPr>
        <p:txBody>
          <a:bodyPr wrap="square">
            <a:spAutoFit/>
          </a:bodyPr>
          <a:lstStyle/>
          <a:p>
            <a:r>
              <a:rPr lang="en-US" sz="2800" b="1" dirty="0"/>
              <a:t>Phase2</a:t>
            </a:r>
            <a:r>
              <a:rPr lang="en-US" sz="2800" b="1" dirty="0">
                <a:ea typeface="宋体" panose="02010600030101010101" pitchFamily="2" charset="-122"/>
              </a:rPr>
              <a:t>：</a:t>
            </a:r>
            <a:r>
              <a:rPr lang="en-US" altLang="zh-CN" sz="2800" b="1" dirty="0">
                <a:ea typeface="宋体" panose="02010600030101010101" pitchFamily="2" charset="-122"/>
              </a:rPr>
              <a:t>A</a:t>
            </a:r>
            <a:r>
              <a:rPr lang="en-US" sz="2800" b="1" dirty="0"/>
              <a:t>ccept </a:t>
            </a:r>
          </a:p>
          <a:p>
            <a:pPr marL="285750" indent="-285750">
              <a:buFont typeface="宋体" panose="02010600030101010101" pitchFamily="2" charset="-122"/>
              <a:buChar char="―"/>
            </a:pPr>
            <a:r>
              <a:rPr lang="zh-CN" altLang="en-US" sz="2400" dirty="0">
                <a:ea typeface="黑体" panose="02010609060101010101" pitchFamily="49" charset="-122"/>
              </a:rPr>
              <a:t>任何一个</a:t>
            </a:r>
            <a:r>
              <a:rPr lang="en-US" sz="2400" dirty="0">
                <a:ea typeface="黑体" panose="02010609060101010101" pitchFamily="49" charset="-122"/>
              </a:rPr>
              <a:t>proposer</a:t>
            </a:r>
            <a:r>
              <a:rPr lang="zh-CN" altLang="en-US" sz="2400" dirty="0">
                <a:ea typeface="黑体" panose="02010609060101010101" pitchFamily="49" charset="-122"/>
              </a:rPr>
              <a:t>选择一个</a:t>
            </a:r>
            <a:r>
              <a:rPr lang="en-US" sz="2400" dirty="0">
                <a:ea typeface="黑体" panose="02010609060101010101" pitchFamily="49" charset="-122"/>
              </a:rPr>
              <a:t>proposal</a:t>
            </a:r>
            <a:r>
              <a:rPr lang="zh-CN" altLang="en-US" sz="2400" dirty="0">
                <a:ea typeface="黑体" panose="02010609060101010101" pitchFamily="49" charset="-122"/>
              </a:rPr>
              <a:t>编号</a:t>
            </a:r>
            <a:r>
              <a:rPr lang="en-US" sz="2400" dirty="0">
                <a:ea typeface="黑体" panose="02010609060101010101" pitchFamily="49" charset="-122"/>
              </a:rPr>
              <a:t>n，</a:t>
            </a:r>
            <a:r>
              <a:rPr lang="zh-CN" altLang="en-US" sz="2400" dirty="0">
                <a:ea typeface="黑体" panose="02010609060101010101" pitchFamily="49" charset="-122"/>
              </a:rPr>
              <a:t>发送给所有的</a:t>
            </a:r>
            <a:r>
              <a:rPr lang="en-US" sz="2400" dirty="0">
                <a:ea typeface="黑体" panose="02010609060101010101" pitchFamily="49" charset="-122"/>
              </a:rPr>
              <a:t>acceptor</a:t>
            </a:r>
          </a:p>
          <a:p>
            <a:pPr marL="285750" indent="-285750">
              <a:buFont typeface="宋体" panose="02010600030101010101" pitchFamily="2" charset="-122"/>
              <a:buChar char="―"/>
            </a:pPr>
            <a:r>
              <a:rPr lang="zh-CN" altLang="en-US" sz="2400" dirty="0">
                <a:ea typeface="黑体" panose="02010609060101010101" pitchFamily="49" charset="-122"/>
              </a:rPr>
              <a:t>任何一个</a:t>
            </a:r>
            <a:r>
              <a:rPr lang="en-US" altLang="zh-CN" sz="2400" dirty="0">
                <a:ea typeface="黑体" panose="02010609060101010101" pitchFamily="49" charset="-122"/>
              </a:rPr>
              <a:t>acceptor</a:t>
            </a:r>
            <a:r>
              <a:rPr lang="zh-CN" altLang="en-US" sz="2400" dirty="0">
                <a:ea typeface="黑体" panose="02010609060101010101" pitchFamily="49" charset="-122"/>
              </a:rPr>
              <a:t>，如果发现</a:t>
            </a:r>
            <a:r>
              <a:rPr lang="en-US" altLang="zh-CN" sz="2400" dirty="0">
                <a:ea typeface="黑体" panose="02010609060101010101" pitchFamily="49" charset="-122"/>
              </a:rPr>
              <a:t>n</a:t>
            </a:r>
            <a:r>
              <a:rPr lang="zh-CN" altLang="en-US" sz="2400" dirty="0">
                <a:ea typeface="黑体" panose="02010609060101010101" pitchFamily="49" charset="-122"/>
              </a:rPr>
              <a:t>是它已回复的请求中编号最大的，它会回复它已</a:t>
            </a:r>
            <a:r>
              <a:rPr lang="en-US" altLang="zh-CN" sz="2400" dirty="0">
                <a:ea typeface="黑体" panose="02010609060101010101" pitchFamily="49" charset="-122"/>
              </a:rPr>
              <a:t>accept</a:t>
            </a:r>
            <a:r>
              <a:rPr lang="zh-CN" altLang="en-US" sz="2400" dirty="0">
                <a:ea typeface="黑体" panose="02010609060101010101" pitchFamily="49" charset="-122"/>
              </a:rPr>
              <a:t>的最大的</a:t>
            </a:r>
            <a:r>
              <a:rPr lang="en-US" altLang="zh-CN" sz="2400" dirty="0">
                <a:ea typeface="黑体" panose="02010609060101010101" pitchFamily="49" charset="-122"/>
              </a:rPr>
              <a:t>proposal</a:t>
            </a:r>
            <a:r>
              <a:rPr lang="zh-CN" altLang="en-US" sz="2400" dirty="0">
                <a:ea typeface="黑体" panose="02010609060101010101" pitchFamily="49" charset="-122"/>
              </a:rPr>
              <a:t>和对应的值（如果有）；同时还附有一种承诺：不会批准编号小于</a:t>
            </a:r>
            <a:r>
              <a:rPr lang="en-US" altLang="zh-CN" sz="2400" dirty="0">
                <a:ea typeface="黑体" panose="02010609060101010101" pitchFamily="49" charset="-122"/>
              </a:rPr>
              <a:t>n</a:t>
            </a:r>
            <a:r>
              <a:rPr lang="zh-CN" altLang="en-US" sz="2400" dirty="0">
                <a:ea typeface="黑体" panose="02010609060101010101" pitchFamily="49" charset="-122"/>
              </a:rPr>
              <a:t>的</a:t>
            </a:r>
            <a:r>
              <a:rPr lang="en-US" altLang="zh-CN" sz="2400" dirty="0">
                <a:ea typeface="黑体" panose="02010609060101010101" pitchFamily="49" charset="-122"/>
              </a:rPr>
              <a:t>proposal</a:t>
            </a:r>
            <a:r>
              <a:rPr lang="zh-CN" altLang="en-US" sz="2400" dirty="0">
                <a:ea typeface="黑体" panose="02010609060101010101" pitchFamily="49" charset="-122"/>
              </a:rPr>
              <a:t>。否则拒绝接收 </a:t>
            </a:r>
            <a:endParaRPr lang="en-US" sz="2400" dirty="0">
              <a:ea typeface="黑体" panose="02010609060101010101" pitchFamily="49" charset="-122"/>
            </a:endParaRPr>
          </a:p>
        </p:txBody>
      </p:sp>
    </p:spTree>
    <p:extLst>
      <p:ext uri="{BB962C8B-B14F-4D97-AF65-F5344CB8AC3E}">
        <p14:creationId xmlns:p14="http://schemas.microsoft.com/office/powerpoint/2010/main" val="139549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逻辑时钟理论基础</a:t>
            </a:r>
          </a:p>
        </p:txBody>
      </p:sp>
      <p:sp>
        <p:nvSpPr>
          <p:cNvPr id="3" name="内容占位符 2"/>
          <p:cNvSpPr>
            <a:spLocks noGrp="1"/>
          </p:cNvSpPr>
          <p:nvPr>
            <p:ph idx="1"/>
          </p:nvPr>
        </p:nvSpPr>
        <p:spPr>
          <a:xfrm>
            <a:off x="148844" y="1131891"/>
            <a:ext cx="11628628" cy="4594217"/>
          </a:xfrm>
        </p:spPr>
        <p:txBody>
          <a:bodyPr/>
          <a:lstStyle/>
          <a:p>
            <a:pPr>
              <a:buFont typeface="Wingdings" panose="05000000000000000000" pitchFamily="2" charset="2"/>
              <a:buChar char="q"/>
            </a:pPr>
            <a:r>
              <a:rPr lang="zh-CN" altLang="en-US" dirty="0"/>
              <a:t>分布式系统需交互的三类事件，发生于</a:t>
            </a:r>
            <a:endParaRPr lang="en-US" altLang="zh-CN" dirty="0"/>
          </a:p>
          <a:p>
            <a:pPr lvl="1">
              <a:buFont typeface="Wingdings" panose="05000000000000000000" pitchFamily="2" charset="2"/>
              <a:buChar char="Ø"/>
            </a:pPr>
            <a:r>
              <a:rPr lang="zh-CN" altLang="en-US" dirty="0"/>
              <a:t>节点内：同一节点内的事件存在数据传播</a:t>
            </a:r>
            <a:endParaRPr lang="en-US" altLang="zh-CN" dirty="0"/>
          </a:p>
          <a:p>
            <a:pPr lvl="1">
              <a:buFont typeface="Wingdings" panose="05000000000000000000" pitchFamily="2" charset="2"/>
              <a:buChar char="Ø"/>
            </a:pPr>
            <a:r>
              <a:rPr lang="zh-CN" altLang="en-US" dirty="0"/>
              <a:t>发送事件：一个节点向另一节点发送数据</a:t>
            </a:r>
            <a:endParaRPr lang="en-US" altLang="zh-CN" dirty="0"/>
          </a:p>
          <a:p>
            <a:pPr lvl="1">
              <a:buFont typeface="Wingdings" panose="05000000000000000000" pitchFamily="2" charset="2"/>
              <a:buChar char="Ø"/>
            </a:pPr>
            <a:r>
              <a:rPr lang="zh-CN" altLang="en-US" dirty="0"/>
              <a:t>接受事件：一个节点接受另一节点发送来的数据</a:t>
            </a:r>
            <a:endParaRPr lang="en-US" dirty="0"/>
          </a:p>
          <a:p>
            <a:pPr>
              <a:buFont typeface="Wingdings" panose="05000000000000000000" pitchFamily="2" charset="2"/>
              <a:buChar char="q"/>
            </a:pPr>
            <a:r>
              <a:rPr lang="zh-CN" altLang="en-US" dirty="0"/>
              <a:t>基本事实</a:t>
            </a:r>
            <a:endParaRPr lang="en-US" altLang="zh-CN" dirty="0"/>
          </a:p>
          <a:p>
            <a:pPr lvl="1">
              <a:buFont typeface="Wingdings" panose="05000000000000000000" pitchFamily="2" charset="2"/>
              <a:buChar char="Ø"/>
            </a:pPr>
            <a:r>
              <a:rPr lang="zh-CN" altLang="en-US" dirty="0"/>
              <a:t>同一节点内的两个事件</a:t>
            </a:r>
            <a:r>
              <a:rPr lang="en-US" altLang="zh-CN" dirty="0"/>
              <a:t>a</a:t>
            </a:r>
            <a:r>
              <a:rPr lang="zh-CN" altLang="en-US" dirty="0"/>
              <a:t>和</a:t>
            </a:r>
            <a:r>
              <a:rPr lang="en-US" altLang="zh-CN" dirty="0"/>
              <a:t>b</a:t>
            </a:r>
            <a:r>
              <a:rPr lang="zh-CN" altLang="en-US" dirty="0"/>
              <a:t>存在“发生在先（</a:t>
            </a:r>
            <a:r>
              <a:rPr lang="en-US" altLang="zh-CN" dirty="0"/>
              <a:t>happens-before</a:t>
            </a:r>
            <a:r>
              <a:rPr lang="zh-CN" altLang="en-US" dirty="0"/>
              <a:t>）”关系，表示为</a:t>
            </a:r>
            <a:r>
              <a:rPr lang="en-US" altLang="zh-CN" dirty="0"/>
              <a:t>&lt;</a:t>
            </a:r>
            <a:r>
              <a:rPr lang="en-US" altLang="zh-CN" i="1" baseline="-25000" dirty="0" err="1"/>
              <a:t>hb</a:t>
            </a:r>
            <a:endParaRPr lang="en-US" altLang="zh-CN" i="1" baseline="-25000" dirty="0"/>
          </a:p>
          <a:p>
            <a:pPr lvl="1">
              <a:buFont typeface="Wingdings" panose="05000000000000000000" pitchFamily="2" charset="2"/>
              <a:buChar char="Ø"/>
            </a:pPr>
            <a:r>
              <a:rPr lang="zh-CN" altLang="en-US" dirty="0"/>
              <a:t>任一消息的发送事件必须发生在该消息的接受事件之前</a:t>
            </a:r>
            <a:endParaRPr lang="en-US" dirty="0"/>
          </a:p>
        </p:txBody>
      </p:sp>
    </p:spTree>
    <p:extLst>
      <p:ext uri="{BB962C8B-B14F-4D97-AF65-F5344CB8AC3E}">
        <p14:creationId xmlns:p14="http://schemas.microsoft.com/office/powerpoint/2010/main" val="311486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solidFill>
                  <a:srgbClr val="4C27FF"/>
                </a:solidFill>
              </a:rPr>
              <a:t>逻辑时钟的数学定义</a:t>
            </a:r>
          </a:p>
        </p:txBody>
      </p:sp>
      <p:sp>
        <p:nvSpPr>
          <p:cNvPr id="3" name="内容占位符 2"/>
          <p:cNvSpPr>
            <a:spLocks noGrp="1"/>
          </p:cNvSpPr>
          <p:nvPr>
            <p:ph idx="1"/>
          </p:nvPr>
        </p:nvSpPr>
        <p:spPr>
          <a:xfrm>
            <a:off x="140208" y="1115616"/>
            <a:ext cx="11746992" cy="3998842"/>
          </a:xfrm>
        </p:spPr>
        <p:txBody>
          <a:bodyPr/>
          <a:lstStyle/>
          <a:p>
            <a:pPr>
              <a:buFont typeface="Wingdings" panose="05000000000000000000" pitchFamily="2" charset="2"/>
              <a:buChar char="q"/>
            </a:pPr>
            <a:r>
              <a:rPr lang="en-US" altLang="zh-CN" dirty="0"/>
              <a:t> &lt;</a:t>
            </a:r>
            <a:r>
              <a:rPr lang="en-US" altLang="zh-CN" i="1" baseline="-25000" dirty="0" err="1"/>
              <a:t>hb</a:t>
            </a:r>
            <a:r>
              <a:rPr lang="zh-CN" altLang="en-US" dirty="0"/>
              <a:t>关系的定义</a:t>
            </a:r>
            <a:endParaRPr lang="en-US" altLang="zh-CN" dirty="0"/>
          </a:p>
          <a:p>
            <a:pPr lvl="1">
              <a:buFont typeface="Wingdings" panose="05000000000000000000" pitchFamily="2" charset="2"/>
              <a:buChar char="Ø"/>
            </a:pPr>
            <a:r>
              <a:rPr lang="zh-CN" altLang="en-US" dirty="0"/>
              <a:t>若存在进程</a:t>
            </a:r>
            <a:r>
              <a:rPr lang="en-US" altLang="zh-CN" dirty="0"/>
              <a:t>p</a:t>
            </a:r>
            <a:r>
              <a:rPr lang="zh-CN" altLang="en-US" dirty="0"/>
              <a:t>满足</a:t>
            </a:r>
            <a:r>
              <a:rPr lang="en-US" altLang="zh-CN" dirty="0"/>
              <a:t>a</a:t>
            </a:r>
            <a:r>
              <a:rPr lang="zh-CN" altLang="en-US" dirty="0"/>
              <a:t>发生在</a:t>
            </a:r>
            <a:r>
              <a:rPr lang="en-US" altLang="zh-CN" dirty="0"/>
              <a:t>b</a:t>
            </a:r>
            <a:r>
              <a:rPr lang="zh-CN" altLang="en-US" dirty="0"/>
              <a:t>之前，则</a:t>
            </a:r>
            <a:r>
              <a:rPr lang="en-US" altLang="zh-CN" dirty="0"/>
              <a:t>a &lt;</a:t>
            </a:r>
            <a:r>
              <a:rPr lang="en-US" altLang="zh-CN" i="1" baseline="-25000" dirty="0" err="1"/>
              <a:t>hb</a:t>
            </a:r>
            <a:r>
              <a:rPr lang="en-US" altLang="zh-CN" baseline="-25000" dirty="0"/>
              <a:t> </a:t>
            </a:r>
            <a:r>
              <a:rPr lang="en-US" altLang="zh-CN" dirty="0"/>
              <a:t>b</a:t>
            </a:r>
            <a:endParaRPr lang="en-US" altLang="zh-CN" baseline="-25000" dirty="0"/>
          </a:p>
          <a:p>
            <a:pPr lvl="1">
              <a:buFont typeface="Wingdings" panose="05000000000000000000" pitchFamily="2" charset="2"/>
              <a:buChar char="Ø"/>
            </a:pPr>
            <a:r>
              <a:rPr lang="zh-CN" altLang="en-US" dirty="0"/>
              <a:t>对于任一消息</a:t>
            </a:r>
            <a:r>
              <a:rPr lang="en-US" altLang="zh-CN" dirty="0" err="1"/>
              <a:t>msg</a:t>
            </a:r>
            <a:r>
              <a:rPr lang="zh-CN" altLang="en-US" dirty="0"/>
              <a:t>，其</a:t>
            </a:r>
            <a:r>
              <a:rPr lang="en-US" altLang="zh-CN" dirty="0"/>
              <a:t>send(</a:t>
            </a:r>
            <a:r>
              <a:rPr lang="en-US" altLang="zh-CN" dirty="0" err="1"/>
              <a:t>msg</a:t>
            </a:r>
            <a:r>
              <a:rPr lang="en-US" altLang="zh-CN" dirty="0"/>
              <a:t>)  &lt;</a:t>
            </a:r>
            <a:r>
              <a:rPr lang="en-US" altLang="zh-CN" i="1" baseline="-25000" dirty="0" err="1"/>
              <a:t>hb</a:t>
            </a:r>
            <a:r>
              <a:rPr lang="en-US" altLang="zh-CN" i="1" baseline="-25000" dirty="0"/>
              <a:t> </a:t>
            </a:r>
            <a:r>
              <a:rPr lang="en-US" altLang="zh-CN" i="1" dirty="0"/>
              <a:t> </a:t>
            </a:r>
            <a:r>
              <a:rPr lang="en-US" altLang="zh-CN" dirty="0"/>
              <a:t>rev(</a:t>
            </a:r>
            <a:r>
              <a:rPr lang="en-US" altLang="zh-CN" dirty="0" err="1"/>
              <a:t>msg</a:t>
            </a:r>
            <a:r>
              <a:rPr lang="en-US" altLang="zh-CN" dirty="0"/>
              <a:t>)</a:t>
            </a:r>
            <a:endParaRPr lang="en-US" altLang="zh-CN" baseline="-25000" dirty="0"/>
          </a:p>
          <a:p>
            <a:pPr lvl="1">
              <a:buFont typeface="Wingdings" panose="05000000000000000000" pitchFamily="2" charset="2"/>
              <a:buChar char="Ø"/>
            </a:pPr>
            <a:r>
              <a:rPr lang="zh-CN" altLang="en-US" dirty="0"/>
              <a:t>传递性：若</a:t>
            </a:r>
            <a:r>
              <a:rPr lang="en-US" altLang="zh-CN" dirty="0"/>
              <a:t>a &lt;</a:t>
            </a:r>
            <a:r>
              <a:rPr lang="en-US" altLang="zh-CN" i="1" baseline="-25000" dirty="0" err="1"/>
              <a:t>hb</a:t>
            </a:r>
            <a:r>
              <a:rPr lang="en-US" altLang="zh-CN" baseline="-25000" dirty="0"/>
              <a:t> </a:t>
            </a:r>
            <a:r>
              <a:rPr lang="en-US" altLang="zh-CN" dirty="0"/>
              <a:t>b</a:t>
            </a:r>
            <a:r>
              <a:rPr lang="en-US" altLang="zh-CN" baseline="-25000" dirty="0"/>
              <a:t> </a:t>
            </a:r>
            <a:r>
              <a:rPr lang="zh-CN" altLang="en-US" dirty="0"/>
              <a:t>和 </a:t>
            </a:r>
            <a:r>
              <a:rPr lang="en-US" altLang="zh-CN" dirty="0"/>
              <a:t>b &lt;</a:t>
            </a:r>
            <a:r>
              <a:rPr lang="en-US" altLang="zh-CN" i="1" baseline="-25000" dirty="0" err="1"/>
              <a:t>hb</a:t>
            </a:r>
            <a:r>
              <a:rPr lang="en-US" altLang="zh-CN" baseline="-25000" dirty="0"/>
              <a:t> </a:t>
            </a:r>
            <a:r>
              <a:rPr lang="en-US" altLang="zh-CN" dirty="0"/>
              <a:t>c</a:t>
            </a:r>
            <a:r>
              <a:rPr lang="zh-CN" altLang="en-US" dirty="0"/>
              <a:t>， 则</a:t>
            </a:r>
            <a:r>
              <a:rPr lang="en-US" altLang="zh-CN" dirty="0"/>
              <a:t>a &lt;</a:t>
            </a:r>
            <a:r>
              <a:rPr lang="en-US" altLang="zh-CN" i="1" baseline="-25000" dirty="0" err="1"/>
              <a:t>hb</a:t>
            </a:r>
            <a:r>
              <a:rPr lang="en-US" altLang="zh-CN" baseline="-25000" dirty="0"/>
              <a:t> </a:t>
            </a:r>
            <a:r>
              <a:rPr lang="en-US" altLang="zh-CN" dirty="0"/>
              <a:t>c</a:t>
            </a:r>
          </a:p>
          <a:p>
            <a:pPr marL="457200" lvl="1" indent="0">
              <a:buNone/>
            </a:pPr>
            <a:endParaRPr lang="en-US" dirty="0"/>
          </a:p>
          <a:p>
            <a:pPr>
              <a:buFont typeface="Wingdings" panose="05000000000000000000" pitchFamily="2" charset="2"/>
              <a:buChar char="q"/>
            </a:pPr>
            <a:r>
              <a:rPr lang="zh-CN" altLang="en-US" dirty="0"/>
              <a:t>并发关系定义</a:t>
            </a:r>
          </a:p>
          <a:p>
            <a:pPr lvl="1">
              <a:buFont typeface="Wingdings" panose="05000000000000000000" pitchFamily="2" charset="2"/>
              <a:buChar char="Ø"/>
            </a:pPr>
            <a:r>
              <a:rPr lang="zh-CN" altLang="en-US" dirty="0"/>
              <a:t>若</a:t>
            </a:r>
            <a:r>
              <a:rPr lang="en-US" altLang="zh-CN" dirty="0"/>
              <a:t>a &lt;</a:t>
            </a:r>
            <a:r>
              <a:rPr lang="en-US" altLang="zh-CN" i="1" baseline="-25000" dirty="0" err="1"/>
              <a:t>hb</a:t>
            </a:r>
            <a:r>
              <a:rPr lang="en-US" altLang="zh-CN" baseline="-25000" dirty="0"/>
              <a:t> </a:t>
            </a:r>
            <a:r>
              <a:rPr lang="en-US" altLang="zh-CN" dirty="0"/>
              <a:t>b</a:t>
            </a:r>
            <a:r>
              <a:rPr lang="en-US" altLang="zh-CN" baseline="-25000" dirty="0"/>
              <a:t> </a:t>
            </a:r>
            <a:r>
              <a:rPr lang="zh-CN" altLang="en-US" dirty="0"/>
              <a:t>和 </a:t>
            </a:r>
            <a:r>
              <a:rPr lang="en-US" altLang="zh-CN" dirty="0"/>
              <a:t>b &lt;</a:t>
            </a:r>
            <a:r>
              <a:rPr lang="en-US" altLang="zh-CN" i="1" baseline="-25000" dirty="0" err="1"/>
              <a:t>hb</a:t>
            </a:r>
            <a:r>
              <a:rPr lang="en-US" altLang="zh-CN" baseline="-25000" dirty="0"/>
              <a:t> </a:t>
            </a:r>
            <a:r>
              <a:rPr lang="en-US" altLang="zh-CN" dirty="0"/>
              <a:t>a</a:t>
            </a:r>
            <a:r>
              <a:rPr lang="zh-CN" altLang="en-US" dirty="0"/>
              <a:t>均不成立，则说明事件</a:t>
            </a:r>
            <a:r>
              <a:rPr lang="en-US" altLang="zh-CN" dirty="0"/>
              <a:t>a</a:t>
            </a:r>
            <a:r>
              <a:rPr lang="zh-CN" altLang="en-US" dirty="0"/>
              <a:t>和</a:t>
            </a:r>
            <a:r>
              <a:rPr lang="en-US" altLang="zh-CN" dirty="0"/>
              <a:t>b</a:t>
            </a:r>
            <a:r>
              <a:rPr lang="zh-CN" altLang="en-US" dirty="0"/>
              <a:t>是并发的</a:t>
            </a:r>
            <a:r>
              <a:rPr lang="en-US" altLang="zh-CN" dirty="0"/>
              <a:t> </a:t>
            </a:r>
            <a:r>
              <a:rPr lang="zh-CN" altLang="en-US" dirty="0"/>
              <a:t>，</a:t>
            </a:r>
            <a:r>
              <a:rPr lang="zh-CN" altLang="en-US" dirty="0">
                <a:solidFill>
                  <a:srgbClr val="C00000"/>
                </a:solidFill>
              </a:rPr>
              <a:t>表示为</a:t>
            </a:r>
            <a:r>
              <a:rPr lang="en-US" altLang="zh-CN" dirty="0">
                <a:solidFill>
                  <a:srgbClr val="C00000"/>
                </a:solidFill>
              </a:rPr>
              <a:t>a||b</a:t>
            </a:r>
            <a:endParaRPr lang="en-US" dirty="0">
              <a:solidFill>
                <a:srgbClr val="C00000"/>
              </a:solidFill>
            </a:endParaRPr>
          </a:p>
        </p:txBody>
      </p:sp>
      <p:sp>
        <p:nvSpPr>
          <p:cNvPr id="5" name="矩形 4"/>
          <p:cNvSpPr/>
          <p:nvPr/>
        </p:nvSpPr>
        <p:spPr>
          <a:xfrm>
            <a:off x="234188" y="6037627"/>
            <a:ext cx="10851243" cy="707886"/>
          </a:xfrm>
          <a:prstGeom prst="rect">
            <a:avLst/>
          </a:prstGeom>
        </p:spPr>
        <p:txBody>
          <a:bodyPr wrap="square">
            <a:spAutoFit/>
          </a:bodyPr>
          <a:lstStyle/>
          <a:p>
            <a:r>
              <a:rPr lang="en-US" sz="2000" dirty="0">
                <a:solidFill>
                  <a:schemeClr val="bg1">
                    <a:lumMod val="50000"/>
                  </a:schemeClr>
                </a:solidFill>
              </a:rPr>
              <a:t> [1] Leslie </a:t>
            </a:r>
            <a:r>
              <a:rPr lang="en-US" sz="2000" dirty="0" err="1">
                <a:solidFill>
                  <a:schemeClr val="bg1">
                    <a:lumMod val="50000"/>
                  </a:schemeClr>
                </a:solidFill>
              </a:rPr>
              <a:t>Lamport</a:t>
            </a:r>
            <a:r>
              <a:rPr lang="en-US" sz="2000" dirty="0">
                <a:solidFill>
                  <a:schemeClr val="bg1">
                    <a:lumMod val="50000"/>
                  </a:schemeClr>
                </a:solidFill>
              </a:rPr>
              <a:t>.  Time, Clocks, and the Ordering of Events in a Distributed System, Communications </a:t>
            </a:r>
          </a:p>
          <a:p>
            <a:r>
              <a:rPr lang="en-US" sz="2000" dirty="0">
                <a:solidFill>
                  <a:schemeClr val="bg1">
                    <a:lumMod val="50000"/>
                  </a:schemeClr>
                </a:solidFill>
              </a:rPr>
              <a:t>       of the ACM. 1978: 21(7)</a:t>
            </a:r>
          </a:p>
        </p:txBody>
      </p:sp>
      <p:sp>
        <p:nvSpPr>
          <p:cNvPr id="6" name="文本框 5"/>
          <p:cNvSpPr txBox="1"/>
          <p:nvPr/>
        </p:nvSpPr>
        <p:spPr>
          <a:xfrm>
            <a:off x="2861781" y="4953000"/>
            <a:ext cx="6202917" cy="523220"/>
          </a:xfrm>
          <a:prstGeom prst="rect">
            <a:avLst/>
          </a:prstGeom>
          <a:noFill/>
        </p:spPr>
        <p:txBody>
          <a:bodyPr wrap="none" rtlCol="0">
            <a:spAutoFit/>
          </a:bodyPr>
          <a:lstStyle/>
          <a:p>
            <a:r>
              <a:rPr lang="en-US" altLang="zh-CN" sz="2800" dirty="0">
                <a:solidFill>
                  <a:srgbClr val="C00000"/>
                </a:solidFill>
                <a:ea typeface="黑体" panose="02010609060101010101" pitchFamily="49" charset="-122"/>
              </a:rPr>
              <a:t>Happens-before </a:t>
            </a:r>
            <a:r>
              <a:rPr lang="zh-CN" altLang="en-US" sz="2800" dirty="0">
                <a:solidFill>
                  <a:srgbClr val="C00000"/>
                </a:solidFill>
                <a:ea typeface="黑体" panose="02010609060101010101" pitchFamily="49" charset="-122"/>
              </a:rPr>
              <a:t>关系属于因果时序关系</a:t>
            </a:r>
            <a:endParaRPr lang="en-US" sz="2800" dirty="0">
              <a:solidFill>
                <a:srgbClr val="C00000"/>
              </a:solidFill>
              <a:ea typeface="黑体" panose="02010609060101010101" pitchFamily="49" charset="-122"/>
            </a:endParaRPr>
          </a:p>
        </p:txBody>
      </p:sp>
    </p:spTree>
    <p:extLst>
      <p:ext uri="{BB962C8B-B14F-4D97-AF65-F5344CB8AC3E}">
        <p14:creationId xmlns:p14="http://schemas.microsoft.com/office/powerpoint/2010/main" val="572741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8162</TotalTime>
  <Words>7599</Words>
  <Application>Microsoft Macintosh PowerPoint</Application>
  <PresentationFormat>宽屏</PresentationFormat>
  <Paragraphs>734</Paragraphs>
  <Slides>75</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5" baseType="lpstr">
      <vt:lpstr>等线</vt:lpstr>
      <vt:lpstr>黑体</vt:lpstr>
      <vt:lpstr>宋体</vt:lpstr>
      <vt:lpstr>Arial</vt:lpstr>
      <vt:lpstr>Calibri</vt:lpstr>
      <vt:lpstr>Tahoma</vt:lpstr>
      <vt:lpstr>Times New Roman</vt:lpstr>
      <vt:lpstr>Wingdings</vt:lpstr>
      <vt:lpstr>Office 主题</vt:lpstr>
      <vt:lpstr>公式</vt:lpstr>
      <vt:lpstr>PowerPoint 演示文稿</vt:lpstr>
      <vt:lpstr>目录</vt:lpstr>
      <vt:lpstr>分布式系统中的并发性与一致性</vt:lpstr>
      <vt:lpstr>目录</vt:lpstr>
      <vt:lpstr>并发性</vt:lpstr>
      <vt:lpstr>并发时序关系</vt:lpstr>
      <vt:lpstr>Lamport逻辑时钟[1]</vt:lpstr>
      <vt:lpstr>逻辑时钟理论基础</vt:lpstr>
      <vt:lpstr>逻辑时钟的数学定义</vt:lpstr>
      <vt:lpstr>逻辑时钟例子</vt:lpstr>
      <vt:lpstr>逻辑时钟基本原理</vt:lpstr>
      <vt:lpstr>逻辑时钟示例（一）</vt:lpstr>
      <vt:lpstr>逻辑时钟示例（二）</vt:lpstr>
      <vt:lpstr>逻辑时钟总结</vt:lpstr>
      <vt:lpstr>全序逻辑时钟</vt:lpstr>
      <vt:lpstr>向量时钟</vt:lpstr>
      <vt:lpstr>向量时钟修改规则</vt:lpstr>
      <vt:lpstr>向量时钟例子（一）</vt:lpstr>
      <vt:lpstr>向量时钟例子（二）</vt:lpstr>
      <vt:lpstr>并发性</vt:lpstr>
      <vt:lpstr>并发控制</vt:lpstr>
      <vt:lpstr>并发控制方法常见分类</vt:lpstr>
      <vt:lpstr>封锁法简介</vt:lpstr>
      <vt:lpstr>基于封锁技术的悲观并发控制</vt:lpstr>
      <vt:lpstr>锁粒度</vt:lpstr>
      <vt:lpstr>封锁准则</vt:lpstr>
      <vt:lpstr>锁转换</vt:lpstr>
      <vt:lpstr>集中式的分布式封锁方法</vt:lpstr>
      <vt:lpstr>主（副）本节点封锁方法</vt:lpstr>
      <vt:lpstr>两阶段封锁（2PL）方法</vt:lpstr>
      <vt:lpstr>严格的2PL</vt:lpstr>
      <vt:lpstr>问题：死锁</vt:lpstr>
      <vt:lpstr>死锁处理</vt:lpstr>
      <vt:lpstr>基于时标的并发控制方法</vt:lpstr>
      <vt:lpstr>时标法示例</vt:lpstr>
      <vt:lpstr>基本时标法</vt:lpstr>
      <vt:lpstr>保守时标法</vt:lpstr>
      <vt:lpstr>保守时标法</vt:lpstr>
      <vt:lpstr>多版本时标技术</vt:lpstr>
      <vt:lpstr>乐观并发控制</vt:lpstr>
      <vt:lpstr>乐观并发控制</vt:lpstr>
      <vt:lpstr>与悲观并发控制法的区别</vt:lpstr>
      <vt:lpstr>验证阶段分类</vt:lpstr>
      <vt:lpstr>使用数据项和事务上的时标</vt:lpstr>
      <vt:lpstr>使用数据项和事务上的时标</vt:lpstr>
      <vt:lpstr>使用数据项和事务上的时标</vt:lpstr>
      <vt:lpstr>只使用事务上的时标</vt:lpstr>
      <vt:lpstr>只使用事务上的时标</vt:lpstr>
      <vt:lpstr>只使用事务上的时标</vt:lpstr>
      <vt:lpstr>只使用事务上的时标</vt:lpstr>
      <vt:lpstr>乐观并发控制典型例子—Wikipedia</vt:lpstr>
      <vt:lpstr>目录</vt:lpstr>
      <vt:lpstr>一致性</vt:lpstr>
      <vt:lpstr>一致性分类</vt:lpstr>
      <vt:lpstr>以数据为中心的一致性模型</vt:lpstr>
      <vt:lpstr>严格一致性模型</vt:lpstr>
      <vt:lpstr>顺序一致性模型</vt:lpstr>
      <vt:lpstr>因果一致性模型</vt:lpstr>
      <vt:lpstr>FIFO一致性模型</vt:lpstr>
      <vt:lpstr>弱一致性模型</vt:lpstr>
      <vt:lpstr>释放一致性模型</vt:lpstr>
      <vt:lpstr>入口一致性模型</vt:lpstr>
      <vt:lpstr>以用户为中心的一致性模型</vt:lpstr>
      <vt:lpstr>最终一致性</vt:lpstr>
      <vt:lpstr>最终一致性模型</vt:lpstr>
      <vt:lpstr>单调读一致性</vt:lpstr>
      <vt:lpstr>单调写一致性</vt:lpstr>
      <vt:lpstr>写后读一致性</vt:lpstr>
      <vt:lpstr>读后写一致性</vt:lpstr>
      <vt:lpstr>目录</vt:lpstr>
      <vt:lpstr>案例（一）：XA架构</vt:lpstr>
      <vt:lpstr>两阶段提交（Two-phase Commit）</vt:lpstr>
      <vt:lpstr>案例（二）：Paxos算法</vt:lpstr>
      <vt:lpstr>Paxos算法</vt:lpstr>
      <vt:lpstr>Paxos算法流程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vivid</dc:creator>
  <cp:lastModifiedBy>Microsoft Office User</cp:lastModifiedBy>
  <cp:revision>184</cp:revision>
  <dcterms:created xsi:type="dcterms:W3CDTF">2019-07-04T03:00:16Z</dcterms:created>
  <dcterms:modified xsi:type="dcterms:W3CDTF">2019-10-11T11:49:38Z</dcterms:modified>
</cp:coreProperties>
</file>