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c0080e4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c0080e4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c0080e4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c0080e4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c0080e4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c0080e4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Insta.shopping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Jinhwa Lee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jinhwa014@revature.net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63475"/>
            <a:ext cx="8520600" cy="626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 that being used for the App</a:t>
            </a:r>
            <a:r>
              <a:rPr lang="ko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75" y="1152475"/>
            <a:ext cx="2838549" cy="14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51250" y="3098800"/>
            <a:ext cx="42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350" y="998551"/>
            <a:ext cx="3302350" cy="21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9984" y="1651980"/>
            <a:ext cx="2444327" cy="68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850" y="2835912"/>
            <a:ext cx="1306775" cy="13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2625" y="2923938"/>
            <a:ext cx="1218750" cy="12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5575" y="2835901"/>
            <a:ext cx="1739899" cy="173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8290" l="0" r="0" t="0"/>
          <a:stretch/>
        </p:blipFill>
        <p:spPr>
          <a:xfrm>
            <a:off x="3637750" y="1035025"/>
            <a:ext cx="1495400" cy="14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11525" y="2365050"/>
            <a:ext cx="262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See all product list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Search product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Add new products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delete product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update product info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add/delete product stock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074450" y="2365050"/>
            <a:ext cx="2622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See all customer list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search customer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Add new customer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Delete customer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update customer Info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696450" y="2365050"/>
            <a:ext cx="3333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See all order list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Search order by each customer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Place new order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Search order history by date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Search total bill by order number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Search total bill by customer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❏"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Cancel the order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93125" y="212850"/>
            <a:ext cx="8520600" cy="626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68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Functions of Application</a:t>
            </a:r>
            <a:endParaRPr sz="268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75" y="1035025"/>
            <a:ext cx="2089500" cy="13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1200" y="1009774"/>
            <a:ext cx="1443500" cy="14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575" y="1529274"/>
            <a:ext cx="2856850" cy="28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63475"/>
            <a:ext cx="8520600" cy="626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Database Tables &amp; 3NF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400" y="1004950"/>
            <a:ext cx="4891875" cy="394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2590250" y="1517150"/>
            <a:ext cx="1509900" cy="1450500"/>
          </a:xfrm>
          <a:prstGeom prst="curvedConnector3">
            <a:avLst>
              <a:gd fmla="val -730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rot="10800000">
            <a:off x="5210050" y="3078700"/>
            <a:ext cx="1435800" cy="1139700"/>
          </a:xfrm>
          <a:prstGeom prst="curvedConnector3">
            <a:avLst>
              <a:gd fmla="val -1015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/>
          <p:nvPr/>
        </p:nvSpPr>
        <p:spPr>
          <a:xfrm>
            <a:off x="2531050" y="1425300"/>
            <a:ext cx="155412" cy="140616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141375" y="2750050"/>
            <a:ext cx="155412" cy="140616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574125" y="4130950"/>
            <a:ext cx="155412" cy="140616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