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  <a:srgbClr val="4472C4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2031" autoAdjust="0"/>
  </p:normalViewPr>
  <p:slideViewPr>
    <p:cSldViewPr snapToGrid="0">
      <p:cViewPr varScale="1">
        <p:scale>
          <a:sx n="81" d="100"/>
          <a:sy n="81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image" Target="../media/image1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46D44DF0-06D9-4AE1-8F76-3BFBCC761E74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E29115-6116-49EF-B2E8-D94426931BFB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7E6FC33-E03A-4680-B54E-0FFCA6859602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D6B30C0-F954-4668-9881-D95EEB3ECE28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4F0BEB5-5C0F-492A-89E0-D8008E71203F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6AFB1DD2-0050-448D-8B9C-1A7B284D2059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EBE378A-835C-42E1-BF0F-8D225FD8F4CC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A16F164-A755-49A7-B117-C466095DB813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26F4A17-1051-453A-8CF8-F73B06A63E1A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ED31795-9FED-4FE5-B87E-2DEDA8DDC6A5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14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5B6417-0904-402B-B8BE-84DA4A5DC921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03FE6FE-9840-4E51-8838-DFEFC95820A2}" type="CELLRANGE">
                      <a:rPr lang="en-US"/>
                      <a:pPr>
                        <a:defRPr sz="1050"/>
                      </a:pPr>
                      <a:t>[ZELLBEREICH]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8220BFF-2F69-4899-AC8D-54C0924A91FE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E002EDB-5F64-478A-BAEF-756D67B75487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A7BB3ED-BD31-48AD-AAD4-35933376015D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Series2-X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FA55B766-8AF5-4FE6-9384-7DE007EA6F44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61ED4F-5FFB-4682-B968-E319B293A37A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5BD90B-F6BB-409B-95EF-AB7301DB6C72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B0538FD-649B-4367-8F63-79E7613987FC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4D053C7-F0D8-40E3-BB8F-E19E8EDE06B9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Tabelle1!$D$2:$D$6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Tabelle1!$E$2:$E$6</c:f>
              <c:numCache>
                <c:formatCode>General</c:formatCode>
                <c:ptCount val="5"/>
                <c:pt idx="0">
                  <c:v>12</c:v>
                </c:pt>
                <c:pt idx="1">
                  <c:v>8</c:v>
                </c:pt>
                <c:pt idx="2">
                  <c:v>14</c:v>
                </c:pt>
                <c:pt idx="3">
                  <c:v>8</c:v>
                </c:pt>
                <c:pt idx="4">
                  <c:v>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82000590040783"/>
          <c:y val="0.40292451194722834"/>
          <c:w val="0.10229279089789227"/>
          <c:h val="0.108959409798305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77857934400054729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E79D993-4F75-48B2-8AF0-696F5FADCAE8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F85FF3-578E-4C64-8E5E-7076B8C13382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0AFB8B-7044-4535-8B27-B87DC4E34034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E96-4B7B-86E1-8FECF11C9C1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CC6AD75-38D8-4BF1-AD6B-7ADBDDB40696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E96-4B7B-86E1-8FECF11C9C1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A415A41-EB28-4E80-B149-E8681BDDDE63}" type="CELLRANGE">
                      <a:rPr lang="en-US"/>
                      <a:pPr/>
                      <a:t>[ZELLBEREICH]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12</c:v>
                </c:pt>
                <c:pt idx="2">
                  <c:v>15</c:v>
                </c:pt>
                <c:pt idx="3">
                  <c:v>6</c:v>
                </c:pt>
                <c:pt idx="4">
                  <c:v>5</c:v>
                </c:pt>
              </c:numCache>
            </c:numRef>
          </c:xVal>
          <c:yVal>
            <c:numRef>
              <c:f>Tabelle1!$C$2:$C$6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15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Tabelle1!$A$2:$A$6</c15:f>
                <c15:dlblRangeCache>
                  <c:ptCount val="5"/>
                  <c:pt idx="0">
                    <c:v>Item 1</c:v>
                  </c:pt>
                  <c:pt idx="1">
                    <c:v>Item 2</c:v>
                  </c:pt>
                  <c:pt idx="2">
                    <c:v>Item 3</c:v>
                  </c:pt>
                  <c:pt idx="3">
                    <c:v>Item 4</c:v>
                  </c:pt>
                  <c:pt idx="4">
                    <c:v>Item 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42346482598069E-2"/>
          <c:y val="3.6552416476729493E-2"/>
          <c:w val="0.92379012742166755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Tabelle1!$B$1</c:f>
              <c:strCache>
                <c:ptCount val="1"/>
                <c:pt idx="0">
                  <c:v>Series1-X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14"/>
              <c:spPr>
                <a:solidFill>
                  <a:srgbClr val="010000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96-4B7B-86E1-8FECF11C9C1B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09DD2C-8A8B-4A3F-A154-9049FD3B30CC}" type="CELLRANGE">
                      <a:rPr lang="en-US"/>
                      <a:pPr>
                        <a:defRPr sz="1400"/>
                      </a:pPr>
                      <a:t>[ZELLBEREICH]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E96-4B7B-86E1-8FECF11C9C1B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5476C43-00F1-4EEB-8586-2503022D6913}" type="CELLRANGE">
                      <a:rPr lang="en-US"/>
                      <a:pPr>
                        <a:defRPr sz="1100"/>
                      </a:pPr>
                      <a:t>[ZELLBEREICH]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E96-4B7B-86E1-8FECF11C9C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Tabelle1!$B$2:$B$3</c:f>
              <c:numCache>
                <c:formatCode>General</c:formatCode>
                <c:ptCount val="2"/>
                <c:pt idx="0">
                  <c:v>5</c:v>
                </c:pt>
                <c:pt idx="1">
                  <c:v>8</c:v>
                </c:pt>
              </c:numCache>
            </c:numRef>
          </c:xVal>
          <c:yVal>
            <c:numRef>
              <c:f>Tabelle1!$C$2:$C$3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Tabelle1!$A$2:$A$3</c15:f>
                <c15:dlblRangeCache>
                  <c:ptCount val="2"/>
                  <c:pt idx="0">
                    <c:v>Item 1</c:v>
                  </c:pt>
                  <c:pt idx="1">
                    <c:v>Item 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92274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098023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89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Image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958099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40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catterPointLabel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181907"/>
              </p:ext>
            </p:extLst>
          </p:nvPr>
        </p:nvGraphicFramePr>
        <p:xfrm>
          <a:off x="1072339" y="656697"/>
          <a:ext cx="7958772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1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30</cp:revision>
  <dcterms:created xsi:type="dcterms:W3CDTF">2021-03-03T11:00:29Z</dcterms:created>
  <dcterms:modified xsi:type="dcterms:W3CDTF">2025-01-20T08:33:21Z</dcterms:modified>
</cp:coreProperties>
</file>