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420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7A30788-EF79-4675-836C-2654265CF8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9226926-57CF-47E3-B8DC-8AAD5B3983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40E36-B31A-4F73-82D0-9388F3ECBA78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D9C946-6CEE-461E-95BB-2CB8A998C8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0190B4-5FF4-4F57-8534-E8F7A23682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95829-7005-4A28-AE38-D301D67EC4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42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C818C-2616-458B-9229-B2142CA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BD820-2968-45B2-A473-5D7A089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4DA73-E3F4-4B3A-B08C-3CBD905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2CF90-3789-429F-A013-2233616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828FA-8482-45E2-BB35-32A09C4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47CE-9C58-43F9-BA68-0E6F890C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A0F-5ED1-45ED-A5D5-DB038E6B70D9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eaf">
            <a:extLst>
              <a:ext uri="{FF2B5EF4-FFF2-40B4-BE49-F238E27FC236}">
                <a16:creationId xmlns:a16="http://schemas.microsoft.com/office/drawing/2014/main" id="{7A7A6AE5-49EC-429C-91C4-D1CFFAFC5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8661" y="1470464"/>
            <a:ext cx="540000" cy="540000"/>
          </a:xfrm>
          <a:prstGeom prst="rect">
            <a:avLst/>
          </a:prstGeom>
        </p:spPr>
      </p:pic>
      <p:pic>
        <p:nvPicPr>
          <p:cNvPr id="11" name="Cart">
            <a:extLst>
              <a:ext uri="{FF2B5EF4-FFF2-40B4-BE49-F238E27FC236}">
                <a16:creationId xmlns:a16="http://schemas.microsoft.com/office/drawing/2014/main" id="{FC240044-597A-460C-A22A-A7AE9AD4B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1572" y="1470464"/>
            <a:ext cx="563478" cy="540000"/>
          </a:xfrm>
          <a:prstGeom prst="rect">
            <a:avLst/>
          </a:prstGeom>
        </p:spPr>
      </p:pic>
      <p:pic>
        <p:nvPicPr>
          <p:cNvPr id="13" name="Heart">
            <a:extLst>
              <a:ext uri="{FF2B5EF4-FFF2-40B4-BE49-F238E27FC236}">
                <a16:creationId xmlns:a16="http://schemas.microsoft.com/office/drawing/2014/main" id="{94B18A60-566F-48C1-9182-CA4F0A18B5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0873" y="147046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7</cp:revision>
  <dcterms:created xsi:type="dcterms:W3CDTF">2021-03-03T11:00:29Z</dcterms:created>
  <dcterms:modified xsi:type="dcterms:W3CDTF">2025-01-08T15:23:56Z</dcterms:modified>
</cp:coreProperties>
</file>