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28" autoAdjust="0"/>
    <p:restoredTop sz="88478" autoAdjust="0"/>
  </p:normalViewPr>
  <p:slideViewPr>
    <p:cSldViewPr snapToGrid="0">
      <p:cViewPr varScale="1">
        <p:scale>
          <a:sx n="105" d="100"/>
          <a:sy n="105" d="100"/>
        </p:scale>
        <p:origin x="65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90F01D-DC08-47D2-88B0-D1FA80C30BE6}" type="doc">
      <dgm:prSet loTypeId="urn:microsoft.com/office/officeart/2008/layout/AlternatingHexagon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7A1939-74B8-43D4-85A2-2DA0B228A897}">
      <dgm:prSet phldrT="[Text]"/>
      <dgm:spPr/>
      <dgm:t>
        <a:bodyPr/>
        <a:lstStyle/>
        <a:p>
          <a:r>
            <a:rPr lang="en-US" dirty="0"/>
            <a:t>A1</a:t>
          </a:r>
        </a:p>
      </dgm:t>
    </dgm:pt>
    <dgm:pt modelId="{64442A88-78B5-48B1-A973-70DE29FCC48A}" type="parTrans" cxnId="{820204C5-2815-47B7-B17A-83A726989F5B}">
      <dgm:prSet/>
      <dgm:spPr/>
      <dgm:t>
        <a:bodyPr/>
        <a:lstStyle/>
        <a:p>
          <a:endParaRPr lang="en-US"/>
        </a:p>
      </dgm:t>
    </dgm:pt>
    <dgm:pt modelId="{909AD613-E1EC-4C16-8939-C9F4D43BB50E}" type="sibTrans" cxnId="{820204C5-2815-47B7-B17A-83A726989F5B}">
      <dgm:prSet/>
      <dgm:spPr/>
      <dgm:t>
        <a:bodyPr/>
        <a:lstStyle/>
        <a:p>
          <a:r>
            <a:rPr lang="en-US" dirty="0"/>
            <a:t>A0</a:t>
          </a:r>
        </a:p>
      </dgm:t>
    </dgm:pt>
    <dgm:pt modelId="{3241215D-B43C-471B-81A1-9D0EB3884632}">
      <dgm:prSet phldrT="[Text]"/>
      <dgm:spPr/>
      <dgm:t>
        <a:bodyPr/>
        <a:lstStyle/>
        <a:p>
          <a:r>
            <a:rPr lang="en-US" dirty="0"/>
            <a:t>A2</a:t>
          </a:r>
        </a:p>
      </dgm:t>
    </dgm:pt>
    <dgm:pt modelId="{4CDF3D5D-44CF-4E4D-87C5-BBA8AE908D85}" type="parTrans" cxnId="{917E07FF-F74F-49AC-B7AA-D6716D350332}">
      <dgm:prSet/>
      <dgm:spPr/>
      <dgm:t>
        <a:bodyPr/>
        <a:lstStyle/>
        <a:p>
          <a:endParaRPr lang="en-US"/>
        </a:p>
      </dgm:t>
    </dgm:pt>
    <dgm:pt modelId="{BE66E4B1-2573-46E9-B030-76381980B12D}" type="sibTrans" cxnId="{917E07FF-F74F-49AC-B7AA-D6716D350332}">
      <dgm:prSet/>
      <dgm:spPr/>
      <dgm:t>
        <a:bodyPr/>
        <a:lstStyle/>
        <a:p>
          <a:endParaRPr lang="en-US"/>
        </a:p>
      </dgm:t>
    </dgm:pt>
    <dgm:pt modelId="{CA6DBBE0-B6AA-4FB2-84A8-13396F5404E9}">
      <dgm:prSet phldrT="[Text]"/>
      <dgm:spPr/>
      <dgm:t>
        <a:bodyPr/>
        <a:lstStyle/>
        <a:p>
          <a:r>
            <a:rPr lang="en-US" dirty="0"/>
            <a:t>B1</a:t>
          </a:r>
        </a:p>
      </dgm:t>
    </dgm:pt>
    <dgm:pt modelId="{B473656C-D5B8-43E9-9D73-82D76D8BC253}" type="parTrans" cxnId="{F520C01B-A96F-4222-ACF3-B96377264D1E}">
      <dgm:prSet/>
      <dgm:spPr/>
      <dgm:t>
        <a:bodyPr/>
        <a:lstStyle/>
        <a:p>
          <a:endParaRPr lang="en-US"/>
        </a:p>
      </dgm:t>
    </dgm:pt>
    <dgm:pt modelId="{BE1FF5EE-F1F7-4F6E-B133-DE1DCB91BEF4}" type="sibTrans" cxnId="{F520C01B-A96F-4222-ACF3-B96377264D1E}">
      <dgm:prSet/>
      <dgm:spPr/>
      <dgm:t>
        <a:bodyPr/>
        <a:lstStyle/>
        <a:p>
          <a:r>
            <a:rPr lang="en-US" dirty="0"/>
            <a:t>{{text}}</a:t>
          </a:r>
        </a:p>
      </dgm:t>
    </dgm:pt>
    <dgm:pt modelId="{9AF104F6-932B-4667-9285-4113314C7D5A}">
      <dgm:prSet phldrT="[Text]"/>
      <dgm:spPr/>
      <dgm:t>
        <a:bodyPr/>
        <a:lstStyle/>
        <a:p>
          <a:r>
            <a:rPr lang="en-US" dirty="0"/>
            <a:t>B2</a:t>
          </a:r>
        </a:p>
      </dgm:t>
    </dgm:pt>
    <dgm:pt modelId="{C9D05558-5853-4DA1-A96E-3D26EC7AB562}" type="parTrans" cxnId="{4C905E23-7F24-4E29-A97D-7A9255026C85}">
      <dgm:prSet/>
      <dgm:spPr/>
      <dgm:t>
        <a:bodyPr/>
        <a:lstStyle/>
        <a:p>
          <a:endParaRPr lang="en-US"/>
        </a:p>
      </dgm:t>
    </dgm:pt>
    <dgm:pt modelId="{F9B28C2F-239F-4212-8A4E-05BEF080DA62}" type="sibTrans" cxnId="{4C905E23-7F24-4E29-A97D-7A9255026C85}">
      <dgm:prSet/>
      <dgm:spPr/>
      <dgm:t>
        <a:bodyPr/>
        <a:lstStyle/>
        <a:p>
          <a:endParaRPr lang="en-US"/>
        </a:p>
      </dgm:t>
    </dgm:pt>
    <dgm:pt modelId="{C26E191E-FC8A-4E1E-8803-E2E190AECDD7}">
      <dgm:prSet phldrT="[Text]"/>
      <dgm:spPr/>
      <dgm:t>
        <a:bodyPr/>
        <a:lstStyle/>
        <a:p>
          <a:r>
            <a:rPr lang="en-US" dirty="0"/>
            <a:t>C1</a:t>
          </a:r>
        </a:p>
      </dgm:t>
    </dgm:pt>
    <dgm:pt modelId="{4A78DA0A-D2BF-4EF0-842E-CD7636E37466}" type="parTrans" cxnId="{812E0F77-9F3A-4B4F-818D-B72C4FB8ADB4}">
      <dgm:prSet/>
      <dgm:spPr/>
      <dgm:t>
        <a:bodyPr/>
        <a:lstStyle/>
        <a:p>
          <a:endParaRPr lang="en-US"/>
        </a:p>
      </dgm:t>
    </dgm:pt>
    <dgm:pt modelId="{BEB94F1C-8E38-4EFB-8890-C7A20FFB028C}" type="sibTrans" cxnId="{812E0F77-9F3A-4B4F-818D-B72C4FB8ADB4}">
      <dgm:prSet/>
      <dgm:spPr/>
      <dgm:t>
        <a:bodyPr/>
        <a:lstStyle/>
        <a:p>
          <a:endParaRPr lang="en-US"/>
        </a:p>
      </dgm:t>
    </dgm:pt>
    <dgm:pt modelId="{81FA87CF-71C4-4FE5-8482-366250F691AA}">
      <dgm:prSet phldrT="[Text]"/>
      <dgm:spPr/>
      <dgm:t>
        <a:bodyPr/>
        <a:lstStyle/>
        <a:p>
          <a:r>
            <a:rPr lang="en-US" dirty="0"/>
            <a:t>C2</a:t>
          </a:r>
        </a:p>
      </dgm:t>
    </dgm:pt>
    <dgm:pt modelId="{6E87BC62-F94E-42D1-BFCA-E0902824DBD8}" type="parTrans" cxnId="{83E2A092-2E5B-45EE-9594-841C4903886E}">
      <dgm:prSet/>
      <dgm:spPr/>
      <dgm:t>
        <a:bodyPr/>
        <a:lstStyle/>
        <a:p>
          <a:endParaRPr lang="en-US"/>
        </a:p>
      </dgm:t>
    </dgm:pt>
    <dgm:pt modelId="{C89E3F69-483C-403A-ACF2-DC91FF76507E}" type="sibTrans" cxnId="{83E2A092-2E5B-45EE-9594-841C4903886E}">
      <dgm:prSet/>
      <dgm:spPr/>
      <dgm:t>
        <a:bodyPr/>
        <a:lstStyle/>
        <a:p>
          <a:endParaRPr lang="en-US"/>
        </a:p>
      </dgm:t>
    </dgm:pt>
    <dgm:pt modelId="{496DD516-51EF-4D31-A466-784F658F49CE}" type="pres">
      <dgm:prSet presAssocID="{7790F01D-DC08-47D2-88B0-D1FA80C30BE6}" presName="Name0" presStyleCnt="0">
        <dgm:presLayoutVars>
          <dgm:chMax/>
          <dgm:chPref/>
          <dgm:dir/>
          <dgm:animLvl val="lvl"/>
        </dgm:presLayoutVars>
      </dgm:prSet>
      <dgm:spPr/>
    </dgm:pt>
    <dgm:pt modelId="{D66FBABE-AE18-4081-88DD-68728584A41A}" type="pres">
      <dgm:prSet presAssocID="{DC7A1939-74B8-43D4-85A2-2DA0B228A897}" presName="composite" presStyleCnt="0"/>
      <dgm:spPr/>
    </dgm:pt>
    <dgm:pt modelId="{01ACF87A-0CCA-4F52-AEC4-4F6D3F7F0283}" type="pres">
      <dgm:prSet presAssocID="{DC7A1939-74B8-43D4-85A2-2DA0B228A897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69FB58B7-30A0-4BE9-B207-AD3216C16387}" type="pres">
      <dgm:prSet presAssocID="{DC7A1939-74B8-43D4-85A2-2DA0B228A897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3C6099B1-A928-4009-92B5-027932BFAD45}" type="pres">
      <dgm:prSet presAssocID="{DC7A1939-74B8-43D4-85A2-2DA0B228A897}" presName="BalanceSpacing" presStyleCnt="0"/>
      <dgm:spPr/>
    </dgm:pt>
    <dgm:pt modelId="{F3EF6C6C-E6A0-4D60-9FF3-4957BEC4D9E6}" type="pres">
      <dgm:prSet presAssocID="{DC7A1939-74B8-43D4-85A2-2DA0B228A897}" presName="BalanceSpacing1" presStyleCnt="0"/>
      <dgm:spPr/>
    </dgm:pt>
    <dgm:pt modelId="{5AFB747C-EA0E-47B0-A763-A67C5AB3F3F8}" type="pres">
      <dgm:prSet presAssocID="{909AD613-E1EC-4C16-8939-C9F4D43BB50E}" presName="Accent1Text" presStyleLbl="node1" presStyleIdx="1" presStyleCnt="6"/>
      <dgm:spPr/>
    </dgm:pt>
    <dgm:pt modelId="{406CF066-EA36-4873-8F61-59C4E62B1B74}" type="pres">
      <dgm:prSet presAssocID="{909AD613-E1EC-4C16-8939-C9F4D43BB50E}" presName="spaceBetweenRectangles" presStyleCnt="0"/>
      <dgm:spPr/>
    </dgm:pt>
    <dgm:pt modelId="{B3D7EA89-CCC9-483D-8D3E-43A84423F3BF}" type="pres">
      <dgm:prSet presAssocID="{CA6DBBE0-B6AA-4FB2-84A8-13396F5404E9}" presName="composite" presStyleCnt="0"/>
      <dgm:spPr/>
    </dgm:pt>
    <dgm:pt modelId="{6961668C-1BE8-48D4-BD64-4F86BB646F5F}" type="pres">
      <dgm:prSet presAssocID="{CA6DBBE0-B6AA-4FB2-84A8-13396F5404E9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1A07B8F8-639E-4E2D-8360-A62865A74D8A}" type="pres">
      <dgm:prSet presAssocID="{CA6DBBE0-B6AA-4FB2-84A8-13396F5404E9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46829E1-0992-4E28-98F9-CB80CB563AD9}" type="pres">
      <dgm:prSet presAssocID="{CA6DBBE0-B6AA-4FB2-84A8-13396F5404E9}" presName="BalanceSpacing" presStyleCnt="0"/>
      <dgm:spPr/>
    </dgm:pt>
    <dgm:pt modelId="{AE65CD95-E9EF-43E8-8024-EAB55A61CE92}" type="pres">
      <dgm:prSet presAssocID="{CA6DBBE0-B6AA-4FB2-84A8-13396F5404E9}" presName="BalanceSpacing1" presStyleCnt="0"/>
      <dgm:spPr/>
    </dgm:pt>
    <dgm:pt modelId="{4256238A-BFC7-4D6F-9FEF-B23F53E1608A}" type="pres">
      <dgm:prSet presAssocID="{BE1FF5EE-F1F7-4F6E-B133-DE1DCB91BEF4}" presName="Accent1Text" presStyleLbl="node1" presStyleIdx="3" presStyleCnt="6"/>
      <dgm:spPr/>
    </dgm:pt>
    <dgm:pt modelId="{22F6E6A9-F645-4B72-9A47-75B924E448BE}" type="pres">
      <dgm:prSet presAssocID="{BE1FF5EE-F1F7-4F6E-B133-DE1DCB91BEF4}" presName="spaceBetweenRectangles" presStyleCnt="0"/>
      <dgm:spPr/>
    </dgm:pt>
    <dgm:pt modelId="{9EA4E477-3B15-4C74-A3EC-96187FD365C7}" type="pres">
      <dgm:prSet presAssocID="{C26E191E-FC8A-4E1E-8803-E2E190AECDD7}" presName="composite" presStyleCnt="0"/>
      <dgm:spPr/>
    </dgm:pt>
    <dgm:pt modelId="{4D2D6B91-61EC-4722-A7C3-F2CAF84317D3}" type="pres">
      <dgm:prSet presAssocID="{C26E191E-FC8A-4E1E-8803-E2E190AECDD7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EF7E2012-9C4C-4FEF-B477-1241FD11A8A6}" type="pres">
      <dgm:prSet presAssocID="{C26E191E-FC8A-4E1E-8803-E2E190AECDD7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36663FDA-EEF7-4060-922A-E55A91818380}" type="pres">
      <dgm:prSet presAssocID="{C26E191E-FC8A-4E1E-8803-E2E190AECDD7}" presName="BalanceSpacing" presStyleCnt="0"/>
      <dgm:spPr/>
    </dgm:pt>
    <dgm:pt modelId="{427DFC33-BA2D-4C62-802E-B7F39220C39C}" type="pres">
      <dgm:prSet presAssocID="{C26E191E-FC8A-4E1E-8803-E2E190AECDD7}" presName="BalanceSpacing1" presStyleCnt="0"/>
      <dgm:spPr/>
    </dgm:pt>
    <dgm:pt modelId="{8C542744-D366-41C4-8E76-7A9B61696078}" type="pres">
      <dgm:prSet presAssocID="{BEB94F1C-8E38-4EFB-8890-C7A20FFB028C}" presName="Accent1Text" presStyleLbl="node1" presStyleIdx="5" presStyleCnt="6"/>
      <dgm:spPr/>
    </dgm:pt>
  </dgm:ptLst>
  <dgm:cxnLst>
    <dgm:cxn modelId="{DBF3C411-C4B1-45F5-AAC8-C7E4F69A44B1}" type="presOf" srcId="{DC7A1939-74B8-43D4-85A2-2DA0B228A897}" destId="{01ACF87A-0CCA-4F52-AEC4-4F6D3F7F0283}" srcOrd="0" destOrd="0" presId="urn:microsoft.com/office/officeart/2008/layout/AlternatingHexagons"/>
    <dgm:cxn modelId="{F520C01B-A96F-4222-ACF3-B96377264D1E}" srcId="{7790F01D-DC08-47D2-88B0-D1FA80C30BE6}" destId="{CA6DBBE0-B6AA-4FB2-84A8-13396F5404E9}" srcOrd="1" destOrd="0" parTransId="{B473656C-D5B8-43E9-9D73-82D76D8BC253}" sibTransId="{BE1FF5EE-F1F7-4F6E-B133-DE1DCB91BEF4}"/>
    <dgm:cxn modelId="{4C905E23-7F24-4E29-A97D-7A9255026C85}" srcId="{CA6DBBE0-B6AA-4FB2-84A8-13396F5404E9}" destId="{9AF104F6-932B-4667-9285-4113314C7D5A}" srcOrd="0" destOrd="0" parTransId="{C9D05558-5853-4DA1-A96E-3D26EC7AB562}" sibTransId="{F9B28C2F-239F-4212-8A4E-05BEF080DA62}"/>
    <dgm:cxn modelId="{D9DC1866-0AAD-4605-AB7A-ADE55A3CC703}" type="presOf" srcId="{C26E191E-FC8A-4E1E-8803-E2E190AECDD7}" destId="{4D2D6B91-61EC-4722-A7C3-F2CAF84317D3}" srcOrd="0" destOrd="0" presId="urn:microsoft.com/office/officeart/2008/layout/AlternatingHexagons"/>
    <dgm:cxn modelId="{3AB37B49-0D6A-4E3C-9CEB-274B643E78A0}" type="presOf" srcId="{BEB94F1C-8E38-4EFB-8890-C7A20FFB028C}" destId="{8C542744-D366-41C4-8E76-7A9B61696078}" srcOrd="0" destOrd="0" presId="urn:microsoft.com/office/officeart/2008/layout/AlternatingHexagons"/>
    <dgm:cxn modelId="{DC198370-90FD-461C-BFF0-484F369368FC}" type="presOf" srcId="{9AF104F6-932B-4667-9285-4113314C7D5A}" destId="{1A07B8F8-639E-4E2D-8360-A62865A74D8A}" srcOrd="0" destOrd="0" presId="urn:microsoft.com/office/officeart/2008/layout/AlternatingHexagons"/>
    <dgm:cxn modelId="{6BF3AA70-D491-4E53-9C9F-F0C93D7CE650}" type="presOf" srcId="{CA6DBBE0-B6AA-4FB2-84A8-13396F5404E9}" destId="{6961668C-1BE8-48D4-BD64-4F86BB646F5F}" srcOrd="0" destOrd="0" presId="urn:microsoft.com/office/officeart/2008/layout/AlternatingHexagons"/>
    <dgm:cxn modelId="{812E0F77-9F3A-4B4F-818D-B72C4FB8ADB4}" srcId="{7790F01D-DC08-47D2-88B0-D1FA80C30BE6}" destId="{C26E191E-FC8A-4E1E-8803-E2E190AECDD7}" srcOrd="2" destOrd="0" parTransId="{4A78DA0A-D2BF-4EF0-842E-CD7636E37466}" sibTransId="{BEB94F1C-8E38-4EFB-8890-C7A20FFB028C}"/>
    <dgm:cxn modelId="{FD51BA7F-28F7-4E69-84CF-05C5D84D9927}" type="presOf" srcId="{BE1FF5EE-F1F7-4F6E-B133-DE1DCB91BEF4}" destId="{4256238A-BFC7-4D6F-9FEF-B23F53E1608A}" srcOrd="0" destOrd="0" presId="urn:microsoft.com/office/officeart/2008/layout/AlternatingHexagons"/>
    <dgm:cxn modelId="{85502189-A29F-46AA-9581-8D3418431F11}" type="presOf" srcId="{7790F01D-DC08-47D2-88B0-D1FA80C30BE6}" destId="{496DD516-51EF-4D31-A466-784F658F49CE}" srcOrd="0" destOrd="0" presId="urn:microsoft.com/office/officeart/2008/layout/AlternatingHexagons"/>
    <dgm:cxn modelId="{83E2A092-2E5B-45EE-9594-841C4903886E}" srcId="{C26E191E-FC8A-4E1E-8803-E2E190AECDD7}" destId="{81FA87CF-71C4-4FE5-8482-366250F691AA}" srcOrd="0" destOrd="0" parTransId="{6E87BC62-F94E-42D1-BFCA-E0902824DBD8}" sibTransId="{C89E3F69-483C-403A-ACF2-DC91FF76507E}"/>
    <dgm:cxn modelId="{820204C5-2815-47B7-B17A-83A726989F5B}" srcId="{7790F01D-DC08-47D2-88B0-D1FA80C30BE6}" destId="{DC7A1939-74B8-43D4-85A2-2DA0B228A897}" srcOrd="0" destOrd="0" parTransId="{64442A88-78B5-48B1-A973-70DE29FCC48A}" sibTransId="{909AD613-E1EC-4C16-8939-C9F4D43BB50E}"/>
    <dgm:cxn modelId="{7204E7C5-BCB2-477A-9937-AA3001065040}" type="presOf" srcId="{81FA87CF-71C4-4FE5-8482-366250F691AA}" destId="{EF7E2012-9C4C-4FEF-B477-1241FD11A8A6}" srcOrd="0" destOrd="0" presId="urn:microsoft.com/office/officeart/2008/layout/AlternatingHexagons"/>
    <dgm:cxn modelId="{1D1C9ADB-E45F-462B-9F66-3A25DFA59164}" type="presOf" srcId="{3241215D-B43C-471B-81A1-9D0EB3884632}" destId="{69FB58B7-30A0-4BE9-B207-AD3216C16387}" srcOrd="0" destOrd="0" presId="urn:microsoft.com/office/officeart/2008/layout/AlternatingHexagons"/>
    <dgm:cxn modelId="{119AFFDC-430D-4D97-A372-F1340E3EB53C}" type="presOf" srcId="{909AD613-E1EC-4C16-8939-C9F4D43BB50E}" destId="{5AFB747C-EA0E-47B0-A763-A67C5AB3F3F8}" srcOrd="0" destOrd="0" presId="urn:microsoft.com/office/officeart/2008/layout/AlternatingHexagons"/>
    <dgm:cxn modelId="{917E07FF-F74F-49AC-B7AA-D6716D350332}" srcId="{DC7A1939-74B8-43D4-85A2-2DA0B228A897}" destId="{3241215D-B43C-471B-81A1-9D0EB3884632}" srcOrd="0" destOrd="0" parTransId="{4CDF3D5D-44CF-4E4D-87C5-BBA8AE908D85}" sibTransId="{BE66E4B1-2573-46E9-B030-76381980B12D}"/>
    <dgm:cxn modelId="{4845AEB4-6B00-4B38-9ECF-915C33BB00AA}" type="presParOf" srcId="{496DD516-51EF-4D31-A466-784F658F49CE}" destId="{D66FBABE-AE18-4081-88DD-68728584A41A}" srcOrd="0" destOrd="0" presId="urn:microsoft.com/office/officeart/2008/layout/AlternatingHexagons"/>
    <dgm:cxn modelId="{827422CF-5684-4463-85AB-DB051944817C}" type="presParOf" srcId="{D66FBABE-AE18-4081-88DD-68728584A41A}" destId="{01ACF87A-0CCA-4F52-AEC4-4F6D3F7F0283}" srcOrd="0" destOrd="0" presId="urn:microsoft.com/office/officeart/2008/layout/AlternatingHexagons"/>
    <dgm:cxn modelId="{830CDC3C-AF82-4441-B15A-D59F3170A0D5}" type="presParOf" srcId="{D66FBABE-AE18-4081-88DD-68728584A41A}" destId="{69FB58B7-30A0-4BE9-B207-AD3216C16387}" srcOrd="1" destOrd="0" presId="urn:microsoft.com/office/officeart/2008/layout/AlternatingHexagons"/>
    <dgm:cxn modelId="{82AE1461-9423-429D-AC0A-E98ACB3FBF2D}" type="presParOf" srcId="{D66FBABE-AE18-4081-88DD-68728584A41A}" destId="{3C6099B1-A928-4009-92B5-027932BFAD45}" srcOrd="2" destOrd="0" presId="urn:microsoft.com/office/officeart/2008/layout/AlternatingHexagons"/>
    <dgm:cxn modelId="{1C9B2376-7AA5-4B6F-945E-AA08D4D66AB9}" type="presParOf" srcId="{D66FBABE-AE18-4081-88DD-68728584A41A}" destId="{F3EF6C6C-E6A0-4D60-9FF3-4957BEC4D9E6}" srcOrd="3" destOrd="0" presId="urn:microsoft.com/office/officeart/2008/layout/AlternatingHexagons"/>
    <dgm:cxn modelId="{B9D89D9E-385F-4E09-A83B-2264EAE68F30}" type="presParOf" srcId="{D66FBABE-AE18-4081-88DD-68728584A41A}" destId="{5AFB747C-EA0E-47B0-A763-A67C5AB3F3F8}" srcOrd="4" destOrd="0" presId="urn:microsoft.com/office/officeart/2008/layout/AlternatingHexagons"/>
    <dgm:cxn modelId="{2D88F03D-D9E9-43D8-8025-9F38F493D638}" type="presParOf" srcId="{496DD516-51EF-4D31-A466-784F658F49CE}" destId="{406CF066-EA36-4873-8F61-59C4E62B1B74}" srcOrd="1" destOrd="0" presId="urn:microsoft.com/office/officeart/2008/layout/AlternatingHexagons"/>
    <dgm:cxn modelId="{EAFBA210-E239-4675-BEE1-01F16F865069}" type="presParOf" srcId="{496DD516-51EF-4D31-A466-784F658F49CE}" destId="{B3D7EA89-CCC9-483D-8D3E-43A84423F3BF}" srcOrd="2" destOrd="0" presId="urn:microsoft.com/office/officeart/2008/layout/AlternatingHexagons"/>
    <dgm:cxn modelId="{3B9B6B20-41C5-48F9-B351-D75568B89D14}" type="presParOf" srcId="{B3D7EA89-CCC9-483D-8D3E-43A84423F3BF}" destId="{6961668C-1BE8-48D4-BD64-4F86BB646F5F}" srcOrd="0" destOrd="0" presId="urn:microsoft.com/office/officeart/2008/layout/AlternatingHexagons"/>
    <dgm:cxn modelId="{11A08F6A-D0FB-411B-A8A3-7AB249A2E6EB}" type="presParOf" srcId="{B3D7EA89-CCC9-483D-8D3E-43A84423F3BF}" destId="{1A07B8F8-639E-4E2D-8360-A62865A74D8A}" srcOrd="1" destOrd="0" presId="urn:microsoft.com/office/officeart/2008/layout/AlternatingHexagons"/>
    <dgm:cxn modelId="{EADC3A9F-917C-4277-B556-CF75566F8070}" type="presParOf" srcId="{B3D7EA89-CCC9-483D-8D3E-43A84423F3BF}" destId="{D46829E1-0992-4E28-98F9-CB80CB563AD9}" srcOrd="2" destOrd="0" presId="urn:microsoft.com/office/officeart/2008/layout/AlternatingHexagons"/>
    <dgm:cxn modelId="{6200D60A-EAA6-4B1C-816F-06DC7D372B86}" type="presParOf" srcId="{B3D7EA89-CCC9-483D-8D3E-43A84423F3BF}" destId="{AE65CD95-E9EF-43E8-8024-EAB55A61CE92}" srcOrd="3" destOrd="0" presId="urn:microsoft.com/office/officeart/2008/layout/AlternatingHexagons"/>
    <dgm:cxn modelId="{9E80C039-910D-4BE3-B5DC-FA45AE8BF68E}" type="presParOf" srcId="{B3D7EA89-CCC9-483D-8D3E-43A84423F3BF}" destId="{4256238A-BFC7-4D6F-9FEF-B23F53E1608A}" srcOrd="4" destOrd="0" presId="urn:microsoft.com/office/officeart/2008/layout/AlternatingHexagons"/>
    <dgm:cxn modelId="{858AB521-9B49-4321-B892-2D489EA025F3}" type="presParOf" srcId="{496DD516-51EF-4D31-A466-784F658F49CE}" destId="{22F6E6A9-F645-4B72-9A47-75B924E448BE}" srcOrd="3" destOrd="0" presId="urn:microsoft.com/office/officeart/2008/layout/AlternatingHexagons"/>
    <dgm:cxn modelId="{2F4C9D10-2B8E-4501-BDBD-6AD3536508FD}" type="presParOf" srcId="{496DD516-51EF-4D31-A466-784F658F49CE}" destId="{9EA4E477-3B15-4C74-A3EC-96187FD365C7}" srcOrd="4" destOrd="0" presId="urn:microsoft.com/office/officeart/2008/layout/AlternatingHexagons"/>
    <dgm:cxn modelId="{0953067C-2686-4FEF-A834-DAEDBBCA1452}" type="presParOf" srcId="{9EA4E477-3B15-4C74-A3EC-96187FD365C7}" destId="{4D2D6B91-61EC-4722-A7C3-F2CAF84317D3}" srcOrd="0" destOrd="0" presId="urn:microsoft.com/office/officeart/2008/layout/AlternatingHexagons"/>
    <dgm:cxn modelId="{D6BB45F6-ECA2-4039-91C0-1244B5410330}" type="presParOf" srcId="{9EA4E477-3B15-4C74-A3EC-96187FD365C7}" destId="{EF7E2012-9C4C-4FEF-B477-1241FD11A8A6}" srcOrd="1" destOrd="0" presId="urn:microsoft.com/office/officeart/2008/layout/AlternatingHexagons"/>
    <dgm:cxn modelId="{EF60779B-6408-45C2-ADF4-096F590333B1}" type="presParOf" srcId="{9EA4E477-3B15-4C74-A3EC-96187FD365C7}" destId="{36663FDA-EEF7-4060-922A-E55A91818380}" srcOrd="2" destOrd="0" presId="urn:microsoft.com/office/officeart/2008/layout/AlternatingHexagons"/>
    <dgm:cxn modelId="{4BA0BC4A-AFC2-4705-863A-BC329DA99607}" type="presParOf" srcId="{9EA4E477-3B15-4C74-A3EC-96187FD365C7}" destId="{427DFC33-BA2D-4C62-802E-B7F39220C39C}" srcOrd="3" destOrd="0" presId="urn:microsoft.com/office/officeart/2008/layout/AlternatingHexagons"/>
    <dgm:cxn modelId="{A6EFD9FD-FD09-4E06-BED6-5059EA4FE83F}" type="presParOf" srcId="{9EA4E477-3B15-4C74-A3EC-96187FD365C7}" destId="{8C542744-D366-41C4-8E76-7A9B61696078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ACF87A-0CCA-4F52-AEC4-4F6D3F7F0283}">
      <dsp:nvSpPr>
        <dsp:cNvPr id="0" name=""/>
        <dsp:cNvSpPr/>
      </dsp:nvSpPr>
      <dsp:spPr>
        <a:xfrm rot="5400000">
          <a:off x="3506806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A1</a:t>
          </a:r>
        </a:p>
      </dsp:txBody>
      <dsp:txXfrm rot="-5400000">
        <a:off x="3909687" y="313106"/>
        <a:ext cx="1202866" cy="1382606"/>
      </dsp:txXfrm>
    </dsp:sp>
    <dsp:sp modelId="{69FB58B7-30A0-4BE9-B207-AD3216C16387}">
      <dsp:nvSpPr>
        <dsp:cNvPr id="0" name=""/>
        <dsp:cNvSpPr/>
      </dsp:nvSpPr>
      <dsp:spPr>
        <a:xfrm>
          <a:off x="5437901" y="401821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A2</a:t>
          </a:r>
        </a:p>
      </dsp:txBody>
      <dsp:txXfrm>
        <a:off x="5437901" y="401821"/>
        <a:ext cx="2241629" cy="1205177"/>
      </dsp:txXfrm>
    </dsp:sp>
    <dsp:sp modelId="{5AFB747C-EA0E-47B0-A763-A67C5AB3F3F8}">
      <dsp:nvSpPr>
        <dsp:cNvPr id="0" name=""/>
        <dsp:cNvSpPr/>
      </dsp:nvSpPr>
      <dsp:spPr>
        <a:xfrm rot="5400000">
          <a:off x="1619499" y="130656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A0</a:t>
          </a:r>
        </a:p>
      </dsp:txBody>
      <dsp:txXfrm rot="-5400000">
        <a:off x="2022380" y="313106"/>
        <a:ext cx="1202866" cy="1382606"/>
      </dsp:txXfrm>
    </dsp:sp>
    <dsp:sp modelId="{6961668C-1BE8-48D4-BD64-4F86BB646F5F}">
      <dsp:nvSpPr>
        <dsp:cNvPr id="0" name=""/>
        <dsp:cNvSpPr/>
      </dsp:nvSpPr>
      <dsp:spPr>
        <a:xfrm rot="5400000">
          <a:off x="2559537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B1</a:t>
          </a:r>
        </a:p>
      </dsp:txBody>
      <dsp:txXfrm rot="-5400000">
        <a:off x="2962418" y="2018030"/>
        <a:ext cx="1202866" cy="1382606"/>
      </dsp:txXfrm>
    </dsp:sp>
    <dsp:sp modelId="{1A07B8F8-639E-4E2D-8360-A62865A74D8A}">
      <dsp:nvSpPr>
        <dsp:cNvPr id="0" name=""/>
        <dsp:cNvSpPr/>
      </dsp:nvSpPr>
      <dsp:spPr>
        <a:xfrm>
          <a:off x="448468" y="2106744"/>
          <a:ext cx="2169318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B2</a:t>
          </a:r>
        </a:p>
      </dsp:txBody>
      <dsp:txXfrm>
        <a:off x="448468" y="2106744"/>
        <a:ext cx="2169318" cy="1205177"/>
      </dsp:txXfrm>
    </dsp:sp>
    <dsp:sp modelId="{4256238A-BFC7-4D6F-9FEF-B23F53E1608A}">
      <dsp:nvSpPr>
        <dsp:cNvPr id="0" name=""/>
        <dsp:cNvSpPr/>
      </dsp:nvSpPr>
      <dsp:spPr>
        <a:xfrm rot="5400000">
          <a:off x="4446844" y="1835580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/>
            <a:t>{{text}}</a:t>
          </a:r>
        </a:p>
      </dsp:txBody>
      <dsp:txXfrm rot="-5400000">
        <a:off x="4849725" y="2018030"/>
        <a:ext cx="1202866" cy="1382606"/>
      </dsp:txXfrm>
    </dsp:sp>
    <dsp:sp modelId="{4D2D6B91-61EC-4722-A7C3-F2CAF84317D3}">
      <dsp:nvSpPr>
        <dsp:cNvPr id="0" name=""/>
        <dsp:cNvSpPr/>
      </dsp:nvSpPr>
      <dsp:spPr>
        <a:xfrm rot="5400000">
          <a:off x="3506806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C1</a:t>
          </a:r>
        </a:p>
      </dsp:txBody>
      <dsp:txXfrm rot="-5400000">
        <a:off x="3909687" y="3722953"/>
        <a:ext cx="1202866" cy="1382606"/>
      </dsp:txXfrm>
    </dsp:sp>
    <dsp:sp modelId="{EF7E2012-9C4C-4FEF-B477-1241FD11A8A6}">
      <dsp:nvSpPr>
        <dsp:cNvPr id="0" name=""/>
        <dsp:cNvSpPr/>
      </dsp:nvSpPr>
      <dsp:spPr>
        <a:xfrm>
          <a:off x="5437901" y="3811668"/>
          <a:ext cx="2241629" cy="12051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C2</a:t>
          </a:r>
        </a:p>
      </dsp:txBody>
      <dsp:txXfrm>
        <a:off x="5437901" y="3811668"/>
        <a:ext cx="2241629" cy="1205177"/>
      </dsp:txXfrm>
    </dsp:sp>
    <dsp:sp modelId="{8C542744-D366-41C4-8E76-7A9B61696078}">
      <dsp:nvSpPr>
        <dsp:cNvPr id="0" name=""/>
        <dsp:cNvSpPr/>
      </dsp:nvSpPr>
      <dsp:spPr>
        <a:xfrm rot="5400000">
          <a:off x="1619499" y="3540503"/>
          <a:ext cx="2008628" cy="1747506"/>
        </a:xfrm>
        <a:prstGeom prst="hexagon">
          <a:avLst>
            <a:gd name="adj" fmla="val 25000"/>
            <a:gd name="vf" fmla="val 1154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2022380" y="3722953"/>
        <a:ext cx="1202866" cy="13826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C01B1-BD7E-481F-833C-EF5124CA4C6E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3B01F6-396E-42CA-BE0D-D9BB78B4EF9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03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SmartArt 1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3B01F6-396E-42CA-BE0D-D9BB78B4EF9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742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5EEEB2-8988-45CD-83CA-12ED5108DD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758FA49-4958-44A2-8B4C-1EBF3F2B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CDD23A5-92AA-430A-95E9-733EBFAC8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77082C-BB56-4E9D-BDEA-8712CA11A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A081C5-070A-447B-B68F-2EB962018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479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DE738-9CBB-4D82-B997-9DB46F991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12CB28-D219-4C9D-91EA-CF3934DED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F2F412-325E-4AF5-90E1-1CFBC5E8E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EDBD23C-8E3A-4B96-BAA3-532C7BA65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7716D6-5EFB-4DA9-B847-B32C57F7B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41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5DA3A5B-03CA-4711-90AB-4CCE2B1100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E5ED976-A007-4DF9-8604-2F96FBEC7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F877890-6637-4954-9061-EC649DB59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B6E1AB-D0FC-4D5B-8D5C-30747345D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078171-9CEE-48C0-B77C-04158B826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837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8096EE-B9F9-4DB5-9A6F-072BBB61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4E3EA0-40F8-44EF-B809-885D664EA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7C6B8F-B7D2-4AC9-B67D-2FE4E25B8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6D5BF0-A631-4115-BEE7-81E584545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CFA88B-AAAD-43FB-80F4-14138BB2F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164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C0EC8-5698-4499-97C6-8DBAF494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B07F5CB-B259-4DDE-9693-F8D20534B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6BC8993-1672-418F-9361-3720F022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1E4900-AF37-44AA-AF34-F119F613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493345-6B9C-4F3A-BB68-E8859D8AF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882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4B389F-D2DF-4FFB-AB60-18D084DFA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87FBDE-765C-4E86-9315-AA59042AF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899B524-972C-403F-9FD8-7815BA4F4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06C1EF8-40CE-49D9-9312-AB573B8C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D4A8C2-9A93-4FF9-9C94-95325931A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358905F-3435-4C47-81D4-26C94121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11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8D77D8-B8A2-4F83-8925-BFCBF0B56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504FDA-D4C2-4DA3-9D2D-EF164D4D5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D8BC6F-5187-4F18-BAB6-161865CC7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CF2F2BB7-4500-481B-8DA0-CFB19B2BB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84F3530-A83B-42EE-B060-AAAC181CC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F8501AF-269A-4C63-901F-AD9B27BEB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6738D4-9A75-49C5-B483-0C227A47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EE78564-7489-47B2-9B0B-547C3AADD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299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39275-281D-452D-8C8B-C9BBC947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8126C6-73F3-4EE3-BCD7-3B7FE8C97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51C76DD-C460-4ACB-87D1-58A392C12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E6A8B0-EAED-4409-87C2-6D8C28CD2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17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790734C-860A-4E35-A90B-CCCB21231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019DAC9-DED4-4B72-A97D-94FB38B3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912837B-2C9B-4A2B-94EF-91671FD5B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8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7AC76BB-B1CD-402C-AF61-EAB83699B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7EFA2EE-0F9E-4868-ADF0-FA5DF13A53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DB4F8AE-BE83-4F26-8F09-3EF34ADC9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5F383B-0D69-4059-B848-E472DF524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D40970-D003-4F96-9F98-71C8F62AA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9AC03B2-0BBA-4871-B93C-12C3CE620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54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267C85-40FF-4496-A3F6-D33D63AA2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8EF7702-3B24-432A-97CE-D74421453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1793DE-D39C-4011-817C-6B6CABDC0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D02641-9884-4E64-88CC-1D635A70C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0D12ABF-2B2E-41E0-90E9-14C682F43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BA15F5-1583-45D5-B1F1-EA7DE012C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351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957DDC8-E404-4E8D-A725-05677BD1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8B6196D-CAF1-4F78-8C69-602DF4572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5CD13F-F02D-48EF-A722-BA256CE9E6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934383-03F1-473D-8469-35CE61D12D7D}" type="datetimeFigureOut">
              <a:rPr lang="en-US" smtClean="0"/>
              <a:t>12/18/2024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C40818-E467-4FD9-9C03-71E0330B6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E4D755-3FE9-4E97-AEFD-2D1FC4B70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A00F-876C-4BBD-8C43-9D9D89E101F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619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@SmartArt Hexagons">
            <a:extLst>
              <a:ext uri="{FF2B5EF4-FFF2-40B4-BE49-F238E27FC236}">
                <a16:creationId xmlns:a16="http://schemas.microsoft.com/office/drawing/2014/main" id="{1973C2D9-88B3-469A-8FD6-3630BBF297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144763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28735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</Words>
  <Application>Microsoft Office PowerPoint</Application>
  <PresentationFormat>Breitbild</PresentationFormat>
  <Paragraphs>10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Thomas Singer</dc:creator>
  <cp:lastModifiedBy>Thomas Singer</cp:lastModifiedBy>
  <cp:revision>1</cp:revision>
  <dcterms:created xsi:type="dcterms:W3CDTF">2024-12-18T13:09:13Z</dcterms:created>
  <dcterms:modified xsi:type="dcterms:W3CDTF">2024-12-18T13:09:33Z</dcterms:modified>
</cp:coreProperties>
</file>