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753" autoAdjust="0"/>
  </p:normalViewPr>
  <p:slideViewPr>
    <p:cSldViewPr snapToGrid="0">
      <p:cViewPr varScale="1">
        <p:scale>
          <a:sx n="94" d="100"/>
          <a:sy n="94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76631-930D-48C2-9D87-1638EDA8A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3B1757-D100-49DC-A70C-B01FD423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D7CA22-4B13-4ABB-B5C7-DE8963AA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2DB8-7E2E-4C31-9306-2D37329D29F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C514E-33DE-4D48-A725-76DEE84D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D521B-3B71-4605-94C8-89021AF2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D7C9-4051-40E3-B73D-FE0DA39E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32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85E38-622A-4D8F-BF8E-E3194D36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E16DCE-729F-44A3-949F-B10A11A65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D3AB3-F8F1-4DA5-82DB-BDD199FF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2DB8-7E2E-4C31-9306-2D37329D29F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CB9E0B-9CC5-4003-8E74-3BDB87C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48DFA6-8BC5-4FCE-BE8C-D20A3C79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D7C9-4051-40E3-B73D-FE0DA39E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24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DA96FA-7931-4C4D-A19D-03A84414C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4BAEDC-DBBB-4605-810C-47601B76D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9E6488-80C3-43AB-8527-8F8F8FE8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2DB8-7E2E-4C31-9306-2D37329D29F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109526-1636-4FB5-BAA5-3990C842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6B4CE2-3166-44ED-87FB-7B59095B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D7C9-4051-40E3-B73D-FE0DA39E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33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3053E-36AA-4A64-99DD-39463704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1F45DF-8109-452B-A109-C1BD33B5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C1DA48-1EA8-45A2-B4C4-6EFB95A1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2DB8-7E2E-4C31-9306-2D37329D29F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211A9F-19C3-4E65-B66B-7BFCA161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AC84D-79D0-471F-A420-FA848C06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D7C9-4051-40E3-B73D-FE0DA39E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15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A484D-69AD-4B76-9158-F49568EE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B2290D-7116-4589-A36D-70F67C2E6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0DA173-FB13-4228-8595-1533969A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2DB8-7E2E-4C31-9306-2D37329D29F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82D6F-F5DA-4185-80E3-E26B5146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DC011-BA5F-405D-B52C-A99A0C27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D7C9-4051-40E3-B73D-FE0DA39E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81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D4C19-C1E7-411D-9A1F-D82D9E72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D5E1F-D502-484A-970E-07E55582A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BC94A9-B481-4FD8-BEC1-6BF351B63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8C3306-D44B-4824-BB23-D3F4BAA3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2DB8-7E2E-4C31-9306-2D37329D29F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8446AE-6353-4777-946A-C605D26C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31B0C6-3678-4E64-8317-CE3B76A2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D7C9-4051-40E3-B73D-FE0DA39E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67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576F3-7E54-426C-97D0-46A74E33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E082D-1400-4DF4-A674-44BAEC8B7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2A3E98-47D9-48CD-8083-0FA46624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EB6479-8813-41C7-8EE8-4A3C9840E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A54F4F-FB14-4495-9EE0-0FA345E4D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7502388-295C-4E6B-BD3A-47BE5D36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2DB8-7E2E-4C31-9306-2D37329D29F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C0906C-5C79-4047-B8DB-83430637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CDE628-2BEB-466C-8125-57F73D08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D7C9-4051-40E3-B73D-FE0DA39E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0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68A3C-9D2A-4323-B37F-F692E6DA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CDE9B4-24BC-4FD6-99D3-79CB4C38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2DB8-7E2E-4C31-9306-2D37329D29F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AF678D-493F-4576-9B70-4770D9A6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D7CE9E-0DED-478B-8ECE-C6D3441D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D7C9-4051-40E3-B73D-FE0DA39E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38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4F8717-0FF9-4A9A-BB8D-A103F1C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2DB8-7E2E-4C31-9306-2D37329D29F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40E254-9B30-45A9-B347-E1A0D25F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46D350-57BE-420E-BE95-B6FE6FFD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D7C9-4051-40E3-B73D-FE0DA39E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32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9FBAF-0F71-4518-B85E-85BBF72A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E8DE7-08FD-403E-9BBA-FC046DC39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175758-DDF3-46EC-AF8A-96690D9D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34760C-6984-478A-B51E-8913A306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2DB8-7E2E-4C31-9306-2D37329D29F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8F80E5-97E2-4B00-95D4-177F82F0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D530-5043-48E8-9FE3-C2B97D2E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D7C9-4051-40E3-B73D-FE0DA39E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07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B47A9-585E-43C0-8FD9-26827DD7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2A5985-BEA2-4B60-B34C-55BB470CF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CB955B-F76B-4DFB-A595-814422B38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4A33C-3E7C-4840-BFD6-58E1A146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2DB8-7E2E-4C31-9306-2D37329D29F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2CB8B7-1438-40D7-AF6D-13A4F48A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B721E2-B5D7-4E21-82A4-F75B899F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D7C9-4051-40E3-B73D-FE0DA39E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76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3210A8-B94C-464A-B105-DCD8D8BA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C6D461-4FA1-46FB-BC36-C569129E9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EF633C-7F27-4795-AD92-3977BD467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32DB8-7E2E-4C31-9306-2D37329D29F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9A2473-9BA5-4A29-BABD-E340461A4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8D567C-2948-4A5F-A702-C152D0C2F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D7C9-4051-40E3-B73D-FE0DA39E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90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@AutomateBullets">
            <a:extLst>
              <a:ext uri="{FF2B5EF4-FFF2-40B4-BE49-F238E27FC236}">
                <a16:creationId xmlns:a16="http://schemas.microsoft.com/office/drawing/2014/main" id="{6AB3B1B2-493A-42BF-99A3-02E6E8DFBDB7}"/>
              </a:ext>
            </a:extLst>
          </p:cNvPr>
          <p:cNvSpPr/>
          <p:nvPr/>
        </p:nvSpPr>
        <p:spPr>
          <a:xfrm>
            <a:off x="969171" y="1249789"/>
            <a:ext cx="4998720" cy="5008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>
                <a:solidFill>
                  <a:schemeClr val="accent1">
                    <a:lumMod val="50000"/>
                  </a:schemeClr>
                </a:solidFill>
              </a:rPr>
              <a:t>Static Text</a:t>
            </a:r>
          </a:p>
          <a:p>
            <a:pPr marL="342900" indent="-342900">
              <a:buFont typeface="+mj-lt"/>
              <a:buAutoNum type="arabicPeriod"/>
            </a:pPr>
            <a:endParaRPr lang="de-DE" sz="140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400">
                <a:solidFill>
                  <a:schemeClr val="accent6">
                    <a:lumMod val="75000"/>
                  </a:schemeClr>
                </a:solidFill>
              </a:rPr>
              <a:t>{{bullet1}}</a:t>
            </a:r>
          </a:p>
          <a:p>
            <a:pPr marL="342900" indent="-342900">
              <a:buFont typeface="+mj-lt"/>
              <a:buAutoNum type="arabicPeriod"/>
            </a:pPr>
            <a:endParaRPr lang="de-DE" sz="14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1400">
                <a:solidFill>
                  <a:schemeClr val="accent1">
                    <a:lumMod val="50000"/>
                  </a:schemeClr>
                </a:solidFill>
              </a:rPr>
              <a:t>Next Line with static text.</a:t>
            </a:r>
          </a:p>
          <a:p>
            <a:endParaRPr lang="de-DE" sz="140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accent1">
                    <a:lumMod val="50000"/>
                  </a:schemeClr>
                </a:solidFill>
              </a:rPr>
              <a:t>{{bullet2}}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200">
                <a:solidFill>
                  <a:schemeClr val="accent1">
                    <a:lumMod val="50000"/>
                  </a:schemeClr>
                </a:solidFill>
              </a:rPr>
              <a:t>{{bullet2-1}}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1400">
                <a:solidFill>
                  <a:schemeClr val="accent1">
                    <a:lumMod val="50000"/>
                  </a:schemeClr>
                </a:solidFill>
              </a:rPr>
              <a:t>Final Line</a:t>
            </a:r>
          </a:p>
          <a:p>
            <a:endParaRPr lang="de-DE" sz="14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4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@AutomateNestedBullets">
            <a:extLst>
              <a:ext uri="{FF2B5EF4-FFF2-40B4-BE49-F238E27FC236}">
                <a16:creationId xmlns:a16="http://schemas.microsoft.com/office/drawing/2014/main" id="{6AB3B1B2-493A-42BF-99A3-02E6E8DFBDB7}"/>
              </a:ext>
            </a:extLst>
          </p:cNvPr>
          <p:cNvSpPr/>
          <p:nvPr/>
        </p:nvSpPr>
        <p:spPr>
          <a:xfrm>
            <a:off x="969171" y="1249789"/>
            <a:ext cx="4998720" cy="5008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accent1">
                    <a:lumMod val="50000"/>
                  </a:schemeClr>
                </a:solidFill>
              </a:rPr>
              <a:t>Placeholder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400">
                <a:solidFill>
                  <a:schemeClr val="accent1">
                    <a:lumMod val="50000"/>
                  </a:schemeClr>
                </a:solidFill>
              </a:rPr>
              <a:t>Test Level 2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de-DE" sz="1400">
                <a:solidFill>
                  <a:schemeClr val="accent1">
                    <a:lumMod val="50000"/>
                  </a:schemeClr>
                </a:solidFill>
              </a:rPr>
              <a:t>Test Level 3</a:t>
            </a:r>
          </a:p>
        </p:txBody>
      </p:sp>
    </p:spTree>
    <p:extLst>
      <p:ext uri="{BB962C8B-B14F-4D97-AF65-F5344CB8AC3E}">
        <p14:creationId xmlns:p14="http://schemas.microsoft.com/office/powerpoint/2010/main" val="419856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Wingdings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Singer</dc:creator>
  <cp:lastModifiedBy>Thomas Singer</cp:lastModifiedBy>
  <cp:revision>14</cp:revision>
  <dcterms:created xsi:type="dcterms:W3CDTF">2024-11-06T11:02:17Z</dcterms:created>
  <dcterms:modified xsi:type="dcterms:W3CDTF">2024-11-06T11:58:27Z</dcterms:modified>
</cp:coreProperties>
</file>